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1.xml" ContentType="application/vnd.openxmlformats-officedocument.drawingml.chart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2"/>
  </p:notesMasterIdLst>
  <p:sldIdLst>
    <p:sldId id="256" r:id="rId2"/>
    <p:sldId id="293" r:id="rId3"/>
    <p:sldId id="294" r:id="rId4"/>
    <p:sldId id="258" r:id="rId5"/>
    <p:sldId id="328" r:id="rId6"/>
    <p:sldId id="329" r:id="rId7"/>
    <p:sldId id="349" r:id="rId8"/>
    <p:sldId id="324" r:id="rId9"/>
    <p:sldId id="320" r:id="rId10"/>
    <p:sldId id="350" r:id="rId11"/>
    <p:sldId id="351" r:id="rId12"/>
    <p:sldId id="352" r:id="rId13"/>
    <p:sldId id="353" r:id="rId14"/>
    <p:sldId id="325" r:id="rId15"/>
    <p:sldId id="321" r:id="rId16"/>
    <p:sldId id="354" r:id="rId17"/>
    <p:sldId id="355" r:id="rId18"/>
    <p:sldId id="356" r:id="rId19"/>
    <p:sldId id="357" r:id="rId20"/>
    <p:sldId id="326" r:id="rId21"/>
    <p:sldId id="322" r:id="rId22"/>
    <p:sldId id="358" r:id="rId23"/>
    <p:sldId id="359" r:id="rId24"/>
    <p:sldId id="360" r:id="rId25"/>
    <p:sldId id="361" r:id="rId26"/>
    <p:sldId id="327" r:id="rId27"/>
    <p:sldId id="323" r:id="rId28"/>
    <p:sldId id="362" r:id="rId29"/>
    <p:sldId id="364" r:id="rId30"/>
    <p:sldId id="365" r:id="rId31"/>
  </p:sldIdLst>
  <p:sldSz cx="12190413" cy="6858000"/>
  <p:notesSz cx="6858000" cy="9144000"/>
  <p:embeddedFontLst>
    <p:embeddedFont>
      <p:font typeface="方正大黑简体" panose="03000509000000000000" pitchFamily="65" charset="-122"/>
      <p:regular r:id="rId33"/>
    </p:embeddedFont>
    <p:embeddedFont>
      <p:font typeface="方正正纤黑简体" panose="02010600030101010101" charset="-122"/>
      <p:regular r:id="rId34"/>
    </p:embeddedFont>
    <p:embeddedFont>
      <p:font typeface="Arial Rounded MT Bold" panose="020F0704030504030204" pitchFamily="34" charset="0"/>
      <p:regular r:id="rId35"/>
    </p:embeddedFont>
    <p:embeddedFont>
      <p:font typeface="幼圆" panose="02010509060101010101" pitchFamily="49" charset="-122"/>
      <p:regular r:id="rId36"/>
    </p:embeddedFont>
    <p:embeddedFont>
      <p:font typeface="Bebas" pitchFamily="2" charset="0"/>
      <p:regular r:id="rId37"/>
    </p:embeddedFont>
    <p:embeddedFont>
      <p:font typeface="方正兰亭粗黑_GBK" panose="02000000000000000000" pitchFamily="2" charset="-122"/>
      <p:regular r:id="rId38"/>
    </p:embeddedFont>
    <p:embeddedFont>
      <p:font typeface="微软雅黑" panose="020B0503020204020204" pitchFamily="34" charset="-122"/>
      <p:regular r:id="rId39"/>
      <p:bold r:id="rId40"/>
    </p:embeddedFont>
    <p:embeddedFont>
      <p:font typeface="Impact" panose="020B0806030902050204" pitchFamily="34" charset="0"/>
      <p:regular r:id="rId41"/>
    </p:embeddedFont>
    <p:embeddedFont>
      <p:font typeface="Calibri" panose="020F0502020204030204" pitchFamily="34" charset="0"/>
      <p:regular r:id="rId42"/>
      <p:bold r:id="rId43"/>
      <p:italic r:id="rId44"/>
      <p:boldItalic r:id="rId45"/>
    </p:embeddedFont>
    <p:embeddedFont>
      <p:font typeface="华文黑体" panose="02010600030101010101" charset="-122"/>
      <p:regular r:id="rId46"/>
    </p:embeddedFont>
  </p:embeddedFontLst>
  <p:custDataLst>
    <p:tags r:id="rId4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2F2"/>
    <a:srgbClr val="47CFFF"/>
    <a:srgbClr val="81DEFF"/>
    <a:srgbClr val="1657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678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openxmlformats.org/officeDocument/2006/relationships/font" Target="fonts/font10.fntdata"/><Relationship Id="rId47" Type="http://schemas.openxmlformats.org/officeDocument/2006/relationships/tags" Target="tags/tag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font" Target="fonts/font1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2.fntdata"/><Relationship Id="rId52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openxmlformats.org/officeDocument/2006/relationships/font" Target="fonts/font11.fntdata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00B0F0"/>
              </a:solidFill>
            </c:spPr>
            <c:extLst>
              <c:ext xmlns:c16="http://schemas.microsoft.com/office/drawing/2014/chart" uri="{C3380CC4-5D6E-409C-BE32-E72D297353CC}">
                <c16:uniqueId val="{00000001-CBE3-4597-A296-D2B537C961FA}"/>
              </c:ext>
            </c:extLst>
          </c:dPt>
          <c:dPt>
            <c:idx val="1"/>
            <c:bubble3D val="0"/>
            <c:spPr>
              <a:solidFill>
                <a:srgbClr val="0070C0"/>
              </a:solidFill>
            </c:spPr>
            <c:extLst>
              <c:ext xmlns:c16="http://schemas.microsoft.com/office/drawing/2014/chart" uri="{C3380CC4-5D6E-409C-BE32-E72D297353CC}">
                <c16:uniqueId val="{00000003-CBE3-4597-A296-D2B537C961FA}"/>
              </c:ext>
            </c:extLst>
          </c:dPt>
          <c:dPt>
            <c:idx val="2"/>
            <c:bubble3D val="0"/>
            <c:spPr>
              <a:solidFill>
                <a:srgbClr val="81DEFF"/>
              </a:solidFill>
            </c:spPr>
            <c:extLst>
              <c:ext xmlns:c16="http://schemas.microsoft.com/office/drawing/2014/chart" uri="{C3380CC4-5D6E-409C-BE32-E72D297353CC}">
                <c16:uniqueId val="{00000005-CBE3-4597-A296-D2B537C961FA}"/>
              </c:ext>
            </c:extLst>
          </c:dPt>
          <c:dPt>
            <c:idx val="3"/>
            <c:bubble3D val="0"/>
            <c:spPr>
              <a:solidFill>
                <a:srgbClr val="47CFFF"/>
              </a:solidFill>
            </c:spPr>
            <c:extLst>
              <c:ext xmlns:c16="http://schemas.microsoft.com/office/drawing/2014/chart" uri="{C3380CC4-5D6E-409C-BE32-E72D297353CC}">
                <c16:uniqueId val="{00000007-CBE3-4597-A296-D2B537C961F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eparator> 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60</c:v>
                </c:pt>
                <c:pt idx="1">
                  <c:v>20</c:v>
                </c:pt>
                <c:pt idx="2">
                  <c:v>12</c:v>
                </c:pt>
                <c:pt idx="3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BE3-4597-A296-D2B537C961FA}"/>
            </c:ext>
          </c:extLst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F688DD-FEDD-40F7-B7F7-6703B1F20D34}" type="datetimeFigureOut">
              <a:rPr lang="zh-CN" altLang="en-US" smtClean="0"/>
              <a:pPr/>
              <a:t>2017/9/30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D4745C-0275-4ACE-A443-4A9DCE3714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0312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1371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392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4836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3274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9796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4378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441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9039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4364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5551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97178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6723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99737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1017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977372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76454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68897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786078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50406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3534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43661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1247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435910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6845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9657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00299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91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7799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281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2821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639"/>
            <a:ext cx="2742843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639"/>
            <a:ext cx="8025355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一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矩形 57"/>
          <p:cNvSpPr/>
          <p:nvPr userDrawn="1"/>
        </p:nvSpPr>
        <p:spPr>
          <a:xfrm>
            <a:off x="0" y="1198956"/>
            <a:ext cx="12189600" cy="1546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itchFamily="34" charset="-122"/>
            </a:endParaRPr>
          </a:p>
        </p:txBody>
      </p:sp>
      <p:grpSp>
        <p:nvGrpSpPr>
          <p:cNvPr id="30" name="组合 31"/>
          <p:cNvGrpSpPr/>
          <p:nvPr userDrawn="1"/>
        </p:nvGrpSpPr>
        <p:grpSpPr>
          <a:xfrm>
            <a:off x="7155601" y="285728"/>
            <a:ext cx="597719" cy="597720"/>
            <a:chOff x="6501056" y="1873013"/>
            <a:chExt cx="696763" cy="696763"/>
          </a:xfrm>
        </p:grpSpPr>
        <p:sp>
          <p:nvSpPr>
            <p:cNvPr id="32" name="椭圆 31"/>
            <p:cNvSpPr/>
            <p:nvPr userDrawn="1"/>
          </p:nvSpPr>
          <p:spPr>
            <a:xfrm>
              <a:off x="6501056" y="1873013"/>
              <a:ext cx="696763" cy="69676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33" name="组合 113"/>
            <p:cNvGrpSpPr>
              <a:grpSpLocks noChangeAspect="1"/>
            </p:cNvGrpSpPr>
            <p:nvPr/>
          </p:nvGrpSpPr>
          <p:grpSpPr>
            <a:xfrm>
              <a:off x="6616028" y="1996256"/>
              <a:ext cx="466830" cy="450242"/>
              <a:chOff x="7019925" y="5499100"/>
              <a:chExt cx="312738" cy="301626"/>
            </a:xfrm>
            <a:solidFill>
              <a:srgbClr val="BBBE2C"/>
            </a:solidFill>
          </p:grpSpPr>
          <p:sp>
            <p:nvSpPr>
              <p:cNvPr id="34" name="Freeform 252"/>
              <p:cNvSpPr>
                <a:spLocks/>
              </p:cNvSpPr>
              <p:nvPr/>
            </p:nvSpPr>
            <p:spPr bwMode="auto">
              <a:xfrm>
                <a:off x="7069138" y="5567363"/>
                <a:ext cx="214313" cy="23336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008BB6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35" name="Freeform 253"/>
              <p:cNvSpPr>
                <a:spLocks/>
              </p:cNvSpPr>
              <p:nvPr/>
            </p:nvSpPr>
            <p:spPr bwMode="auto">
              <a:xfrm>
                <a:off x="7019925" y="5499100"/>
                <a:ext cx="312738" cy="169863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solidFill>
                <a:srgbClr val="008BB6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8155742" y="285728"/>
            <a:ext cx="597720" cy="597720"/>
            <a:chOff x="6501056" y="2921024"/>
            <a:chExt cx="696763" cy="696763"/>
          </a:xfrm>
        </p:grpSpPr>
        <p:sp>
          <p:nvSpPr>
            <p:cNvPr id="39" name="椭圆 38"/>
            <p:cNvSpPr/>
            <p:nvPr/>
          </p:nvSpPr>
          <p:spPr>
            <a:xfrm>
              <a:off x="6501056" y="2921024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40" name="组合 118"/>
            <p:cNvGrpSpPr>
              <a:grpSpLocks noChangeAspect="1"/>
            </p:cNvGrpSpPr>
            <p:nvPr/>
          </p:nvGrpSpPr>
          <p:grpSpPr>
            <a:xfrm>
              <a:off x="6636672" y="3066937"/>
              <a:ext cx="455384" cy="390650"/>
              <a:chOff x="5084763" y="971550"/>
              <a:chExt cx="323850" cy="277813"/>
            </a:xfrm>
            <a:solidFill>
              <a:srgbClr val="4ABAB5"/>
            </a:solidFill>
          </p:grpSpPr>
          <p:sp>
            <p:nvSpPr>
              <p:cNvPr id="41" name="Freeform 301"/>
              <p:cNvSpPr>
                <a:spLocks noEditPoints="1"/>
              </p:cNvSpPr>
              <p:nvPr/>
            </p:nvSpPr>
            <p:spPr bwMode="auto">
              <a:xfrm>
                <a:off x="5191125" y="1031875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  <p:sp>
            <p:nvSpPr>
              <p:cNvPr id="42" name="Freeform 302"/>
              <p:cNvSpPr>
                <a:spLocks noEditPoints="1"/>
              </p:cNvSpPr>
              <p:nvPr/>
            </p:nvSpPr>
            <p:spPr bwMode="auto">
              <a:xfrm>
                <a:off x="5084763" y="971550"/>
                <a:ext cx="139700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  <p:sp>
            <p:nvSpPr>
              <p:cNvPr id="43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</p:grpSp>
      </p:grpSp>
      <p:grpSp>
        <p:nvGrpSpPr>
          <p:cNvPr id="45" name="组合 55"/>
          <p:cNvGrpSpPr/>
          <p:nvPr/>
        </p:nvGrpSpPr>
        <p:grpSpPr>
          <a:xfrm>
            <a:off x="9155874" y="285728"/>
            <a:ext cx="597720" cy="597720"/>
            <a:chOff x="6494501" y="4230044"/>
            <a:chExt cx="696763" cy="696763"/>
          </a:xfrm>
        </p:grpSpPr>
        <p:sp>
          <p:nvSpPr>
            <p:cNvPr id="47" name="椭圆 46"/>
            <p:cNvSpPr/>
            <p:nvPr/>
          </p:nvSpPr>
          <p:spPr>
            <a:xfrm>
              <a:off x="6494501" y="4230044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sp>
          <p:nvSpPr>
            <p:cNvPr id="48" name="任意多边形 47"/>
            <p:cNvSpPr>
              <a:spLocks/>
            </p:cNvSpPr>
            <p:nvPr/>
          </p:nvSpPr>
          <p:spPr bwMode="auto">
            <a:xfrm>
              <a:off x="6609467" y="4389660"/>
              <a:ext cx="488930" cy="374848"/>
            </a:xfrm>
            <a:custGeom>
              <a:avLst/>
              <a:gdLst>
                <a:gd name="connsiteX0" fmla="*/ 14829 w 563476"/>
                <a:gd name="connsiteY0" fmla="*/ 416347 h 432000"/>
                <a:gd name="connsiteX1" fmla="*/ 556062 w 563476"/>
                <a:gd name="connsiteY1" fmla="*/ 416347 h 432000"/>
                <a:gd name="connsiteX2" fmla="*/ 563476 w 563476"/>
                <a:gd name="connsiteY2" fmla="*/ 424174 h 432000"/>
                <a:gd name="connsiteX3" fmla="*/ 556062 w 563476"/>
                <a:gd name="connsiteY3" fmla="*/ 432000 h 432000"/>
                <a:gd name="connsiteX4" fmla="*/ 14829 w 563476"/>
                <a:gd name="connsiteY4" fmla="*/ 432000 h 432000"/>
                <a:gd name="connsiteX5" fmla="*/ 0 w 563476"/>
                <a:gd name="connsiteY5" fmla="*/ 424174 h 432000"/>
                <a:gd name="connsiteX6" fmla="*/ 14829 w 563476"/>
                <a:gd name="connsiteY6" fmla="*/ 416347 h 432000"/>
                <a:gd name="connsiteX7" fmla="*/ 428869 w 563476"/>
                <a:gd name="connsiteY7" fmla="*/ 200347 h 432000"/>
                <a:gd name="connsiteX8" fmla="*/ 510260 w 563476"/>
                <a:gd name="connsiteY8" fmla="*/ 200347 h 432000"/>
                <a:gd name="connsiteX9" fmla="*/ 510260 w 563476"/>
                <a:gd name="connsiteY9" fmla="*/ 372521 h 432000"/>
                <a:gd name="connsiteX10" fmla="*/ 428869 w 563476"/>
                <a:gd name="connsiteY10" fmla="*/ 372521 h 432000"/>
                <a:gd name="connsiteX11" fmla="*/ 303652 w 563476"/>
                <a:gd name="connsiteY11" fmla="*/ 118956 h 432000"/>
                <a:gd name="connsiteX12" fmla="*/ 385043 w 563476"/>
                <a:gd name="connsiteY12" fmla="*/ 118956 h 432000"/>
                <a:gd name="connsiteX13" fmla="*/ 385043 w 563476"/>
                <a:gd name="connsiteY13" fmla="*/ 372521 h 432000"/>
                <a:gd name="connsiteX14" fmla="*/ 303652 w 563476"/>
                <a:gd name="connsiteY14" fmla="*/ 372521 h 432000"/>
                <a:gd name="connsiteX15" fmla="*/ 72001 w 563476"/>
                <a:gd name="connsiteY15" fmla="*/ 97044 h 432000"/>
                <a:gd name="connsiteX16" fmla="*/ 153392 w 563476"/>
                <a:gd name="connsiteY16" fmla="*/ 97044 h 432000"/>
                <a:gd name="connsiteX17" fmla="*/ 153392 w 563476"/>
                <a:gd name="connsiteY17" fmla="*/ 372521 h 432000"/>
                <a:gd name="connsiteX18" fmla="*/ 72001 w 563476"/>
                <a:gd name="connsiteY18" fmla="*/ 372521 h 432000"/>
                <a:gd name="connsiteX19" fmla="*/ 190957 w 563476"/>
                <a:gd name="connsiteY19" fmla="*/ 0 h 432000"/>
                <a:gd name="connsiteX20" fmla="*/ 272348 w 563476"/>
                <a:gd name="connsiteY20" fmla="*/ 0 h 432000"/>
                <a:gd name="connsiteX21" fmla="*/ 272348 w 563476"/>
                <a:gd name="connsiteY21" fmla="*/ 372521 h 432000"/>
                <a:gd name="connsiteX22" fmla="*/ 190957 w 563476"/>
                <a:gd name="connsiteY22" fmla="*/ 372521 h 4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3476" h="432000">
                  <a:moveTo>
                    <a:pt x="14829" y="416347"/>
                  </a:moveTo>
                  <a:cubicBezTo>
                    <a:pt x="556062" y="416347"/>
                    <a:pt x="556062" y="416347"/>
                    <a:pt x="556062" y="416347"/>
                  </a:cubicBezTo>
                  <a:cubicBezTo>
                    <a:pt x="556062" y="416347"/>
                    <a:pt x="563476" y="416347"/>
                    <a:pt x="563476" y="424174"/>
                  </a:cubicBezTo>
                  <a:cubicBezTo>
                    <a:pt x="563476" y="432000"/>
                    <a:pt x="556062" y="432000"/>
                    <a:pt x="556062" y="432000"/>
                  </a:cubicBezTo>
                  <a:lnTo>
                    <a:pt x="14829" y="432000"/>
                  </a:lnTo>
                  <a:cubicBezTo>
                    <a:pt x="7414" y="432000"/>
                    <a:pt x="0" y="432000"/>
                    <a:pt x="0" y="424174"/>
                  </a:cubicBezTo>
                  <a:cubicBezTo>
                    <a:pt x="0" y="416347"/>
                    <a:pt x="7414" y="416347"/>
                    <a:pt x="14829" y="416347"/>
                  </a:cubicBezTo>
                  <a:close/>
                  <a:moveTo>
                    <a:pt x="428869" y="200347"/>
                  </a:moveTo>
                  <a:lnTo>
                    <a:pt x="510260" y="200347"/>
                  </a:lnTo>
                  <a:lnTo>
                    <a:pt x="510260" y="372521"/>
                  </a:lnTo>
                  <a:lnTo>
                    <a:pt x="428869" y="372521"/>
                  </a:lnTo>
                  <a:close/>
                  <a:moveTo>
                    <a:pt x="303652" y="118956"/>
                  </a:moveTo>
                  <a:lnTo>
                    <a:pt x="385043" y="118956"/>
                  </a:lnTo>
                  <a:lnTo>
                    <a:pt x="385043" y="372521"/>
                  </a:lnTo>
                  <a:lnTo>
                    <a:pt x="303652" y="372521"/>
                  </a:lnTo>
                  <a:close/>
                  <a:moveTo>
                    <a:pt x="72001" y="97044"/>
                  </a:moveTo>
                  <a:lnTo>
                    <a:pt x="153392" y="97044"/>
                  </a:lnTo>
                  <a:lnTo>
                    <a:pt x="153392" y="372521"/>
                  </a:lnTo>
                  <a:lnTo>
                    <a:pt x="72001" y="372521"/>
                  </a:lnTo>
                  <a:close/>
                  <a:moveTo>
                    <a:pt x="190957" y="0"/>
                  </a:moveTo>
                  <a:lnTo>
                    <a:pt x="272348" y="0"/>
                  </a:lnTo>
                  <a:lnTo>
                    <a:pt x="272348" y="372521"/>
                  </a:lnTo>
                  <a:lnTo>
                    <a:pt x="190957" y="372521"/>
                  </a:lnTo>
                  <a:close/>
                </a:path>
              </a:pathLst>
            </a:custGeom>
            <a:solidFill>
              <a:srgbClr val="C1D84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50" name="组合 43"/>
          <p:cNvGrpSpPr/>
          <p:nvPr/>
        </p:nvGrpSpPr>
        <p:grpSpPr>
          <a:xfrm>
            <a:off x="10156006" y="285728"/>
            <a:ext cx="597720" cy="597720"/>
            <a:chOff x="4840168" y="3971584"/>
            <a:chExt cx="522572" cy="522572"/>
          </a:xfrm>
        </p:grpSpPr>
        <p:sp>
          <p:nvSpPr>
            <p:cNvPr id="52" name="椭圆 51"/>
            <p:cNvSpPr/>
            <p:nvPr/>
          </p:nvSpPr>
          <p:spPr>
            <a:xfrm>
              <a:off x="4840168" y="3971584"/>
              <a:ext cx="522572" cy="522572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68" name="组合 137"/>
            <p:cNvGrpSpPr/>
            <p:nvPr/>
          </p:nvGrpSpPr>
          <p:grpSpPr>
            <a:xfrm>
              <a:off x="4981489" y="4078661"/>
              <a:ext cx="239931" cy="308418"/>
              <a:chOff x="731016" y="1671338"/>
              <a:chExt cx="366231" cy="470769"/>
            </a:xfrm>
            <a:solidFill>
              <a:srgbClr val="B91F38"/>
            </a:solidFill>
          </p:grpSpPr>
          <p:sp>
            <p:nvSpPr>
              <p:cNvPr id="69" name="Freeform 108"/>
              <p:cNvSpPr>
                <a:spLocks/>
              </p:cNvSpPr>
              <p:nvPr/>
            </p:nvSpPr>
            <p:spPr bwMode="auto">
              <a:xfrm flipH="1">
                <a:off x="731016" y="2089492"/>
                <a:ext cx="51922" cy="52615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70" name="Freeform 109"/>
              <p:cNvSpPr>
                <a:spLocks noEditPoints="1"/>
              </p:cNvSpPr>
              <p:nvPr/>
            </p:nvSpPr>
            <p:spPr bwMode="auto">
              <a:xfrm flipH="1">
                <a:off x="731016" y="1671338"/>
                <a:ext cx="366231" cy="470769"/>
              </a:xfrm>
              <a:custGeom>
                <a:avLst/>
                <a:gdLst>
                  <a:gd name="T0" fmla="*/ 208 w 224"/>
                  <a:gd name="T1" fmla="*/ 0 h 288"/>
                  <a:gd name="T2" fmla="*/ 16 w 224"/>
                  <a:gd name="T3" fmla="*/ 0 h 288"/>
                  <a:gd name="T4" fmla="*/ 0 w 224"/>
                  <a:gd name="T5" fmla="*/ 16 h 288"/>
                  <a:gd name="T6" fmla="*/ 0 w 224"/>
                  <a:gd name="T7" fmla="*/ 272 h 288"/>
                  <a:gd name="T8" fmla="*/ 16 w 224"/>
                  <a:gd name="T9" fmla="*/ 288 h 288"/>
                  <a:gd name="T10" fmla="*/ 176 w 224"/>
                  <a:gd name="T11" fmla="*/ 288 h 288"/>
                  <a:gd name="T12" fmla="*/ 176 w 224"/>
                  <a:gd name="T13" fmla="*/ 144 h 288"/>
                  <a:gd name="T14" fmla="*/ 224 w 224"/>
                  <a:gd name="T15" fmla="*/ 144 h 288"/>
                  <a:gd name="T16" fmla="*/ 224 w 224"/>
                  <a:gd name="T17" fmla="*/ 16 h 288"/>
                  <a:gd name="T18" fmla="*/ 208 w 224"/>
                  <a:gd name="T19" fmla="*/ 0 h 288"/>
                  <a:gd name="T20" fmla="*/ 168 w 224"/>
                  <a:gd name="T21" fmla="*/ 104 h 288"/>
                  <a:gd name="T22" fmla="*/ 56 w 224"/>
                  <a:gd name="T23" fmla="*/ 104 h 288"/>
                  <a:gd name="T24" fmla="*/ 56 w 224"/>
                  <a:gd name="T25" fmla="*/ 88 h 288"/>
                  <a:gd name="T26" fmla="*/ 168 w 224"/>
                  <a:gd name="T27" fmla="*/ 88 h 288"/>
                  <a:gd name="T28" fmla="*/ 168 w 224"/>
                  <a:gd name="T29" fmla="*/ 104 h 288"/>
                  <a:gd name="T30" fmla="*/ 168 w 224"/>
                  <a:gd name="T31" fmla="*/ 72 h 288"/>
                  <a:gd name="T32" fmla="*/ 56 w 224"/>
                  <a:gd name="T33" fmla="*/ 72 h 288"/>
                  <a:gd name="T34" fmla="*/ 56 w 224"/>
                  <a:gd name="T35" fmla="*/ 56 h 288"/>
                  <a:gd name="T36" fmla="*/ 168 w 224"/>
                  <a:gd name="T37" fmla="*/ 56 h 288"/>
                  <a:gd name="T38" fmla="*/ 168 w 224"/>
                  <a:gd name="T39" fmla="*/ 7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4" h="288">
                    <a:moveTo>
                      <a:pt x="208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0" y="281"/>
                      <a:pt x="7" y="288"/>
                      <a:pt x="16" y="288"/>
                    </a:cubicBezTo>
                    <a:cubicBezTo>
                      <a:pt x="176" y="288"/>
                      <a:pt x="176" y="288"/>
                      <a:pt x="176" y="288"/>
                    </a:cubicBezTo>
                    <a:cubicBezTo>
                      <a:pt x="176" y="144"/>
                      <a:pt x="176" y="144"/>
                      <a:pt x="176" y="144"/>
                    </a:cubicBezTo>
                    <a:cubicBezTo>
                      <a:pt x="224" y="144"/>
                      <a:pt x="224" y="144"/>
                      <a:pt x="224" y="144"/>
                    </a:cubicBezTo>
                    <a:cubicBezTo>
                      <a:pt x="224" y="16"/>
                      <a:pt x="224" y="16"/>
                      <a:pt x="224" y="16"/>
                    </a:cubicBezTo>
                    <a:cubicBezTo>
                      <a:pt x="224" y="7"/>
                      <a:pt x="217" y="0"/>
                      <a:pt x="208" y="0"/>
                    </a:cubicBezTo>
                    <a:close/>
                    <a:moveTo>
                      <a:pt x="168" y="104"/>
                    </a:moveTo>
                    <a:cubicBezTo>
                      <a:pt x="56" y="104"/>
                      <a:pt x="56" y="104"/>
                      <a:pt x="56" y="104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168" y="88"/>
                      <a:pt x="168" y="88"/>
                      <a:pt x="168" y="88"/>
                    </a:cubicBezTo>
                    <a:lnTo>
                      <a:pt x="168" y="104"/>
                    </a:lnTo>
                    <a:close/>
                    <a:moveTo>
                      <a:pt x="168" y="72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168" y="56"/>
                      <a:pt x="168" y="56"/>
                      <a:pt x="168" y="56"/>
                    </a:cubicBezTo>
                    <a:lnTo>
                      <a:pt x="168" y="72"/>
                    </a:lnTo>
                    <a:close/>
                  </a:path>
                </a:pathLst>
              </a:cu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71" name="Rectangle 110"/>
              <p:cNvSpPr>
                <a:spLocks noChangeArrowheads="1"/>
              </p:cNvSpPr>
              <p:nvPr/>
            </p:nvSpPr>
            <p:spPr bwMode="auto">
              <a:xfrm flipH="1">
                <a:off x="731016" y="1937200"/>
                <a:ext cx="51922" cy="51924"/>
              </a:xfrm>
              <a:prstGeom prst="rect">
                <a:avLst/>
              </a:pr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72" name="Rectangle 111"/>
              <p:cNvSpPr>
                <a:spLocks noChangeArrowheads="1"/>
              </p:cNvSpPr>
              <p:nvPr/>
            </p:nvSpPr>
            <p:spPr bwMode="auto">
              <a:xfrm flipH="1">
                <a:off x="731016" y="2013001"/>
                <a:ext cx="51922" cy="52615"/>
              </a:xfrm>
              <a:prstGeom prst="rect">
                <a:avLst/>
              </a:pr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</p:grpSp>
      </p:grpSp>
      <p:grpSp>
        <p:nvGrpSpPr>
          <p:cNvPr id="74" name="组合 66"/>
          <p:cNvGrpSpPr/>
          <p:nvPr/>
        </p:nvGrpSpPr>
        <p:grpSpPr>
          <a:xfrm>
            <a:off x="11156138" y="285728"/>
            <a:ext cx="597720" cy="597720"/>
            <a:chOff x="9881420" y="2714620"/>
            <a:chExt cx="784512" cy="784512"/>
          </a:xfrm>
        </p:grpSpPr>
        <p:sp>
          <p:nvSpPr>
            <p:cNvPr id="76" name="椭圆 75"/>
            <p:cNvSpPr/>
            <p:nvPr/>
          </p:nvSpPr>
          <p:spPr>
            <a:xfrm>
              <a:off x="9881420" y="2714620"/>
              <a:ext cx="784512" cy="784512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sp>
          <p:nvSpPr>
            <p:cNvPr id="77" name="Freeform 9"/>
            <p:cNvSpPr>
              <a:spLocks noEditPoints="1"/>
            </p:cNvSpPr>
            <p:nvPr/>
          </p:nvSpPr>
          <p:spPr bwMode="auto">
            <a:xfrm>
              <a:off x="10009309" y="2843474"/>
              <a:ext cx="528735" cy="526804"/>
            </a:xfrm>
            <a:custGeom>
              <a:avLst/>
              <a:gdLst>
                <a:gd name="T0" fmla="*/ 86 w 116"/>
                <a:gd name="T1" fmla="*/ 17 h 116"/>
                <a:gd name="T2" fmla="*/ 8 w 116"/>
                <a:gd name="T3" fmla="*/ 45 h 116"/>
                <a:gd name="T4" fmla="*/ 11 w 116"/>
                <a:gd name="T5" fmla="*/ 50 h 116"/>
                <a:gd name="T6" fmla="*/ 12 w 116"/>
                <a:gd name="T7" fmla="*/ 59 h 116"/>
                <a:gd name="T8" fmla="*/ 16 w 116"/>
                <a:gd name="T9" fmla="*/ 69 h 116"/>
                <a:gd name="T10" fmla="*/ 20 w 116"/>
                <a:gd name="T11" fmla="*/ 77 h 116"/>
                <a:gd name="T12" fmla="*/ 24 w 116"/>
                <a:gd name="T13" fmla="*/ 83 h 116"/>
                <a:gd name="T14" fmla="*/ 27 w 116"/>
                <a:gd name="T15" fmla="*/ 98 h 116"/>
                <a:gd name="T16" fmla="*/ 33 w 116"/>
                <a:gd name="T17" fmla="*/ 105 h 116"/>
                <a:gd name="T18" fmla="*/ 34 w 116"/>
                <a:gd name="T19" fmla="*/ 101 h 116"/>
                <a:gd name="T20" fmla="*/ 37 w 116"/>
                <a:gd name="T21" fmla="*/ 93 h 116"/>
                <a:gd name="T22" fmla="*/ 41 w 116"/>
                <a:gd name="T23" fmla="*/ 83 h 116"/>
                <a:gd name="T24" fmla="*/ 49 w 116"/>
                <a:gd name="T25" fmla="*/ 73 h 116"/>
                <a:gd name="T26" fmla="*/ 53 w 116"/>
                <a:gd name="T27" fmla="*/ 66 h 116"/>
                <a:gd name="T28" fmla="*/ 45 w 116"/>
                <a:gd name="T29" fmla="*/ 61 h 116"/>
                <a:gd name="T30" fmla="*/ 38 w 116"/>
                <a:gd name="T31" fmla="*/ 58 h 116"/>
                <a:gd name="T32" fmla="*/ 33 w 116"/>
                <a:gd name="T33" fmla="*/ 51 h 116"/>
                <a:gd name="T34" fmla="*/ 25 w 116"/>
                <a:gd name="T35" fmla="*/ 47 h 116"/>
                <a:gd name="T36" fmla="*/ 17 w 116"/>
                <a:gd name="T37" fmla="*/ 49 h 116"/>
                <a:gd name="T38" fmla="*/ 13 w 116"/>
                <a:gd name="T39" fmla="*/ 44 h 116"/>
                <a:gd name="T40" fmla="*/ 12 w 116"/>
                <a:gd name="T41" fmla="*/ 37 h 116"/>
                <a:gd name="T42" fmla="*/ 8 w 116"/>
                <a:gd name="T43" fmla="*/ 37 h 116"/>
                <a:gd name="T44" fmla="*/ 12 w 116"/>
                <a:gd name="T45" fmla="*/ 30 h 116"/>
                <a:gd name="T46" fmla="*/ 18 w 116"/>
                <a:gd name="T47" fmla="*/ 30 h 116"/>
                <a:gd name="T48" fmla="*/ 24 w 116"/>
                <a:gd name="T49" fmla="*/ 25 h 116"/>
                <a:gd name="T50" fmla="*/ 30 w 116"/>
                <a:gd name="T51" fmla="*/ 18 h 116"/>
                <a:gd name="T52" fmla="*/ 32 w 116"/>
                <a:gd name="T53" fmla="*/ 15 h 116"/>
                <a:gd name="T54" fmla="*/ 42 w 116"/>
                <a:gd name="T55" fmla="*/ 12 h 116"/>
                <a:gd name="T56" fmla="*/ 34 w 116"/>
                <a:gd name="T57" fmla="*/ 8 h 116"/>
                <a:gd name="T58" fmla="*/ 32 w 116"/>
                <a:gd name="T59" fmla="*/ 8 h 116"/>
                <a:gd name="T60" fmla="*/ 49 w 116"/>
                <a:gd name="T61" fmla="*/ 2 h 116"/>
                <a:gd name="T62" fmla="*/ 56 w 116"/>
                <a:gd name="T63" fmla="*/ 5 h 116"/>
                <a:gd name="T64" fmla="*/ 82 w 116"/>
                <a:gd name="T65" fmla="*/ 6 h 116"/>
                <a:gd name="T66" fmla="*/ 79 w 116"/>
                <a:gd name="T67" fmla="*/ 11 h 116"/>
                <a:gd name="T68" fmla="*/ 85 w 116"/>
                <a:gd name="T69" fmla="*/ 19 h 116"/>
                <a:gd name="T70" fmla="*/ 89 w 116"/>
                <a:gd name="T71" fmla="*/ 19 h 116"/>
                <a:gd name="T72" fmla="*/ 93 w 116"/>
                <a:gd name="T73" fmla="*/ 17 h 116"/>
                <a:gd name="T74" fmla="*/ 97 w 116"/>
                <a:gd name="T75" fmla="*/ 23 h 116"/>
                <a:gd name="T76" fmla="*/ 101 w 116"/>
                <a:gd name="T77" fmla="*/ 27 h 116"/>
                <a:gd name="T78" fmla="*/ 95 w 116"/>
                <a:gd name="T79" fmla="*/ 27 h 116"/>
                <a:gd name="T80" fmla="*/ 89 w 116"/>
                <a:gd name="T81" fmla="*/ 25 h 116"/>
                <a:gd name="T82" fmla="*/ 81 w 116"/>
                <a:gd name="T83" fmla="*/ 24 h 116"/>
                <a:gd name="T84" fmla="*/ 74 w 116"/>
                <a:gd name="T85" fmla="*/ 30 h 116"/>
                <a:gd name="T86" fmla="*/ 70 w 116"/>
                <a:gd name="T87" fmla="*/ 39 h 116"/>
                <a:gd name="T88" fmla="*/ 73 w 116"/>
                <a:gd name="T89" fmla="*/ 50 h 116"/>
                <a:gd name="T90" fmla="*/ 82 w 116"/>
                <a:gd name="T91" fmla="*/ 53 h 116"/>
                <a:gd name="T92" fmla="*/ 91 w 116"/>
                <a:gd name="T93" fmla="*/ 53 h 116"/>
                <a:gd name="T94" fmla="*/ 95 w 116"/>
                <a:gd name="T95" fmla="*/ 61 h 116"/>
                <a:gd name="T96" fmla="*/ 96 w 116"/>
                <a:gd name="T97" fmla="*/ 71 h 116"/>
                <a:gd name="T98" fmla="*/ 95 w 116"/>
                <a:gd name="T99" fmla="*/ 81 h 116"/>
                <a:gd name="T100" fmla="*/ 100 w 116"/>
                <a:gd name="T101" fmla="*/ 90 h 116"/>
                <a:gd name="T102" fmla="*/ 107 w 116"/>
                <a:gd name="T103" fmla="*/ 82 h 116"/>
                <a:gd name="T104" fmla="*/ 112 w 116"/>
                <a:gd name="T105" fmla="*/ 69 h 116"/>
                <a:gd name="T106" fmla="*/ 114 w 116"/>
                <a:gd name="T107" fmla="*/ 53 h 116"/>
                <a:gd name="T108" fmla="*/ 109 w 116"/>
                <a:gd name="T109" fmla="*/ 39 h 116"/>
                <a:gd name="T110" fmla="*/ 105 w 116"/>
                <a:gd name="T111" fmla="*/ 32 h 116"/>
                <a:gd name="T112" fmla="*/ 111 w 116"/>
                <a:gd name="T113" fmla="*/ 41 h 116"/>
                <a:gd name="T114" fmla="*/ 79 w 116"/>
                <a:gd name="T115" fmla="*/ 10 h 116"/>
                <a:gd name="T116" fmla="*/ 75 w 116"/>
                <a:gd name="T117" fmla="*/ 5 h 116"/>
                <a:gd name="T118" fmla="*/ 76 w 116"/>
                <a:gd name="T119" fmla="*/ 9 h 116"/>
                <a:gd name="T120" fmla="*/ 73 w 116"/>
                <a:gd name="T121" fmla="*/ 4 h 116"/>
                <a:gd name="T122" fmla="*/ 109 w 116"/>
                <a:gd name="T123" fmla="*/ 8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6" h="116">
                  <a:moveTo>
                    <a:pt x="6" y="33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6" y="33"/>
                    <a:pt x="6" y="33"/>
                    <a:pt x="5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3"/>
                  </a:cubicBezTo>
                  <a:close/>
                  <a:moveTo>
                    <a:pt x="5" y="35"/>
                  </a:move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lose/>
                  <a:moveTo>
                    <a:pt x="88" y="18"/>
                  </a:move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6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lose/>
                  <a:moveTo>
                    <a:pt x="112" y="37"/>
                  </a:moveTo>
                  <a:cubicBezTo>
                    <a:pt x="114" y="44"/>
                    <a:pt x="116" y="51"/>
                    <a:pt x="116" y="58"/>
                  </a:cubicBezTo>
                  <a:cubicBezTo>
                    <a:pt x="116" y="90"/>
                    <a:pt x="90" y="116"/>
                    <a:pt x="58" y="116"/>
                  </a:cubicBezTo>
                  <a:cubicBezTo>
                    <a:pt x="26" y="116"/>
                    <a:pt x="0" y="90"/>
                    <a:pt x="0" y="58"/>
                  </a:cubicBezTo>
                  <a:cubicBezTo>
                    <a:pt x="0" y="50"/>
                    <a:pt x="2" y="42"/>
                    <a:pt x="5" y="35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8" y="44"/>
                    <a:pt x="8" y="44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4" y="51"/>
                    <a:pt x="14" y="51"/>
                  </a:cubicBezTo>
                  <a:cubicBezTo>
                    <a:pt x="14" y="51"/>
                    <a:pt x="14" y="52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2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5" y="53"/>
                    <a:pt x="15" y="53"/>
                    <a:pt x="15" y="54"/>
                  </a:cubicBezTo>
                  <a:cubicBezTo>
                    <a:pt x="15" y="54"/>
                    <a:pt x="15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60"/>
                    <a:pt x="12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4"/>
                    <a:pt x="13" y="64"/>
                    <a:pt x="13" y="65"/>
                  </a:cubicBezTo>
                  <a:cubicBezTo>
                    <a:pt x="13" y="65"/>
                    <a:pt x="13" y="65"/>
                    <a:pt x="14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6"/>
                    <a:pt x="14" y="67"/>
                    <a:pt x="14" y="67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4" y="67"/>
                    <a:pt x="14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6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1"/>
                    <a:pt x="16" y="71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7" y="73"/>
                  </a:cubicBezTo>
                  <a:cubicBezTo>
                    <a:pt x="17" y="73"/>
                    <a:pt x="17" y="73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5"/>
                    <a:pt x="17" y="75"/>
                  </a:cubicBezTo>
                  <a:cubicBezTo>
                    <a:pt x="17" y="75"/>
                    <a:pt x="17" y="75"/>
                    <a:pt x="18" y="75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8"/>
                    <a:pt x="21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9"/>
                    <a:pt x="22" y="79"/>
                  </a:cubicBezTo>
                  <a:cubicBezTo>
                    <a:pt x="22" y="79"/>
                    <a:pt x="22" y="79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3"/>
                    <a:pt x="23" y="83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4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4" y="84"/>
                    <a:pt x="24" y="85"/>
                    <a:pt x="24" y="85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4" y="90"/>
                    <a:pt x="24" y="90"/>
                    <a:pt x="25" y="90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0"/>
                    <a:pt x="25" y="91"/>
                    <a:pt x="25" y="91"/>
                  </a:cubicBezTo>
                  <a:cubicBezTo>
                    <a:pt x="25" y="91"/>
                    <a:pt x="25" y="92"/>
                    <a:pt x="25" y="92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5"/>
                    <a:pt x="25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5" y="96"/>
                    <a:pt x="26" y="96"/>
                    <a:pt x="26" y="97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7" y="97"/>
                    <a:pt x="27" y="97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8" y="98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9" y="99"/>
                  </a:cubicBezTo>
                  <a:cubicBezTo>
                    <a:pt x="29" y="100"/>
                    <a:pt x="29" y="100"/>
                    <a:pt x="29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1" y="103"/>
                  </a:cubicBezTo>
                  <a:cubicBezTo>
                    <a:pt x="31" y="103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2" y="104"/>
                    <a:pt x="32" y="104"/>
                  </a:cubicBezTo>
                  <a:cubicBezTo>
                    <a:pt x="32" y="105"/>
                    <a:pt x="32" y="105"/>
                    <a:pt x="32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5" y="106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05"/>
                    <a:pt x="35" y="105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3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5" y="103"/>
                    <a:pt x="35" y="102"/>
                    <a:pt x="35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100"/>
                    <a:pt x="34" y="99"/>
                    <a:pt x="34" y="99"/>
                  </a:cubicBezTo>
                  <a:cubicBezTo>
                    <a:pt x="34" y="99"/>
                    <a:pt x="34" y="99"/>
                    <a:pt x="33" y="99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4" y="97"/>
                    <a:pt x="34" y="97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7" y="95"/>
                    <a:pt x="37" y="95"/>
                  </a:cubicBezTo>
                  <a:cubicBezTo>
                    <a:pt x="37" y="94"/>
                    <a:pt x="37" y="94"/>
                    <a:pt x="37" y="93"/>
                  </a:cubicBezTo>
                  <a:cubicBezTo>
                    <a:pt x="37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5" y="93"/>
                    <a:pt x="35" y="92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8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40" y="89"/>
                    <a:pt x="40" y="89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40" y="85"/>
                    <a:pt x="40" y="85"/>
                    <a:pt x="40" y="85"/>
                  </a:cubicBezTo>
                  <a:cubicBezTo>
                    <a:pt x="40" y="85"/>
                    <a:pt x="40" y="84"/>
                    <a:pt x="40" y="84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3"/>
                    <a:pt x="41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83"/>
                    <a:pt x="41" y="83"/>
                    <a:pt x="42" y="82"/>
                  </a:cubicBezTo>
                  <a:cubicBezTo>
                    <a:pt x="42" y="82"/>
                    <a:pt x="42" y="82"/>
                    <a:pt x="43" y="82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2"/>
                    <a:pt x="44" y="82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4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6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8" y="80"/>
                    <a:pt x="48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7"/>
                    <a:pt x="49" y="76"/>
                    <a:pt x="49" y="76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1" y="71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2" y="69"/>
                    <a:pt x="52" y="69"/>
                  </a:cubicBezTo>
                  <a:cubicBezTo>
                    <a:pt x="52" y="69"/>
                    <a:pt x="52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4" y="68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0" y="63"/>
                    <a:pt x="50" y="63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49" y="62"/>
                    <a:pt x="49" y="61"/>
                    <a:pt x="49" y="61"/>
                  </a:cubicBezTo>
                  <a:cubicBezTo>
                    <a:pt x="49" y="61"/>
                    <a:pt x="49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0"/>
                    <a:pt x="44" y="60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3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8" y="59"/>
                    <a:pt x="38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40" y="58"/>
                    <a:pt x="40" y="58"/>
                  </a:cubicBezTo>
                  <a:cubicBezTo>
                    <a:pt x="40" y="58"/>
                    <a:pt x="39" y="57"/>
                    <a:pt x="39" y="57"/>
                  </a:cubicBezTo>
                  <a:cubicBezTo>
                    <a:pt x="39" y="57"/>
                    <a:pt x="39" y="57"/>
                    <a:pt x="39" y="56"/>
                  </a:cubicBezTo>
                  <a:cubicBezTo>
                    <a:pt x="39" y="56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3"/>
                    <a:pt x="36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3"/>
                    <a:pt x="35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49"/>
                    <a:pt x="29" y="49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5" y="48"/>
                    <a:pt x="26" y="48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4" y="47"/>
                    <a:pt x="24" y="47"/>
                  </a:cubicBezTo>
                  <a:cubicBezTo>
                    <a:pt x="24" y="47"/>
                    <a:pt x="24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2" y="46"/>
                    <a:pt x="22" y="46"/>
                  </a:cubicBezTo>
                  <a:cubicBezTo>
                    <a:pt x="22" y="46"/>
                    <a:pt x="22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3" y="46"/>
                    <a:pt x="13" y="45"/>
                  </a:cubicBezTo>
                  <a:cubicBezTo>
                    <a:pt x="13" y="45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3" y="43"/>
                    <a:pt x="13" y="42"/>
                  </a:cubicBezTo>
                  <a:cubicBezTo>
                    <a:pt x="13" y="42"/>
                    <a:pt x="13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2" y="40"/>
                  </a:cubicBezTo>
                  <a:cubicBezTo>
                    <a:pt x="12" y="40"/>
                    <a:pt x="12" y="39"/>
                    <a:pt x="13" y="38"/>
                  </a:cubicBezTo>
                  <a:cubicBezTo>
                    <a:pt x="13" y="38"/>
                    <a:pt x="13" y="38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1" y="37"/>
                    <a:pt x="11" y="37"/>
                  </a:cubicBezTo>
                  <a:cubicBezTo>
                    <a:pt x="11" y="37"/>
                    <a:pt x="10" y="37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9" y="38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8" y="40"/>
                    <a:pt x="8" y="40"/>
                  </a:cubicBezTo>
                  <a:cubicBezTo>
                    <a:pt x="8" y="40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6"/>
                  </a:cubicBezTo>
                  <a:cubicBezTo>
                    <a:pt x="9" y="36"/>
                    <a:pt x="8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5"/>
                    <a:pt x="9" y="35"/>
                  </a:cubicBezTo>
                  <a:cubicBezTo>
                    <a:pt x="9" y="35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9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1" y="32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2" y="31"/>
                    <a:pt x="12" y="31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9"/>
                    <a:pt x="15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7" y="30"/>
                    <a:pt x="17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8" y="32"/>
                    <a:pt x="18" y="32"/>
                  </a:cubicBezTo>
                  <a:cubicBezTo>
                    <a:pt x="18" y="32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0" y="29"/>
                    <a:pt x="20" y="29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2" y="27"/>
                    <a:pt x="22" y="27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4"/>
                    <a:pt x="24" y="24"/>
                  </a:cubicBezTo>
                  <a:cubicBezTo>
                    <a:pt x="24" y="24"/>
                    <a:pt x="24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2"/>
                    <a:pt x="25" y="22"/>
                  </a:cubicBezTo>
                  <a:cubicBezTo>
                    <a:pt x="26" y="22"/>
                    <a:pt x="26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30" y="20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3" y="17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5" y="16"/>
                    <a:pt x="35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2"/>
                  </a:cubicBezTo>
                  <a:cubicBezTo>
                    <a:pt x="39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1"/>
                    <a:pt x="42" y="11"/>
                  </a:cubicBezTo>
                  <a:cubicBezTo>
                    <a:pt x="42" y="11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5" y="8"/>
                    <a:pt x="35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1" y="11"/>
                  </a:cubicBezTo>
                  <a:cubicBezTo>
                    <a:pt x="31" y="11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1"/>
                  </a:cubicBezTo>
                  <a:cubicBezTo>
                    <a:pt x="31" y="11"/>
                    <a:pt x="31" y="11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2" y="9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6"/>
                    <a:pt x="34" y="6"/>
                  </a:cubicBezTo>
                  <a:cubicBezTo>
                    <a:pt x="34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7" y="5"/>
                  </a:cubicBezTo>
                  <a:cubicBezTo>
                    <a:pt x="37" y="5"/>
                    <a:pt x="37" y="5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41" y="3"/>
                    <a:pt x="45" y="2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3"/>
                    <a:pt x="50" y="3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5"/>
                    <a:pt x="49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7"/>
                    <a:pt x="49" y="7"/>
                    <a:pt x="49" y="7"/>
                  </a:cubicBezTo>
                  <a:cubicBezTo>
                    <a:pt x="49" y="7"/>
                    <a:pt x="49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6" y="6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7" y="5"/>
                  </a:cubicBezTo>
                  <a:cubicBezTo>
                    <a:pt x="57" y="5"/>
                    <a:pt x="57" y="5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9" y="2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8" y="1"/>
                    <a:pt x="75" y="3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9"/>
                    <a:pt x="82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3" y="9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11"/>
                    <a:pt x="78" y="11"/>
                    <a:pt x="78" y="12"/>
                  </a:cubicBezTo>
                  <a:cubicBezTo>
                    <a:pt x="77" y="12"/>
                    <a:pt x="77" y="12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6" y="13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7" y="15"/>
                    <a:pt x="77" y="16"/>
                    <a:pt x="78" y="16"/>
                  </a:cubicBezTo>
                  <a:cubicBezTo>
                    <a:pt x="78" y="16"/>
                    <a:pt x="78" y="17"/>
                    <a:pt x="79" y="17"/>
                  </a:cubicBezTo>
                  <a:cubicBezTo>
                    <a:pt x="79" y="18"/>
                    <a:pt x="80" y="19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1" y="20"/>
                    <a:pt x="81" y="20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8"/>
                  </a:cubicBezTo>
                  <a:cubicBezTo>
                    <a:pt x="83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9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4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6" y="19"/>
                    <a:pt x="86" y="19"/>
                  </a:cubicBezTo>
                  <a:cubicBezTo>
                    <a:pt x="86" y="19"/>
                    <a:pt x="86" y="19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8" y="20"/>
                    <a:pt x="88" y="20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90" y="24"/>
                    <a:pt x="90" y="24"/>
                    <a:pt x="90" y="24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1" y="22"/>
                    <a:pt x="91" y="22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0" y="20"/>
                    <a:pt x="90" y="20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90" y="19"/>
                    <a:pt x="90" y="19"/>
                    <a:pt x="89" y="19"/>
                  </a:cubicBezTo>
                  <a:cubicBezTo>
                    <a:pt x="89" y="19"/>
                    <a:pt x="89" y="19"/>
                    <a:pt x="89" y="19"/>
                  </a:cubicBezTo>
                  <a:cubicBezTo>
                    <a:pt x="89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4" y="22"/>
                    <a:pt x="94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0"/>
                    <a:pt x="94" y="20"/>
                  </a:cubicBezTo>
                  <a:cubicBezTo>
                    <a:pt x="94" y="19"/>
                    <a:pt x="94" y="18"/>
                    <a:pt x="93" y="18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4" y="16"/>
                    <a:pt x="94" y="16"/>
                    <a:pt x="94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6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6" y="17"/>
                    <a:pt x="96" y="18"/>
                    <a:pt x="96" y="18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7" y="18"/>
                    <a:pt x="97" y="18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96" y="19"/>
                    <a:pt x="96" y="19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1"/>
                    <a:pt x="95" y="21"/>
                    <a:pt x="96" y="21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3"/>
                    <a:pt x="100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1" y="28"/>
                    <a:pt x="101" y="27"/>
                    <a:pt x="101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99" y="28"/>
                    <a:pt x="99" y="28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9" y="27"/>
                    <a:pt x="99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7" y="27"/>
                    <a:pt x="97" y="27"/>
                    <a:pt x="97" y="26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8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8"/>
                    <a:pt x="96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3"/>
                    <a:pt x="89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7" y="22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0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5"/>
                  </a:cubicBezTo>
                  <a:cubicBezTo>
                    <a:pt x="78" y="25"/>
                    <a:pt x="78" y="25"/>
                    <a:pt x="77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25"/>
                    <a:pt x="77" y="25"/>
                    <a:pt x="76" y="25"/>
                  </a:cubicBezTo>
                  <a:cubicBezTo>
                    <a:pt x="76" y="25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5" y="26"/>
                  </a:cubicBezTo>
                  <a:cubicBezTo>
                    <a:pt x="75" y="26"/>
                    <a:pt x="75" y="27"/>
                    <a:pt x="75" y="27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5" y="29"/>
                    <a:pt x="75" y="29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1"/>
                  </a:cubicBezTo>
                  <a:cubicBezTo>
                    <a:pt x="71" y="31"/>
                    <a:pt x="71" y="31"/>
                    <a:pt x="71" y="3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32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6"/>
                  </a:cubicBezTo>
                  <a:cubicBezTo>
                    <a:pt x="70" y="36"/>
                    <a:pt x="70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69" y="39"/>
                    <a:pt x="69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1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70" y="41"/>
                    <a:pt x="70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0" y="43"/>
                    <a:pt x="69" y="43"/>
                    <a:pt x="69" y="43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5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0" y="45"/>
                    <a:pt x="70" y="45"/>
                    <a:pt x="71" y="45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3" y="48"/>
                    <a:pt x="73" y="48"/>
                    <a:pt x="73" y="49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3" y="49"/>
                    <a:pt x="73" y="50"/>
                    <a:pt x="73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5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7" y="51"/>
                    <a:pt x="77" y="51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3"/>
                    <a:pt x="77" y="53"/>
                    <a:pt x="78" y="53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8" y="53"/>
                    <a:pt x="79" y="53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3"/>
                    <a:pt x="80" y="53"/>
                  </a:cubicBezTo>
                  <a:cubicBezTo>
                    <a:pt x="80" y="53"/>
                    <a:pt x="80" y="53"/>
                    <a:pt x="80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4"/>
                    <a:pt x="84" y="54"/>
                    <a:pt x="84" y="54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4" y="54"/>
                    <a:pt x="84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6" y="54"/>
                    <a:pt x="86" y="53"/>
                    <a:pt x="86" y="53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3"/>
                    <a:pt x="86" y="53"/>
                    <a:pt x="86" y="52"/>
                  </a:cubicBezTo>
                  <a:cubicBezTo>
                    <a:pt x="86" y="52"/>
                    <a:pt x="86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89" y="52"/>
                    <a:pt x="89" y="52"/>
                    <a:pt x="89" y="53"/>
                  </a:cubicBezTo>
                  <a:cubicBezTo>
                    <a:pt x="89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2" y="53"/>
                  </a:cubicBezTo>
                  <a:cubicBezTo>
                    <a:pt x="92" y="53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3" y="54"/>
                    <a:pt x="93" y="54"/>
                    <a:pt x="94" y="55"/>
                  </a:cubicBezTo>
                  <a:cubicBezTo>
                    <a:pt x="94" y="55"/>
                    <a:pt x="94" y="55"/>
                    <a:pt x="94" y="56"/>
                  </a:cubicBezTo>
                  <a:cubicBezTo>
                    <a:pt x="94" y="56"/>
                    <a:pt x="94" y="56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3" y="57"/>
                  </a:cubicBezTo>
                  <a:cubicBezTo>
                    <a:pt x="93" y="57"/>
                    <a:pt x="93" y="57"/>
                    <a:pt x="93" y="57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60"/>
                    <a:pt x="94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4" y="60"/>
                    <a:pt x="94" y="60"/>
                    <a:pt x="95" y="60"/>
                  </a:cubicBezTo>
                  <a:cubicBezTo>
                    <a:pt x="95" y="60"/>
                    <a:pt x="95" y="61"/>
                    <a:pt x="95" y="61"/>
                  </a:cubicBezTo>
                  <a:cubicBezTo>
                    <a:pt x="95" y="61"/>
                    <a:pt x="95" y="61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70"/>
                    <a:pt x="97" y="70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7" y="70"/>
                    <a:pt x="96" y="70"/>
                    <a:pt x="96" y="70"/>
                  </a:cubicBezTo>
                  <a:cubicBezTo>
                    <a:pt x="96" y="70"/>
                    <a:pt x="96" y="70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5" y="71"/>
                    <a:pt x="95" y="71"/>
                    <a:pt x="95" y="71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95" y="74"/>
                    <a:pt x="95" y="74"/>
                    <a:pt x="94" y="74"/>
                  </a:cubicBezTo>
                  <a:cubicBezTo>
                    <a:pt x="94" y="74"/>
                    <a:pt x="94" y="74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1"/>
                    <a:pt x="94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5" y="87"/>
                    <a:pt x="95" y="87"/>
                  </a:cubicBezTo>
                  <a:cubicBezTo>
                    <a:pt x="95" y="87"/>
                    <a:pt x="95" y="88"/>
                    <a:pt x="95" y="88"/>
                  </a:cubicBezTo>
                  <a:cubicBezTo>
                    <a:pt x="95" y="88"/>
                    <a:pt x="95" y="89"/>
                    <a:pt x="95" y="89"/>
                  </a:cubicBezTo>
                  <a:cubicBezTo>
                    <a:pt x="95" y="89"/>
                    <a:pt x="95" y="89"/>
                    <a:pt x="95" y="89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3" y="90"/>
                    <a:pt x="93" y="90"/>
                  </a:cubicBezTo>
                  <a:cubicBezTo>
                    <a:pt x="93" y="90"/>
                    <a:pt x="93" y="91"/>
                    <a:pt x="93" y="91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93" y="91"/>
                    <a:pt x="93" y="92"/>
                    <a:pt x="93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5" y="92"/>
                  </a:cubicBezTo>
                  <a:cubicBezTo>
                    <a:pt x="95" y="92"/>
                    <a:pt x="95" y="92"/>
                    <a:pt x="96" y="92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7" y="92"/>
                    <a:pt x="98" y="92"/>
                    <a:pt x="98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100" y="91"/>
                    <a:pt x="100" y="91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89"/>
                    <a:pt x="101" y="88"/>
                    <a:pt x="101" y="88"/>
                  </a:cubicBezTo>
                  <a:cubicBezTo>
                    <a:pt x="102" y="88"/>
                    <a:pt x="102" y="88"/>
                    <a:pt x="102" y="88"/>
                  </a:cubicBezTo>
                  <a:cubicBezTo>
                    <a:pt x="102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4" y="88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05" y="87"/>
                    <a:pt x="105" y="86"/>
                    <a:pt x="105" y="86"/>
                  </a:cubicBezTo>
                  <a:cubicBezTo>
                    <a:pt x="105" y="86"/>
                    <a:pt x="105" y="86"/>
                    <a:pt x="105" y="86"/>
                  </a:cubicBezTo>
                  <a:cubicBezTo>
                    <a:pt x="105" y="85"/>
                    <a:pt x="105" y="85"/>
                    <a:pt x="105" y="85"/>
                  </a:cubicBezTo>
                  <a:cubicBezTo>
                    <a:pt x="105" y="85"/>
                    <a:pt x="104" y="85"/>
                    <a:pt x="104" y="85"/>
                  </a:cubicBezTo>
                  <a:cubicBezTo>
                    <a:pt x="104" y="85"/>
                    <a:pt x="104" y="85"/>
                    <a:pt x="104" y="85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4"/>
                    <a:pt x="105" y="84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3"/>
                    <a:pt x="106" y="83"/>
                    <a:pt x="106" y="83"/>
                  </a:cubicBezTo>
                  <a:cubicBezTo>
                    <a:pt x="106" y="83"/>
                    <a:pt x="107" y="82"/>
                    <a:pt x="107" y="82"/>
                  </a:cubicBezTo>
                  <a:cubicBezTo>
                    <a:pt x="107" y="81"/>
                    <a:pt x="107" y="81"/>
                    <a:pt x="107" y="80"/>
                  </a:cubicBezTo>
                  <a:cubicBezTo>
                    <a:pt x="107" y="80"/>
                    <a:pt x="107" y="80"/>
                    <a:pt x="107" y="80"/>
                  </a:cubicBezTo>
                  <a:cubicBezTo>
                    <a:pt x="107" y="80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8"/>
                    <a:pt x="107" y="78"/>
                  </a:cubicBezTo>
                  <a:cubicBezTo>
                    <a:pt x="107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09" y="77"/>
                    <a:pt x="109" y="76"/>
                    <a:pt x="109" y="76"/>
                  </a:cubicBezTo>
                  <a:cubicBezTo>
                    <a:pt x="109" y="76"/>
                    <a:pt x="109" y="76"/>
                    <a:pt x="109" y="76"/>
                  </a:cubicBezTo>
                  <a:cubicBezTo>
                    <a:pt x="109" y="76"/>
                    <a:pt x="109" y="75"/>
                    <a:pt x="109" y="75"/>
                  </a:cubicBezTo>
                  <a:cubicBezTo>
                    <a:pt x="110" y="75"/>
                    <a:pt x="110" y="74"/>
                    <a:pt x="111" y="74"/>
                  </a:cubicBezTo>
                  <a:cubicBezTo>
                    <a:pt x="111" y="74"/>
                    <a:pt x="111" y="74"/>
                    <a:pt x="111" y="74"/>
                  </a:cubicBezTo>
                  <a:cubicBezTo>
                    <a:pt x="111" y="74"/>
                    <a:pt x="111" y="73"/>
                    <a:pt x="111" y="73"/>
                  </a:cubicBezTo>
                  <a:cubicBezTo>
                    <a:pt x="111" y="73"/>
                    <a:pt x="111" y="72"/>
                    <a:pt x="111" y="72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1" y="71"/>
                    <a:pt x="111" y="71"/>
                    <a:pt x="111" y="70"/>
                  </a:cubicBezTo>
                  <a:cubicBezTo>
                    <a:pt x="111" y="70"/>
                    <a:pt x="111" y="70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7"/>
                    <a:pt x="112" y="66"/>
                    <a:pt x="112" y="65"/>
                  </a:cubicBezTo>
                  <a:cubicBezTo>
                    <a:pt x="112" y="65"/>
                    <a:pt x="112" y="64"/>
                    <a:pt x="112" y="64"/>
                  </a:cubicBezTo>
                  <a:cubicBezTo>
                    <a:pt x="112" y="63"/>
                    <a:pt x="112" y="62"/>
                    <a:pt x="113" y="62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4" y="60"/>
                  </a:cubicBezTo>
                  <a:cubicBezTo>
                    <a:pt x="114" y="60"/>
                    <a:pt x="114" y="60"/>
                    <a:pt x="114" y="60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14" y="58"/>
                    <a:pt x="114" y="58"/>
                    <a:pt x="114" y="57"/>
                  </a:cubicBezTo>
                  <a:cubicBezTo>
                    <a:pt x="114" y="57"/>
                    <a:pt x="114" y="57"/>
                    <a:pt x="114" y="57"/>
                  </a:cubicBezTo>
                  <a:cubicBezTo>
                    <a:pt x="113" y="57"/>
                    <a:pt x="113" y="57"/>
                    <a:pt x="113" y="57"/>
                  </a:cubicBezTo>
                  <a:cubicBezTo>
                    <a:pt x="113" y="57"/>
                    <a:pt x="113" y="56"/>
                    <a:pt x="113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3" y="56"/>
                    <a:pt x="113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49"/>
                    <a:pt x="115" y="49"/>
                    <a:pt x="114" y="49"/>
                  </a:cubicBezTo>
                  <a:cubicBezTo>
                    <a:pt x="114" y="48"/>
                    <a:pt x="113" y="48"/>
                    <a:pt x="113" y="48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113" y="46"/>
                    <a:pt x="112" y="46"/>
                    <a:pt x="112" y="46"/>
                  </a:cubicBezTo>
                  <a:cubicBezTo>
                    <a:pt x="112" y="46"/>
                    <a:pt x="112" y="46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4"/>
                  </a:cubicBezTo>
                  <a:cubicBezTo>
                    <a:pt x="112" y="44"/>
                    <a:pt x="112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2"/>
                    <a:pt x="111" y="42"/>
                  </a:cubicBezTo>
                  <a:cubicBezTo>
                    <a:pt x="111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09" y="41"/>
                    <a:pt x="109" y="40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8"/>
                    <a:pt x="108" y="38"/>
                    <a:pt x="108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8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4"/>
                    <a:pt x="105" y="34"/>
                    <a:pt x="105" y="33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4" y="32"/>
                    <a:pt x="104" y="31"/>
                    <a:pt x="103" y="31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5"/>
                    <a:pt x="107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7"/>
                    <a:pt x="108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10" y="39"/>
                    <a:pt x="110" y="39"/>
                    <a:pt x="110" y="39"/>
                  </a:cubicBezTo>
                  <a:cubicBezTo>
                    <a:pt x="110" y="39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3"/>
                    <a:pt x="111" y="43"/>
                  </a:cubicBezTo>
                  <a:cubicBezTo>
                    <a:pt x="112" y="43"/>
                    <a:pt x="112" y="43"/>
                    <a:pt x="112" y="44"/>
                  </a:cubicBezTo>
                  <a:cubicBezTo>
                    <a:pt x="113" y="44"/>
                    <a:pt x="113" y="44"/>
                    <a:pt x="113" y="44"/>
                  </a:cubicBezTo>
                  <a:cubicBezTo>
                    <a:pt x="113" y="43"/>
                    <a:pt x="113" y="43"/>
                    <a:pt x="113" y="43"/>
                  </a:cubicBezTo>
                  <a:cubicBezTo>
                    <a:pt x="113" y="42"/>
                    <a:pt x="112" y="41"/>
                    <a:pt x="112" y="39"/>
                  </a:cubicBezTo>
                  <a:cubicBezTo>
                    <a:pt x="112" y="38"/>
                    <a:pt x="112" y="38"/>
                    <a:pt x="112" y="37"/>
                  </a:cubicBezTo>
                  <a:close/>
                  <a:moveTo>
                    <a:pt x="79" y="5"/>
                  </a:moveTo>
                  <a:cubicBezTo>
                    <a:pt x="79" y="5"/>
                    <a:pt x="78" y="5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7"/>
                    <a:pt x="79" y="7"/>
                    <a:pt x="79" y="7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8"/>
                    <a:pt x="79" y="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1" y="7"/>
                  </a:cubicBezTo>
                  <a:cubicBezTo>
                    <a:pt x="81" y="7"/>
                    <a:pt x="81" y="7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9" y="5"/>
                    <a:pt x="79" y="5"/>
                  </a:cubicBezTo>
                  <a:close/>
                  <a:moveTo>
                    <a:pt x="75" y="5"/>
                  </a:move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9"/>
                    <a:pt x="74" y="9"/>
                  </a:cubicBezTo>
                  <a:cubicBezTo>
                    <a:pt x="74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8"/>
                  </a:cubicBezTo>
                  <a:cubicBezTo>
                    <a:pt x="78" y="8"/>
                    <a:pt x="78" y="8"/>
                    <a:pt x="78" y="7"/>
                  </a:cubicBezTo>
                  <a:cubicBezTo>
                    <a:pt x="78" y="7"/>
                    <a:pt x="78" y="7"/>
                    <a:pt x="77" y="7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8" y="6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5"/>
                    <a:pt x="73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lose/>
                  <a:moveTo>
                    <a:pt x="112" y="77"/>
                  </a:moveTo>
                  <a:cubicBezTo>
                    <a:pt x="113" y="76"/>
                    <a:pt x="113" y="75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2" y="73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1" y="74"/>
                  </a:cubicBezTo>
                  <a:cubicBezTo>
                    <a:pt x="111" y="75"/>
                    <a:pt x="111" y="75"/>
                    <a:pt x="111" y="75"/>
                  </a:cubicBezTo>
                  <a:cubicBezTo>
                    <a:pt x="111" y="75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09" y="78"/>
                    <a:pt x="109" y="78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80"/>
                    <a:pt x="109" y="81"/>
                  </a:cubicBezTo>
                  <a:cubicBezTo>
                    <a:pt x="109" y="81"/>
                    <a:pt x="109" y="81"/>
                    <a:pt x="109" y="81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10" y="82"/>
                    <a:pt x="111" y="81"/>
                    <a:pt x="111" y="81"/>
                  </a:cubicBezTo>
                  <a:cubicBezTo>
                    <a:pt x="111" y="81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2" y="78"/>
                    <a:pt x="112" y="78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3" name="TextBox 82"/>
          <p:cNvSpPr txBox="1"/>
          <p:nvPr userDrawn="1"/>
        </p:nvSpPr>
        <p:spPr>
          <a:xfrm>
            <a:off x="398518" y="47688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粗黑_GBK" pitchFamily="2" charset="-122"/>
                <a:ea typeface="方正兰亭粗黑_GBK" pitchFamily="2" charset="-122"/>
              </a:rPr>
              <a:t>年度工作概括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二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 userDrawn="1"/>
        </p:nvSpPr>
        <p:spPr>
          <a:xfrm>
            <a:off x="0" y="1198956"/>
            <a:ext cx="12189600" cy="1546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155610" y="285728"/>
            <a:ext cx="597720" cy="597720"/>
            <a:chOff x="6501056" y="1873013"/>
            <a:chExt cx="696763" cy="696763"/>
          </a:xfrm>
        </p:grpSpPr>
        <p:sp>
          <p:nvSpPr>
            <p:cNvPr id="35" name="椭圆 34"/>
            <p:cNvSpPr/>
            <p:nvPr/>
          </p:nvSpPr>
          <p:spPr>
            <a:xfrm>
              <a:off x="6501056" y="1873013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36" name="组合 113"/>
            <p:cNvGrpSpPr>
              <a:grpSpLocks noChangeAspect="1"/>
            </p:cNvGrpSpPr>
            <p:nvPr/>
          </p:nvGrpSpPr>
          <p:grpSpPr>
            <a:xfrm>
              <a:off x="6616022" y="1996255"/>
              <a:ext cx="466830" cy="450242"/>
              <a:chOff x="7019925" y="5499100"/>
              <a:chExt cx="312738" cy="301626"/>
            </a:xfrm>
            <a:solidFill>
              <a:srgbClr val="BBBE2C"/>
            </a:solidFill>
          </p:grpSpPr>
          <p:sp>
            <p:nvSpPr>
              <p:cNvPr id="37" name="Freeform 252"/>
              <p:cNvSpPr>
                <a:spLocks/>
              </p:cNvSpPr>
              <p:nvPr/>
            </p:nvSpPr>
            <p:spPr bwMode="auto">
              <a:xfrm>
                <a:off x="7069138" y="5567363"/>
                <a:ext cx="214313" cy="23336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008BB6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38" name="Freeform 253"/>
              <p:cNvSpPr>
                <a:spLocks/>
              </p:cNvSpPr>
              <p:nvPr/>
            </p:nvSpPr>
            <p:spPr bwMode="auto">
              <a:xfrm>
                <a:off x="7019925" y="5499100"/>
                <a:ext cx="312738" cy="169863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solidFill>
                <a:srgbClr val="008BB6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</p:grpSp>
      </p:grpSp>
      <p:grpSp>
        <p:nvGrpSpPr>
          <p:cNvPr id="40" name="组合 36"/>
          <p:cNvGrpSpPr/>
          <p:nvPr userDrawn="1"/>
        </p:nvGrpSpPr>
        <p:grpSpPr>
          <a:xfrm>
            <a:off x="8155733" y="285728"/>
            <a:ext cx="597719" cy="597720"/>
            <a:chOff x="6501056" y="2921024"/>
            <a:chExt cx="696763" cy="696763"/>
          </a:xfrm>
        </p:grpSpPr>
        <p:sp>
          <p:nvSpPr>
            <p:cNvPr id="42" name="椭圆 41"/>
            <p:cNvSpPr/>
            <p:nvPr userDrawn="1"/>
          </p:nvSpPr>
          <p:spPr>
            <a:xfrm>
              <a:off x="6501056" y="2921024"/>
              <a:ext cx="696763" cy="69676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43" name="组合 118"/>
            <p:cNvGrpSpPr>
              <a:grpSpLocks noChangeAspect="1"/>
            </p:cNvGrpSpPr>
            <p:nvPr/>
          </p:nvGrpSpPr>
          <p:grpSpPr>
            <a:xfrm>
              <a:off x="6636679" y="3066938"/>
              <a:ext cx="455384" cy="390650"/>
              <a:chOff x="5084763" y="971550"/>
              <a:chExt cx="323850" cy="277813"/>
            </a:xfrm>
            <a:solidFill>
              <a:srgbClr val="4ABAB5"/>
            </a:solidFill>
          </p:grpSpPr>
          <p:sp>
            <p:nvSpPr>
              <p:cNvPr id="44" name="Freeform 301"/>
              <p:cNvSpPr>
                <a:spLocks noEditPoints="1"/>
              </p:cNvSpPr>
              <p:nvPr/>
            </p:nvSpPr>
            <p:spPr bwMode="auto">
              <a:xfrm>
                <a:off x="5191125" y="1031875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  <p:sp>
            <p:nvSpPr>
              <p:cNvPr id="45" name="Freeform 302"/>
              <p:cNvSpPr>
                <a:spLocks noEditPoints="1"/>
              </p:cNvSpPr>
              <p:nvPr/>
            </p:nvSpPr>
            <p:spPr bwMode="auto">
              <a:xfrm>
                <a:off x="5084763" y="971550"/>
                <a:ext cx="139700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  <p:sp>
            <p:nvSpPr>
              <p:cNvPr id="46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</p:grpSp>
      </p:grpSp>
      <p:grpSp>
        <p:nvGrpSpPr>
          <p:cNvPr id="48" name="组合 55"/>
          <p:cNvGrpSpPr/>
          <p:nvPr/>
        </p:nvGrpSpPr>
        <p:grpSpPr>
          <a:xfrm>
            <a:off x="9155874" y="285728"/>
            <a:ext cx="597720" cy="597720"/>
            <a:chOff x="6494501" y="4230044"/>
            <a:chExt cx="696763" cy="696763"/>
          </a:xfrm>
        </p:grpSpPr>
        <p:sp>
          <p:nvSpPr>
            <p:cNvPr id="50" name="椭圆 49"/>
            <p:cNvSpPr/>
            <p:nvPr/>
          </p:nvSpPr>
          <p:spPr>
            <a:xfrm>
              <a:off x="6494501" y="4230044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sp>
          <p:nvSpPr>
            <p:cNvPr id="51" name="任意多边形 50"/>
            <p:cNvSpPr>
              <a:spLocks/>
            </p:cNvSpPr>
            <p:nvPr/>
          </p:nvSpPr>
          <p:spPr bwMode="auto">
            <a:xfrm>
              <a:off x="6609467" y="4389660"/>
              <a:ext cx="488930" cy="374848"/>
            </a:xfrm>
            <a:custGeom>
              <a:avLst/>
              <a:gdLst>
                <a:gd name="connsiteX0" fmla="*/ 14829 w 563476"/>
                <a:gd name="connsiteY0" fmla="*/ 416347 h 432000"/>
                <a:gd name="connsiteX1" fmla="*/ 556062 w 563476"/>
                <a:gd name="connsiteY1" fmla="*/ 416347 h 432000"/>
                <a:gd name="connsiteX2" fmla="*/ 563476 w 563476"/>
                <a:gd name="connsiteY2" fmla="*/ 424174 h 432000"/>
                <a:gd name="connsiteX3" fmla="*/ 556062 w 563476"/>
                <a:gd name="connsiteY3" fmla="*/ 432000 h 432000"/>
                <a:gd name="connsiteX4" fmla="*/ 14829 w 563476"/>
                <a:gd name="connsiteY4" fmla="*/ 432000 h 432000"/>
                <a:gd name="connsiteX5" fmla="*/ 0 w 563476"/>
                <a:gd name="connsiteY5" fmla="*/ 424174 h 432000"/>
                <a:gd name="connsiteX6" fmla="*/ 14829 w 563476"/>
                <a:gd name="connsiteY6" fmla="*/ 416347 h 432000"/>
                <a:gd name="connsiteX7" fmla="*/ 428869 w 563476"/>
                <a:gd name="connsiteY7" fmla="*/ 200347 h 432000"/>
                <a:gd name="connsiteX8" fmla="*/ 510260 w 563476"/>
                <a:gd name="connsiteY8" fmla="*/ 200347 h 432000"/>
                <a:gd name="connsiteX9" fmla="*/ 510260 w 563476"/>
                <a:gd name="connsiteY9" fmla="*/ 372521 h 432000"/>
                <a:gd name="connsiteX10" fmla="*/ 428869 w 563476"/>
                <a:gd name="connsiteY10" fmla="*/ 372521 h 432000"/>
                <a:gd name="connsiteX11" fmla="*/ 303652 w 563476"/>
                <a:gd name="connsiteY11" fmla="*/ 118956 h 432000"/>
                <a:gd name="connsiteX12" fmla="*/ 385043 w 563476"/>
                <a:gd name="connsiteY12" fmla="*/ 118956 h 432000"/>
                <a:gd name="connsiteX13" fmla="*/ 385043 w 563476"/>
                <a:gd name="connsiteY13" fmla="*/ 372521 h 432000"/>
                <a:gd name="connsiteX14" fmla="*/ 303652 w 563476"/>
                <a:gd name="connsiteY14" fmla="*/ 372521 h 432000"/>
                <a:gd name="connsiteX15" fmla="*/ 72001 w 563476"/>
                <a:gd name="connsiteY15" fmla="*/ 97044 h 432000"/>
                <a:gd name="connsiteX16" fmla="*/ 153392 w 563476"/>
                <a:gd name="connsiteY16" fmla="*/ 97044 h 432000"/>
                <a:gd name="connsiteX17" fmla="*/ 153392 w 563476"/>
                <a:gd name="connsiteY17" fmla="*/ 372521 h 432000"/>
                <a:gd name="connsiteX18" fmla="*/ 72001 w 563476"/>
                <a:gd name="connsiteY18" fmla="*/ 372521 h 432000"/>
                <a:gd name="connsiteX19" fmla="*/ 190957 w 563476"/>
                <a:gd name="connsiteY19" fmla="*/ 0 h 432000"/>
                <a:gd name="connsiteX20" fmla="*/ 272348 w 563476"/>
                <a:gd name="connsiteY20" fmla="*/ 0 h 432000"/>
                <a:gd name="connsiteX21" fmla="*/ 272348 w 563476"/>
                <a:gd name="connsiteY21" fmla="*/ 372521 h 432000"/>
                <a:gd name="connsiteX22" fmla="*/ 190957 w 563476"/>
                <a:gd name="connsiteY22" fmla="*/ 372521 h 4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3476" h="432000">
                  <a:moveTo>
                    <a:pt x="14829" y="416347"/>
                  </a:moveTo>
                  <a:cubicBezTo>
                    <a:pt x="556062" y="416347"/>
                    <a:pt x="556062" y="416347"/>
                    <a:pt x="556062" y="416347"/>
                  </a:cubicBezTo>
                  <a:cubicBezTo>
                    <a:pt x="556062" y="416347"/>
                    <a:pt x="563476" y="416347"/>
                    <a:pt x="563476" y="424174"/>
                  </a:cubicBezTo>
                  <a:cubicBezTo>
                    <a:pt x="563476" y="432000"/>
                    <a:pt x="556062" y="432000"/>
                    <a:pt x="556062" y="432000"/>
                  </a:cubicBezTo>
                  <a:lnTo>
                    <a:pt x="14829" y="432000"/>
                  </a:lnTo>
                  <a:cubicBezTo>
                    <a:pt x="7414" y="432000"/>
                    <a:pt x="0" y="432000"/>
                    <a:pt x="0" y="424174"/>
                  </a:cubicBezTo>
                  <a:cubicBezTo>
                    <a:pt x="0" y="416347"/>
                    <a:pt x="7414" y="416347"/>
                    <a:pt x="14829" y="416347"/>
                  </a:cubicBezTo>
                  <a:close/>
                  <a:moveTo>
                    <a:pt x="428869" y="200347"/>
                  </a:moveTo>
                  <a:lnTo>
                    <a:pt x="510260" y="200347"/>
                  </a:lnTo>
                  <a:lnTo>
                    <a:pt x="510260" y="372521"/>
                  </a:lnTo>
                  <a:lnTo>
                    <a:pt x="428869" y="372521"/>
                  </a:lnTo>
                  <a:close/>
                  <a:moveTo>
                    <a:pt x="303652" y="118956"/>
                  </a:moveTo>
                  <a:lnTo>
                    <a:pt x="385043" y="118956"/>
                  </a:lnTo>
                  <a:lnTo>
                    <a:pt x="385043" y="372521"/>
                  </a:lnTo>
                  <a:lnTo>
                    <a:pt x="303652" y="372521"/>
                  </a:lnTo>
                  <a:close/>
                  <a:moveTo>
                    <a:pt x="72001" y="97044"/>
                  </a:moveTo>
                  <a:lnTo>
                    <a:pt x="153392" y="97044"/>
                  </a:lnTo>
                  <a:lnTo>
                    <a:pt x="153392" y="372521"/>
                  </a:lnTo>
                  <a:lnTo>
                    <a:pt x="72001" y="372521"/>
                  </a:lnTo>
                  <a:close/>
                  <a:moveTo>
                    <a:pt x="190957" y="0"/>
                  </a:moveTo>
                  <a:lnTo>
                    <a:pt x="272348" y="0"/>
                  </a:lnTo>
                  <a:lnTo>
                    <a:pt x="272348" y="372521"/>
                  </a:lnTo>
                  <a:lnTo>
                    <a:pt x="190957" y="372521"/>
                  </a:lnTo>
                  <a:close/>
                </a:path>
              </a:pathLst>
            </a:custGeom>
            <a:solidFill>
              <a:srgbClr val="C1D84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53" name="组合 43"/>
          <p:cNvGrpSpPr/>
          <p:nvPr/>
        </p:nvGrpSpPr>
        <p:grpSpPr>
          <a:xfrm>
            <a:off x="10156006" y="285728"/>
            <a:ext cx="597720" cy="597720"/>
            <a:chOff x="4840168" y="3971584"/>
            <a:chExt cx="522572" cy="522572"/>
          </a:xfrm>
        </p:grpSpPr>
        <p:sp>
          <p:nvSpPr>
            <p:cNvPr id="55" name="椭圆 54"/>
            <p:cNvSpPr/>
            <p:nvPr/>
          </p:nvSpPr>
          <p:spPr>
            <a:xfrm>
              <a:off x="4840168" y="3971584"/>
              <a:ext cx="522572" cy="522572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56" name="组合 137"/>
            <p:cNvGrpSpPr/>
            <p:nvPr/>
          </p:nvGrpSpPr>
          <p:grpSpPr>
            <a:xfrm>
              <a:off x="4981489" y="4078661"/>
              <a:ext cx="239931" cy="308418"/>
              <a:chOff x="731016" y="1671338"/>
              <a:chExt cx="366231" cy="470769"/>
            </a:xfrm>
            <a:solidFill>
              <a:srgbClr val="B91F38"/>
            </a:solidFill>
          </p:grpSpPr>
          <p:sp>
            <p:nvSpPr>
              <p:cNvPr id="57" name="Freeform 108"/>
              <p:cNvSpPr>
                <a:spLocks/>
              </p:cNvSpPr>
              <p:nvPr/>
            </p:nvSpPr>
            <p:spPr bwMode="auto">
              <a:xfrm flipH="1">
                <a:off x="731016" y="2089492"/>
                <a:ext cx="51922" cy="52615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58" name="Freeform 109"/>
              <p:cNvSpPr>
                <a:spLocks noEditPoints="1"/>
              </p:cNvSpPr>
              <p:nvPr/>
            </p:nvSpPr>
            <p:spPr bwMode="auto">
              <a:xfrm flipH="1">
                <a:off x="731016" y="1671338"/>
                <a:ext cx="366231" cy="470769"/>
              </a:xfrm>
              <a:custGeom>
                <a:avLst/>
                <a:gdLst>
                  <a:gd name="T0" fmla="*/ 208 w 224"/>
                  <a:gd name="T1" fmla="*/ 0 h 288"/>
                  <a:gd name="T2" fmla="*/ 16 w 224"/>
                  <a:gd name="T3" fmla="*/ 0 h 288"/>
                  <a:gd name="T4" fmla="*/ 0 w 224"/>
                  <a:gd name="T5" fmla="*/ 16 h 288"/>
                  <a:gd name="T6" fmla="*/ 0 w 224"/>
                  <a:gd name="T7" fmla="*/ 272 h 288"/>
                  <a:gd name="T8" fmla="*/ 16 w 224"/>
                  <a:gd name="T9" fmla="*/ 288 h 288"/>
                  <a:gd name="T10" fmla="*/ 176 w 224"/>
                  <a:gd name="T11" fmla="*/ 288 h 288"/>
                  <a:gd name="T12" fmla="*/ 176 w 224"/>
                  <a:gd name="T13" fmla="*/ 144 h 288"/>
                  <a:gd name="T14" fmla="*/ 224 w 224"/>
                  <a:gd name="T15" fmla="*/ 144 h 288"/>
                  <a:gd name="T16" fmla="*/ 224 w 224"/>
                  <a:gd name="T17" fmla="*/ 16 h 288"/>
                  <a:gd name="T18" fmla="*/ 208 w 224"/>
                  <a:gd name="T19" fmla="*/ 0 h 288"/>
                  <a:gd name="T20" fmla="*/ 168 w 224"/>
                  <a:gd name="T21" fmla="*/ 104 h 288"/>
                  <a:gd name="T22" fmla="*/ 56 w 224"/>
                  <a:gd name="T23" fmla="*/ 104 h 288"/>
                  <a:gd name="T24" fmla="*/ 56 w 224"/>
                  <a:gd name="T25" fmla="*/ 88 h 288"/>
                  <a:gd name="T26" fmla="*/ 168 w 224"/>
                  <a:gd name="T27" fmla="*/ 88 h 288"/>
                  <a:gd name="T28" fmla="*/ 168 w 224"/>
                  <a:gd name="T29" fmla="*/ 104 h 288"/>
                  <a:gd name="T30" fmla="*/ 168 w 224"/>
                  <a:gd name="T31" fmla="*/ 72 h 288"/>
                  <a:gd name="T32" fmla="*/ 56 w 224"/>
                  <a:gd name="T33" fmla="*/ 72 h 288"/>
                  <a:gd name="T34" fmla="*/ 56 w 224"/>
                  <a:gd name="T35" fmla="*/ 56 h 288"/>
                  <a:gd name="T36" fmla="*/ 168 w 224"/>
                  <a:gd name="T37" fmla="*/ 56 h 288"/>
                  <a:gd name="T38" fmla="*/ 168 w 224"/>
                  <a:gd name="T39" fmla="*/ 7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4" h="288">
                    <a:moveTo>
                      <a:pt x="208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0" y="281"/>
                      <a:pt x="7" y="288"/>
                      <a:pt x="16" y="288"/>
                    </a:cubicBezTo>
                    <a:cubicBezTo>
                      <a:pt x="176" y="288"/>
                      <a:pt x="176" y="288"/>
                      <a:pt x="176" y="288"/>
                    </a:cubicBezTo>
                    <a:cubicBezTo>
                      <a:pt x="176" y="144"/>
                      <a:pt x="176" y="144"/>
                      <a:pt x="176" y="144"/>
                    </a:cubicBezTo>
                    <a:cubicBezTo>
                      <a:pt x="224" y="144"/>
                      <a:pt x="224" y="144"/>
                      <a:pt x="224" y="144"/>
                    </a:cubicBezTo>
                    <a:cubicBezTo>
                      <a:pt x="224" y="16"/>
                      <a:pt x="224" y="16"/>
                      <a:pt x="224" y="16"/>
                    </a:cubicBezTo>
                    <a:cubicBezTo>
                      <a:pt x="224" y="7"/>
                      <a:pt x="217" y="0"/>
                      <a:pt x="208" y="0"/>
                    </a:cubicBezTo>
                    <a:close/>
                    <a:moveTo>
                      <a:pt x="168" y="104"/>
                    </a:moveTo>
                    <a:cubicBezTo>
                      <a:pt x="56" y="104"/>
                      <a:pt x="56" y="104"/>
                      <a:pt x="56" y="104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168" y="88"/>
                      <a:pt x="168" y="88"/>
                      <a:pt x="168" y="88"/>
                    </a:cubicBezTo>
                    <a:lnTo>
                      <a:pt x="168" y="104"/>
                    </a:lnTo>
                    <a:close/>
                    <a:moveTo>
                      <a:pt x="168" y="72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168" y="56"/>
                      <a:pt x="168" y="56"/>
                      <a:pt x="168" y="56"/>
                    </a:cubicBezTo>
                    <a:lnTo>
                      <a:pt x="168" y="72"/>
                    </a:lnTo>
                    <a:close/>
                  </a:path>
                </a:pathLst>
              </a:cu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59" name="Rectangle 110"/>
              <p:cNvSpPr>
                <a:spLocks noChangeArrowheads="1"/>
              </p:cNvSpPr>
              <p:nvPr/>
            </p:nvSpPr>
            <p:spPr bwMode="auto">
              <a:xfrm flipH="1">
                <a:off x="731016" y="1937200"/>
                <a:ext cx="51922" cy="51924"/>
              </a:xfrm>
              <a:prstGeom prst="rect">
                <a:avLst/>
              </a:pr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85" name="Rectangle 111"/>
              <p:cNvSpPr>
                <a:spLocks noChangeArrowheads="1"/>
              </p:cNvSpPr>
              <p:nvPr/>
            </p:nvSpPr>
            <p:spPr bwMode="auto">
              <a:xfrm flipH="1">
                <a:off x="731016" y="2013001"/>
                <a:ext cx="51922" cy="52615"/>
              </a:xfrm>
              <a:prstGeom prst="rect">
                <a:avLst/>
              </a:pr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</p:grpSp>
      </p:grpSp>
      <p:grpSp>
        <p:nvGrpSpPr>
          <p:cNvPr id="87" name="组合 66"/>
          <p:cNvGrpSpPr/>
          <p:nvPr/>
        </p:nvGrpSpPr>
        <p:grpSpPr>
          <a:xfrm>
            <a:off x="11156138" y="285728"/>
            <a:ext cx="597720" cy="597720"/>
            <a:chOff x="9881420" y="2714620"/>
            <a:chExt cx="784512" cy="784512"/>
          </a:xfrm>
        </p:grpSpPr>
        <p:sp>
          <p:nvSpPr>
            <p:cNvPr id="89" name="椭圆 88"/>
            <p:cNvSpPr/>
            <p:nvPr/>
          </p:nvSpPr>
          <p:spPr>
            <a:xfrm>
              <a:off x="9881420" y="2714620"/>
              <a:ext cx="784512" cy="784512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sp>
          <p:nvSpPr>
            <p:cNvPr id="90" name="Freeform 9"/>
            <p:cNvSpPr>
              <a:spLocks noEditPoints="1"/>
            </p:cNvSpPr>
            <p:nvPr/>
          </p:nvSpPr>
          <p:spPr bwMode="auto">
            <a:xfrm>
              <a:off x="10009309" y="2843474"/>
              <a:ext cx="528735" cy="526804"/>
            </a:xfrm>
            <a:custGeom>
              <a:avLst/>
              <a:gdLst>
                <a:gd name="T0" fmla="*/ 86 w 116"/>
                <a:gd name="T1" fmla="*/ 17 h 116"/>
                <a:gd name="T2" fmla="*/ 8 w 116"/>
                <a:gd name="T3" fmla="*/ 45 h 116"/>
                <a:gd name="T4" fmla="*/ 11 w 116"/>
                <a:gd name="T5" fmla="*/ 50 h 116"/>
                <a:gd name="T6" fmla="*/ 12 w 116"/>
                <a:gd name="T7" fmla="*/ 59 h 116"/>
                <a:gd name="T8" fmla="*/ 16 w 116"/>
                <a:gd name="T9" fmla="*/ 69 h 116"/>
                <a:gd name="T10" fmla="*/ 20 w 116"/>
                <a:gd name="T11" fmla="*/ 77 h 116"/>
                <a:gd name="T12" fmla="*/ 24 w 116"/>
                <a:gd name="T13" fmla="*/ 83 h 116"/>
                <a:gd name="T14" fmla="*/ 27 w 116"/>
                <a:gd name="T15" fmla="*/ 98 h 116"/>
                <a:gd name="T16" fmla="*/ 33 w 116"/>
                <a:gd name="T17" fmla="*/ 105 h 116"/>
                <a:gd name="T18" fmla="*/ 34 w 116"/>
                <a:gd name="T19" fmla="*/ 101 h 116"/>
                <a:gd name="T20" fmla="*/ 37 w 116"/>
                <a:gd name="T21" fmla="*/ 93 h 116"/>
                <a:gd name="T22" fmla="*/ 41 w 116"/>
                <a:gd name="T23" fmla="*/ 83 h 116"/>
                <a:gd name="T24" fmla="*/ 49 w 116"/>
                <a:gd name="T25" fmla="*/ 73 h 116"/>
                <a:gd name="T26" fmla="*/ 53 w 116"/>
                <a:gd name="T27" fmla="*/ 66 h 116"/>
                <a:gd name="T28" fmla="*/ 45 w 116"/>
                <a:gd name="T29" fmla="*/ 61 h 116"/>
                <a:gd name="T30" fmla="*/ 38 w 116"/>
                <a:gd name="T31" fmla="*/ 58 h 116"/>
                <a:gd name="T32" fmla="*/ 33 w 116"/>
                <a:gd name="T33" fmla="*/ 51 h 116"/>
                <a:gd name="T34" fmla="*/ 25 w 116"/>
                <a:gd name="T35" fmla="*/ 47 h 116"/>
                <a:gd name="T36" fmla="*/ 17 w 116"/>
                <a:gd name="T37" fmla="*/ 49 h 116"/>
                <a:gd name="T38" fmla="*/ 13 w 116"/>
                <a:gd name="T39" fmla="*/ 44 h 116"/>
                <a:gd name="T40" fmla="*/ 12 w 116"/>
                <a:gd name="T41" fmla="*/ 37 h 116"/>
                <a:gd name="T42" fmla="*/ 8 w 116"/>
                <a:gd name="T43" fmla="*/ 37 h 116"/>
                <a:gd name="T44" fmla="*/ 12 w 116"/>
                <a:gd name="T45" fmla="*/ 30 h 116"/>
                <a:gd name="T46" fmla="*/ 18 w 116"/>
                <a:gd name="T47" fmla="*/ 30 h 116"/>
                <a:gd name="T48" fmla="*/ 24 w 116"/>
                <a:gd name="T49" fmla="*/ 25 h 116"/>
                <a:gd name="T50" fmla="*/ 30 w 116"/>
                <a:gd name="T51" fmla="*/ 18 h 116"/>
                <a:gd name="T52" fmla="*/ 32 w 116"/>
                <a:gd name="T53" fmla="*/ 15 h 116"/>
                <a:gd name="T54" fmla="*/ 42 w 116"/>
                <a:gd name="T55" fmla="*/ 12 h 116"/>
                <a:gd name="T56" fmla="*/ 34 w 116"/>
                <a:gd name="T57" fmla="*/ 8 h 116"/>
                <a:gd name="T58" fmla="*/ 32 w 116"/>
                <a:gd name="T59" fmla="*/ 8 h 116"/>
                <a:gd name="T60" fmla="*/ 49 w 116"/>
                <a:gd name="T61" fmla="*/ 2 h 116"/>
                <a:gd name="T62" fmla="*/ 56 w 116"/>
                <a:gd name="T63" fmla="*/ 5 h 116"/>
                <a:gd name="T64" fmla="*/ 82 w 116"/>
                <a:gd name="T65" fmla="*/ 6 h 116"/>
                <a:gd name="T66" fmla="*/ 79 w 116"/>
                <a:gd name="T67" fmla="*/ 11 h 116"/>
                <a:gd name="T68" fmla="*/ 85 w 116"/>
                <a:gd name="T69" fmla="*/ 19 h 116"/>
                <a:gd name="T70" fmla="*/ 89 w 116"/>
                <a:gd name="T71" fmla="*/ 19 h 116"/>
                <a:gd name="T72" fmla="*/ 93 w 116"/>
                <a:gd name="T73" fmla="*/ 17 h 116"/>
                <a:gd name="T74" fmla="*/ 97 w 116"/>
                <a:gd name="T75" fmla="*/ 23 h 116"/>
                <a:gd name="T76" fmla="*/ 101 w 116"/>
                <a:gd name="T77" fmla="*/ 27 h 116"/>
                <a:gd name="T78" fmla="*/ 95 w 116"/>
                <a:gd name="T79" fmla="*/ 27 h 116"/>
                <a:gd name="T80" fmla="*/ 89 w 116"/>
                <a:gd name="T81" fmla="*/ 25 h 116"/>
                <a:gd name="T82" fmla="*/ 81 w 116"/>
                <a:gd name="T83" fmla="*/ 24 h 116"/>
                <a:gd name="T84" fmla="*/ 74 w 116"/>
                <a:gd name="T85" fmla="*/ 30 h 116"/>
                <a:gd name="T86" fmla="*/ 70 w 116"/>
                <a:gd name="T87" fmla="*/ 39 h 116"/>
                <a:gd name="T88" fmla="*/ 73 w 116"/>
                <a:gd name="T89" fmla="*/ 50 h 116"/>
                <a:gd name="T90" fmla="*/ 82 w 116"/>
                <a:gd name="T91" fmla="*/ 53 h 116"/>
                <a:gd name="T92" fmla="*/ 91 w 116"/>
                <a:gd name="T93" fmla="*/ 53 h 116"/>
                <a:gd name="T94" fmla="*/ 95 w 116"/>
                <a:gd name="T95" fmla="*/ 61 h 116"/>
                <a:gd name="T96" fmla="*/ 96 w 116"/>
                <a:gd name="T97" fmla="*/ 71 h 116"/>
                <a:gd name="T98" fmla="*/ 95 w 116"/>
                <a:gd name="T99" fmla="*/ 81 h 116"/>
                <a:gd name="T100" fmla="*/ 100 w 116"/>
                <a:gd name="T101" fmla="*/ 90 h 116"/>
                <a:gd name="T102" fmla="*/ 107 w 116"/>
                <a:gd name="T103" fmla="*/ 82 h 116"/>
                <a:gd name="T104" fmla="*/ 112 w 116"/>
                <a:gd name="T105" fmla="*/ 69 h 116"/>
                <a:gd name="T106" fmla="*/ 114 w 116"/>
                <a:gd name="T107" fmla="*/ 53 h 116"/>
                <a:gd name="T108" fmla="*/ 109 w 116"/>
                <a:gd name="T109" fmla="*/ 39 h 116"/>
                <a:gd name="T110" fmla="*/ 105 w 116"/>
                <a:gd name="T111" fmla="*/ 32 h 116"/>
                <a:gd name="T112" fmla="*/ 111 w 116"/>
                <a:gd name="T113" fmla="*/ 41 h 116"/>
                <a:gd name="T114" fmla="*/ 79 w 116"/>
                <a:gd name="T115" fmla="*/ 10 h 116"/>
                <a:gd name="T116" fmla="*/ 75 w 116"/>
                <a:gd name="T117" fmla="*/ 5 h 116"/>
                <a:gd name="T118" fmla="*/ 76 w 116"/>
                <a:gd name="T119" fmla="*/ 9 h 116"/>
                <a:gd name="T120" fmla="*/ 73 w 116"/>
                <a:gd name="T121" fmla="*/ 4 h 116"/>
                <a:gd name="T122" fmla="*/ 109 w 116"/>
                <a:gd name="T123" fmla="*/ 8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6" h="116">
                  <a:moveTo>
                    <a:pt x="6" y="33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6" y="33"/>
                    <a:pt x="6" y="33"/>
                    <a:pt x="5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3"/>
                  </a:cubicBezTo>
                  <a:close/>
                  <a:moveTo>
                    <a:pt x="5" y="35"/>
                  </a:move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lose/>
                  <a:moveTo>
                    <a:pt x="88" y="18"/>
                  </a:move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6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lose/>
                  <a:moveTo>
                    <a:pt x="112" y="37"/>
                  </a:moveTo>
                  <a:cubicBezTo>
                    <a:pt x="114" y="44"/>
                    <a:pt x="116" y="51"/>
                    <a:pt x="116" y="58"/>
                  </a:cubicBezTo>
                  <a:cubicBezTo>
                    <a:pt x="116" y="90"/>
                    <a:pt x="90" y="116"/>
                    <a:pt x="58" y="116"/>
                  </a:cubicBezTo>
                  <a:cubicBezTo>
                    <a:pt x="26" y="116"/>
                    <a:pt x="0" y="90"/>
                    <a:pt x="0" y="58"/>
                  </a:cubicBezTo>
                  <a:cubicBezTo>
                    <a:pt x="0" y="50"/>
                    <a:pt x="2" y="42"/>
                    <a:pt x="5" y="35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8" y="44"/>
                    <a:pt x="8" y="44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4" y="51"/>
                    <a:pt x="14" y="51"/>
                  </a:cubicBezTo>
                  <a:cubicBezTo>
                    <a:pt x="14" y="51"/>
                    <a:pt x="14" y="52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2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5" y="53"/>
                    <a:pt x="15" y="53"/>
                    <a:pt x="15" y="54"/>
                  </a:cubicBezTo>
                  <a:cubicBezTo>
                    <a:pt x="15" y="54"/>
                    <a:pt x="15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60"/>
                    <a:pt x="12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4"/>
                    <a:pt x="13" y="64"/>
                    <a:pt x="13" y="65"/>
                  </a:cubicBezTo>
                  <a:cubicBezTo>
                    <a:pt x="13" y="65"/>
                    <a:pt x="13" y="65"/>
                    <a:pt x="14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6"/>
                    <a:pt x="14" y="67"/>
                    <a:pt x="14" y="67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4" y="67"/>
                    <a:pt x="14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6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1"/>
                    <a:pt x="16" y="71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7" y="73"/>
                  </a:cubicBezTo>
                  <a:cubicBezTo>
                    <a:pt x="17" y="73"/>
                    <a:pt x="17" y="73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5"/>
                    <a:pt x="17" y="75"/>
                  </a:cubicBezTo>
                  <a:cubicBezTo>
                    <a:pt x="17" y="75"/>
                    <a:pt x="17" y="75"/>
                    <a:pt x="18" y="75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8"/>
                    <a:pt x="21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9"/>
                    <a:pt x="22" y="79"/>
                  </a:cubicBezTo>
                  <a:cubicBezTo>
                    <a:pt x="22" y="79"/>
                    <a:pt x="22" y="79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3"/>
                    <a:pt x="23" y="83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4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4" y="84"/>
                    <a:pt x="24" y="85"/>
                    <a:pt x="24" y="85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4" y="90"/>
                    <a:pt x="24" y="90"/>
                    <a:pt x="25" y="90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0"/>
                    <a:pt x="25" y="91"/>
                    <a:pt x="25" y="91"/>
                  </a:cubicBezTo>
                  <a:cubicBezTo>
                    <a:pt x="25" y="91"/>
                    <a:pt x="25" y="92"/>
                    <a:pt x="25" y="92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5"/>
                    <a:pt x="25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5" y="96"/>
                    <a:pt x="26" y="96"/>
                    <a:pt x="26" y="97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7" y="97"/>
                    <a:pt x="27" y="97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8" y="98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9" y="99"/>
                  </a:cubicBezTo>
                  <a:cubicBezTo>
                    <a:pt x="29" y="100"/>
                    <a:pt x="29" y="100"/>
                    <a:pt x="29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1" y="103"/>
                  </a:cubicBezTo>
                  <a:cubicBezTo>
                    <a:pt x="31" y="103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2" y="104"/>
                    <a:pt x="32" y="104"/>
                  </a:cubicBezTo>
                  <a:cubicBezTo>
                    <a:pt x="32" y="105"/>
                    <a:pt x="32" y="105"/>
                    <a:pt x="32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5" y="106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05"/>
                    <a:pt x="35" y="105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3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5" y="103"/>
                    <a:pt x="35" y="102"/>
                    <a:pt x="35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100"/>
                    <a:pt x="34" y="99"/>
                    <a:pt x="34" y="99"/>
                  </a:cubicBezTo>
                  <a:cubicBezTo>
                    <a:pt x="34" y="99"/>
                    <a:pt x="34" y="99"/>
                    <a:pt x="33" y="99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4" y="97"/>
                    <a:pt x="34" y="97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7" y="95"/>
                    <a:pt x="37" y="95"/>
                  </a:cubicBezTo>
                  <a:cubicBezTo>
                    <a:pt x="37" y="94"/>
                    <a:pt x="37" y="94"/>
                    <a:pt x="37" y="93"/>
                  </a:cubicBezTo>
                  <a:cubicBezTo>
                    <a:pt x="37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5" y="93"/>
                    <a:pt x="35" y="92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8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40" y="89"/>
                    <a:pt x="40" y="89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40" y="85"/>
                    <a:pt x="40" y="85"/>
                    <a:pt x="40" y="85"/>
                  </a:cubicBezTo>
                  <a:cubicBezTo>
                    <a:pt x="40" y="85"/>
                    <a:pt x="40" y="84"/>
                    <a:pt x="40" y="84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3"/>
                    <a:pt x="41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83"/>
                    <a:pt x="41" y="83"/>
                    <a:pt x="42" y="82"/>
                  </a:cubicBezTo>
                  <a:cubicBezTo>
                    <a:pt x="42" y="82"/>
                    <a:pt x="42" y="82"/>
                    <a:pt x="43" y="82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2"/>
                    <a:pt x="44" y="82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4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6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8" y="80"/>
                    <a:pt x="48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7"/>
                    <a:pt x="49" y="76"/>
                    <a:pt x="49" y="76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1" y="71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2" y="69"/>
                    <a:pt x="52" y="69"/>
                  </a:cubicBezTo>
                  <a:cubicBezTo>
                    <a:pt x="52" y="69"/>
                    <a:pt x="52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4" y="68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0" y="63"/>
                    <a:pt x="50" y="63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49" y="62"/>
                    <a:pt x="49" y="61"/>
                    <a:pt x="49" y="61"/>
                  </a:cubicBezTo>
                  <a:cubicBezTo>
                    <a:pt x="49" y="61"/>
                    <a:pt x="49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0"/>
                    <a:pt x="44" y="60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3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8" y="59"/>
                    <a:pt x="38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40" y="58"/>
                    <a:pt x="40" y="58"/>
                  </a:cubicBezTo>
                  <a:cubicBezTo>
                    <a:pt x="40" y="58"/>
                    <a:pt x="39" y="57"/>
                    <a:pt x="39" y="57"/>
                  </a:cubicBezTo>
                  <a:cubicBezTo>
                    <a:pt x="39" y="57"/>
                    <a:pt x="39" y="57"/>
                    <a:pt x="39" y="56"/>
                  </a:cubicBezTo>
                  <a:cubicBezTo>
                    <a:pt x="39" y="56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3"/>
                    <a:pt x="36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3"/>
                    <a:pt x="35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49"/>
                    <a:pt x="29" y="49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5" y="48"/>
                    <a:pt x="26" y="48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4" y="47"/>
                    <a:pt x="24" y="47"/>
                  </a:cubicBezTo>
                  <a:cubicBezTo>
                    <a:pt x="24" y="47"/>
                    <a:pt x="24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2" y="46"/>
                    <a:pt x="22" y="46"/>
                  </a:cubicBezTo>
                  <a:cubicBezTo>
                    <a:pt x="22" y="46"/>
                    <a:pt x="22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3" y="46"/>
                    <a:pt x="13" y="45"/>
                  </a:cubicBezTo>
                  <a:cubicBezTo>
                    <a:pt x="13" y="45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3" y="43"/>
                    <a:pt x="13" y="42"/>
                  </a:cubicBezTo>
                  <a:cubicBezTo>
                    <a:pt x="13" y="42"/>
                    <a:pt x="13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2" y="40"/>
                  </a:cubicBezTo>
                  <a:cubicBezTo>
                    <a:pt x="12" y="40"/>
                    <a:pt x="12" y="39"/>
                    <a:pt x="13" y="38"/>
                  </a:cubicBezTo>
                  <a:cubicBezTo>
                    <a:pt x="13" y="38"/>
                    <a:pt x="13" y="38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1" y="37"/>
                    <a:pt x="11" y="37"/>
                  </a:cubicBezTo>
                  <a:cubicBezTo>
                    <a:pt x="11" y="37"/>
                    <a:pt x="10" y="37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9" y="38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8" y="40"/>
                    <a:pt x="8" y="40"/>
                  </a:cubicBezTo>
                  <a:cubicBezTo>
                    <a:pt x="8" y="40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6"/>
                  </a:cubicBezTo>
                  <a:cubicBezTo>
                    <a:pt x="9" y="36"/>
                    <a:pt x="8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5"/>
                    <a:pt x="9" y="35"/>
                  </a:cubicBezTo>
                  <a:cubicBezTo>
                    <a:pt x="9" y="35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9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1" y="32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2" y="31"/>
                    <a:pt x="12" y="31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9"/>
                    <a:pt x="15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7" y="30"/>
                    <a:pt x="17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8" y="32"/>
                    <a:pt x="18" y="32"/>
                  </a:cubicBezTo>
                  <a:cubicBezTo>
                    <a:pt x="18" y="32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0" y="29"/>
                    <a:pt x="20" y="29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2" y="27"/>
                    <a:pt x="22" y="27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4"/>
                    <a:pt x="24" y="24"/>
                  </a:cubicBezTo>
                  <a:cubicBezTo>
                    <a:pt x="24" y="24"/>
                    <a:pt x="24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2"/>
                    <a:pt x="25" y="22"/>
                  </a:cubicBezTo>
                  <a:cubicBezTo>
                    <a:pt x="26" y="22"/>
                    <a:pt x="26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30" y="20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3" y="17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5" y="16"/>
                    <a:pt x="35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2"/>
                  </a:cubicBezTo>
                  <a:cubicBezTo>
                    <a:pt x="39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1"/>
                    <a:pt x="42" y="11"/>
                  </a:cubicBezTo>
                  <a:cubicBezTo>
                    <a:pt x="42" y="11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5" y="8"/>
                    <a:pt x="35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1" y="11"/>
                  </a:cubicBezTo>
                  <a:cubicBezTo>
                    <a:pt x="31" y="11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1"/>
                  </a:cubicBezTo>
                  <a:cubicBezTo>
                    <a:pt x="31" y="11"/>
                    <a:pt x="31" y="11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2" y="9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6"/>
                    <a:pt x="34" y="6"/>
                  </a:cubicBezTo>
                  <a:cubicBezTo>
                    <a:pt x="34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7" y="5"/>
                  </a:cubicBezTo>
                  <a:cubicBezTo>
                    <a:pt x="37" y="5"/>
                    <a:pt x="37" y="5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41" y="3"/>
                    <a:pt x="45" y="2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3"/>
                    <a:pt x="50" y="3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5"/>
                    <a:pt x="49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7"/>
                    <a:pt x="49" y="7"/>
                    <a:pt x="49" y="7"/>
                  </a:cubicBezTo>
                  <a:cubicBezTo>
                    <a:pt x="49" y="7"/>
                    <a:pt x="49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6" y="6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7" y="5"/>
                  </a:cubicBezTo>
                  <a:cubicBezTo>
                    <a:pt x="57" y="5"/>
                    <a:pt x="57" y="5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9" y="2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8" y="1"/>
                    <a:pt x="75" y="3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9"/>
                    <a:pt x="82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3" y="9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11"/>
                    <a:pt x="78" y="11"/>
                    <a:pt x="78" y="12"/>
                  </a:cubicBezTo>
                  <a:cubicBezTo>
                    <a:pt x="77" y="12"/>
                    <a:pt x="77" y="12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6" y="13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7" y="15"/>
                    <a:pt x="77" y="16"/>
                    <a:pt x="78" y="16"/>
                  </a:cubicBezTo>
                  <a:cubicBezTo>
                    <a:pt x="78" y="16"/>
                    <a:pt x="78" y="17"/>
                    <a:pt x="79" y="17"/>
                  </a:cubicBezTo>
                  <a:cubicBezTo>
                    <a:pt x="79" y="18"/>
                    <a:pt x="80" y="19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1" y="20"/>
                    <a:pt x="81" y="20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8"/>
                  </a:cubicBezTo>
                  <a:cubicBezTo>
                    <a:pt x="83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9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4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6" y="19"/>
                    <a:pt x="86" y="19"/>
                  </a:cubicBezTo>
                  <a:cubicBezTo>
                    <a:pt x="86" y="19"/>
                    <a:pt x="86" y="19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8" y="20"/>
                    <a:pt x="88" y="20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90" y="24"/>
                    <a:pt x="90" y="24"/>
                    <a:pt x="90" y="24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1" y="22"/>
                    <a:pt x="91" y="22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0" y="20"/>
                    <a:pt x="90" y="20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90" y="19"/>
                    <a:pt x="90" y="19"/>
                    <a:pt x="89" y="19"/>
                  </a:cubicBezTo>
                  <a:cubicBezTo>
                    <a:pt x="89" y="19"/>
                    <a:pt x="89" y="19"/>
                    <a:pt x="89" y="19"/>
                  </a:cubicBezTo>
                  <a:cubicBezTo>
                    <a:pt x="89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4" y="22"/>
                    <a:pt x="94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0"/>
                    <a:pt x="94" y="20"/>
                  </a:cubicBezTo>
                  <a:cubicBezTo>
                    <a:pt x="94" y="19"/>
                    <a:pt x="94" y="18"/>
                    <a:pt x="93" y="18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4" y="16"/>
                    <a:pt x="94" y="16"/>
                    <a:pt x="94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6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6" y="17"/>
                    <a:pt x="96" y="18"/>
                    <a:pt x="96" y="18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7" y="18"/>
                    <a:pt x="97" y="18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96" y="19"/>
                    <a:pt x="96" y="19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1"/>
                    <a:pt x="95" y="21"/>
                    <a:pt x="96" y="21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3"/>
                    <a:pt x="100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1" y="28"/>
                    <a:pt x="101" y="27"/>
                    <a:pt x="101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99" y="28"/>
                    <a:pt x="99" y="28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9" y="27"/>
                    <a:pt x="99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7" y="27"/>
                    <a:pt x="97" y="27"/>
                    <a:pt x="97" y="26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8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8"/>
                    <a:pt x="96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3"/>
                    <a:pt x="89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7" y="22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0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5"/>
                  </a:cubicBezTo>
                  <a:cubicBezTo>
                    <a:pt x="78" y="25"/>
                    <a:pt x="78" y="25"/>
                    <a:pt x="77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25"/>
                    <a:pt x="77" y="25"/>
                    <a:pt x="76" y="25"/>
                  </a:cubicBezTo>
                  <a:cubicBezTo>
                    <a:pt x="76" y="25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5" y="26"/>
                  </a:cubicBezTo>
                  <a:cubicBezTo>
                    <a:pt x="75" y="26"/>
                    <a:pt x="75" y="27"/>
                    <a:pt x="75" y="27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5" y="29"/>
                    <a:pt x="75" y="29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1"/>
                  </a:cubicBezTo>
                  <a:cubicBezTo>
                    <a:pt x="71" y="31"/>
                    <a:pt x="71" y="31"/>
                    <a:pt x="71" y="3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32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6"/>
                  </a:cubicBezTo>
                  <a:cubicBezTo>
                    <a:pt x="70" y="36"/>
                    <a:pt x="70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69" y="39"/>
                    <a:pt x="69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1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70" y="41"/>
                    <a:pt x="70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0" y="43"/>
                    <a:pt x="69" y="43"/>
                    <a:pt x="69" y="43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5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0" y="45"/>
                    <a:pt x="70" y="45"/>
                    <a:pt x="71" y="45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3" y="48"/>
                    <a:pt x="73" y="48"/>
                    <a:pt x="73" y="49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3" y="49"/>
                    <a:pt x="73" y="50"/>
                    <a:pt x="73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5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7" y="51"/>
                    <a:pt x="77" y="51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3"/>
                    <a:pt x="77" y="53"/>
                    <a:pt x="78" y="53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8" y="53"/>
                    <a:pt x="79" y="53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3"/>
                    <a:pt x="80" y="53"/>
                  </a:cubicBezTo>
                  <a:cubicBezTo>
                    <a:pt x="80" y="53"/>
                    <a:pt x="80" y="53"/>
                    <a:pt x="80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4"/>
                    <a:pt x="84" y="54"/>
                    <a:pt x="84" y="54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4" y="54"/>
                    <a:pt x="84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6" y="54"/>
                    <a:pt x="86" y="53"/>
                    <a:pt x="86" y="53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3"/>
                    <a:pt x="86" y="53"/>
                    <a:pt x="86" y="52"/>
                  </a:cubicBezTo>
                  <a:cubicBezTo>
                    <a:pt x="86" y="52"/>
                    <a:pt x="86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89" y="52"/>
                    <a:pt x="89" y="52"/>
                    <a:pt x="89" y="53"/>
                  </a:cubicBezTo>
                  <a:cubicBezTo>
                    <a:pt x="89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2" y="53"/>
                  </a:cubicBezTo>
                  <a:cubicBezTo>
                    <a:pt x="92" y="53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3" y="54"/>
                    <a:pt x="93" y="54"/>
                    <a:pt x="94" y="55"/>
                  </a:cubicBezTo>
                  <a:cubicBezTo>
                    <a:pt x="94" y="55"/>
                    <a:pt x="94" y="55"/>
                    <a:pt x="94" y="56"/>
                  </a:cubicBezTo>
                  <a:cubicBezTo>
                    <a:pt x="94" y="56"/>
                    <a:pt x="94" y="56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3" y="57"/>
                  </a:cubicBezTo>
                  <a:cubicBezTo>
                    <a:pt x="93" y="57"/>
                    <a:pt x="93" y="57"/>
                    <a:pt x="93" y="57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60"/>
                    <a:pt x="94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4" y="60"/>
                    <a:pt x="94" y="60"/>
                    <a:pt x="95" y="60"/>
                  </a:cubicBezTo>
                  <a:cubicBezTo>
                    <a:pt x="95" y="60"/>
                    <a:pt x="95" y="61"/>
                    <a:pt x="95" y="61"/>
                  </a:cubicBezTo>
                  <a:cubicBezTo>
                    <a:pt x="95" y="61"/>
                    <a:pt x="95" y="61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70"/>
                    <a:pt x="97" y="70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7" y="70"/>
                    <a:pt x="96" y="70"/>
                    <a:pt x="96" y="70"/>
                  </a:cubicBezTo>
                  <a:cubicBezTo>
                    <a:pt x="96" y="70"/>
                    <a:pt x="96" y="70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5" y="71"/>
                    <a:pt x="95" y="71"/>
                    <a:pt x="95" y="71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95" y="74"/>
                    <a:pt x="95" y="74"/>
                    <a:pt x="94" y="74"/>
                  </a:cubicBezTo>
                  <a:cubicBezTo>
                    <a:pt x="94" y="74"/>
                    <a:pt x="94" y="74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1"/>
                    <a:pt x="94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5" y="87"/>
                    <a:pt x="95" y="87"/>
                  </a:cubicBezTo>
                  <a:cubicBezTo>
                    <a:pt x="95" y="87"/>
                    <a:pt x="95" y="88"/>
                    <a:pt x="95" y="88"/>
                  </a:cubicBezTo>
                  <a:cubicBezTo>
                    <a:pt x="95" y="88"/>
                    <a:pt x="95" y="89"/>
                    <a:pt x="95" y="89"/>
                  </a:cubicBezTo>
                  <a:cubicBezTo>
                    <a:pt x="95" y="89"/>
                    <a:pt x="95" y="89"/>
                    <a:pt x="95" y="89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3" y="90"/>
                    <a:pt x="93" y="90"/>
                  </a:cubicBezTo>
                  <a:cubicBezTo>
                    <a:pt x="93" y="90"/>
                    <a:pt x="93" y="91"/>
                    <a:pt x="93" y="91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93" y="91"/>
                    <a:pt x="93" y="92"/>
                    <a:pt x="93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5" y="92"/>
                  </a:cubicBezTo>
                  <a:cubicBezTo>
                    <a:pt x="95" y="92"/>
                    <a:pt x="95" y="92"/>
                    <a:pt x="96" y="92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7" y="92"/>
                    <a:pt x="98" y="92"/>
                    <a:pt x="98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100" y="91"/>
                    <a:pt x="100" y="91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89"/>
                    <a:pt x="101" y="88"/>
                    <a:pt x="101" y="88"/>
                  </a:cubicBezTo>
                  <a:cubicBezTo>
                    <a:pt x="102" y="88"/>
                    <a:pt x="102" y="88"/>
                    <a:pt x="102" y="88"/>
                  </a:cubicBezTo>
                  <a:cubicBezTo>
                    <a:pt x="102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4" y="88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05" y="87"/>
                    <a:pt x="105" y="86"/>
                    <a:pt x="105" y="86"/>
                  </a:cubicBezTo>
                  <a:cubicBezTo>
                    <a:pt x="105" y="86"/>
                    <a:pt x="105" y="86"/>
                    <a:pt x="105" y="86"/>
                  </a:cubicBezTo>
                  <a:cubicBezTo>
                    <a:pt x="105" y="85"/>
                    <a:pt x="105" y="85"/>
                    <a:pt x="105" y="85"/>
                  </a:cubicBezTo>
                  <a:cubicBezTo>
                    <a:pt x="105" y="85"/>
                    <a:pt x="104" y="85"/>
                    <a:pt x="104" y="85"/>
                  </a:cubicBezTo>
                  <a:cubicBezTo>
                    <a:pt x="104" y="85"/>
                    <a:pt x="104" y="85"/>
                    <a:pt x="104" y="85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4"/>
                    <a:pt x="105" y="84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3"/>
                    <a:pt x="106" y="83"/>
                    <a:pt x="106" y="83"/>
                  </a:cubicBezTo>
                  <a:cubicBezTo>
                    <a:pt x="106" y="83"/>
                    <a:pt x="107" y="82"/>
                    <a:pt x="107" y="82"/>
                  </a:cubicBezTo>
                  <a:cubicBezTo>
                    <a:pt x="107" y="81"/>
                    <a:pt x="107" y="81"/>
                    <a:pt x="107" y="80"/>
                  </a:cubicBezTo>
                  <a:cubicBezTo>
                    <a:pt x="107" y="80"/>
                    <a:pt x="107" y="80"/>
                    <a:pt x="107" y="80"/>
                  </a:cubicBezTo>
                  <a:cubicBezTo>
                    <a:pt x="107" y="80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8"/>
                    <a:pt x="107" y="78"/>
                  </a:cubicBezTo>
                  <a:cubicBezTo>
                    <a:pt x="107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09" y="77"/>
                    <a:pt x="109" y="76"/>
                    <a:pt x="109" y="76"/>
                  </a:cubicBezTo>
                  <a:cubicBezTo>
                    <a:pt x="109" y="76"/>
                    <a:pt x="109" y="76"/>
                    <a:pt x="109" y="76"/>
                  </a:cubicBezTo>
                  <a:cubicBezTo>
                    <a:pt x="109" y="76"/>
                    <a:pt x="109" y="75"/>
                    <a:pt x="109" y="75"/>
                  </a:cubicBezTo>
                  <a:cubicBezTo>
                    <a:pt x="110" y="75"/>
                    <a:pt x="110" y="74"/>
                    <a:pt x="111" y="74"/>
                  </a:cubicBezTo>
                  <a:cubicBezTo>
                    <a:pt x="111" y="74"/>
                    <a:pt x="111" y="74"/>
                    <a:pt x="111" y="74"/>
                  </a:cubicBezTo>
                  <a:cubicBezTo>
                    <a:pt x="111" y="74"/>
                    <a:pt x="111" y="73"/>
                    <a:pt x="111" y="73"/>
                  </a:cubicBezTo>
                  <a:cubicBezTo>
                    <a:pt x="111" y="73"/>
                    <a:pt x="111" y="72"/>
                    <a:pt x="111" y="72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1" y="71"/>
                    <a:pt x="111" y="71"/>
                    <a:pt x="111" y="70"/>
                  </a:cubicBezTo>
                  <a:cubicBezTo>
                    <a:pt x="111" y="70"/>
                    <a:pt x="111" y="70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7"/>
                    <a:pt x="112" y="66"/>
                    <a:pt x="112" y="65"/>
                  </a:cubicBezTo>
                  <a:cubicBezTo>
                    <a:pt x="112" y="65"/>
                    <a:pt x="112" y="64"/>
                    <a:pt x="112" y="64"/>
                  </a:cubicBezTo>
                  <a:cubicBezTo>
                    <a:pt x="112" y="63"/>
                    <a:pt x="112" y="62"/>
                    <a:pt x="113" y="62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4" y="60"/>
                  </a:cubicBezTo>
                  <a:cubicBezTo>
                    <a:pt x="114" y="60"/>
                    <a:pt x="114" y="60"/>
                    <a:pt x="114" y="60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14" y="58"/>
                    <a:pt x="114" y="58"/>
                    <a:pt x="114" y="57"/>
                  </a:cubicBezTo>
                  <a:cubicBezTo>
                    <a:pt x="114" y="57"/>
                    <a:pt x="114" y="57"/>
                    <a:pt x="114" y="57"/>
                  </a:cubicBezTo>
                  <a:cubicBezTo>
                    <a:pt x="113" y="57"/>
                    <a:pt x="113" y="57"/>
                    <a:pt x="113" y="57"/>
                  </a:cubicBezTo>
                  <a:cubicBezTo>
                    <a:pt x="113" y="57"/>
                    <a:pt x="113" y="56"/>
                    <a:pt x="113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3" y="56"/>
                    <a:pt x="113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49"/>
                    <a:pt x="115" y="49"/>
                    <a:pt x="114" y="49"/>
                  </a:cubicBezTo>
                  <a:cubicBezTo>
                    <a:pt x="114" y="48"/>
                    <a:pt x="113" y="48"/>
                    <a:pt x="113" y="48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113" y="46"/>
                    <a:pt x="112" y="46"/>
                    <a:pt x="112" y="46"/>
                  </a:cubicBezTo>
                  <a:cubicBezTo>
                    <a:pt x="112" y="46"/>
                    <a:pt x="112" y="46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4"/>
                  </a:cubicBezTo>
                  <a:cubicBezTo>
                    <a:pt x="112" y="44"/>
                    <a:pt x="112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2"/>
                    <a:pt x="111" y="42"/>
                  </a:cubicBezTo>
                  <a:cubicBezTo>
                    <a:pt x="111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09" y="41"/>
                    <a:pt x="109" y="40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8"/>
                    <a:pt x="108" y="38"/>
                    <a:pt x="108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8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4"/>
                    <a:pt x="105" y="34"/>
                    <a:pt x="105" y="33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4" y="32"/>
                    <a:pt x="104" y="31"/>
                    <a:pt x="103" y="31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5"/>
                    <a:pt x="107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7"/>
                    <a:pt x="108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10" y="39"/>
                    <a:pt x="110" y="39"/>
                    <a:pt x="110" y="39"/>
                  </a:cubicBezTo>
                  <a:cubicBezTo>
                    <a:pt x="110" y="39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3"/>
                    <a:pt x="111" y="43"/>
                  </a:cubicBezTo>
                  <a:cubicBezTo>
                    <a:pt x="112" y="43"/>
                    <a:pt x="112" y="43"/>
                    <a:pt x="112" y="44"/>
                  </a:cubicBezTo>
                  <a:cubicBezTo>
                    <a:pt x="113" y="44"/>
                    <a:pt x="113" y="44"/>
                    <a:pt x="113" y="44"/>
                  </a:cubicBezTo>
                  <a:cubicBezTo>
                    <a:pt x="113" y="43"/>
                    <a:pt x="113" y="43"/>
                    <a:pt x="113" y="43"/>
                  </a:cubicBezTo>
                  <a:cubicBezTo>
                    <a:pt x="113" y="42"/>
                    <a:pt x="112" y="41"/>
                    <a:pt x="112" y="39"/>
                  </a:cubicBezTo>
                  <a:cubicBezTo>
                    <a:pt x="112" y="38"/>
                    <a:pt x="112" y="38"/>
                    <a:pt x="112" y="37"/>
                  </a:cubicBezTo>
                  <a:close/>
                  <a:moveTo>
                    <a:pt x="79" y="5"/>
                  </a:moveTo>
                  <a:cubicBezTo>
                    <a:pt x="79" y="5"/>
                    <a:pt x="78" y="5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7"/>
                    <a:pt x="79" y="7"/>
                    <a:pt x="79" y="7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8"/>
                    <a:pt x="79" y="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1" y="7"/>
                  </a:cubicBezTo>
                  <a:cubicBezTo>
                    <a:pt x="81" y="7"/>
                    <a:pt x="81" y="7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9" y="5"/>
                    <a:pt x="79" y="5"/>
                  </a:cubicBezTo>
                  <a:close/>
                  <a:moveTo>
                    <a:pt x="75" y="5"/>
                  </a:move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9"/>
                    <a:pt x="74" y="9"/>
                  </a:cubicBezTo>
                  <a:cubicBezTo>
                    <a:pt x="74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8"/>
                  </a:cubicBezTo>
                  <a:cubicBezTo>
                    <a:pt x="78" y="8"/>
                    <a:pt x="78" y="8"/>
                    <a:pt x="78" y="7"/>
                  </a:cubicBezTo>
                  <a:cubicBezTo>
                    <a:pt x="78" y="7"/>
                    <a:pt x="78" y="7"/>
                    <a:pt x="77" y="7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8" y="6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5"/>
                    <a:pt x="73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lose/>
                  <a:moveTo>
                    <a:pt x="112" y="77"/>
                  </a:moveTo>
                  <a:cubicBezTo>
                    <a:pt x="113" y="76"/>
                    <a:pt x="113" y="75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2" y="73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1" y="74"/>
                  </a:cubicBezTo>
                  <a:cubicBezTo>
                    <a:pt x="111" y="75"/>
                    <a:pt x="111" y="75"/>
                    <a:pt x="111" y="75"/>
                  </a:cubicBezTo>
                  <a:cubicBezTo>
                    <a:pt x="111" y="75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09" y="78"/>
                    <a:pt x="109" y="78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80"/>
                    <a:pt x="109" y="81"/>
                  </a:cubicBezTo>
                  <a:cubicBezTo>
                    <a:pt x="109" y="81"/>
                    <a:pt x="109" y="81"/>
                    <a:pt x="109" y="81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10" y="82"/>
                    <a:pt x="111" y="81"/>
                    <a:pt x="111" y="81"/>
                  </a:cubicBezTo>
                  <a:cubicBezTo>
                    <a:pt x="111" y="81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2" y="78"/>
                    <a:pt x="112" y="78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1" name="TextBox 90"/>
          <p:cNvSpPr txBox="1"/>
          <p:nvPr userDrawn="1"/>
        </p:nvSpPr>
        <p:spPr>
          <a:xfrm>
            <a:off x="398518" y="47688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粗黑_GBK" pitchFamily="2" charset="-122"/>
                <a:ea typeface="方正兰亭粗黑_GBK" pitchFamily="2" charset="-122"/>
              </a:rPr>
              <a:t>工作完成情况</a:t>
            </a:r>
          </a:p>
        </p:txBody>
      </p:sp>
    </p:spTree>
    <p:extLst>
      <p:ext uri="{BB962C8B-B14F-4D97-AF65-F5344CB8AC3E}">
        <p14:creationId xmlns:p14="http://schemas.microsoft.com/office/powerpoint/2010/main" val="4587780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三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 userDrawn="1"/>
        </p:nvSpPr>
        <p:spPr>
          <a:xfrm>
            <a:off x="0" y="1198956"/>
            <a:ext cx="12189600" cy="1546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itchFamily="34" charset="-122"/>
            </a:endParaRPr>
          </a:p>
        </p:txBody>
      </p:sp>
      <p:grpSp>
        <p:nvGrpSpPr>
          <p:cNvPr id="35" name="组合 31"/>
          <p:cNvGrpSpPr/>
          <p:nvPr/>
        </p:nvGrpSpPr>
        <p:grpSpPr>
          <a:xfrm>
            <a:off x="7155610" y="285728"/>
            <a:ext cx="597720" cy="597720"/>
            <a:chOff x="6501056" y="1873013"/>
            <a:chExt cx="696763" cy="696763"/>
          </a:xfrm>
        </p:grpSpPr>
        <p:sp>
          <p:nvSpPr>
            <p:cNvPr id="37" name="椭圆 36"/>
            <p:cNvSpPr/>
            <p:nvPr/>
          </p:nvSpPr>
          <p:spPr>
            <a:xfrm>
              <a:off x="6501056" y="1873013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38" name="组合 113"/>
            <p:cNvGrpSpPr>
              <a:grpSpLocks noChangeAspect="1"/>
            </p:cNvGrpSpPr>
            <p:nvPr/>
          </p:nvGrpSpPr>
          <p:grpSpPr>
            <a:xfrm>
              <a:off x="6616022" y="1996255"/>
              <a:ext cx="466830" cy="450242"/>
              <a:chOff x="7019925" y="5499100"/>
              <a:chExt cx="312738" cy="301626"/>
            </a:xfrm>
            <a:solidFill>
              <a:srgbClr val="BBBE2C"/>
            </a:solidFill>
          </p:grpSpPr>
          <p:sp>
            <p:nvSpPr>
              <p:cNvPr id="39" name="Freeform 252"/>
              <p:cNvSpPr>
                <a:spLocks/>
              </p:cNvSpPr>
              <p:nvPr/>
            </p:nvSpPr>
            <p:spPr bwMode="auto">
              <a:xfrm>
                <a:off x="7069138" y="5567363"/>
                <a:ext cx="214313" cy="23336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008BB6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40" name="Freeform 253"/>
              <p:cNvSpPr>
                <a:spLocks/>
              </p:cNvSpPr>
              <p:nvPr/>
            </p:nvSpPr>
            <p:spPr bwMode="auto">
              <a:xfrm>
                <a:off x="7019925" y="5499100"/>
                <a:ext cx="312738" cy="169863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solidFill>
                <a:srgbClr val="008BB6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</p:grpSp>
      </p:grpSp>
      <p:grpSp>
        <p:nvGrpSpPr>
          <p:cNvPr id="42" name="组合 36"/>
          <p:cNvGrpSpPr/>
          <p:nvPr/>
        </p:nvGrpSpPr>
        <p:grpSpPr>
          <a:xfrm>
            <a:off x="8155742" y="285728"/>
            <a:ext cx="597720" cy="597720"/>
            <a:chOff x="6501056" y="2921024"/>
            <a:chExt cx="696763" cy="696763"/>
          </a:xfrm>
        </p:grpSpPr>
        <p:sp>
          <p:nvSpPr>
            <p:cNvPr id="44" name="椭圆 43"/>
            <p:cNvSpPr/>
            <p:nvPr/>
          </p:nvSpPr>
          <p:spPr>
            <a:xfrm>
              <a:off x="6501056" y="2921024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45" name="组合 118"/>
            <p:cNvGrpSpPr>
              <a:grpSpLocks noChangeAspect="1"/>
            </p:cNvGrpSpPr>
            <p:nvPr/>
          </p:nvGrpSpPr>
          <p:grpSpPr>
            <a:xfrm>
              <a:off x="6636672" y="3066937"/>
              <a:ext cx="455384" cy="390650"/>
              <a:chOff x="5084763" y="971550"/>
              <a:chExt cx="323850" cy="277813"/>
            </a:xfrm>
            <a:solidFill>
              <a:srgbClr val="4ABAB5"/>
            </a:solidFill>
          </p:grpSpPr>
          <p:sp>
            <p:nvSpPr>
              <p:cNvPr id="46" name="Freeform 301"/>
              <p:cNvSpPr>
                <a:spLocks noEditPoints="1"/>
              </p:cNvSpPr>
              <p:nvPr/>
            </p:nvSpPr>
            <p:spPr bwMode="auto">
              <a:xfrm>
                <a:off x="5191125" y="1031875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  <p:sp>
            <p:nvSpPr>
              <p:cNvPr id="47" name="Freeform 302"/>
              <p:cNvSpPr>
                <a:spLocks noEditPoints="1"/>
              </p:cNvSpPr>
              <p:nvPr/>
            </p:nvSpPr>
            <p:spPr bwMode="auto">
              <a:xfrm>
                <a:off x="5084763" y="971550"/>
                <a:ext cx="139700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  <p:sp>
            <p:nvSpPr>
              <p:cNvPr id="48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</p:grpSp>
      </p:grpSp>
      <p:grpSp>
        <p:nvGrpSpPr>
          <p:cNvPr id="50" name="组合 55"/>
          <p:cNvGrpSpPr/>
          <p:nvPr userDrawn="1"/>
        </p:nvGrpSpPr>
        <p:grpSpPr>
          <a:xfrm>
            <a:off x="9155874" y="285722"/>
            <a:ext cx="597720" cy="597719"/>
            <a:chOff x="6494501" y="4230044"/>
            <a:chExt cx="696763" cy="696763"/>
          </a:xfrm>
        </p:grpSpPr>
        <p:sp>
          <p:nvSpPr>
            <p:cNvPr id="52" name="椭圆 51"/>
            <p:cNvSpPr/>
            <p:nvPr userDrawn="1"/>
          </p:nvSpPr>
          <p:spPr>
            <a:xfrm>
              <a:off x="6494501" y="4230044"/>
              <a:ext cx="696763" cy="69676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sp>
          <p:nvSpPr>
            <p:cNvPr id="53" name="任意多边形 52"/>
            <p:cNvSpPr>
              <a:spLocks/>
            </p:cNvSpPr>
            <p:nvPr/>
          </p:nvSpPr>
          <p:spPr bwMode="auto">
            <a:xfrm>
              <a:off x="6609466" y="4389665"/>
              <a:ext cx="488930" cy="374848"/>
            </a:xfrm>
            <a:custGeom>
              <a:avLst/>
              <a:gdLst>
                <a:gd name="connsiteX0" fmla="*/ 14829 w 563476"/>
                <a:gd name="connsiteY0" fmla="*/ 416347 h 432000"/>
                <a:gd name="connsiteX1" fmla="*/ 556062 w 563476"/>
                <a:gd name="connsiteY1" fmla="*/ 416347 h 432000"/>
                <a:gd name="connsiteX2" fmla="*/ 563476 w 563476"/>
                <a:gd name="connsiteY2" fmla="*/ 424174 h 432000"/>
                <a:gd name="connsiteX3" fmla="*/ 556062 w 563476"/>
                <a:gd name="connsiteY3" fmla="*/ 432000 h 432000"/>
                <a:gd name="connsiteX4" fmla="*/ 14829 w 563476"/>
                <a:gd name="connsiteY4" fmla="*/ 432000 h 432000"/>
                <a:gd name="connsiteX5" fmla="*/ 0 w 563476"/>
                <a:gd name="connsiteY5" fmla="*/ 424174 h 432000"/>
                <a:gd name="connsiteX6" fmla="*/ 14829 w 563476"/>
                <a:gd name="connsiteY6" fmla="*/ 416347 h 432000"/>
                <a:gd name="connsiteX7" fmla="*/ 428869 w 563476"/>
                <a:gd name="connsiteY7" fmla="*/ 200347 h 432000"/>
                <a:gd name="connsiteX8" fmla="*/ 510260 w 563476"/>
                <a:gd name="connsiteY8" fmla="*/ 200347 h 432000"/>
                <a:gd name="connsiteX9" fmla="*/ 510260 w 563476"/>
                <a:gd name="connsiteY9" fmla="*/ 372521 h 432000"/>
                <a:gd name="connsiteX10" fmla="*/ 428869 w 563476"/>
                <a:gd name="connsiteY10" fmla="*/ 372521 h 432000"/>
                <a:gd name="connsiteX11" fmla="*/ 303652 w 563476"/>
                <a:gd name="connsiteY11" fmla="*/ 118956 h 432000"/>
                <a:gd name="connsiteX12" fmla="*/ 385043 w 563476"/>
                <a:gd name="connsiteY12" fmla="*/ 118956 h 432000"/>
                <a:gd name="connsiteX13" fmla="*/ 385043 w 563476"/>
                <a:gd name="connsiteY13" fmla="*/ 372521 h 432000"/>
                <a:gd name="connsiteX14" fmla="*/ 303652 w 563476"/>
                <a:gd name="connsiteY14" fmla="*/ 372521 h 432000"/>
                <a:gd name="connsiteX15" fmla="*/ 72001 w 563476"/>
                <a:gd name="connsiteY15" fmla="*/ 97044 h 432000"/>
                <a:gd name="connsiteX16" fmla="*/ 153392 w 563476"/>
                <a:gd name="connsiteY16" fmla="*/ 97044 h 432000"/>
                <a:gd name="connsiteX17" fmla="*/ 153392 w 563476"/>
                <a:gd name="connsiteY17" fmla="*/ 372521 h 432000"/>
                <a:gd name="connsiteX18" fmla="*/ 72001 w 563476"/>
                <a:gd name="connsiteY18" fmla="*/ 372521 h 432000"/>
                <a:gd name="connsiteX19" fmla="*/ 190957 w 563476"/>
                <a:gd name="connsiteY19" fmla="*/ 0 h 432000"/>
                <a:gd name="connsiteX20" fmla="*/ 272348 w 563476"/>
                <a:gd name="connsiteY20" fmla="*/ 0 h 432000"/>
                <a:gd name="connsiteX21" fmla="*/ 272348 w 563476"/>
                <a:gd name="connsiteY21" fmla="*/ 372521 h 432000"/>
                <a:gd name="connsiteX22" fmla="*/ 190957 w 563476"/>
                <a:gd name="connsiteY22" fmla="*/ 372521 h 4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3476" h="432000">
                  <a:moveTo>
                    <a:pt x="14829" y="416347"/>
                  </a:moveTo>
                  <a:cubicBezTo>
                    <a:pt x="556062" y="416347"/>
                    <a:pt x="556062" y="416347"/>
                    <a:pt x="556062" y="416347"/>
                  </a:cubicBezTo>
                  <a:cubicBezTo>
                    <a:pt x="556062" y="416347"/>
                    <a:pt x="563476" y="416347"/>
                    <a:pt x="563476" y="424174"/>
                  </a:cubicBezTo>
                  <a:cubicBezTo>
                    <a:pt x="563476" y="432000"/>
                    <a:pt x="556062" y="432000"/>
                    <a:pt x="556062" y="432000"/>
                  </a:cubicBezTo>
                  <a:lnTo>
                    <a:pt x="14829" y="432000"/>
                  </a:lnTo>
                  <a:cubicBezTo>
                    <a:pt x="7414" y="432000"/>
                    <a:pt x="0" y="432000"/>
                    <a:pt x="0" y="424174"/>
                  </a:cubicBezTo>
                  <a:cubicBezTo>
                    <a:pt x="0" y="416347"/>
                    <a:pt x="7414" y="416347"/>
                    <a:pt x="14829" y="416347"/>
                  </a:cubicBezTo>
                  <a:close/>
                  <a:moveTo>
                    <a:pt x="428869" y="200347"/>
                  </a:moveTo>
                  <a:lnTo>
                    <a:pt x="510260" y="200347"/>
                  </a:lnTo>
                  <a:lnTo>
                    <a:pt x="510260" y="372521"/>
                  </a:lnTo>
                  <a:lnTo>
                    <a:pt x="428869" y="372521"/>
                  </a:lnTo>
                  <a:close/>
                  <a:moveTo>
                    <a:pt x="303652" y="118956"/>
                  </a:moveTo>
                  <a:lnTo>
                    <a:pt x="385043" y="118956"/>
                  </a:lnTo>
                  <a:lnTo>
                    <a:pt x="385043" y="372521"/>
                  </a:lnTo>
                  <a:lnTo>
                    <a:pt x="303652" y="372521"/>
                  </a:lnTo>
                  <a:close/>
                  <a:moveTo>
                    <a:pt x="72001" y="97044"/>
                  </a:moveTo>
                  <a:lnTo>
                    <a:pt x="153392" y="97044"/>
                  </a:lnTo>
                  <a:lnTo>
                    <a:pt x="153392" y="372521"/>
                  </a:lnTo>
                  <a:lnTo>
                    <a:pt x="72001" y="372521"/>
                  </a:lnTo>
                  <a:close/>
                  <a:moveTo>
                    <a:pt x="190957" y="0"/>
                  </a:moveTo>
                  <a:lnTo>
                    <a:pt x="272348" y="0"/>
                  </a:lnTo>
                  <a:lnTo>
                    <a:pt x="272348" y="372521"/>
                  </a:lnTo>
                  <a:lnTo>
                    <a:pt x="190957" y="372521"/>
                  </a:lnTo>
                  <a:close/>
                </a:path>
              </a:pathLst>
            </a:custGeom>
            <a:solidFill>
              <a:srgbClr val="C1D84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55" name="组合 43"/>
          <p:cNvGrpSpPr/>
          <p:nvPr/>
        </p:nvGrpSpPr>
        <p:grpSpPr>
          <a:xfrm>
            <a:off x="10156006" y="285728"/>
            <a:ext cx="597720" cy="597720"/>
            <a:chOff x="4840168" y="3971584"/>
            <a:chExt cx="522572" cy="522572"/>
          </a:xfrm>
        </p:grpSpPr>
        <p:sp>
          <p:nvSpPr>
            <p:cNvPr id="57" name="椭圆 56"/>
            <p:cNvSpPr/>
            <p:nvPr/>
          </p:nvSpPr>
          <p:spPr>
            <a:xfrm>
              <a:off x="4840168" y="3971584"/>
              <a:ext cx="522572" cy="522572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58" name="组合 137"/>
            <p:cNvGrpSpPr/>
            <p:nvPr/>
          </p:nvGrpSpPr>
          <p:grpSpPr>
            <a:xfrm>
              <a:off x="4981489" y="4078661"/>
              <a:ext cx="239931" cy="308418"/>
              <a:chOff x="731016" y="1671338"/>
              <a:chExt cx="366231" cy="470769"/>
            </a:xfrm>
            <a:solidFill>
              <a:srgbClr val="B91F38"/>
            </a:solidFill>
          </p:grpSpPr>
          <p:sp>
            <p:nvSpPr>
              <p:cNvPr id="59" name="Freeform 108"/>
              <p:cNvSpPr>
                <a:spLocks/>
              </p:cNvSpPr>
              <p:nvPr/>
            </p:nvSpPr>
            <p:spPr bwMode="auto">
              <a:xfrm flipH="1">
                <a:off x="731016" y="2089492"/>
                <a:ext cx="51922" cy="52615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83" name="Freeform 109"/>
              <p:cNvSpPr>
                <a:spLocks noEditPoints="1"/>
              </p:cNvSpPr>
              <p:nvPr/>
            </p:nvSpPr>
            <p:spPr bwMode="auto">
              <a:xfrm flipH="1">
                <a:off x="731016" y="1671338"/>
                <a:ext cx="366231" cy="470769"/>
              </a:xfrm>
              <a:custGeom>
                <a:avLst/>
                <a:gdLst>
                  <a:gd name="T0" fmla="*/ 208 w 224"/>
                  <a:gd name="T1" fmla="*/ 0 h 288"/>
                  <a:gd name="T2" fmla="*/ 16 w 224"/>
                  <a:gd name="T3" fmla="*/ 0 h 288"/>
                  <a:gd name="T4" fmla="*/ 0 w 224"/>
                  <a:gd name="T5" fmla="*/ 16 h 288"/>
                  <a:gd name="T6" fmla="*/ 0 w 224"/>
                  <a:gd name="T7" fmla="*/ 272 h 288"/>
                  <a:gd name="T8" fmla="*/ 16 w 224"/>
                  <a:gd name="T9" fmla="*/ 288 h 288"/>
                  <a:gd name="T10" fmla="*/ 176 w 224"/>
                  <a:gd name="T11" fmla="*/ 288 h 288"/>
                  <a:gd name="T12" fmla="*/ 176 w 224"/>
                  <a:gd name="T13" fmla="*/ 144 h 288"/>
                  <a:gd name="T14" fmla="*/ 224 w 224"/>
                  <a:gd name="T15" fmla="*/ 144 h 288"/>
                  <a:gd name="T16" fmla="*/ 224 w 224"/>
                  <a:gd name="T17" fmla="*/ 16 h 288"/>
                  <a:gd name="T18" fmla="*/ 208 w 224"/>
                  <a:gd name="T19" fmla="*/ 0 h 288"/>
                  <a:gd name="T20" fmla="*/ 168 w 224"/>
                  <a:gd name="T21" fmla="*/ 104 h 288"/>
                  <a:gd name="T22" fmla="*/ 56 w 224"/>
                  <a:gd name="T23" fmla="*/ 104 h 288"/>
                  <a:gd name="T24" fmla="*/ 56 w 224"/>
                  <a:gd name="T25" fmla="*/ 88 h 288"/>
                  <a:gd name="T26" fmla="*/ 168 w 224"/>
                  <a:gd name="T27" fmla="*/ 88 h 288"/>
                  <a:gd name="T28" fmla="*/ 168 w 224"/>
                  <a:gd name="T29" fmla="*/ 104 h 288"/>
                  <a:gd name="T30" fmla="*/ 168 w 224"/>
                  <a:gd name="T31" fmla="*/ 72 h 288"/>
                  <a:gd name="T32" fmla="*/ 56 w 224"/>
                  <a:gd name="T33" fmla="*/ 72 h 288"/>
                  <a:gd name="T34" fmla="*/ 56 w 224"/>
                  <a:gd name="T35" fmla="*/ 56 h 288"/>
                  <a:gd name="T36" fmla="*/ 168 w 224"/>
                  <a:gd name="T37" fmla="*/ 56 h 288"/>
                  <a:gd name="T38" fmla="*/ 168 w 224"/>
                  <a:gd name="T39" fmla="*/ 7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4" h="288">
                    <a:moveTo>
                      <a:pt x="208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0" y="281"/>
                      <a:pt x="7" y="288"/>
                      <a:pt x="16" y="288"/>
                    </a:cubicBezTo>
                    <a:cubicBezTo>
                      <a:pt x="176" y="288"/>
                      <a:pt x="176" y="288"/>
                      <a:pt x="176" y="288"/>
                    </a:cubicBezTo>
                    <a:cubicBezTo>
                      <a:pt x="176" y="144"/>
                      <a:pt x="176" y="144"/>
                      <a:pt x="176" y="144"/>
                    </a:cubicBezTo>
                    <a:cubicBezTo>
                      <a:pt x="224" y="144"/>
                      <a:pt x="224" y="144"/>
                      <a:pt x="224" y="144"/>
                    </a:cubicBezTo>
                    <a:cubicBezTo>
                      <a:pt x="224" y="16"/>
                      <a:pt x="224" y="16"/>
                      <a:pt x="224" y="16"/>
                    </a:cubicBezTo>
                    <a:cubicBezTo>
                      <a:pt x="224" y="7"/>
                      <a:pt x="217" y="0"/>
                      <a:pt x="208" y="0"/>
                    </a:cubicBezTo>
                    <a:close/>
                    <a:moveTo>
                      <a:pt x="168" y="104"/>
                    </a:moveTo>
                    <a:cubicBezTo>
                      <a:pt x="56" y="104"/>
                      <a:pt x="56" y="104"/>
                      <a:pt x="56" y="104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168" y="88"/>
                      <a:pt x="168" y="88"/>
                      <a:pt x="168" y="88"/>
                    </a:cubicBezTo>
                    <a:lnTo>
                      <a:pt x="168" y="104"/>
                    </a:lnTo>
                    <a:close/>
                    <a:moveTo>
                      <a:pt x="168" y="72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168" y="56"/>
                      <a:pt x="168" y="56"/>
                      <a:pt x="168" y="56"/>
                    </a:cubicBezTo>
                    <a:lnTo>
                      <a:pt x="168" y="72"/>
                    </a:lnTo>
                    <a:close/>
                  </a:path>
                </a:pathLst>
              </a:cu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84" name="Rectangle 110"/>
              <p:cNvSpPr>
                <a:spLocks noChangeArrowheads="1"/>
              </p:cNvSpPr>
              <p:nvPr/>
            </p:nvSpPr>
            <p:spPr bwMode="auto">
              <a:xfrm flipH="1">
                <a:off x="731016" y="1937200"/>
                <a:ext cx="51922" cy="51924"/>
              </a:xfrm>
              <a:prstGeom prst="rect">
                <a:avLst/>
              </a:pr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85" name="Rectangle 111"/>
              <p:cNvSpPr>
                <a:spLocks noChangeArrowheads="1"/>
              </p:cNvSpPr>
              <p:nvPr/>
            </p:nvSpPr>
            <p:spPr bwMode="auto">
              <a:xfrm flipH="1">
                <a:off x="731016" y="2013001"/>
                <a:ext cx="51922" cy="52615"/>
              </a:xfrm>
              <a:prstGeom prst="rect">
                <a:avLst/>
              </a:pr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</p:grpSp>
      </p:grpSp>
      <p:grpSp>
        <p:nvGrpSpPr>
          <p:cNvPr id="87" name="组合 66"/>
          <p:cNvGrpSpPr/>
          <p:nvPr/>
        </p:nvGrpSpPr>
        <p:grpSpPr>
          <a:xfrm>
            <a:off x="11156138" y="285728"/>
            <a:ext cx="597720" cy="597720"/>
            <a:chOff x="9881420" y="2714620"/>
            <a:chExt cx="784512" cy="784512"/>
          </a:xfrm>
        </p:grpSpPr>
        <p:sp>
          <p:nvSpPr>
            <p:cNvPr id="89" name="椭圆 88"/>
            <p:cNvSpPr/>
            <p:nvPr/>
          </p:nvSpPr>
          <p:spPr>
            <a:xfrm>
              <a:off x="9881420" y="2714620"/>
              <a:ext cx="784512" cy="784512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sp>
          <p:nvSpPr>
            <p:cNvPr id="90" name="Freeform 9"/>
            <p:cNvSpPr>
              <a:spLocks noEditPoints="1"/>
            </p:cNvSpPr>
            <p:nvPr/>
          </p:nvSpPr>
          <p:spPr bwMode="auto">
            <a:xfrm>
              <a:off x="10009309" y="2843474"/>
              <a:ext cx="528735" cy="526804"/>
            </a:xfrm>
            <a:custGeom>
              <a:avLst/>
              <a:gdLst>
                <a:gd name="T0" fmla="*/ 86 w 116"/>
                <a:gd name="T1" fmla="*/ 17 h 116"/>
                <a:gd name="T2" fmla="*/ 8 w 116"/>
                <a:gd name="T3" fmla="*/ 45 h 116"/>
                <a:gd name="T4" fmla="*/ 11 w 116"/>
                <a:gd name="T5" fmla="*/ 50 h 116"/>
                <a:gd name="T6" fmla="*/ 12 w 116"/>
                <a:gd name="T7" fmla="*/ 59 h 116"/>
                <a:gd name="T8" fmla="*/ 16 w 116"/>
                <a:gd name="T9" fmla="*/ 69 h 116"/>
                <a:gd name="T10" fmla="*/ 20 w 116"/>
                <a:gd name="T11" fmla="*/ 77 h 116"/>
                <a:gd name="T12" fmla="*/ 24 w 116"/>
                <a:gd name="T13" fmla="*/ 83 h 116"/>
                <a:gd name="T14" fmla="*/ 27 w 116"/>
                <a:gd name="T15" fmla="*/ 98 h 116"/>
                <a:gd name="T16" fmla="*/ 33 w 116"/>
                <a:gd name="T17" fmla="*/ 105 h 116"/>
                <a:gd name="T18" fmla="*/ 34 w 116"/>
                <a:gd name="T19" fmla="*/ 101 h 116"/>
                <a:gd name="T20" fmla="*/ 37 w 116"/>
                <a:gd name="T21" fmla="*/ 93 h 116"/>
                <a:gd name="T22" fmla="*/ 41 w 116"/>
                <a:gd name="T23" fmla="*/ 83 h 116"/>
                <a:gd name="T24" fmla="*/ 49 w 116"/>
                <a:gd name="T25" fmla="*/ 73 h 116"/>
                <a:gd name="T26" fmla="*/ 53 w 116"/>
                <a:gd name="T27" fmla="*/ 66 h 116"/>
                <a:gd name="T28" fmla="*/ 45 w 116"/>
                <a:gd name="T29" fmla="*/ 61 h 116"/>
                <a:gd name="T30" fmla="*/ 38 w 116"/>
                <a:gd name="T31" fmla="*/ 58 h 116"/>
                <a:gd name="T32" fmla="*/ 33 w 116"/>
                <a:gd name="T33" fmla="*/ 51 h 116"/>
                <a:gd name="T34" fmla="*/ 25 w 116"/>
                <a:gd name="T35" fmla="*/ 47 h 116"/>
                <a:gd name="T36" fmla="*/ 17 w 116"/>
                <a:gd name="T37" fmla="*/ 49 h 116"/>
                <a:gd name="T38" fmla="*/ 13 w 116"/>
                <a:gd name="T39" fmla="*/ 44 h 116"/>
                <a:gd name="T40" fmla="*/ 12 w 116"/>
                <a:gd name="T41" fmla="*/ 37 h 116"/>
                <a:gd name="T42" fmla="*/ 8 w 116"/>
                <a:gd name="T43" fmla="*/ 37 h 116"/>
                <a:gd name="T44" fmla="*/ 12 w 116"/>
                <a:gd name="T45" fmla="*/ 30 h 116"/>
                <a:gd name="T46" fmla="*/ 18 w 116"/>
                <a:gd name="T47" fmla="*/ 30 h 116"/>
                <a:gd name="T48" fmla="*/ 24 w 116"/>
                <a:gd name="T49" fmla="*/ 25 h 116"/>
                <a:gd name="T50" fmla="*/ 30 w 116"/>
                <a:gd name="T51" fmla="*/ 18 h 116"/>
                <a:gd name="T52" fmla="*/ 32 w 116"/>
                <a:gd name="T53" fmla="*/ 15 h 116"/>
                <a:gd name="T54" fmla="*/ 42 w 116"/>
                <a:gd name="T55" fmla="*/ 12 h 116"/>
                <a:gd name="T56" fmla="*/ 34 w 116"/>
                <a:gd name="T57" fmla="*/ 8 h 116"/>
                <a:gd name="T58" fmla="*/ 32 w 116"/>
                <a:gd name="T59" fmla="*/ 8 h 116"/>
                <a:gd name="T60" fmla="*/ 49 w 116"/>
                <a:gd name="T61" fmla="*/ 2 h 116"/>
                <a:gd name="T62" fmla="*/ 56 w 116"/>
                <a:gd name="T63" fmla="*/ 5 h 116"/>
                <a:gd name="T64" fmla="*/ 82 w 116"/>
                <a:gd name="T65" fmla="*/ 6 h 116"/>
                <a:gd name="T66" fmla="*/ 79 w 116"/>
                <a:gd name="T67" fmla="*/ 11 h 116"/>
                <a:gd name="T68" fmla="*/ 85 w 116"/>
                <a:gd name="T69" fmla="*/ 19 h 116"/>
                <a:gd name="T70" fmla="*/ 89 w 116"/>
                <a:gd name="T71" fmla="*/ 19 h 116"/>
                <a:gd name="T72" fmla="*/ 93 w 116"/>
                <a:gd name="T73" fmla="*/ 17 h 116"/>
                <a:gd name="T74" fmla="*/ 97 w 116"/>
                <a:gd name="T75" fmla="*/ 23 h 116"/>
                <a:gd name="T76" fmla="*/ 101 w 116"/>
                <a:gd name="T77" fmla="*/ 27 h 116"/>
                <a:gd name="T78" fmla="*/ 95 w 116"/>
                <a:gd name="T79" fmla="*/ 27 h 116"/>
                <a:gd name="T80" fmla="*/ 89 w 116"/>
                <a:gd name="T81" fmla="*/ 25 h 116"/>
                <a:gd name="T82" fmla="*/ 81 w 116"/>
                <a:gd name="T83" fmla="*/ 24 h 116"/>
                <a:gd name="T84" fmla="*/ 74 w 116"/>
                <a:gd name="T85" fmla="*/ 30 h 116"/>
                <a:gd name="T86" fmla="*/ 70 w 116"/>
                <a:gd name="T87" fmla="*/ 39 h 116"/>
                <a:gd name="T88" fmla="*/ 73 w 116"/>
                <a:gd name="T89" fmla="*/ 50 h 116"/>
                <a:gd name="T90" fmla="*/ 82 w 116"/>
                <a:gd name="T91" fmla="*/ 53 h 116"/>
                <a:gd name="T92" fmla="*/ 91 w 116"/>
                <a:gd name="T93" fmla="*/ 53 h 116"/>
                <a:gd name="T94" fmla="*/ 95 w 116"/>
                <a:gd name="T95" fmla="*/ 61 h 116"/>
                <a:gd name="T96" fmla="*/ 96 w 116"/>
                <a:gd name="T97" fmla="*/ 71 h 116"/>
                <a:gd name="T98" fmla="*/ 95 w 116"/>
                <a:gd name="T99" fmla="*/ 81 h 116"/>
                <a:gd name="T100" fmla="*/ 100 w 116"/>
                <a:gd name="T101" fmla="*/ 90 h 116"/>
                <a:gd name="T102" fmla="*/ 107 w 116"/>
                <a:gd name="T103" fmla="*/ 82 h 116"/>
                <a:gd name="T104" fmla="*/ 112 w 116"/>
                <a:gd name="T105" fmla="*/ 69 h 116"/>
                <a:gd name="T106" fmla="*/ 114 w 116"/>
                <a:gd name="T107" fmla="*/ 53 h 116"/>
                <a:gd name="T108" fmla="*/ 109 w 116"/>
                <a:gd name="T109" fmla="*/ 39 h 116"/>
                <a:gd name="T110" fmla="*/ 105 w 116"/>
                <a:gd name="T111" fmla="*/ 32 h 116"/>
                <a:gd name="T112" fmla="*/ 111 w 116"/>
                <a:gd name="T113" fmla="*/ 41 h 116"/>
                <a:gd name="T114" fmla="*/ 79 w 116"/>
                <a:gd name="T115" fmla="*/ 10 h 116"/>
                <a:gd name="T116" fmla="*/ 75 w 116"/>
                <a:gd name="T117" fmla="*/ 5 h 116"/>
                <a:gd name="T118" fmla="*/ 76 w 116"/>
                <a:gd name="T119" fmla="*/ 9 h 116"/>
                <a:gd name="T120" fmla="*/ 73 w 116"/>
                <a:gd name="T121" fmla="*/ 4 h 116"/>
                <a:gd name="T122" fmla="*/ 109 w 116"/>
                <a:gd name="T123" fmla="*/ 8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6" h="116">
                  <a:moveTo>
                    <a:pt x="6" y="33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6" y="33"/>
                    <a:pt x="6" y="33"/>
                    <a:pt x="5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3"/>
                  </a:cubicBezTo>
                  <a:close/>
                  <a:moveTo>
                    <a:pt x="5" y="35"/>
                  </a:move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lose/>
                  <a:moveTo>
                    <a:pt x="88" y="18"/>
                  </a:move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6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lose/>
                  <a:moveTo>
                    <a:pt x="112" y="37"/>
                  </a:moveTo>
                  <a:cubicBezTo>
                    <a:pt x="114" y="44"/>
                    <a:pt x="116" y="51"/>
                    <a:pt x="116" y="58"/>
                  </a:cubicBezTo>
                  <a:cubicBezTo>
                    <a:pt x="116" y="90"/>
                    <a:pt x="90" y="116"/>
                    <a:pt x="58" y="116"/>
                  </a:cubicBezTo>
                  <a:cubicBezTo>
                    <a:pt x="26" y="116"/>
                    <a:pt x="0" y="90"/>
                    <a:pt x="0" y="58"/>
                  </a:cubicBezTo>
                  <a:cubicBezTo>
                    <a:pt x="0" y="50"/>
                    <a:pt x="2" y="42"/>
                    <a:pt x="5" y="35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8" y="44"/>
                    <a:pt x="8" y="44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4" y="51"/>
                    <a:pt x="14" y="51"/>
                  </a:cubicBezTo>
                  <a:cubicBezTo>
                    <a:pt x="14" y="51"/>
                    <a:pt x="14" y="52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2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5" y="53"/>
                    <a:pt x="15" y="53"/>
                    <a:pt x="15" y="54"/>
                  </a:cubicBezTo>
                  <a:cubicBezTo>
                    <a:pt x="15" y="54"/>
                    <a:pt x="15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60"/>
                    <a:pt x="12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4"/>
                    <a:pt x="13" y="64"/>
                    <a:pt x="13" y="65"/>
                  </a:cubicBezTo>
                  <a:cubicBezTo>
                    <a:pt x="13" y="65"/>
                    <a:pt x="13" y="65"/>
                    <a:pt x="14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6"/>
                    <a:pt x="14" y="67"/>
                    <a:pt x="14" y="67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4" y="67"/>
                    <a:pt x="14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6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1"/>
                    <a:pt x="16" y="71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7" y="73"/>
                  </a:cubicBezTo>
                  <a:cubicBezTo>
                    <a:pt x="17" y="73"/>
                    <a:pt x="17" y="73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5"/>
                    <a:pt x="17" y="75"/>
                  </a:cubicBezTo>
                  <a:cubicBezTo>
                    <a:pt x="17" y="75"/>
                    <a:pt x="17" y="75"/>
                    <a:pt x="18" y="75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8"/>
                    <a:pt x="21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9"/>
                    <a:pt x="22" y="79"/>
                  </a:cubicBezTo>
                  <a:cubicBezTo>
                    <a:pt x="22" y="79"/>
                    <a:pt x="22" y="79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3"/>
                    <a:pt x="23" y="83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4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4" y="84"/>
                    <a:pt x="24" y="85"/>
                    <a:pt x="24" y="85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4" y="90"/>
                    <a:pt x="24" y="90"/>
                    <a:pt x="25" y="90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0"/>
                    <a:pt x="25" y="91"/>
                    <a:pt x="25" y="91"/>
                  </a:cubicBezTo>
                  <a:cubicBezTo>
                    <a:pt x="25" y="91"/>
                    <a:pt x="25" y="92"/>
                    <a:pt x="25" y="92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5"/>
                    <a:pt x="25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5" y="96"/>
                    <a:pt x="26" y="96"/>
                    <a:pt x="26" y="97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7" y="97"/>
                    <a:pt x="27" y="97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8" y="98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9" y="99"/>
                  </a:cubicBezTo>
                  <a:cubicBezTo>
                    <a:pt x="29" y="100"/>
                    <a:pt x="29" y="100"/>
                    <a:pt x="29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1" y="103"/>
                  </a:cubicBezTo>
                  <a:cubicBezTo>
                    <a:pt x="31" y="103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2" y="104"/>
                    <a:pt x="32" y="104"/>
                  </a:cubicBezTo>
                  <a:cubicBezTo>
                    <a:pt x="32" y="105"/>
                    <a:pt x="32" y="105"/>
                    <a:pt x="32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5" y="106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05"/>
                    <a:pt x="35" y="105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3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5" y="103"/>
                    <a:pt x="35" y="102"/>
                    <a:pt x="35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100"/>
                    <a:pt x="34" y="99"/>
                    <a:pt x="34" y="99"/>
                  </a:cubicBezTo>
                  <a:cubicBezTo>
                    <a:pt x="34" y="99"/>
                    <a:pt x="34" y="99"/>
                    <a:pt x="33" y="99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4" y="97"/>
                    <a:pt x="34" y="97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7" y="95"/>
                    <a:pt x="37" y="95"/>
                  </a:cubicBezTo>
                  <a:cubicBezTo>
                    <a:pt x="37" y="94"/>
                    <a:pt x="37" y="94"/>
                    <a:pt x="37" y="93"/>
                  </a:cubicBezTo>
                  <a:cubicBezTo>
                    <a:pt x="37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5" y="93"/>
                    <a:pt x="35" y="92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8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40" y="89"/>
                    <a:pt x="40" y="89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40" y="85"/>
                    <a:pt x="40" y="85"/>
                    <a:pt x="40" y="85"/>
                  </a:cubicBezTo>
                  <a:cubicBezTo>
                    <a:pt x="40" y="85"/>
                    <a:pt x="40" y="84"/>
                    <a:pt x="40" y="84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3"/>
                    <a:pt x="41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83"/>
                    <a:pt x="41" y="83"/>
                    <a:pt x="42" y="82"/>
                  </a:cubicBezTo>
                  <a:cubicBezTo>
                    <a:pt x="42" y="82"/>
                    <a:pt x="42" y="82"/>
                    <a:pt x="43" y="82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2"/>
                    <a:pt x="44" y="82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4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6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8" y="80"/>
                    <a:pt x="48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7"/>
                    <a:pt x="49" y="76"/>
                    <a:pt x="49" y="76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1" y="71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2" y="69"/>
                    <a:pt x="52" y="69"/>
                  </a:cubicBezTo>
                  <a:cubicBezTo>
                    <a:pt x="52" y="69"/>
                    <a:pt x="52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4" y="68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0" y="63"/>
                    <a:pt x="50" y="63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49" y="62"/>
                    <a:pt x="49" y="61"/>
                    <a:pt x="49" y="61"/>
                  </a:cubicBezTo>
                  <a:cubicBezTo>
                    <a:pt x="49" y="61"/>
                    <a:pt x="49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0"/>
                    <a:pt x="44" y="60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3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8" y="59"/>
                    <a:pt x="38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40" y="58"/>
                    <a:pt x="40" y="58"/>
                  </a:cubicBezTo>
                  <a:cubicBezTo>
                    <a:pt x="40" y="58"/>
                    <a:pt x="39" y="57"/>
                    <a:pt x="39" y="57"/>
                  </a:cubicBezTo>
                  <a:cubicBezTo>
                    <a:pt x="39" y="57"/>
                    <a:pt x="39" y="57"/>
                    <a:pt x="39" y="56"/>
                  </a:cubicBezTo>
                  <a:cubicBezTo>
                    <a:pt x="39" y="56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3"/>
                    <a:pt x="36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3"/>
                    <a:pt x="35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49"/>
                    <a:pt x="29" y="49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5" y="48"/>
                    <a:pt x="26" y="48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4" y="47"/>
                    <a:pt x="24" y="47"/>
                  </a:cubicBezTo>
                  <a:cubicBezTo>
                    <a:pt x="24" y="47"/>
                    <a:pt x="24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2" y="46"/>
                    <a:pt x="22" y="46"/>
                  </a:cubicBezTo>
                  <a:cubicBezTo>
                    <a:pt x="22" y="46"/>
                    <a:pt x="22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3" y="46"/>
                    <a:pt x="13" y="45"/>
                  </a:cubicBezTo>
                  <a:cubicBezTo>
                    <a:pt x="13" y="45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3" y="43"/>
                    <a:pt x="13" y="42"/>
                  </a:cubicBezTo>
                  <a:cubicBezTo>
                    <a:pt x="13" y="42"/>
                    <a:pt x="13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2" y="40"/>
                  </a:cubicBezTo>
                  <a:cubicBezTo>
                    <a:pt x="12" y="40"/>
                    <a:pt x="12" y="39"/>
                    <a:pt x="13" y="38"/>
                  </a:cubicBezTo>
                  <a:cubicBezTo>
                    <a:pt x="13" y="38"/>
                    <a:pt x="13" y="38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1" y="37"/>
                    <a:pt x="11" y="37"/>
                  </a:cubicBezTo>
                  <a:cubicBezTo>
                    <a:pt x="11" y="37"/>
                    <a:pt x="10" y="37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9" y="38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8" y="40"/>
                    <a:pt x="8" y="40"/>
                  </a:cubicBezTo>
                  <a:cubicBezTo>
                    <a:pt x="8" y="40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6"/>
                  </a:cubicBezTo>
                  <a:cubicBezTo>
                    <a:pt x="9" y="36"/>
                    <a:pt x="8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5"/>
                    <a:pt x="9" y="35"/>
                  </a:cubicBezTo>
                  <a:cubicBezTo>
                    <a:pt x="9" y="35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9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1" y="32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2" y="31"/>
                    <a:pt x="12" y="31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9"/>
                    <a:pt x="15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7" y="30"/>
                    <a:pt x="17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8" y="32"/>
                    <a:pt x="18" y="32"/>
                  </a:cubicBezTo>
                  <a:cubicBezTo>
                    <a:pt x="18" y="32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0" y="29"/>
                    <a:pt x="20" y="29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2" y="27"/>
                    <a:pt x="22" y="27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4"/>
                    <a:pt x="24" y="24"/>
                  </a:cubicBezTo>
                  <a:cubicBezTo>
                    <a:pt x="24" y="24"/>
                    <a:pt x="24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2"/>
                    <a:pt x="25" y="22"/>
                  </a:cubicBezTo>
                  <a:cubicBezTo>
                    <a:pt x="26" y="22"/>
                    <a:pt x="26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30" y="20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3" y="17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5" y="16"/>
                    <a:pt x="35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2"/>
                  </a:cubicBezTo>
                  <a:cubicBezTo>
                    <a:pt x="39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1"/>
                    <a:pt x="42" y="11"/>
                  </a:cubicBezTo>
                  <a:cubicBezTo>
                    <a:pt x="42" y="11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5" y="8"/>
                    <a:pt x="35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1" y="11"/>
                  </a:cubicBezTo>
                  <a:cubicBezTo>
                    <a:pt x="31" y="11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1"/>
                  </a:cubicBezTo>
                  <a:cubicBezTo>
                    <a:pt x="31" y="11"/>
                    <a:pt x="31" y="11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2" y="9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6"/>
                    <a:pt x="34" y="6"/>
                  </a:cubicBezTo>
                  <a:cubicBezTo>
                    <a:pt x="34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7" y="5"/>
                  </a:cubicBezTo>
                  <a:cubicBezTo>
                    <a:pt x="37" y="5"/>
                    <a:pt x="37" y="5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41" y="3"/>
                    <a:pt x="45" y="2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3"/>
                    <a:pt x="50" y="3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5"/>
                    <a:pt x="49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7"/>
                    <a:pt x="49" y="7"/>
                    <a:pt x="49" y="7"/>
                  </a:cubicBezTo>
                  <a:cubicBezTo>
                    <a:pt x="49" y="7"/>
                    <a:pt x="49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6" y="6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7" y="5"/>
                  </a:cubicBezTo>
                  <a:cubicBezTo>
                    <a:pt x="57" y="5"/>
                    <a:pt x="57" y="5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9" y="2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8" y="1"/>
                    <a:pt x="75" y="3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9"/>
                    <a:pt x="82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3" y="9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11"/>
                    <a:pt x="78" y="11"/>
                    <a:pt x="78" y="12"/>
                  </a:cubicBezTo>
                  <a:cubicBezTo>
                    <a:pt x="77" y="12"/>
                    <a:pt x="77" y="12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6" y="13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7" y="15"/>
                    <a:pt x="77" y="16"/>
                    <a:pt x="78" y="16"/>
                  </a:cubicBezTo>
                  <a:cubicBezTo>
                    <a:pt x="78" y="16"/>
                    <a:pt x="78" y="17"/>
                    <a:pt x="79" y="17"/>
                  </a:cubicBezTo>
                  <a:cubicBezTo>
                    <a:pt x="79" y="18"/>
                    <a:pt x="80" y="19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1" y="20"/>
                    <a:pt x="81" y="20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8"/>
                  </a:cubicBezTo>
                  <a:cubicBezTo>
                    <a:pt x="83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9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4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6" y="19"/>
                    <a:pt x="86" y="19"/>
                  </a:cubicBezTo>
                  <a:cubicBezTo>
                    <a:pt x="86" y="19"/>
                    <a:pt x="86" y="19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8" y="20"/>
                    <a:pt x="88" y="20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90" y="24"/>
                    <a:pt x="90" y="24"/>
                    <a:pt x="90" y="24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1" y="22"/>
                    <a:pt x="91" y="22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0" y="20"/>
                    <a:pt x="90" y="20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90" y="19"/>
                    <a:pt x="90" y="19"/>
                    <a:pt x="89" y="19"/>
                  </a:cubicBezTo>
                  <a:cubicBezTo>
                    <a:pt x="89" y="19"/>
                    <a:pt x="89" y="19"/>
                    <a:pt x="89" y="19"/>
                  </a:cubicBezTo>
                  <a:cubicBezTo>
                    <a:pt x="89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4" y="22"/>
                    <a:pt x="94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0"/>
                    <a:pt x="94" y="20"/>
                  </a:cubicBezTo>
                  <a:cubicBezTo>
                    <a:pt x="94" y="19"/>
                    <a:pt x="94" y="18"/>
                    <a:pt x="93" y="18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4" y="16"/>
                    <a:pt x="94" y="16"/>
                    <a:pt x="94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6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6" y="17"/>
                    <a:pt x="96" y="18"/>
                    <a:pt x="96" y="18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7" y="18"/>
                    <a:pt x="97" y="18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96" y="19"/>
                    <a:pt x="96" y="19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1"/>
                    <a:pt x="95" y="21"/>
                    <a:pt x="96" y="21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3"/>
                    <a:pt x="100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1" y="28"/>
                    <a:pt x="101" y="27"/>
                    <a:pt x="101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99" y="28"/>
                    <a:pt x="99" y="28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9" y="27"/>
                    <a:pt x="99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7" y="27"/>
                    <a:pt x="97" y="27"/>
                    <a:pt x="97" y="26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8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8"/>
                    <a:pt x="96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3"/>
                    <a:pt x="89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7" y="22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0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5"/>
                  </a:cubicBezTo>
                  <a:cubicBezTo>
                    <a:pt x="78" y="25"/>
                    <a:pt x="78" y="25"/>
                    <a:pt x="77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25"/>
                    <a:pt x="77" y="25"/>
                    <a:pt x="76" y="25"/>
                  </a:cubicBezTo>
                  <a:cubicBezTo>
                    <a:pt x="76" y="25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5" y="26"/>
                  </a:cubicBezTo>
                  <a:cubicBezTo>
                    <a:pt x="75" y="26"/>
                    <a:pt x="75" y="27"/>
                    <a:pt x="75" y="27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5" y="29"/>
                    <a:pt x="75" y="29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1"/>
                  </a:cubicBezTo>
                  <a:cubicBezTo>
                    <a:pt x="71" y="31"/>
                    <a:pt x="71" y="31"/>
                    <a:pt x="71" y="3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32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6"/>
                  </a:cubicBezTo>
                  <a:cubicBezTo>
                    <a:pt x="70" y="36"/>
                    <a:pt x="70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69" y="39"/>
                    <a:pt x="69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1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70" y="41"/>
                    <a:pt x="70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0" y="43"/>
                    <a:pt x="69" y="43"/>
                    <a:pt x="69" y="43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5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0" y="45"/>
                    <a:pt x="70" y="45"/>
                    <a:pt x="71" y="45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3" y="48"/>
                    <a:pt x="73" y="48"/>
                    <a:pt x="73" y="49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3" y="49"/>
                    <a:pt x="73" y="50"/>
                    <a:pt x="73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5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7" y="51"/>
                    <a:pt x="77" y="51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3"/>
                    <a:pt x="77" y="53"/>
                    <a:pt x="78" y="53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8" y="53"/>
                    <a:pt x="79" y="53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3"/>
                    <a:pt x="80" y="53"/>
                  </a:cubicBezTo>
                  <a:cubicBezTo>
                    <a:pt x="80" y="53"/>
                    <a:pt x="80" y="53"/>
                    <a:pt x="80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4"/>
                    <a:pt x="84" y="54"/>
                    <a:pt x="84" y="54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4" y="54"/>
                    <a:pt x="84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6" y="54"/>
                    <a:pt x="86" y="53"/>
                    <a:pt x="86" y="53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3"/>
                    <a:pt x="86" y="53"/>
                    <a:pt x="86" y="52"/>
                  </a:cubicBezTo>
                  <a:cubicBezTo>
                    <a:pt x="86" y="52"/>
                    <a:pt x="86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89" y="52"/>
                    <a:pt x="89" y="52"/>
                    <a:pt x="89" y="53"/>
                  </a:cubicBezTo>
                  <a:cubicBezTo>
                    <a:pt x="89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2" y="53"/>
                  </a:cubicBezTo>
                  <a:cubicBezTo>
                    <a:pt x="92" y="53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3" y="54"/>
                    <a:pt x="93" y="54"/>
                    <a:pt x="94" y="55"/>
                  </a:cubicBezTo>
                  <a:cubicBezTo>
                    <a:pt x="94" y="55"/>
                    <a:pt x="94" y="55"/>
                    <a:pt x="94" y="56"/>
                  </a:cubicBezTo>
                  <a:cubicBezTo>
                    <a:pt x="94" y="56"/>
                    <a:pt x="94" y="56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3" y="57"/>
                  </a:cubicBezTo>
                  <a:cubicBezTo>
                    <a:pt x="93" y="57"/>
                    <a:pt x="93" y="57"/>
                    <a:pt x="93" y="57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60"/>
                    <a:pt x="94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4" y="60"/>
                    <a:pt x="94" y="60"/>
                    <a:pt x="95" y="60"/>
                  </a:cubicBezTo>
                  <a:cubicBezTo>
                    <a:pt x="95" y="60"/>
                    <a:pt x="95" y="61"/>
                    <a:pt x="95" y="61"/>
                  </a:cubicBezTo>
                  <a:cubicBezTo>
                    <a:pt x="95" y="61"/>
                    <a:pt x="95" y="61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70"/>
                    <a:pt x="97" y="70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7" y="70"/>
                    <a:pt x="96" y="70"/>
                    <a:pt x="96" y="70"/>
                  </a:cubicBezTo>
                  <a:cubicBezTo>
                    <a:pt x="96" y="70"/>
                    <a:pt x="96" y="70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5" y="71"/>
                    <a:pt x="95" y="71"/>
                    <a:pt x="95" y="71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95" y="74"/>
                    <a:pt x="95" y="74"/>
                    <a:pt x="94" y="74"/>
                  </a:cubicBezTo>
                  <a:cubicBezTo>
                    <a:pt x="94" y="74"/>
                    <a:pt x="94" y="74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1"/>
                    <a:pt x="94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5" y="87"/>
                    <a:pt x="95" y="87"/>
                  </a:cubicBezTo>
                  <a:cubicBezTo>
                    <a:pt x="95" y="87"/>
                    <a:pt x="95" y="88"/>
                    <a:pt x="95" y="88"/>
                  </a:cubicBezTo>
                  <a:cubicBezTo>
                    <a:pt x="95" y="88"/>
                    <a:pt x="95" y="89"/>
                    <a:pt x="95" y="89"/>
                  </a:cubicBezTo>
                  <a:cubicBezTo>
                    <a:pt x="95" y="89"/>
                    <a:pt x="95" y="89"/>
                    <a:pt x="95" y="89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3" y="90"/>
                    <a:pt x="93" y="90"/>
                  </a:cubicBezTo>
                  <a:cubicBezTo>
                    <a:pt x="93" y="90"/>
                    <a:pt x="93" y="91"/>
                    <a:pt x="93" y="91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93" y="91"/>
                    <a:pt x="93" y="92"/>
                    <a:pt x="93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5" y="92"/>
                  </a:cubicBezTo>
                  <a:cubicBezTo>
                    <a:pt x="95" y="92"/>
                    <a:pt x="95" y="92"/>
                    <a:pt x="96" y="92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7" y="92"/>
                    <a:pt x="98" y="92"/>
                    <a:pt x="98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100" y="91"/>
                    <a:pt x="100" y="91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89"/>
                    <a:pt x="101" y="88"/>
                    <a:pt x="101" y="88"/>
                  </a:cubicBezTo>
                  <a:cubicBezTo>
                    <a:pt x="102" y="88"/>
                    <a:pt x="102" y="88"/>
                    <a:pt x="102" y="88"/>
                  </a:cubicBezTo>
                  <a:cubicBezTo>
                    <a:pt x="102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4" y="88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05" y="87"/>
                    <a:pt x="105" y="86"/>
                    <a:pt x="105" y="86"/>
                  </a:cubicBezTo>
                  <a:cubicBezTo>
                    <a:pt x="105" y="86"/>
                    <a:pt x="105" y="86"/>
                    <a:pt x="105" y="86"/>
                  </a:cubicBezTo>
                  <a:cubicBezTo>
                    <a:pt x="105" y="85"/>
                    <a:pt x="105" y="85"/>
                    <a:pt x="105" y="85"/>
                  </a:cubicBezTo>
                  <a:cubicBezTo>
                    <a:pt x="105" y="85"/>
                    <a:pt x="104" y="85"/>
                    <a:pt x="104" y="85"/>
                  </a:cubicBezTo>
                  <a:cubicBezTo>
                    <a:pt x="104" y="85"/>
                    <a:pt x="104" y="85"/>
                    <a:pt x="104" y="85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4"/>
                    <a:pt x="105" y="84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3"/>
                    <a:pt x="106" y="83"/>
                    <a:pt x="106" y="83"/>
                  </a:cubicBezTo>
                  <a:cubicBezTo>
                    <a:pt x="106" y="83"/>
                    <a:pt x="107" y="82"/>
                    <a:pt x="107" y="82"/>
                  </a:cubicBezTo>
                  <a:cubicBezTo>
                    <a:pt x="107" y="81"/>
                    <a:pt x="107" y="81"/>
                    <a:pt x="107" y="80"/>
                  </a:cubicBezTo>
                  <a:cubicBezTo>
                    <a:pt x="107" y="80"/>
                    <a:pt x="107" y="80"/>
                    <a:pt x="107" y="80"/>
                  </a:cubicBezTo>
                  <a:cubicBezTo>
                    <a:pt x="107" y="80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8"/>
                    <a:pt x="107" y="78"/>
                  </a:cubicBezTo>
                  <a:cubicBezTo>
                    <a:pt x="107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09" y="77"/>
                    <a:pt x="109" y="76"/>
                    <a:pt x="109" y="76"/>
                  </a:cubicBezTo>
                  <a:cubicBezTo>
                    <a:pt x="109" y="76"/>
                    <a:pt x="109" y="76"/>
                    <a:pt x="109" y="76"/>
                  </a:cubicBezTo>
                  <a:cubicBezTo>
                    <a:pt x="109" y="76"/>
                    <a:pt x="109" y="75"/>
                    <a:pt x="109" y="75"/>
                  </a:cubicBezTo>
                  <a:cubicBezTo>
                    <a:pt x="110" y="75"/>
                    <a:pt x="110" y="74"/>
                    <a:pt x="111" y="74"/>
                  </a:cubicBezTo>
                  <a:cubicBezTo>
                    <a:pt x="111" y="74"/>
                    <a:pt x="111" y="74"/>
                    <a:pt x="111" y="74"/>
                  </a:cubicBezTo>
                  <a:cubicBezTo>
                    <a:pt x="111" y="74"/>
                    <a:pt x="111" y="73"/>
                    <a:pt x="111" y="73"/>
                  </a:cubicBezTo>
                  <a:cubicBezTo>
                    <a:pt x="111" y="73"/>
                    <a:pt x="111" y="72"/>
                    <a:pt x="111" y="72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1" y="71"/>
                    <a:pt x="111" y="71"/>
                    <a:pt x="111" y="70"/>
                  </a:cubicBezTo>
                  <a:cubicBezTo>
                    <a:pt x="111" y="70"/>
                    <a:pt x="111" y="70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7"/>
                    <a:pt x="112" y="66"/>
                    <a:pt x="112" y="65"/>
                  </a:cubicBezTo>
                  <a:cubicBezTo>
                    <a:pt x="112" y="65"/>
                    <a:pt x="112" y="64"/>
                    <a:pt x="112" y="64"/>
                  </a:cubicBezTo>
                  <a:cubicBezTo>
                    <a:pt x="112" y="63"/>
                    <a:pt x="112" y="62"/>
                    <a:pt x="113" y="62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4" y="60"/>
                  </a:cubicBezTo>
                  <a:cubicBezTo>
                    <a:pt x="114" y="60"/>
                    <a:pt x="114" y="60"/>
                    <a:pt x="114" y="60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14" y="58"/>
                    <a:pt x="114" y="58"/>
                    <a:pt x="114" y="57"/>
                  </a:cubicBezTo>
                  <a:cubicBezTo>
                    <a:pt x="114" y="57"/>
                    <a:pt x="114" y="57"/>
                    <a:pt x="114" y="57"/>
                  </a:cubicBezTo>
                  <a:cubicBezTo>
                    <a:pt x="113" y="57"/>
                    <a:pt x="113" y="57"/>
                    <a:pt x="113" y="57"/>
                  </a:cubicBezTo>
                  <a:cubicBezTo>
                    <a:pt x="113" y="57"/>
                    <a:pt x="113" y="56"/>
                    <a:pt x="113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3" y="56"/>
                    <a:pt x="113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49"/>
                    <a:pt x="115" y="49"/>
                    <a:pt x="114" y="49"/>
                  </a:cubicBezTo>
                  <a:cubicBezTo>
                    <a:pt x="114" y="48"/>
                    <a:pt x="113" y="48"/>
                    <a:pt x="113" y="48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113" y="46"/>
                    <a:pt x="112" y="46"/>
                    <a:pt x="112" y="46"/>
                  </a:cubicBezTo>
                  <a:cubicBezTo>
                    <a:pt x="112" y="46"/>
                    <a:pt x="112" y="46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4"/>
                  </a:cubicBezTo>
                  <a:cubicBezTo>
                    <a:pt x="112" y="44"/>
                    <a:pt x="112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2"/>
                    <a:pt x="111" y="42"/>
                  </a:cubicBezTo>
                  <a:cubicBezTo>
                    <a:pt x="111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09" y="41"/>
                    <a:pt x="109" y="40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8"/>
                    <a:pt x="108" y="38"/>
                    <a:pt x="108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8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4"/>
                    <a:pt x="105" y="34"/>
                    <a:pt x="105" y="33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4" y="32"/>
                    <a:pt x="104" y="31"/>
                    <a:pt x="103" y="31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5"/>
                    <a:pt x="107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7"/>
                    <a:pt x="108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10" y="39"/>
                    <a:pt x="110" y="39"/>
                    <a:pt x="110" y="39"/>
                  </a:cubicBezTo>
                  <a:cubicBezTo>
                    <a:pt x="110" y="39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3"/>
                    <a:pt x="111" y="43"/>
                  </a:cubicBezTo>
                  <a:cubicBezTo>
                    <a:pt x="112" y="43"/>
                    <a:pt x="112" y="43"/>
                    <a:pt x="112" y="44"/>
                  </a:cubicBezTo>
                  <a:cubicBezTo>
                    <a:pt x="113" y="44"/>
                    <a:pt x="113" y="44"/>
                    <a:pt x="113" y="44"/>
                  </a:cubicBezTo>
                  <a:cubicBezTo>
                    <a:pt x="113" y="43"/>
                    <a:pt x="113" y="43"/>
                    <a:pt x="113" y="43"/>
                  </a:cubicBezTo>
                  <a:cubicBezTo>
                    <a:pt x="113" y="42"/>
                    <a:pt x="112" y="41"/>
                    <a:pt x="112" y="39"/>
                  </a:cubicBezTo>
                  <a:cubicBezTo>
                    <a:pt x="112" y="38"/>
                    <a:pt x="112" y="38"/>
                    <a:pt x="112" y="37"/>
                  </a:cubicBezTo>
                  <a:close/>
                  <a:moveTo>
                    <a:pt x="79" y="5"/>
                  </a:moveTo>
                  <a:cubicBezTo>
                    <a:pt x="79" y="5"/>
                    <a:pt x="78" y="5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7"/>
                    <a:pt x="79" y="7"/>
                    <a:pt x="79" y="7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8"/>
                    <a:pt x="79" y="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1" y="7"/>
                  </a:cubicBezTo>
                  <a:cubicBezTo>
                    <a:pt x="81" y="7"/>
                    <a:pt x="81" y="7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9" y="5"/>
                    <a:pt x="79" y="5"/>
                  </a:cubicBezTo>
                  <a:close/>
                  <a:moveTo>
                    <a:pt x="75" y="5"/>
                  </a:move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9"/>
                    <a:pt x="74" y="9"/>
                  </a:cubicBezTo>
                  <a:cubicBezTo>
                    <a:pt x="74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8"/>
                  </a:cubicBezTo>
                  <a:cubicBezTo>
                    <a:pt x="78" y="8"/>
                    <a:pt x="78" y="8"/>
                    <a:pt x="78" y="7"/>
                  </a:cubicBezTo>
                  <a:cubicBezTo>
                    <a:pt x="78" y="7"/>
                    <a:pt x="78" y="7"/>
                    <a:pt x="77" y="7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8" y="6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5"/>
                    <a:pt x="73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lose/>
                  <a:moveTo>
                    <a:pt x="112" y="77"/>
                  </a:moveTo>
                  <a:cubicBezTo>
                    <a:pt x="113" y="76"/>
                    <a:pt x="113" y="75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2" y="73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1" y="74"/>
                  </a:cubicBezTo>
                  <a:cubicBezTo>
                    <a:pt x="111" y="75"/>
                    <a:pt x="111" y="75"/>
                    <a:pt x="111" y="75"/>
                  </a:cubicBezTo>
                  <a:cubicBezTo>
                    <a:pt x="111" y="75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09" y="78"/>
                    <a:pt x="109" y="78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80"/>
                    <a:pt x="109" y="81"/>
                  </a:cubicBezTo>
                  <a:cubicBezTo>
                    <a:pt x="109" y="81"/>
                    <a:pt x="109" y="81"/>
                    <a:pt x="109" y="81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10" y="82"/>
                    <a:pt x="111" y="81"/>
                    <a:pt x="111" y="81"/>
                  </a:cubicBezTo>
                  <a:cubicBezTo>
                    <a:pt x="111" y="81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2" y="78"/>
                    <a:pt x="112" y="78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1" name="TextBox 90"/>
          <p:cNvSpPr txBox="1"/>
          <p:nvPr userDrawn="1"/>
        </p:nvSpPr>
        <p:spPr>
          <a:xfrm>
            <a:off x="398518" y="47688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粗黑_GBK" pitchFamily="2" charset="-122"/>
                <a:ea typeface="方正兰亭粗黑_GBK" pitchFamily="2" charset="-122"/>
              </a:rPr>
              <a:t>项目成果展示</a:t>
            </a:r>
          </a:p>
        </p:txBody>
      </p:sp>
    </p:spTree>
    <p:extLst>
      <p:ext uri="{BB962C8B-B14F-4D97-AF65-F5344CB8AC3E}">
        <p14:creationId xmlns:p14="http://schemas.microsoft.com/office/powerpoint/2010/main" val="20501805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四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 userDrawn="1"/>
        </p:nvSpPr>
        <p:spPr>
          <a:xfrm>
            <a:off x="0" y="1198956"/>
            <a:ext cx="12189600" cy="1546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itchFamily="34" charset="-122"/>
            </a:endParaRPr>
          </a:p>
        </p:txBody>
      </p:sp>
      <p:grpSp>
        <p:nvGrpSpPr>
          <p:cNvPr id="35" name="组合 31"/>
          <p:cNvGrpSpPr/>
          <p:nvPr/>
        </p:nvGrpSpPr>
        <p:grpSpPr>
          <a:xfrm>
            <a:off x="7155610" y="285728"/>
            <a:ext cx="597720" cy="597720"/>
            <a:chOff x="6501056" y="1873013"/>
            <a:chExt cx="696763" cy="696763"/>
          </a:xfrm>
        </p:grpSpPr>
        <p:sp>
          <p:nvSpPr>
            <p:cNvPr id="37" name="椭圆 36"/>
            <p:cNvSpPr/>
            <p:nvPr/>
          </p:nvSpPr>
          <p:spPr>
            <a:xfrm>
              <a:off x="6501056" y="1873013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38" name="组合 113"/>
            <p:cNvGrpSpPr>
              <a:grpSpLocks noChangeAspect="1"/>
            </p:cNvGrpSpPr>
            <p:nvPr/>
          </p:nvGrpSpPr>
          <p:grpSpPr>
            <a:xfrm>
              <a:off x="6616022" y="1996255"/>
              <a:ext cx="466830" cy="450242"/>
              <a:chOff x="7019925" y="5499100"/>
              <a:chExt cx="312738" cy="301626"/>
            </a:xfrm>
            <a:solidFill>
              <a:srgbClr val="BBBE2C"/>
            </a:solidFill>
          </p:grpSpPr>
          <p:sp>
            <p:nvSpPr>
              <p:cNvPr id="39" name="Freeform 252"/>
              <p:cNvSpPr>
                <a:spLocks/>
              </p:cNvSpPr>
              <p:nvPr/>
            </p:nvSpPr>
            <p:spPr bwMode="auto">
              <a:xfrm>
                <a:off x="7069138" y="5567363"/>
                <a:ext cx="214313" cy="23336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008BB6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40" name="Freeform 253"/>
              <p:cNvSpPr>
                <a:spLocks/>
              </p:cNvSpPr>
              <p:nvPr/>
            </p:nvSpPr>
            <p:spPr bwMode="auto">
              <a:xfrm>
                <a:off x="7019925" y="5499100"/>
                <a:ext cx="312738" cy="169863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solidFill>
                <a:srgbClr val="008BB6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</p:grpSp>
      </p:grpSp>
      <p:grpSp>
        <p:nvGrpSpPr>
          <p:cNvPr id="42" name="组合 36"/>
          <p:cNvGrpSpPr/>
          <p:nvPr/>
        </p:nvGrpSpPr>
        <p:grpSpPr>
          <a:xfrm>
            <a:off x="8155742" y="285728"/>
            <a:ext cx="597720" cy="597720"/>
            <a:chOff x="6501056" y="2921024"/>
            <a:chExt cx="696763" cy="696763"/>
          </a:xfrm>
        </p:grpSpPr>
        <p:sp>
          <p:nvSpPr>
            <p:cNvPr id="44" name="椭圆 43"/>
            <p:cNvSpPr/>
            <p:nvPr/>
          </p:nvSpPr>
          <p:spPr>
            <a:xfrm>
              <a:off x="6501056" y="2921024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45" name="组合 118"/>
            <p:cNvGrpSpPr>
              <a:grpSpLocks noChangeAspect="1"/>
            </p:cNvGrpSpPr>
            <p:nvPr/>
          </p:nvGrpSpPr>
          <p:grpSpPr>
            <a:xfrm>
              <a:off x="6636672" y="3066937"/>
              <a:ext cx="455384" cy="390650"/>
              <a:chOff x="5084763" y="971550"/>
              <a:chExt cx="323850" cy="277813"/>
            </a:xfrm>
            <a:solidFill>
              <a:srgbClr val="4ABAB5"/>
            </a:solidFill>
          </p:grpSpPr>
          <p:sp>
            <p:nvSpPr>
              <p:cNvPr id="46" name="Freeform 301"/>
              <p:cNvSpPr>
                <a:spLocks noEditPoints="1"/>
              </p:cNvSpPr>
              <p:nvPr/>
            </p:nvSpPr>
            <p:spPr bwMode="auto">
              <a:xfrm>
                <a:off x="5191125" y="1031875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  <p:sp>
            <p:nvSpPr>
              <p:cNvPr id="47" name="Freeform 302"/>
              <p:cNvSpPr>
                <a:spLocks noEditPoints="1"/>
              </p:cNvSpPr>
              <p:nvPr/>
            </p:nvSpPr>
            <p:spPr bwMode="auto">
              <a:xfrm>
                <a:off x="5084763" y="971550"/>
                <a:ext cx="139700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  <p:sp>
            <p:nvSpPr>
              <p:cNvPr id="48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</p:grpSp>
      </p:grpSp>
      <p:grpSp>
        <p:nvGrpSpPr>
          <p:cNvPr id="50" name="组合 55"/>
          <p:cNvGrpSpPr/>
          <p:nvPr/>
        </p:nvGrpSpPr>
        <p:grpSpPr>
          <a:xfrm>
            <a:off x="9155874" y="285728"/>
            <a:ext cx="597720" cy="597720"/>
            <a:chOff x="6494501" y="4230044"/>
            <a:chExt cx="696763" cy="696763"/>
          </a:xfrm>
        </p:grpSpPr>
        <p:sp>
          <p:nvSpPr>
            <p:cNvPr id="52" name="椭圆 51"/>
            <p:cNvSpPr/>
            <p:nvPr/>
          </p:nvSpPr>
          <p:spPr>
            <a:xfrm>
              <a:off x="6494501" y="4230044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sp>
          <p:nvSpPr>
            <p:cNvPr id="53" name="任意多边形 52"/>
            <p:cNvSpPr>
              <a:spLocks/>
            </p:cNvSpPr>
            <p:nvPr/>
          </p:nvSpPr>
          <p:spPr bwMode="auto">
            <a:xfrm>
              <a:off x="6609467" y="4389660"/>
              <a:ext cx="488930" cy="374848"/>
            </a:xfrm>
            <a:custGeom>
              <a:avLst/>
              <a:gdLst>
                <a:gd name="connsiteX0" fmla="*/ 14829 w 563476"/>
                <a:gd name="connsiteY0" fmla="*/ 416347 h 432000"/>
                <a:gd name="connsiteX1" fmla="*/ 556062 w 563476"/>
                <a:gd name="connsiteY1" fmla="*/ 416347 h 432000"/>
                <a:gd name="connsiteX2" fmla="*/ 563476 w 563476"/>
                <a:gd name="connsiteY2" fmla="*/ 424174 h 432000"/>
                <a:gd name="connsiteX3" fmla="*/ 556062 w 563476"/>
                <a:gd name="connsiteY3" fmla="*/ 432000 h 432000"/>
                <a:gd name="connsiteX4" fmla="*/ 14829 w 563476"/>
                <a:gd name="connsiteY4" fmla="*/ 432000 h 432000"/>
                <a:gd name="connsiteX5" fmla="*/ 0 w 563476"/>
                <a:gd name="connsiteY5" fmla="*/ 424174 h 432000"/>
                <a:gd name="connsiteX6" fmla="*/ 14829 w 563476"/>
                <a:gd name="connsiteY6" fmla="*/ 416347 h 432000"/>
                <a:gd name="connsiteX7" fmla="*/ 428869 w 563476"/>
                <a:gd name="connsiteY7" fmla="*/ 200347 h 432000"/>
                <a:gd name="connsiteX8" fmla="*/ 510260 w 563476"/>
                <a:gd name="connsiteY8" fmla="*/ 200347 h 432000"/>
                <a:gd name="connsiteX9" fmla="*/ 510260 w 563476"/>
                <a:gd name="connsiteY9" fmla="*/ 372521 h 432000"/>
                <a:gd name="connsiteX10" fmla="*/ 428869 w 563476"/>
                <a:gd name="connsiteY10" fmla="*/ 372521 h 432000"/>
                <a:gd name="connsiteX11" fmla="*/ 303652 w 563476"/>
                <a:gd name="connsiteY11" fmla="*/ 118956 h 432000"/>
                <a:gd name="connsiteX12" fmla="*/ 385043 w 563476"/>
                <a:gd name="connsiteY12" fmla="*/ 118956 h 432000"/>
                <a:gd name="connsiteX13" fmla="*/ 385043 w 563476"/>
                <a:gd name="connsiteY13" fmla="*/ 372521 h 432000"/>
                <a:gd name="connsiteX14" fmla="*/ 303652 w 563476"/>
                <a:gd name="connsiteY14" fmla="*/ 372521 h 432000"/>
                <a:gd name="connsiteX15" fmla="*/ 72001 w 563476"/>
                <a:gd name="connsiteY15" fmla="*/ 97044 h 432000"/>
                <a:gd name="connsiteX16" fmla="*/ 153392 w 563476"/>
                <a:gd name="connsiteY16" fmla="*/ 97044 h 432000"/>
                <a:gd name="connsiteX17" fmla="*/ 153392 w 563476"/>
                <a:gd name="connsiteY17" fmla="*/ 372521 h 432000"/>
                <a:gd name="connsiteX18" fmla="*/ 72001 w 563476"/>
                <a:gd name="connsiteY18" fmla="*/ 372521 h 432000"/>
                <a:gd name="connsiteX19" fmla="*/ 190957 w 563476"/>
                <a:gd name="connsiteY19" fmla="*/ 0 h 432000"/>
                <a:gd name="connsiteX20" fmla="*/ 272348 w 563476"/>
                <a:gd name="connsiteY20" fmla="*/ 0 h 432000"/>
                <a:gd name="connsiteX21" fmla="*/ 272348 w 563476"/>
                <a:gd name="connsiteY21" fmla="*/ 372521 h 432000"/>
                <a:gd name="connsiteX22" fmla="*/ 190957 w 563476"/>
                <a:gd name="connsiteY22" fmla="*/ 372521 h 4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3476" h="432000">
                  <a:moveTo>
                    <a:pt x="14829" y="416347"/>
                  </a:moveTo>
                  <a:cubicBezTo>
                    <a:pt x="556062" y="416347"/>
                    <a:pt x="556062" y="416347"/>
                    <a:pt x="556062" y="416347"/>
                  </a:cubicBezTo>
                  <a:cubicBezTo>
                    <a:pt x="556062" y="416347"/>
                    <a:pt x="563476" y="416347"/>
                    <a:pt x="563476" y="424174"/>
                  </a:cubicBezTo>
                  <a:cubicBezTo>
                    <a:pt x="563476" y="432000"/>
                    <a:pt x="556062" y="432000"/>
                    <a:pt x="556062" y="432000"/>
                  </a:cubicBezTo>
                  <a:lnTo>
                    <a:pt x="14829" y="432000"/>
                  </a:lnTo>
                  <a:cubicBezTo>
                    <a:pt x="7414" y="432000"/>
                    <a:pt x="0" y="432000"/>
                    <a:pt x="0" y="424174"/>
                  </a:cubicBezTo>
                  <a:cubicBezTo>
                    <a:pt x="0" y="416347"/>
                    <a:pt x="7414" y="416347"/>
                    <a:pt x="14829" y="416347"/>
                  </a:cubicBezTo>
                  <a:close/>
                  <a:moveTo>
                    <a:pt x="428869" y="200347"/>
                  </a:moveTo>
                  <a:lnTo>
                    <a:pt x="510260" y="200347"/>
                  </a:lnTo>
                  <a:lnTo>
                    <a:pt x="510260" y="372521"/>
                  </a:lnTo>
                  <a:lnTo>
                    <a:pt x="428869" y="372521"/>
                  </a:lnTo>
                  <a:close/>
                  <a:moveTo>
                    <a:pt x="303652" y="118956"/>
                  </a:moveTo>
                  <a:lnTo>
                    <a:pt x="385043" y="118956"/>
                  </a:lnTo>
                  <a:lnTo>
                    <a:pt x="385043" y="372521"/>
                  </a:lnTo>
                  <a:lnTo>
                    <a:pt x="303652" y="372521"/>
                  </a:lnTo>
                  <a:close/>
                  <a:moveTo>
                    <a:pt x="72001" y="97044"/>
                  </a:moveTo>
                  <a:lnTo>
                    <a:pt x="153392" y="97044"/>
                  </a:lnTo>
                  <a:lnTo>
                    <a:pt x="153392" y="372521"/>
                  </a:lnTo>
                  <a:lnTo>
                    <a:pt x="72001" y="372521"/>
                  </a:lnTo>
                  <a:close/>
                  <a:moveTo>
                    <a:pt x="190957" y="0"/>
                  </a:moveTo>
                  <a:lnTo>
                    <a:pt x="272348" y="0"/>
                  </a:lnTo>
                  <a:lnTo>
                    <a:pt x="272348" y="372521"/>
                  </a:lnTo>
                  <a:lnTo>
                    <a:pt x="190957" y="372521"/>
                  </a:lnTo>
                  <a:close/>
                </a:path>
              </a:pathLst>
            </a:custGeom>
            <a:solidFill>
              <a:srgbClr val="C1D84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55" name="组合 43"/>
          <p:cNvGrpSpPr/>
          <p:nvPr userDrawn="1"/>
        </p:nvGrpSpPr>
        <p:grpSpPr>
          <a:xfrm>
            <a:off x="10156005" y="285728"/>
            <a:ext cx="597720" cy="597720"/>
            <a:chOff x="4840168" y="3971584"/>
            <a:chExt cx="522572" cy="522572"/>
          </a:xfrm>
        </p:grpSpPr>
        <p:sp>
          <p:nvSpPr>
            <p:cNvPr id="57" name="椭圆 56"/>
            <p:cNvSpPr/>
            <p:nvPr userDrawn="1"/>
          </p:nvSpPr>
          <p:spPr>
            <a:xfrm>
              <a:off x="4840168" y="3971584"/>
              <a:ext cx="522572" cy="522572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58" name="组合 137"/>
            <p:cNvGrpSpPr/>
            <p:nvPr/>
          </p:nvGrpSpPr>
          <p:grpSpPr>
            <a:xfrm>
              <a:off x="4981491" y="4078658"/>
              <a:ext cx="239931" cy="308418"/>
              <a:chOff x="731016" y="1671338"/>
              <a:chExt cx="366231" cy="470769"/>
            </a:xfrm>
            <a:solidFill>
              <a:srgbClr val="B91F38"/>
            </a:solidFill>
          </p:grpSpPr>
          <p:sp>
            <p:nvSpPr>
              <p:cNvPr id="59" name="Freeform 108"/>
              <p:cNvSpPr>
                <a:spLocks/>
              </p:cNvSpPr>
              <p:nvPr/>
            </p:nvSpPr>
            <p:spPr bwMode="auto">
              <a:xfrm flipH="1">
                <a:off x="731016" y="2089492"/>
                <a:ext cx="51922" cy="52615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83" name="Freeform 109"/>
              <p:cNvSpPr>
                <a:spLocks noEditPoints="1"/>
              </p:cNvSpPr>
              <p:nvPr/>
            </p:nvSpPr>
            <p:spPr bwMode="auto">
              <a:xfrm flipH="1">
                <a:off x="731016" y="1671338"/>
                <a:ext cx="366231" cy="470769"/>
              </a:xfrm>
              <a:custGeom>
                <a:avLst/>
                <a:gdLst>
                  <a:gd name="T0" fmla="*/ 208 w 224"/>
                  <a:gd name="T1" fmla="*/ 0 h 288"/>
                  <a:gd name="T2" fmla="*/ 16 w 224"/>
                  <a:gd name="T3" fmla="*/ 0 h 288"/>
                  <a:gd name="T4" fmla="*/ 0 w 224"/>
                  <a:gd name="T5" fmla="*/ 16 h 288"/>
                  <a:gd name="T6" fmla="*/ 0 w 224"/>
                  <a:gd name="T7" fmla="*/ 272 h 288"/>
                  <a:gd name="T8" fmla="*/ 16 w 224"/>
                  <a:gd name="T9" fmla="*/ 288 h 288"/>
                  <a:gd name="T10" fmla="*/ 176 w 224"/>
                  <a:gd name="T11" fmla="*/ 288 h 288"/>
                  <a:gd name="T12" fmla="*/ 176 w 224"/>
                  <a:gd name="T13" fmla="*/ 144 h 288"/>
                  <a:gd name="T14" fmla="*/ 224 w 224"/>
                  <a:gd name="T15" fmla="*/ 144 h 288"/>
                  <a:gd name="T16" fmla="*/ 224 w 224"/>
                  <a:gd name="T17" fmla="*/ 16 h 288"/>
                  <a:gd name="T18" fmla="*/ 208 w 224"/>
                  <a:gd name="T19" fmla="*/ 0 h 288"/>
                  <a:gd name="T20" fmla="*/ 168 w 224"/>
                  <a:gd name="T21" fmla="*/ 104 h 288"/>
                  <a:gd name="T22" fmla="*/ 56 w 224"/>
                  <a:gd name="T23" fmla="*/ 104 h 288"/>
                  <a:gd name="T24" fmla="*/ 56 w 224"/>
                  <a:gd name="T25" fmla="*/ 88 h 288"/>
                  <a:gd name="T26" fmla="*/ 168 w 224"/>
                  <a:gd name="T27" fmla="*/ 88 h 288"/>
                  <a:gd name="T28" fmla="*/ 168 w 224"/>
                  <a:gd name="T29" fmla="*/ 104 h 288"/>
                  <a:gd name="T30" fmla="*/ 168 w 224"/>
                  <a:gd name="T31" fmla="*/ 72 h 288"/>
                  <a:gd name="T32" fmla="*/ 56 w 224"/>
                  <a:gd name="T33" fmla="*/ 72 h 288"/>
                  <a:gd name="T34" fmla="*/ 56 w 224"/>
                  <a:gd name="T35" fmla="*/ 56 h 288"/>
                  <a:gd name="T36" fmla="*/ 168 w 224"/>
                  <a:gd name="T37" fmla="*/ 56 h 288"/>
                  <a:gd name="T38" fmla="*/ 168 w 224"/>
                  <a:gd name="T39" fmla="*/ 7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4" h="288">
                    <a:moveTo>
                      <a:pt x="208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0" y="281"/>
                      <a:pt x="7" y="288"/>
                      <a:pt x="16" y="288"/>
                    </a:cubicBezTo>
                    <a:cubicBezTo>
                      <a:pt x="176" y="288"/>
                      <a:pt x="176" y="288"/>
                      <a:pt x="176" y="288"/>
                    </a:cubicBezTo>
                    <a:cubicBezTo>
                      <a:pt x="176" y="144"/>
                      <a:pt x="176" y="144"/>
                      <a:pt x="176" y="144"/>
                    </a:cubicBezTo>
                    <a:cubicBezTo>
                      <a:pt x="224" y="144"/>
                      <a:pt x="224" y="144"/>
                      <a:pt x="224" y="144"/>
                    </a:cubicBezTo>
                    <a:cubicBezTo>
                      <a:pt x="224" y="16"/>
                      <a:pt x="224" y="16"/>
                      <a:pt x="224" y="16"/>
                    </a:cubicBezTo>
                    <a:cubicBezTo>
                      <a:pt x="224" y="7"/>
                      <a:pt x="217" y="0"/>
                      <a:pt x="208" y="0"/>
                    </a:cubicBezTo>
                    <a:close/>
                    <a:moveTo>
                      <a:pt x="168" y="104"/>
                    </a:moveTo>
                    <a:cubicBezTo>
                      <a:pt x="56" y="104"/>
                      <a:pt x="56" y="104"/>
                      <a:pt x="56" y="104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168" y="88"/>
                      <a:pt x="168" y="88"/>
                      <a:pt x="168" y="88"/>
                    </a:cubicBezTo>
                    <a:lnTo>
                      <a:pt x="168" y="104"/>
                    </a:lnTo>
                    <a:close/>
                    <a:moveTo>
                      <a:pt x="168" y="72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168" y="56"/>
                      <a:pt x="168" y="56"/>
                      <a:pt x="168" y="56"/>
                    </a:cubicBezTo>
                    <a:lnTo>
                      <a:pt x="168" y="72"/>
                    </a:lnTo>
                    <a:close/>
                  </a:path>
                </a:pathLst>
              </a:cu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84" name="Rectangle 110"/>
              <p:cNvSpPr>
                <a:spLocks noChangeArrowheads="1"/>
              </p:cNvSpPr>
              <p:nvPr/>
            </p:nvSpPr>
            <p:spPr bwMode="auto">
              <a:xfrm flipH="1">
                <a:off x="731016" y="1937200"/>
                <a:ext cx="51922" cy="51924"/>
              </a:xfrm>
              <a:prstGeom prst="rect">
                <a:avLst/>
              </a:pr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85" name="Rectangle 111"/>
              <p:cNvSpPr>
                <a:spLocks noChangeArrowheads="1"/>
              </p:cNvSpPr>
              <p:nvPr/>
            </p:nvSpPr>
            <p:spPr bwMode="auto">
              <a:xfrm flipH="1">
                <a:off x="731016" y="2013001"/>
                <a:ext cx="51922" cy="52615"/>
              </a:xfrm>
              <a:prstGeom prst="rect">
                <a:avLst/>
              </a:pr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</p:grpSp>
      </p:grpSp>
      <p:grpSp>
        <p:nvGrpSpPr>
          <p:cNvPr id="87" name="组合 66"/>
          <p:cNvGrpSpPr/>
          <p:nvPr/>
        </p:nvGrpSpPr>
        <p:grpSpPr>
          <a:xfrm>
            <a:off x="11156138" y="285728"/>
            <a:ext cx="597720" cy="597720"/>
            <a:chOff x="9881420" y="2714620"/>
            <a:chExt cx="784512" cy="784512"/>
          </a:xfrm>
        </p:grpSpPr>
        <p:sp>
          <p:nvSpPr>
            <p:cNvPr id="89" name="椭圆 88"/>
            <p:cNvSpPr/>
            <p:nvPr/>
          </p:nvSpPr>
          <p:spPr>
            <a:xfrm>
              <a:off x="9881420" y="2714620"/>
              <a:ext cx="784512" cy="784512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sp>
          <p:nvSpPr>
            <p:cNvPr id="90" name="Freeform 9"/>
            <p:cNvSpPr>
              <a:spLocks noEditPoints="1"/>
            </p:cNvSpPr>
            <p:nvPr/>
          </p:nvSpPr>
          <p:spPr bwMode="auto">
            <a:xfrm>
              <a:off x="10009309" y="2843474"/>
              <a:ext cx="528735" cy="526804"/>
            </a:xfrm>
            <a:custGeom>
              <a:avLst/>
              <a:gdLst>
                <a:gd name="T0" fmla="*/ 86 w 116"/>
                <a:gd name="T1" fmla="*/ 17 h 116"/>
                <a:gd name="T2" fmla="*/ 8 w 116"/>
                <a:gd name="T3" fmla="*/ 45 h 116"/>
                <a:gd name="T4" fmla="*/ 11 w 116"/>
                <a:gd name="T5" fmla="*/ 50 h 116"/>
                <a:gd name="T6" fmla="*/ 12 w 116"/>
                <a:gd name="T7" fmla="*/ 59 h 116"/>
                <a:gd name="T8" fmla="*/ 16 w 116"/>
                <a:gd name="T9" fmla="*/ 69 h 116"/>
                <a:gd name="T10" fmla="*/ 20 w 116"/>
                <a:gd name="T11" fmla="*/ 77 h 116"/>
                <a:gd name="T12" fmla="*/ 24 w 116"/>
                <a:gd name="T13" fmla="*/ 83 h 116"/>
                <a:gd name="T14" fmla="*/ 27 w 116"/>
                <a:gd name="T15" fmla="*/ 98 h 116"/>
                <a:gd name="T16" fmla="*/ 33 w 116"/>
                <a:gd name="T17" fmla="*/ 105 h 116"/>
                <a:gd name="T18" fmla="*/ 34 w 116"/>
                <a:gd name="T19" fmla="*/ 101 h 116"/>
                <a:gd name="T20" fmla="*/ 37 w 116"/>
                <a:gd name="T21" fmla="*/ 93 h 116"/>
                <a:gd name="T22" fmla="*/ 41 w 116"/>
                <a:gd name="T23" fmla="*/ 83 h 116"/>
                <a:gd name="T24" fmla="*/ 49 w 116"/>
                <a:gd name="T25" fmla="*/ 73 h 116"/>
                <a:gd name="T26" fmla="*/ 53 w 116"/>
                <a:gd name="T27" fmla="*/ 66 h 116"/>
                <a:gd name="T28" fmla="*/ 45 w 116"/>
                <a:gd name="T29" fmla="*/ 61 h 116"/>
                <a:gd name="T30" fmla="*/ 38 w 116"/>
                <a:gd name="T31" fmla="*/ 58 h 116"/>
                <a:gd name="T32" fmla="*/ 33 w 116"/>
                <a:gd name="T33" fmla="*/ 51 h 116"/>
                <a:gd name="T34" fmla="*/ 25 w 116"/>
                <a:gd name="T35" fmla="*/ 47 h 116"/>
                <a:gd name="T36" fmla="*/ 17 w 116"/>
                <a:gd name="T37" fmla="*/ 49 h 116"/>
                <a:gd name="T38" fmla="*/ 13 w 116"/>
                <a:gd name="T39" fmla="*/ 44 h 116"/>
                <a:gd name="T40" fmla="*/ 12 w 116"/>
                <a:gd name="T41" fmla="*/ 37 h 116"/>
                <a:gd name="T42" fmla="*/ 8 w 116"/>
                <a:gd name="T43" fmla="*/ 37 h 116"/>
                <a:gd name="T44" fmla="*/ 12 w 116"/>
                <a:gd name="T45" fmla="*/ 30 h 116"/>
                <a:gd name="T46" fmla="*/ 18 w 116"/>
                <a:gd name="T47" fmla="*/ 30 h 116"/>
                <a:gd name="T48" fmla="*/ 24 w 116"/>
                <a:gd name="T49" fmla="*/ 25 h 116"/>
                <a:gd name="T50" fmla="*/ 30 w 116"/>
                <a:gd name="T51" fmla="*/ 18 h 116"/>
                <a:gd name="T52" fmla="*/ 32 w 116"/>
                <a:gd name="T53" fmla="*/ 15 h 116"/>
                <a:gd name="T54" fmla="*/ 42 w 116"/>
                <a:gd name="T55" fmla="*/ 12 h 116"/>
                <a:gd name="T56" fmla="*/ 34 w 116"/>
                <a:gd name="T57" fmla="*/ 8 h 116"/>
                <a:gd name="T58" fmla="*/ 32 w 116"/>
                <a:gd name="T59" fmla="*/ 8 h 116"/>
                <a:gd name="T60" fmla="*/ 49 w 116"/>
                <a:gd name="T61" fmla="*/ 2 h 116"/>
                <a:gd name="T62" fmla="*/ 56 w 116"/>
                <a:gd name="T63" fmla="*/ 5 h 116"/>
                <a:gd name="T64" fmla="*/ 82 w 116"/>
                <a:gd name="T65" fmla="*/ 6 h 116"/>
                <a:gd name="T66" fmla="*/ 79 w 116"/>
                <a:gd name="T67" fmla="*/ 11 h 116"/>
                <a:gd name="T68" fmla="*/ 85 w 116"/>
                <a:gd name="T69" fmla="*/ 19 h 116"/>
                <a:gd name="T70" fmla="*/ 89 w 116"/>
                <a:gd name="T71" fmla="*/ 19 h 116"/>
                <a:gd name="T72" fmla="*/ 93 w 116"/>
                <a:gd name="T73" fmla="*/ 17 h 116"/>
                <a:gd name="T74" fmla="*/ 97 w 116"/>
                <a:gd name="T75" fmla="*/ 23 h 116"/>
                <a:gd name="T76" fmla="*/ 101 w 116"/>
                <a:gd name="T77" fmla="*/ 27 h 116"/>
                <a:gd name="T78" fmla="*/ 95 w 116"/>
                <a:gd name="T79" fmla="*/ 27 h 116"/>
                <a:gd name="T80" fmla="*/ 89 w 116"/>
                <a:gd name="T81" fmla="*/ 25 h 116"/>
                <a:gd name="T82" fmla="*/ 81 w 116"/>
                <a:gd name="T83" fmla="*/ 24 h 116"/>
                <a:gd name="T84" fmla="*/ 74 w 116"/>
                <a:gd name="T85" fmla="*/ 30 h 116"/>
                <a:gd name="T86" fmla="*/ 70 w 116"/>
                <a:gd name="T87" fmla="*/ 39 h 116"/>
                <a:gd name="T88" fmla="*/ 73 w 116"/>
                <a:gd name="T89" fmla="*/ 50 h 116"/>
                <a:gd name="T90" fmla="*/ 82 w 116"/>
                <a:gd name="T91" fmla="*/ 53 h 116"/>
                <a:gd name="T92" fmla="*/ 91 w 116"/>
                <a:gd name="T93" fmla="*/ 53 h 116"/>
                <a:gd name="T94" fmla="*/ 95 w 116"/>
                <a:gd name="T95" fmla="*/ 61 h 116"/>
                <a:gd name="T96" fmla="*/ 96 w 116"/>
                <a:gd name="T97" fmla="*/ 71 h 116"/>
                <a:gd name="T98" fmla="*/ 95 w 116"/>
                <a:gd name="T99" fmla="*/ 81 h 116"/>
                <a:gd name="T100" fmla="*/ 100 w 116"/>
                <a:gd name="T101" fmla="*/ 90 h 116"/>
                <a:gd name="T102" fmla="*/ 107 w 116"/>
                <a:gd name="T103" fmla="*/ 82 h 116"/>
                <a:gd name="T104" fmla="*/ 112 w 116"/>
                <a:gd name="T105" fmla="*/ 69 h 116"/>
                <a:gd name="T106" fmla="*/ 114 w 116"/>
                <a:gd name="T107" fmla="*/ 53 h 116"/>
                <a:gd name="T108" fmla="*/ 109 w 116"/>
                <a:gd name="T109" fmla="*/ 39 h 116"/>
                <a:gd name="T110" fmla="*/ 105 w 116"/>
                <a:gd name="T111" fmla="*/ 32 h 116"/>
                <a:gd name="T112" fmla="*/ 111 w 116"/>
                <a:gd name="T113" fmla="*/ 41 h 116"/>
                <a:gd name="T114" fmla="*/ 79 w 116"/>
                <a:gd name="T115" fmla="*/ 10 h 116"/>
                <a:gd name="T116" fmla="*/ 75 w 116"/>
                <a:gd name="T117" fmla="*/ 5 h 116"/>
                <a:gd name="T118" fmla="*/ 76 w 116"/>
                <a:gd name="T119" fmla="*/ 9 h 116"/>
                <a:gd name="T120" fmla="*/ 73 w 116"/>
                <a:gd name="T121" fmla="*/ 4 h 116"/>
                <a:gd name="T122" fmla="*/ 109 w 116"/>
                <a:gd name="T123" fmla="*/ 8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6" h="116">
                  <a:moveTo>
                    <a:pt x="6" y="33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6" y="33"/>
                    <a:pt x="6" y="33"/>
                    <a:pt x="5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3"/>
                  </a:cubicBezTo>
                  <a:close/>
                  <a:moveTo>
                    <a:pt x="5" y="35"/>
                  </a:move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lose/>
                  <a:moveTo>
                    <a:pt x="88" y="18"/>
                  </a:move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6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lose/>
                  <a:moveTo>
                    <a:pt x="112" y="37"/>
                  </a:moveTo>
                  <a:cubicBezTo>
                    <a:pt x="114" y="44"/>
                    <a:pt x="116" y="51"/>
                    <a:pt x="116" y="58"/>
                  </a:cubicBezTo>
                  <a:cubicBezTo>
                    <a:pt x="116" y="90"/>
                    <a:pt x="90" y="116"/>
                    <a:pt x="58" y="116"/>
                  </a:cubicBezTo>
                  <a:cubicBezTo>
                    <a:pt x="26" y="116"/>
                    <a:pt x="0" y="90"/>
                    <a:pt x="0" y="58"/>
                  </a:cubicBezTo>
                  <a:cubicBezTo>
                    <a:pt x="0" y="50"/>
                    <a:pt x="2" y="42"/>
                    <a:pt x="5" y="35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8" y="44"/>
                    <a:pt x="8" y="44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4" y="51"/>
                    <a:pt x="14" y="51"/>
                  </a:cubicBezTo>
                  <a:cubicBezTo>
                    <a:pt x="14" y="51"/>
                    <a:pt x="14" y="52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2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5" y="53"/>
                    <a:pt x="15" y="53"/>
                    <a:pt x="15" y="54"/>
                  </a:cubicBezTo>
                  <a:cubicBezTo>
                    <a:pt x="15" y="54"/>
                    <a:pt x="15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60"/>
                    <a:pt x="12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4"/>
                    <a:pt x="13" y="64"/>
                    <a:pt x="13" y="65"/>
                  </a:cubicBezTo>
                  <a:cubicBezTo>
                    <a:pt x="13" y="65"/>
                    <a:pt x="13" y="65"/>
                    <a:pt x="14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6"/>
                    <a:pt x="14" y="67"/>
                    <a:pt x="14" y="67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4" y="67"/>
                    <a:pt x="14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6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1"/>
                    <a:pt x="16" y="71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7" y="73"/>
                  </a:cubicBezTo>
                  <a:cubicBezTo>
                    <a:pt x="17" y="73"/>
                    <a:pt x="17" y="73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5"/>
                    <a:pt x="17" y="75"/>
                  </a:cubicBezTo>
                  <a:cubicBezTo>
                    <a:pt x="17" y="75"/>
                    <a:pt x="17" y="75"/>
                    <a:pt x="18" y="75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8"/>
                    <a:pt x="21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9"/>
                    <a:pt x="22" y="79"/>
                  </a:cubicBezTo>
                  <a:cubicBezTo>
                    <a:pt x="22" y="79"/>
                    <a:pt x="22" y="79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3"/>
                    <a:pt x="23" y="83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4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4" y="84"/>
                    <a:pt x="24" y="85"/>
                    <a:pt x="24" y="85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4" y="90"/>
                    <a:pt x="24" y="90"/>
                    <a:pt x="25" y="90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0"/>
                    <a:pt x="25" y="91"/>
                    <a:pt x="25" y="91"/>
                  </a:cubicBezTo>
                  <a:cubicBezTo>
                    <a:pt x="25" y="91"/>
                    <a:pt x="25" y="92"/>
                    <a:pt x="25" y="92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5"/>
                    <a:pt x="25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5" y="96"/>
                    <a:pt x="26" y="96"/>
                    <a:pt x="26" y="97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7" y="97"/>
                    <a:pt x="27" y="97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8" y="98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9" y="99"/>
                  </a:cubicBezTo>
                  <a:cubicBezTo>
                    <a:pt x="29" y="100"/>
                    <a:pt x="29" y="100"/>
                    <a:pt x="29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1" y="103"/>
                  </a:cubicBezTo>
                  <a:cubicBezTo>
                    <a:pt x="31" y="103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2" y="104"/>
                    <a:pt x="32" y="104"/>
                  </a:cubicBezTo>
                  <a:cubicBezTo>
                    <a:pt x="32" y="105"/>
                    <a:pt x="32" y="105"/>
                    <a:pt x="32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5" y="106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05"/>
                    <a:pt x="35" y="105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3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5" y="103"/>
                    <a:pt x="35" y="102"/>
                    <a:pt x="35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100"/>
                    <a:pt x="34" y="99"/>
                    <a:pt x="34" y="99"/>
                  </a:cubicBezTo>
                  <a:cubicBezTo>
                    <a:pt x="34" y="99"/>
                    <a:pt x="34" y="99"/>
                    <a:pt x="33" y="99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4" y="97"/>
                    <a:pt x="34" y="97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7" y="95"/>
                    <a:pt x="37" y="95"/>
                  </a:cubicBezTo>
                  <a:cubicBezTo>
                    <a:pt x="37" y="94"/>
                    <a:pt x="37" y="94"/>
                    <a:pt x="37" y="93"/>
                  </a:cubicBezTo>
                  <a:cubicBezTo>
                    <a:pt x="37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5" y="93"/>
                    <a:pt x="35" y="92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8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40" y="89"/>
                    <a:pt x="40" y="89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40" y="85"/>
                    <a:pt x="40" y="85"/>
                    <a:pt x="40" y="85"/>
                  </a:cubicBezTo>
                  <a:cubicBezTo>
                    <a:pt x="40" y="85"/>
                    <a:pt x="40" y="84"/>
                    <a:pt x="40" y="84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3"/>
                    <a:pt x="41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83"/>
                    <a:pt x="41" y="83"/>
                    <a:pt x="42" y="82"/>
                  </a:cubicBezTo>
                  <a:cubicBezTo>
                    <a:pt x="42" y="82"/>
                    <a:pt x="42" y="82"/>
                    <a:pt x="43" y="82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2"/>
                    <a:pt x="44" y="82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4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6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8" y="80"/>
                    <a:pt x="48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7"/>
                    <a:pt x="49" y="76"/>
                    <a:pt x="49" y="76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1" y="71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2" y="69"/>
                    <a:pt x="52" y="69"/>
                  </a:cubicBezTo>
                  <a:cubicBezTo>
                    <a:pt x="52" y="69"/>
                    <a:pt x="52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4" y="68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0" y="63"/>
                    <a:pt x="50" y="63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49" y="62"/>
                    <a:pt x="49" y="61"/>
                    <a:pt x="49" y="61"/>
                  </a:cubicBezTo>
                  <a:cubicBezTo>
                    <a:pt x="49" y="61"/>
                    <a:pt x="49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0"/>
                    <a:pt x="44" y="60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3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8" y="59"/>
                    <a:pt x="38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40" y="58"/>
                    <a:pt x="40" y="58"/>
                  </a:cubicBezTo>
                  <a:cubicBezTo>
                    <a:pt x="40" y="58"/>
                    <a:pt x="39" y="57"/>
                    <a:pt x="39" y="57"/>
                  </a:cubicBezTo>
                  <a:cubicBezTo>
                    <a:pt x="39" y="57"/>
                    <a:pt x="39" y="57"/>
                    <a:pt x="39" y="56"/>
                  </a:cubicBezTo>
                  <a:cubicBezTo>
                    <a:pt x="39" y="56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3"/>
                    <a:pt x="36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3"/>
                    <a:pt x="35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49"/>
                    <a:pt x="29" y="49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5" y="48"/>
                    <a:pt x="26" y="48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4" y="47"/>
                    <a:pt x="24" y="47"/>
                  </a:cubicBezTo>
                  <a:cubicBezTo>
                    <a:pt x="24" y="47"/>
                    <a:pt x="24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2" y="46"/>
                    <a:pt x="22" y="46"/>
                  </a:cubicBezTo>
                  <a:cubicBezTo>
                    <a:pt x="22" y="46"/>
                    <a:pt x="22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3" y="46"/>
                    <a:pt x="13" y="45"/>
                  </a:cubicBezTo>
                  <a:cubicBezTo>
                    <a:pt x="13" y="45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3" y="43"/>
                    <a:pt x="13" y="42"/>
                  </a:cubicBezTo>
                  <a:cubicBezTo>
                    <a:pt x="13" y="42"/>
                    <a:pt x="13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2" y="40"/>
                  </a:cubicBezTo>
                  <a:cubicBezTo>
                    <a:pt x="12" y="40"/>
                    <a:pt x="12" y="39"/>
                    <a:pt x="13" y="38"/>
                  </a:cubicBezTo>
                  <a:cubicBezTo>
                    <a:pt x="13" y="38"/>
                    <a:pt x="13" y="38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1" y="37"/>
                    <a:pt x="11" y="37"/>
                  </a:cubicBezTo>
                  <a:cubicBezTo>
                    <a:pt x="11" y="37"/>
                    <a:pt x="10" y="37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9" y="38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8" y="40"/>
                    <a:pt x="8" y="40"/>
                  </a:cubicBezTo>
                  <a:cubicBezTo>
                    <a:pt x="8" y="40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6"/>
                  </a:cubicBezTo>
                  <a:cubicBezTo>
                    <a:pt x="9" y="36"/>
                    <a:pt x="8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5"/>
                    <a:pt x="9" y="35"/>
                  </a:cubicBezTo>
                  <a:cubicBezTo>
                    <a:pt x="9" y="35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9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1" y="32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2" y="31"/>
                    <a:pt x="12" y="31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9"/>
                    <a:pt x="15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7" y="30"/>
                    <a:pt x="17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8" y="32"/>
                    <a:pt x="18" y="32"/>
                  </a:cubicBezTo>
                  <a:cubicBezTo>
                    <a:pt x="18" y="32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0" y="29"/>
                    <a:pt x="20" y="29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2" y="27"/>
                    <a:pt x="22" y="27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4"/>
                    <a:pt x="24" y="24"/>
                  </a:cubicBezTo>
                  <a:cubicBezTo>
                    <a:pt x="24" y="24"/>
                    <a:pt x="24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2"/>
                    <a:pt x="25" y="22"/>
                  </a:cubicBezTo>
                  <a:cubicBezTo>
                    <a:pt x="26" y="22"/>
                    <a:pt x="26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30" y="20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3" y="17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5" y="16"/>
                    <a:pt x="35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2"/>
                  </a:cubicBezTo>
                  <a:cubicBezTo>
                    <a:pt x="39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1"/>
                    <a:pt x="42" y="11"/>
                  </a:cubicBezTo>
                  <a:cubicBezTo>
                    <a:pt x="42" y="11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5" y="8"/>
                    <a:pt x="35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1" y="11"/>
                  </a:cubicBezTo>
                  <a:cubicBezTo>
                    <a:pt x="31" y="11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1"/>
                  </a:cubicBezTo>
                  <a:cubicBezTo>
                    <a:pt x="31" y="11"/>
                    <a:pt x="31" y="11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2" y="9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6"/>
                    <a:pt x="34" y="6"/>
                  </a:cubicBezTo>
                  <a:cubicBezTo>
                    <a:pt x="34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7" y="5"/>
                  </a:cubicBezTo>
                  <a:cubicBezTo>
                    <a:pt x="37" y="5"/>
                    <a:pt x="37" y="5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41" y="3"/>
                    <a:pt x="45" y="2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3"/>
                    <a:pt x="50" y="3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5"/>
                    <a:pt x="49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7"/>
                    <a:pt x="49" y="7"/>
                    <a:pt x="49" y="7"/>
                  </a:cubicBezTo>
                  <a:cubicBezTo>
                    <a:pt x="49" y="7"/>
                    <a:pt x="49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6" y="6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7" y="5"/>
                  </a:cubicBezTo>
                  <a:cubicBezTo>
                    <a:pt x="57" y="5"/>
                    <a:pt x="57" y="5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9" y="2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8" y="1"/>
                    <a:pt x="75" y="3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9"/>
                    <a:pt x="82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3" y="9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11"/>
                    <a:pt x="78" y="11"/>
                    <a:pt x="78" y="12"/>
                  </a:cubicBezTo>
                  <a:cubicBezTo>
                    <a:pt x="77" y="12"/>
                    <a:pt x="77" y="12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6" y="13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7" y="15"/>
                    <a:pt x="77" y="16"/>
                    <a:pt x="78" y="16"/>
                  </a:cubicBezTo>
                  <a:cubicBezTo>
                    <a:pt x="78" y="16"/>
                    <a:pt x="78" y="17"/>
                    <a:pt x="79" y="17"/>
                  </a:cubicBezTo>
                  <a:cubicBezTo>
                    <a:pt x="79" y="18"/>
                    <a:pt x="80" y="19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1" y="20"/>
                    <a:pt x="81" y="20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8"/>
                  </a:cubicBezTo>
                  <a:cubicBezTo>
                    <a:pt x="83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9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4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6" y="19"/>
                    <a:pt x="86" y="19"/>
                  </a:cubicBezTo>
                  <a:cubicBezTo>
                    <a:pt x="86" y="19"/>
                    <a:pt x="86" y="19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8" y="20"/>
                    <a:pt x="88" y="20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90" y="24"/>
                    <a:pt x="90" y="24"/>
                    <a:pt x="90" y="24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1" y="22"/>
                    <a:pt x="91" y="22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0" y="20"/>
                    <a:pt x="90" y="20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90" y="19"/>
                    <a:pt x="90" y="19"/>
                    <a:pt x="89" y="19"/>
                  </a:cubicBezTo>
                  <a:cubicBezTo>
                    <a:pt x="89" y="19"/>
                    <a:pt x="89" y="19"/>
                    <a:pt x="89" y="19"/>
                  </a:cubicBezTo>
                  <a:cubicBezTo>
                    <a:pt x="89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4" y="22"/>
                    <a:pt x="94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0"/>
                    <a:pt x="94" y="20"/>
                  </a:cubicBezTo>
                  <a:cubicBezTo>
                    <a:pt x="94" y="19"/>
                    <a:pt x="94" y="18"/>
                    <a:pt x="93" y="18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4" y="16"/>
                    <a:pt x="94" y="16"/>
                    <a:pt x="94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6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6" y="17"/>
                    <a:pt x="96" y="18"/>
                    <a:pt x="96" y="18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7" y="18"/>
                    <a:pt x="97" y="18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96" y="19"/>
                    <a:pt x="96" y="19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1"/>
                    <a:pt x="95" y="21"/>
                    <a:pt x="96" y="21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3"/>
                    <a:pt x="100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1" y="28"/>
                    <a:pt x="101" y="27"/>
                    <a:pt x="101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99" y="28"/>
                    <a:pt x="99" y="28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9" y="27"/>
                    <a:pt x="99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7" y="27"/>
                    <a:pt x="97" y="27"/>
                    <a:pt x="97" y="26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8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8"/>
                    <a:pt x="96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3"/>
                    <a:pt x="89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7" y="22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0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5"/>
                  </a:cubicBezTo>
                  <a:cubicBezTo>
                    <a:pt x="78" y="25"/>
                    <a:pt x="78" y="25"/>
                    <a:pt x="77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25"/>
                    <a:pt x="77" y="25"/>
                    <a:pt x="76" y="25"/>
                  </a:cubicBezTo>
                  <a:cubicBezTo>
                    <a:pt x="76" y="25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5" y="26"/>
                  </a:cubicBezTo>
                  <a:cubicBezTo>
                    <a:pt x="75" y="26"/>
                    <a:pt x="75" y="27"/>
                    <a:pt x="75" y="27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5" y="29"/>
                    <a:pt x="75" y="29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1"/>
                  </a:cubicBezTo>
                  <a:cubicBezTo>
                    <a:pt x="71" y="31"/>
                    <a:pt x="71" y="31"/>
                    <a:pt x="71" y="3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32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6"/>
                  </a:cubicBezTo>
                  <a:cubicBezTo>
                    <a:pt x="70" y="36"/>
                    <a:pt x="70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69" y="39"/>
                    <a:pt x="69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1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70" y="41"/>
                    <a:pt x="70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0" y="43"/>
                    <a:pt x="69" y="43"/>
                    <a:pt x="69" y="43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5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0" y="45"/>
                    <a:pt x="70" y="45"/>
                    <a:pt x="71" y="45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3" y="48"/>
                    <a:pt x="73" y="48"/>
                    <a:pt x="73" y="49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3" y="49"/>
                    <a:pt x="73" y="50"/>
                    <a:pt x="73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5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7" y="51"/>
                    <a:pt x="77" y="51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3"/>
                    <a:pt x="77" y="53"/>
                    <a:pt x="78" y="53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8" y="53"/>
                    <a:pt x="79" y="53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3"/>
                    <a:pt x="80" y="53"/>
                  </a:cubicBezTo>
                  <a:cubicBezTo>
                    <a:pt x="80" y="53"/>
                    <a:pt x="80" y="53"/>
                    <a:pt x="80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4"/>
                    <a:pt x="84" y="54"/>
                    <a:pt x="84" y="54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4" y="54"/>
                    <a:pt x="84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6" y="54"/>
                    <a:pt x="86" y="53"/>
                    <a:pt x="86" y="53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3"/>
                    <a:pt x="86" y="53"/>
                    <a:pt x="86" y="52"/>
                  </a:cubicBezTo>
                  <a:cubicBezTo>
                    <a:pt x="86" y="52"/>
                    <a:pt x="86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89" y="52"/>
                    <a:pt x="89" y="52"/>
                    <a:pt x="89" y="53"/>
                  </a:cubicBezTo>
                  <a:cubicBezTo>
                    <a:pt x="89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2" y="53"/>
                  </a:cubicBezTo>
                  <a:cubicBezTo>
                    <a:pt x="92" y="53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3" y="54"/>
                    <a:pt x="93" y="54"/>
                    <a:pt x="94" y="55"/>
                  </a:cubicBezTo>
                  <a:cubicBezTo>
                    <a:pt x="94" y="55"/>
                    <a:pt x="94" y="55"/>
                    <a:pt x="94" y="56"/>
                  </a:cubicBezTo>
                  <a:cubicBezTo>
                    <a:pt x="94" y="56"/>
                    <a:pt x="94" y="56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3" y="57"/>
                  </a:cubicBezTo>
                  <a:cubicBezTo>
                    <a:pt x="93" y="57"/>
                    <a:pt x="93" y="57"/>
                    <a:pt x="93" y="57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60"/>
                    <a:pt x="94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4" y="60"/>
                    <a:pt x="94" y="60"/>
                    <a:pt x="95" y="60"/>
                  </a:cubicBezTo>
                  <a:cubicBezTo>
                    <a:pt x="95" y="60"/>
                    <a:pt x="95" y="61"/>
                    <a:pt x="95" y="61"/>
                  </a:cubicBezTo>
                  <a:cubicBezTo>
                    <a:pt x="95" y="61"/>
                    <a:pt x="95" y="61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70"/>
                    <a:pt x="97" y="70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7" y="70"/>
                    <a:pt x="96" y="70"/>
                    <a:pt x="96" y="70"/>
                  </a:cubicBezTo>
                  <a:cubicBezTo>
                    <a:pt x="96" y="70"/>
                    <a:pt x="96" y="70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5" y="71"/>
                    <a:pt x="95" y="71"/>
                    <a:pt x="95" y="71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95" y="74"/>
                    <a:pt x="95" y="74"/>
                    <a:pt x="94" y="74"/>
                  </a:cubicBezTo>
                  <a:cubicBezTo>
                    <a:pt x="94" y="74"/>
                    <a:pt x="94" y="74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1"/>
                    <a:pt x="94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5" y="87"/>
                    <a:pt x="95" y="87"/>
                  </a:cubicBezTo>
                  <a:cubicBezTo>
                    <a:pt x="95" y="87"/>
                    <a:pt x="95" y="88"/>
                    <a:pt x="95" y="88"/>
                  </a:cubicBezTo>
                  <a:cubicBezTo>
                    <a:pt x="95" y="88"/>
                    <a:pt x="95" y="89"/>
                    <a:pt x="95" y="89"/>
                  </a:cubicBezTo>
                  <a:cubicBezTo>
                    <a:pt x="95" y="89"/>
                    <a:pt x="95" y="89"/>
                    <a:pt x="95" y="89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3" y="90"/>
                    <a:pt x="93" y="90"/>
                  </a:cubicBezTo>
                  <a:cubicBezTo>
                    <a:pt x="93" y="90"/>
                    <a:pt x="93" y="91"/>
                    <a:pt x="93" y="91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93" y="91"/>
                    <a:pt x="93" y="92"/>
                    <a:pt x="93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5" y="92"/>
                  </a:cubicBezTo>
                  <a:cubicBezTo>
                    <a:pt x="95" y="92"/>
                    <a:pt x="95" y="92"/>
                    <a:pt x="96" y="92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7" y="92"/>
                    <a:pt x="98" y="92"/>
                    <a:pt x="98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100" y="91"/>
                    <a:pt x="100" y="91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89"/>
                    <a:pt x="101" y="88"/>
                    <a:pt x="101" y="88"/>
                  </a:cubicBezTo>
                  <a:cubicBezTo>
                    <a:pt x="102" y="88"/>
                    <a:pt x="102" y="88"/>
                    <a:pt x="102" y="88"/>
                  </a:cubicBezTo>
                  <a:cubicBezTo>
                    <a:pt x="102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4" y="88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05" y="87"/>
                    <a:pt x="105" y="86"/>
                    <a:pt x="105" y="86"/>
                  </a:cubicBezTo>
                  <a:cubicBezTo>
                    <a:pt x="105" y="86"/>
                    <a:pt x="105" y="86"/>
                    <a:pt x="105" y="86"/>
                  </a:cubicBezTo>
                  <a:cubicBezTo>
                    <a:pt x="105" y="85"/>
                    <a:pt x="105" y="85"/>
                    <a:pt x="105" y="85"/>
                  </a:cubicBezTo>
                  <a:cubicBezTo>
                    <a:pt x="105" y="85"/>
                    <a:pt x="104" y="85"/>
                    <a:pt x="104" y="85"/>
                  </a:cubicBezTo>
                  <a:cubicBezTo>
                    <a:pt x="104" y="85"/>
                    <a:pt x="104" y="85"/>
                    <a:pt x="104" y="85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4"/>
                    <a:pt x="105" y="84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3"/>
                    <a:pt x="106" y="83"/>
                    <a:pt x="106" y="83"/>
                  </a:cubicBezTo>
                  <a:cubicBezTo>
                    <a:pt x="106" y="83"/>
                    <a:pt x="107" y="82"/>
                    <a:pt x="107" y="82"/>
                  </a:cubicBezTo>
                  <a:cubicBezTo>
                    <a:pt x="107" y="81"/>
                    <a:pt x="107" y="81"/>
                    <a:pt x="107" y="80"/>
                  </a:cubicBezTo>
                  <a:cubicBezTo>
                    <a:pt x="107" y="80"/>
                    <a:pt x="107" y="80"/>
                    <a:pt x="107" y="80"/>
                  </a:cubicBezTo>
                  <a:cubicBezTo>
                    <a:pt x="107" y="80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8"/>
                    <a:pt x="107" y="78"/>
                  </a:cubicBezTo>
                  <a:cubicBezTo>
                    <a:pt x="107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09" y="77"/>
                    <a:pt x="109" y="76"/>
                    <a:pt x="109" y="76"/>
                  </a:cubicBezTo>
                  <a:cubicBezTo>
                    <a:pt x="109" y="76"/>
                    <a:pt x="109" y="76"/>
                    <a:pt x="109" y="76"/>
                  </a:cubicBezTo>
                  <a:cubicBezTo>
                    <a:pt x="109" y="76"/>
                    <a:pt x="109" y="75"/>
                    <a:pt x="109" y="75"/>
                  </a:cubicBezTo>
                  <a:cubicBezTo>
                    <a:pt x="110" y="75"/>
                    <a:pt x="110" y="74"/>
                    <a:pt x="111" y="74"/>
                  </a:cubicBezTo>
                  <a:cubicBezTo>
                    <a:pt x="111" y="74"/>
                    <a:pt x="111" y="74"/>
                    <a:pt x="111" y="74"/>
                  </a:cubicBezTo>
                  <a:cubicBezTo>
                    <a:pt x="111" y="74"/>
                    <a:pt x="111" y="73"/>
                    <a:pt x="111" y="73"/>
                  </a:cubicBezTo>
                  <a:cubicBezTo>
                    <a:pt x="111" y="73"/>
                    <a:pt x="111" y="72"/>
                    <a:pt x="111" y="72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1" y="71"/>
                    <a:pt x="111" y="71"/>
                    <a:pt x="111" y="70"/>
                  </a:cubicBezTo>
                  <a:cubicBezTo>
                    <a:pt x="111" y="70"/>
                    <a:pt x="111" y="70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7"/>
                    <a:pt x="112" y="66"/>
                    <a:pt x="112" y="65"/>
                  </a:cubicBezTo>
                  <a:cubicBezTo>
                    <a:pt x="112" y="65"/>
                    <a:pt x="112" y="64"/>
                    <a:pt x="112" y="64"/>
                  </a:cubicBezTo>
                  <a:cubicBezTo>
                    <a:pt x="112" y="63"/>
                    <a:pt x="112" y="62"/>
                    <a:pt x="113" y="62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4" y="60"/>
                  </a:cubicBezTo>
                  <a:cubicBezTo>
                    <a:pt x="114" y="60"/>
                    <a:pt x="114" y="60"/>
                    <a:pt x="114" y="60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14" y="58"/>
                    <a:pt x="114" y="58"/>
                    <a:pt x="114" y="57"/>
                  </a:cubicBezTo>
                  <a:cubicBezTo>
                    <a:pt x="114" y="57"/>
                    <a:pt x="114" y="57"/>
                    <a:pt x="114" y="57"/>
                  </a:cubicBezTo>
                  <a:cubicBezTo>
                    <a:pt x="113" y="57"/>
                    <a:pt x="113" y="57"/>
                    <a:pt x="113" y="57"/>
                  </a:cubicBezTo>
                  <a:cubicBezTo>
                    <a:pt x="113" y="57"/>
                    <a:pt x="113" y="56"/>
                    <a:pt x="113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3" y="56"/>
                    <a:pt x="113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49"/>
                    <a:pt x="115" y="49"/>
                    <a:pt x="114" y="49"/>
                  </a:cubicBezTo>
                  <a:cubicBezTo>
                    <a:pt x="114" y="48"/>
                    <a:pt x="113" y="48"/>
                    <a:pt x="113" y="48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113" y="46"/>
                    <a:pt x="112" y="46"/>
                    <a:pt x="112" y="46"/>
                  </a:cubicBezTo>
                  <a:cubicBezTo>
                    <a:pt x="112" y="46"/>
                    <a:pt x="112" y="46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4"/>
                  </a:cubicBezTo>
                  <a:cubicBezTo>
                    <a:pt x="112" y="44"/>
                    <a:pt x="112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2"/>
                    <a:pt x="111" y="42"/>
                  </a:cubicBezTo>
                  <a:cubicBezTo>
                    <a:pt x="111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09" y="41"/>
                    <a:pt x="109" y="40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8"/>
                    <a:pt x="108" y="38"/>
                    <a:pt x="108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8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4"/>
                    <a:pt x="105" y="34"/>
                    <a:pt x="105" y="33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4" y="32"/>
                    <a:pt x="104" y="31"/>
                    <a:pt x="103" y="31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5"/>
                    <a:pt x="107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7"/>
                    <a:pt x="108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10" y="39"/>
                    <a:pt x="110" y="39"/>
                    <a:pt x="110" y="39"/>
                  </a:cubicBezTo>
                  <a:cubicBezTo>
                    <a:pt x="110" y="39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3"/>
                    <a:pt x="111" y="43"/>
                  </a:cubicBezTo>
                  <a:cubicBezTo>
                    <a:pt x="112" y="43"/>
                    <a:pt x="112" y="43"/>
                    <a:pt x="112" y="44"/>
                  </a:cubicBezTo>
                  <a:cubicBezTo>
                    <a:pt x="113" y="44"/>
                    <a:pt x="113" y="44"/>
                    <a:pt x="113" y="44"/>
                  </a:cubicBezTo>
                  <a:cubicBezTo>
                    <a:pt x="113" y="43"/>
                    <a:pt x="113" y="43"/>
                    <a:pt x="113" y="43"/>
                  </a:cubicBezTo>
                  <a:cubicBezTo>
                    <a:pt x="113" y="42"/>
                    <a:pt x="112" y="41"/>
                    <a:pt x="112" y="39"/>
                  </a:cubicBezTo>
                  <a:cubicBezTo>
                    <a:pt x="112" y="38"/>
                    <a:pt x="112" y="38"/>
                    <a:pt x="112" y="37"/>
                  </a:cubicBezTo>
                  <a:close/>
                  <a:moveTo>
                    <a:pt x="79" y="5"/>
                  </a:moveTo>
                  <a:cubicBezTo>
                    <a:pt x="79" y="5"/>
                    <a:pt x="78" y="5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7"/>
                    <a:pt x="79" y="7"/>
                    <a:pt x="79" y="7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8"/>
                    <a:pt x="79" y="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1" y="7"/>
                  </a:cubicBezTo>
                  <a:cubicBezTo>
                    <a:pt x="81" y="7"/>
                    <a:pt x="81" y="7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9" y="5"/>
                    <a:pt x="79" y="5"/>
                  </a:cubicBezTo>
                  <a:close/>
                  <a:moveTo>
                    <a:pt x="75" y="5"/>
                  </a:move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9"/>
                    <a:pt x="74" y="9"/>
                  </a:cubicBezTo>
                  <a:cubicBezTo>
                    <a:pt x="74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8"/>
                  </a:cubicBezTo>
                  <a:cubicBezTo>
                    <a:pt x="78" y="8"/>
                    <a:pt x="78" y="8"/>
                    <a:pt x="78" y="7"/>
                  </a:cubicBezTo>
                  <a:cubicBezTo>
                    <a:pt x="78" y="7"/>
                    <a:pt x="78" y="7"/>
                    <a:pt x="77" y="7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8" y="6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5"/>
                    <a:pt x="73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lose/>
                  <a:moveTo>
                    <a:pt x="112" y="77"/>
                  </a:moveTo>
                  <a:cubicBezTo>
                    <a:pt x="113" y="76"/>
                    <a:pt x="113" y="75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2" y="73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1" y="74"/>
                  </a:cubicBezTo>
                  <a:cubicBezTo>
                    <a:pt x="111" y="75"/>
                    <a:pt x="111" y="75"/>
                    <a:pt x="111" y="75"/>
                  </a:cubicBezTo>
                  <a:cubicBezTo>
                    <a:pt x="111" y="75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09" y="78"/>
                    <a:pt x="109" y="78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80"/>
                    <a:pt x="109" y="81"/>
                  </a:cubicBezTo>
                  <a:cubicBezTo>
                    <a:pt x="109" y="81"/>
                    <a:pt x="109" y="81"/>
                    <a:pt x="109" y="81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10" y="82"/>
                    <a:pt x="111" y="81"/>
                    <a:pt x="111" y="81"/>
                  </a:cubicBezTo>
                  <a:cubicBezTo>
                    <a:pt x="111" y="81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2" y="78"/>
                    <a:pt x="112" y="78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1" name="TextBox 90"/>
          <p:cNvSpPr txBox="1"/>
          <p:nvPr userDrawn="1"/>
        </p:nvSpPr>
        <p:spPr>
          <a:xfrm>
            <a:off x="398518" y="47688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粗黑_GBK" pitchFamily="2" charset="-122"/>
                <a:ea typeface="方正兰亭粗黑_GBK" pitchFamily="2" charset="-122"/>
              </a:rPr>
              <a:t>工作不足之处</a:t>
            </a:r>
          </a:p>
        </p:txBody>
      </p:sp>
    </p:spTree>
    <p:extLst>
      <p:ext uri="{BB962C8B-B14F-4D97-AF65-F5344CB8AC3E}">
        <p14:creationId xmlns:p14="http://schemas.microsoft.com/office/powerpoint/2010/main" val="33835500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五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 userDrawn="1"/>
        </p:nvSpPr>
        <p:spPr>
          <a:xfrm>
            <a:off x="0" y="1198956"/>
            <a:ext cx="12189600" cy="1546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itchFamily="34" charset="-122"/>
            </a:endParaRPr>
          </a:p>
        </p:txBody>
      </p:sp>
      <p:grpSp>
        <p:nvGrpSpPr>
          <p:cNvPr id="35" name="组合 31"/>
          <p:cNvGrpSpPr/>
          <p:nvPr/>
        </p:nvGrpSpPr>
        <p:grpSpPr>
          <a:xfrm>
            <a:off x="7155610" y="285728"/>
            <a:ext cx="597720" cy="597720"/>
            <a:chOff x="6501056" y="1873013"/>
            <a:chExt cx="696763" cy="696763"/>
          </a:xfrm>
        </p:grpSpPr>
        <p:sp>
          <p:nvSpPr>
            <p:cNvPr id="37" name="椭圆 36"/>
            <p:cNvSpPr/>
            <p:nvPr/>
          </p:nvSpPr>
          <p:spPr>
            <a:xfrm>
              <a:off x="6501056" y="1873013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38" name="组合 113"/>
            <p:cNvGrpSpPr>
              <a:grpSpLocks noChangeAspect="1"/>
            </p:cNvGrpSpPr>
            <p:nvPr/>
          </p:nvGrpSpPr>
          <p:grpSpPr>
            <a:xfrm>
              <a:off x="6616022" y="1996255"/>
              <a:ext cx="466830" cy="450242"/>
              <a:chOff x="7019925" y="5499100"/>
              <a:chExt cx="312738" cy="301626"/>
            </a:xfrm>
            <a:solidFill>
              <a:srgbClr val="BBBE2C"/>
            </a:solidFill>
          </p:grpSpPr>
          <p:sp>
            <p:nvSpPr>
              <p:cNvPr id="39" name="Freeform 252"/>
              <p:cNvSpPr>
                <a:spLocks/>
              </p:cNvSpPr>
              <p:nvPr/>
            </p:nvSpPr>
            <p:spPr bwMode="auto">
              <a:xfrm>
                <a:off x="7069138" y="5567363"/>
                <a:ext cx="214313" cy="23336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008BB6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40" name="Freeform 253"/>
              <p:cNvSpPr>
                <a:spLocks/>
              </p:cNvSpPr>
              <p:nvPr/>
            </p:nvSpPr>
            <p:spPr bwMode="auto">
              <a:xfrm>
                <a:off x="7019925" y="5499100"/>
                <a:ext cx="312738" cy="169863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solidFill>
                <a:srgbClr val="008BB6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</p:grpSp>
      </p:grpSp>
      <p:grpSp>
        <p:nvGrpSpPr>
          <p:cNvPr id="42" name="组合 36"/>
          <p:cNvGrpSpPr/>
          <p:nvPr/>
        </p:nvGrpSpPr>
        <p:grpSpPr>
          <a:xfrm>
            <a:off x="8155742" y="285728"/>
            <a:ext cx="597720" cy="597720"/>
            <a:chOff x="6501056" y="2921024"/>
            <a:chExt cx="696763" cy="696763"/>
          </a:xfrm>
        </p:grpSpPr>
        <p:sp>
          <p:nvSpPr>
            <p:cNvPr id="44" name="椭圆 43"/>
            <p:cNvSpPr/>
            <p:nvPr/>
          </p:nvSpPr>
          <p:spPr>
            <a:xfrm>
              <a:off x="6501056" y="2921024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45" name="组合 118"/>
            <p:cNvGrpSpPr>
              <a:grpSpLocks noChangeAspect="1"/>
            </p:cNvGrpSpPr>
            <p:nvPr/>
          </p:nvGrpSpPr>
          <p:grpSpPr>
            <a:xfrm>
              <a:off x="6636672" y="3066937"/>
              <a:ext cx="455384" cy="390650"/>
              <a:chOff x="5084763" y="971550"/>
              <a:chExt cx="323850" cy="277813"/>
            </a:xfrm>
            <a:solidFill>
              <a:srgbClr val="4ABAB5"/>
            </a:solidFill>
          </p:grpSpPr>
          <p:sp>
            <p:nvSpPr>
              <p:cNvPr id="46" name="Freeform 301"/>
              <p:cNvSpPr>
                <a:spLocks noEditPoints="1"/>
              </p:cNvSpPr>
              <p:nvPr/>
            </p:nvSpPr>
            <p:spPr bwMode="auto">
              <a:xfrm>
                <a:off x="5191125" y="1031875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  <p:sp>
            <p:nvSpPr>
              <p:cNvPr id="47" name="Freeform 302"/>
              <p:cNvSpPr>
                <a:spLocks noEditPoints="1"/>
              </p:cNvSpPr>
              <p:nvPr/>
            </p:nvSpPr>
            <p:spPr bwMode="auto">
              <a:xfrm>
                <a:off x="5084763" y="971550"/>
                <a:ext cx="139700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  <p:sp>
            <p:nvSpPr>
              <p:cNvPr id="48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</p:grpSp>
      </p:grpSp>
      <p:grpSp>
        <p:nvGrpSpPr>
          <p:cNvPr id="50" name="组合 55"/>
          <p:cNvGrpSpPr/>
          <p:nvPr/>
        </p:nvGrpSpPr>
        <p:grpSpPr>
          <a:xfrm>
            <a:off x="9155874" y="285728"/>
            <a:ext cx="597720" cy="597720"/>
            <a:chOff x="6494501" y="4230044"/>
            <a:chExt cx="696763" cy="696763"/>
          </a:xfrm>
        </p:grpSpPr>
        <p:sp>
          <p:nvSpPr>
            <p:cNvPr id="52" name="椭圆 51"/>
            <p:cNvSpPr/>
            <p:nvPr/>
          </p:nvSpPr>
          <p:spPr>
            <a:xfrm>
              <a:off x="6494501" y="4230044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sp>
          <p:nvSpPr>
            <p:cNvPr id="53" name="任意多边形 52"/>
            <p:cNvSpPr>
              <a:spLocks/>
            </p:cNvSpPr>
            <p:nvPr/>
          </p:nvSpPr>
          <p:spPr bwMode="auto">
            <a:xfrm>
              <a:off x="6609467" y="4389660"/>
              <a:ext cx="488930" cy="374848"/>
            </a:xfrm>
            <a:custGeom>
              <a:avLst/>
              <a:gdLst>
                <a:gd name="connsiteX0" fmla="*/ 14829 w 563476"/>
                <a:gd name="connsiteY0" fmla="*/ 416347 h 432000"/>
                <a:gd name="connsiteX1" fmla="*/ 556062 w 563476"/>
                <a:gd name="connsiteY1" fmla="*/ 416347 h 432000"/>
                <a:gd name="connsiteX2" fmla="*/ 563476 w 563476"/>
                <a:gd name="connsiteY2" fmla="*/ 424174 h 432000"/>
                <a:gd name="connsiteX3" fmla="*/ 556062 w 563476"/>
                <a:gd name="connsiteY3" fmla="*/ 432000 h 432000"/>
                <a:gd name="connsiteX4" fmla="*/ 14829 w 563476"/>
                <a:gd name="connsiteY4" fmla="*/ 432000 h 432000"/>
                <a:gd name="connsiteX5" fmla="*/ 0 w 563476"/>
                <a:gd name="connsiteY5" fmla="*/ 424174 h 432000"/>
                <a:gd name="connsiteX6" fmla="*/ 14829 w 563476"/>
                <a:gd name="connsiteY6" fmla="*/ 416347 h 432000"/>
                <a:gd name="connsiteX7" fmla="*/ 428869 w 563476"/>
                <a:gd name="connsiteY7" fmla="*/ 200347 h 432000"/>
                <a:gd name="connsiteX8" fmla="*/ 510260 w 563476"/>
                <a:gd name="connsiteY8" fmla="*/ 200347 h 432000"/>
                <a:gd name="connsiteX9" fmla="*/ 510260 w 563476"/>
                <a:gd name="connsiteY9" fmla="*/ 372521 h 432000"/>
                <a:gd name="connsiteX10" fmla="*/ 428869 w 563476"/>
                <a:gd name="connsiteY10" fmla="*/ 372521 h 432000"/>
                <a:gd name="connsiteX11" fmla="*/ 303652 w 563476"/>
                <a:gd name="connsiteY11" fmla="*/ 118956 h 432000"/>
                <a:gd name="connsiteX12" fmla="*/ 385043 w 563476"/>
                <a:gd name="connsiteY12" fmla="*/ 118956 h 432000"/>
                <a:gd name="connsiteX13" fmla="*/ 385043 w 563476"/>
                <a:gd name="connsiteY13" fmla="*/ 372521 h 432000"/>
                <a:gd name="connsiteX14" fmla="*/ 303652 w 563476"/>
                <a:gd name="connsiteY14" fmla="*/ 372521 h 432000"/>
                <a:gd name="connsiteX15" fmla="*/ 72001 w 563476"/>
                <a:gd name="connsiteY15" fmla="*/ 97044 h 432000"/>
                <a:gd name="connsiteX16" fmla="*/ 153392 w 563476"/>
                <a:gd name="connsiteY16" fmla="*/ 97044 h 432000"/>
                <a:gd name="connsiteX17" fmla="*/ 153392 w 563476"/>
                <a:gd name="connsiteY17" fmla="*/ 372521 h 432000"/>
                <a:gd name="connsiteX18" fmla="*/ 72001 w 563476"/>
                <a:gd name="connsiteY18" fmla="*/ 372521 h 432000"/>
                <a:gd name="connsiteX19" fmla="*/ 190957 w 563476"/>
                <a:gd name="connsiteY19" fmla="*/ 0 h 432000"/>
                <a:gd name="connsiteX20" fmla="*/ 272348 w 563476"/>
                <a:gd name="connsiteY20" fmla="*/ 0 h 432000"/>
                <a:gd name="connsiteX21" fmla="*/ 272348 w 563476"/>
                <a:gd name="connsiteY21" fmla="*/ 372521 h 432000"/>
                <a:gd name="connsiteX22" fmla="*/ 190957 w 563476"/>
                <a:gd name="connsiteY22" fmla="*/ 372521 h 4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3476" h="432000">
                  <a:moveTo>
                    <a:pt x="14829" y="416347"/>
                  </a:moveTo>
                  <a:cubicBezTo>
                    <a:pt x="556062" y="416347"/>
                    <a:pt x="556062" y="416347"/>
                    <a:pt x="556062" y="416347"/>
                  </a:cubicBezTo>
                  <a:cubicBezTo>
                    <a:pt x="556062" y="416347"/>
                    <a:pt x="563476" y="416347"/>
                    <a:pt x="563476" y="424174"/>
                  </a:cubicBezTo>
                  <a:cubicBezTo>
                    <a:pt x="563476" y="432000"/>
                    <a:pt x="556062" y="432000"/>
                    <a:pt x="556062" y="432000"/>
                  </a:cubicBezTo>
                  <a:lnTo>
                    <a:pt x="14829" y="432000"/>
                  </a:lnTo>
                  <a:cubicBezTo>
                    <a:pt x="7414" y="432000"/>
                    <a:pt x="0" y="432000"/>
                    <a:pt x="0" y="424174"/>
                  </a:cubicBezTo>
                  <a:cubicBezTo>
                    <a:pt x="0" y="416347"/>
                    <a:pt x="7414" y="416347"/>
                    <a:pt x="14829" y="416347"/>
                  </a:cubicBezTo>
                  <a:close/>
                  <a:moveTo>
                    <a:pt x="428869" y="200347"/>
                  </a:moveTo>
                  <a:lnTo>
                    <a:pt x="510260" y="200347"/>
                  </a:lnTo>
                  <a:lnTo>
                    <a:pt x="510260" y="372521"/>
                  </a:lnTo>
                  <a:lnTo>
                    <a:pt x="428869" y="372521"/>
                  </a:lnTo>
                  <a:close/>
                  <a:moveTo>
                    <a:pt x="303652" y="118956"/>
                  </a:moveTo>
                  <a:lnTo>
                    <a:pt x="385043" y="118956"/>
                  </a:lnTo>
                  <a:lnTo>
                    <a:pt x="385043" y="372521"/>
                  </a:lnTo>
                  <a:lnTo>
                    <a:pt x="303652" y="372521"/>
                  </a:lnTo>
                  <a:close/>
                  <a:moveTo>
                    <a:pt x="72001" y="97044"/>
                  </a:moveTo>
                  <a:lnTo>
                    <a:pt x="153392" y="97044"/>
                  </a:lnTo>
                  <a:lnTo>
                    <a:pt x="153392" y="372521"/>
                  </a:lnTo>
                  <a:lnTo>
                    <a:pt x="72001" y="372521"/>
                  </a:lnTo>
                  <a:close/>
                  <a:moveTo>
                    <a:pt x="190957" y="0"/>
                  </a:moveTo>
                  <a:lnTo>
                    <a:pt x="272348" y="0"/>
                  </a:lnTo>
                  <a:lnTo>
                    <a:pt x="272348" y="372521"/>
                  </a:lnTo>
                  <a:lnTo>
                    <a:pt x="190957" y="372521"/>
                  </a:lnTo>
                  <a:close/>
                </a:path>
              </a:pathLst>
            </a:custGeom>
            <a:solidFill>
              <a:srgbClr val="C1D84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55" name="组合 43"/>
          <p:cNvGrpSpPr/>
          <p:nvPr/>
        </p:nvGrpSpPr>
        <p:grpSpPr>
          <a:xfrm>
            <a:off x="10156006" y="285728"/>
            <a:ext cx="597720" cy="597720"/>
            <a:chOff x="4840168" y="3971584"/>
            <a:chExt cx="522572" cy="522572"/>
          </a:xfrm>
        </p:grpSpPr>
        <p:sp>
          <p:nvSpPr>
            <p:cNvPr id="57" name="椭圆 56"/>
            <p:cNvSpPr/>
            <p:nvPr/>
          </p:nvSpPr>
          <p:spPr>
            <a:xfrm>
              <a:off x="4840168" y="3971584"/>
              <a:ext cx="522572" cy="522572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58" name="组合 137"/>
            <p:cNvGrpSpPr/>
            <p:nvPr/>
          </p:nvGrpSpPr>
          <p:grpSpPr>
            <a:xfrm>
              <a:off x="4981489" y="4078661"/>
              <a:ext cx="239931" cy="308418"/>
              <a:chOff x="731016" y="1671338"/>
              <a:chExt cx="366231" cy="470769"/>
            </a:xfrm>
            <a:solidFill>
              <a:srgbClr val="B91F38"/>
            </a:solidFill>
          </p:grpSpPr>
          <p:sp>
            <p:nvSpPr>
              <p:cNvPr id="59" name="Freeform 108"/>
              <p:cNvSpPr>
                <a:spLocks/>
              </p:cNvSpPr>
              <p:nvPr/>
            </p:nvSpPr>
            <p:spPr bwMode="auto">
              <a:xfrm flipH="1">
                <a:off x="731016" y="2089492"/>
                <a:ext cx="51922" cy="52615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83" name="Freeform 109"/>
              <p:cNvSpPr>
                <a:spLocks noEditPoints="1"/>
              </p:cNvSpPr>
              <p:nvPr/>
            </p:nvSpPr>
            <p:spPr bwMode="auto">
              <a:xfrm flipH="1">
                <a:off x="731016" y="1671338"/>
                <a:ext cx="366231" cy="470769"/>
              </a:xfrm>
              <a:custGeom>
                <a:avLst/>
                <a:gdLst>
                  <a:gd name="T0" fmla="*/ 208 w 224"/>
                  <a:gd name="T1" fmla="*/ 0 h 288"/>
                  <a:gd name="T2" fmla="*/ 16 w 224"/>
                  <a:gd name="T3" fmla="*/ 0 h 288"/>
                  <a:gd name="T4" fmla="*/ 0 w 224"/>
                  <a:gd name="T5" fmla="*/ 16 h 288"/>
                  <a:gd name="T6" fmla="*/ 0 w 224"/>
                  <a:gd name="T7" fmla="*/ 272 h 288"/>
                  <a:gd name="T8" fmla="*/ 16 w 224"/>
                  <a:gd name="T9" fmla="*/ 288 h 288"/>
                  <a:gd name="T10" fmla="*/ 176 w 224"/>
                  <a:gd name="T11" fmla="*/ 288 h 288"/>
                  <a:gd name="T12" fmla="*/ 176 w 224"/>
                  <a:gd name="T13" fmla="*/ 144 h 288"/>
                  <a:gd name="T14" fmla="*/ 224 w 224"/>
                  <a:gd name="T15" fmla="*/ 144 h 288"/>
                  <a:gd name="T16" fmla="*/ 224 w 224"/>
                  <a:gd name="T17" fmla="*/ 16 h 288"/>
                  <a:gd name="T18" fmla="*/ 208 w 224"/>
                  <a:gd name="T19" fmla="*/ 0 h 288"/>
                  <a:gd name="T20" fmla="*/ 168 w 224"/>
                  <a:gd name="T21" fmla="*/ 104 h 288"/>
                  <a:gd name="T22" fmla="*/ 56 w 224"/>
                  <a:gd name="T23" fmla="*/ 104 h 288"/>
                  <a:gd name="T24" fmla="*/ 56 w 224"/>
                  <a:gd name="T25" fmla="*/ 88 h 288"/>
                  <a:gd name="T26" fmla="*/ 168 w 224"/>
                  <a:gd name="T27" fmla="*/ 88 h 288"/>
                  <a:gd name="T28" fmla="*/ 168 w 224"/>
                  <a:gd name="T29" fmla="*/ 104 h 288"/>
                  <a:gd name="T30" fmla="*/ 168 w 224"/>
                  <a:gd name="T31" fmla="*/ 72 h 288"/>
                  <a:gd name="T32" fmla="*/ 56 w 224"/>
                  <a:gd name="T33" fmla="*/ 72 h 288"/>
                  <a:gd name="T34" fmla="*/ 56 w 224"/>
                  <a:gd name="T35" fmla="*/ 56 h 288"/>
                  <a:gd name="T36" fmla="*/ 168 w 224"/>
                  <a:gd name="T37" fmla="*/ 56 h 288"/>
                  <a:gd name="T38" fmla="*/ 168 w 224"/>
                  <a:gd name="T39" fmla="*/ 7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4" h="288">
                    <a:moveTo>
                      <a:pt x="208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0" y="281"/>
                      <a:pt x="7" y="288"/>
                      <a:pt x="16" y="288"/>
                    </a:cubicBezTo>
                    <a:cubicBezTo>
                      <a:pt x="176" y="288"/>
                      <a:pt x="176" y="288"/>
                      <a:pt x="176" y="288"/>
                    </a:cubicBezTo>
                    <a:cubicBezTo>
                      <a:pt x="176" y="144"/>
                      <a:pt x="176" y="144"/>
                      <a:pt x="176" y="144"/>
                    </a:cubicBezTo>
                    <a:cubicBezTo>
                      <a:pt x="224" y="144"/>
                      <a:pt x="224" y="144"/>
                      <a:pt x="224" y="144"/>
                    </a:cubicBezTo>
                    <a:cubicBezTo>
                      <a:pt x="224" y="16"/>
                      <a:pt x="224" y="16"/>
                      <a:pt x="224" y="16"/>
                    </a:cubicBezTo>
                    <a:cubicBezTo>
                      <a:pt x="224" y="7"/>
                      <a:pt x="217" y="0"/>
                      <a:pt x="208" y="0"/>
                    </a:cubicBezTo>
                    <a:close/>
                    <a:moveTo>
                      <a:pt x="168" y="104"/>
                    </a:moveTo>
                    <a:cubicBezTo>
                      <a:pt x="56" y="104"/>
                      <a:pt x="56" y="104"/>
                      <a:pt x="56" y="104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168" y="88"/>
                      <a:pt x="168" y="88"/>
                      <a:pt x="168" y="88"/>
                    </a:cubicBezTo>
                    <a:lnTo>
                      <a:pt x="168" y="104"/>
                    </a:lnTo>
                    <a:close/>
                    <a:moveTo>
                      <a:pt x="168" y="72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168" y="56"/>
                      <a:pt x="168" y="56"/>
                      <a:pt x="168" y="56"/>
                    </a:cubicBezTo>
                    <a:lnTo>
                      <a:pt x="168" y="72"/>
                    </a:lnTo>
                    <a:close/>
                  </a:path>
                </a:pathLst>
              </a:cu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84" name="Rectangle 110"/>
              <p:cNvSpPr>
                <a:spLocks noChangeArrowheads="1"/>
              </p:cNvSpPr>
              <p:nvPr/>
            </p:nvSpPr>
            <p:spPr bwMode="auto">
              <a:xfrm flipH="1">
                <a:off x="731016" y="1937200"/>
                <a:ext cx="51922" cy="51924"/>
              </a:xfrm>
              <a:prstGeom prst="rect">
                <a:avLst/>
              </a:pr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85" name="Rectangle 111"/>
              <p:cNvSpPr>
                <a:spLocks noChangeArrowheads="1"/>
              </p:cNvSpPr>
              <p:nvPr/>
            </p:nvSpPr>
            <p:spPr bwMode="auto">
              <a:xfrm flipH="1">
                <a:off x="731016" y="2013001"/>
                <a:ext cx="51922" cy="52615"/>
              </a:xfrm>
              <a:prstGeom prst="rect">
                <a:avLst/>
              </a:pr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</p:grpSp>
      </p:grpSp>
      <p:grpSp>
        <p:nvGrpSpPr>
          <p:cNvPr id="87" name="组合 66"/>
          <p:cNvGrpSpPr/>
          <p:nvPr userDrawn="1"/>
        </p:nvGrpSpPr>
        <p:grpSpPr>
          <a:xfrm>
            <a:off x="11156125" y="285728"/>
            <a:ext cx="597719" cy="597720"/>
            <a:chOff x="9881420" y="2714620"/>
            <a:chExt cx="784512" cy="784512"/>
          </a:xfrm>
        </p:grpSpPr>
        <p:sp>
          <p:nvSpPr>
            <p:cNvPr id="89" name="椭圆 88"/>
            <p:cNvSpPr/>
            <p:nvPr userDrawn="1"/>
          </p:nvSpPr>
          <p:spPr>
            <a:xfrm>
              <a:off x="9881420" y="2714620"/>
              <a:ext cx="784512" cy="784512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sp>
          <p:nvSpPr>
            <p:cNvPr id="90" name="Freeform 9"/>
            <p:cNvSpPr>
              <a:spLocks noEditPoints="1"/>
            </p:cNvSpPr>
            <p:nvPr/>
          </p:nvSpPr>
          <p:spPr bwMode="auto">
            <a:xfrm>
              <a:off x="10009320" y="2843475"/>
              <a:ext cx="528735" cy="526804"/>
            </a:xfrm>
            <a:custGeom>
              <a:avLst/>
              <a:gdLst>
                <a:gd name="T0" fmla="*/ 86 w 116"/>
                <a:gd name="T1" fmla="*/ 17 h 116"/>
                <a:gd name="T2" fmla="*/ 8 w 116"/>
                <a:gd name="T3" fmla="*/ 45 h 116"/>
                <a:gd name="T4" fmla="*/ 11 w 116"/>
                <a:gd name="T5" fmla="*/ 50 h 116"/>
                <a:gd name="T6" fmla="*/ 12 w 116"/>
                <a:gd name="T7" fmla="*/ 59 h 116"/>
                <a:gd name="T8" fmla="*/ 16 w 116"/>
                <a:gd name="T9" fmla="*/ 69 h 116"/>
                <a:gd name="T10" fmla="*/ 20 w 116"/>
                <a:gd name="T11" fmla="*/ 77 h 116"/>
                <a:gd name="T12" fmla="*/ 24 w 116"/>
                <a:gd name="T13" fmla="*/ 83 h 116"/>
                <a:gd name="T14" fmla="*/ 27 w 116"/>
                <a:gd name="T15" fmla="*/ 98 h 116"/>
                <a:gd name="T16" fmla="*/ 33 w 116"/>
                <a:gd name="T17" fmla="*/ 105 h 116"/>
                <a:gd name="T18" fmla="*/ 34 w 116"/>
                <a:gd name="T19" fmla="*/ 101 h 116"/>
                <a:gd name="T20" fmla="*/ 37 w 116"/>
                <a:gd name="T21" fmla="*/ 93 h 116"/>
                <a:gd name="T22" fmla="*/ 41 w 116"/>
                <a:gd name="T23" fmla="*/ 83 h 116"/>
                <a:gd name="T24" fmla="*/ 49 w 116"/>
                <a:gd name="T25" fmla="*/ 73 h 116"/>
                <a:gd name="T26" fmla="*/ 53 w 116"/>
                <a:gd name="T27" fmla="*/ 66 h 116"/>
                <a:gd name="T28" fmla="*/ 45 w 116"/>
                <a:gd name="T29" fmla="*/ 61 h 116"/>
                <a:gd name="T30" fmla="*/ 38 w 116"/>
                <a:gd name="T31" fmla="*/ 58 h 116"/>
                <a:gd name="T32" fmla="*/ 33 w 116"/>
                <a:gd name="T33" fmla="*/ 51 h 116"/>
                <a:gd name="T34" fmla="*/ 25 w 116"/>
                <a:gd name="T35" fmla="*/ 47 h 116"/>
                <a:gd name="T36" fmla="*/ 17 w 116"/>
                <a:gd name="T37" fmla="*/ 49 h 116"/>
                <a:gd name="T38" fmla="*/ 13 w 116"/>
                <a:gd name="T39" fmla="*/ 44 h 116"/>
                <a:gd name="T40" fmla="*/ 12 w 116"/>
                <a:gd name="T41" fmla="*/ 37 h 116"/>
                <a:gd name="T42" fmla="*/ 8 w 116"/>
                <a:gd name="T43" fmla="*/ 37 h 116"/>
                <a:gd name="T44" fmla="*/ 12 w 116"/>
                <a:gd name="T45" fmla="*/ 30 h 116"/>
                <a:gd name="T46" fmla="*/ 18 w 116"/>
                <a:gd name="T47" fmla="*/ 30 h 116"/>
                <a:gd name="T48" fmla="*/ 24 w 116"/>
                <a:gd name="T49" fmla="*/ 25 h 116"/>
                <a:gd name="T50" fmla="*/ 30 w 116"/>
                <a:gd name="T51" fmla="*/ 18 h 116"/>
                <a:gd name="T52" fmla="*/ 32 w 116"/>
                <a:gd name="T53" fmla="*/ 15 h 116"/>
                <a:gd name="T54" fmla="*/ 42 w 116"/>
                <a:gd name="T55" fmla="*/ 12 h 116"/>
                <a:gd name="T56" fmla="*/ 34 w 116"/>
                <a:gd name="T57" fmla="*/ 8 h 116"/>
                <a:gd name="T58" fmla="*/ 32 w 116"/>
                <a:gd name="T59" fmla="*/ 8 h 116"/>
                <a:gd name="T60" fmla="*/ 49 w 116"/>
                <a:gd name="T61" fmla="*/ 2 h 116"/>
                <a:gd name="T62" fmla="*/ 56 w 116"/>
                <a:gd name="T63" fmla="*/ 5 h 116"/>
                <a:gd name="T64" fmla="*/ 82 w 116"/>
                <a:gd name="T65" fmla="*/ 6 h 116"/>
                <a:gd name="T66" fmla="*/ 79 w 116"/>
                <a:gd name="T67" fmla="*/ 11 h 116"/>
                <a:gd name="T68" fmla="*/ 85 w 116"/>
                <a:gd name="T69" fmla="*/ 19 h 116"/>
                <a:gd name="T70" fmla="*/ 89 w 116"/>
                <a:gd name="T71" fmla="*/ 19 h 116"/>
                <a:gd name="T72" fmla="*/ 93 w 116"/>
                <a:gd name="T73" fmla="*/ 17 h 116"/>
                <a:gd name="T74" fmla="*/ 97 w 116"/>
                <a:gd name="T75" fmla="*/ 23 h 116"/>
                <a:gd name="T76" fmla="*/ 101 w 116"/>
                <a:gd name="T77" fmla="*/ 27 h 116"/>
                <a:gd name="T78" fmla="*/ 95 w 116"/>
                <a:gd name="T79" fmla="*/ 27 h 116"/>
                <a:gd name="T80" fmla="*/ 89 w 116"/>
                <a:gd name="T81" fmla="*/ 25 h 116"/>
                <a:gd name="T82" fmla="*/ 81 w 116"/>
                <a:gd name="T83" fmla="*/ 24 h 116"/>
                <a:gd name="T84" fmla="*/ 74 w 116"/>
                <a:gd name="T85" fmla="*/ 30 h 116"/>
                <a:gd name="T86" fmla="*/ 70 w 116"/>
                <a:gd name="T87" fmla="*/ 39 h 116"/>
                <a:gd name="T88" fmla="*/ 73 w 116"/>
                <a:gd name="T89" fmla="*/ 50 h 116"/>
                <a:gd name="T90" fmla="*/ 82 w 116"/>
                <a:gd name="T91" fmla="*/ 53 h 116"/>
                <a:gd name="T92" fmla="*/ 91 w 116"/>
                <a:gd name="T93" fmla="*/ 53 h 116"/>
                <a:gd name="T94" fmla="*/ 95 w 116"/>
                <a:gd name="T95" fmla="*/ 61 h 116"/>
                <a:gd name="T96" fmla="*/ 96 w 116"/>
                <a:gd name="T97" fmla="*/ 71 h 116"/>
                <a:gd name="T98" fmla="*/ 95 w 116"/>
                <a:gd name="T99" fmla="*/ 81 h 116"/>
                <a:gd name="T100" fmla="*/ 100 w 116"/>
                <a:gd name="T101" fmla="*/ 90 h 116"/>
                <a:gd name="T102" fmla="*/ 107 w 116"/>
                <a:gd name="T103" fmla="*/ 82 h 116"/>
                <a:gd name="T104" fmla="*/ 112 w 116"/>
                <a:gd name="T105" fmla="*/ 69 h 116"/>
                <a:gd name="T106" fmla="*/ 114 w 116"/>
                <a:gd name="T107" fmla="*/ 53 h 116"/>
                <a:gd name="T108" fmla="*/ 109 w 116"/>
                <a:gd name="T109" fmla="*/ 39 h 116"/>
                <a:gd name="T110" fmla="*/ 105 w 116"/>
                <a:gd name="T111" fmla="*/ 32 h 116"/>
                <a:gd name="T112" fmla="*/ 111 w 116"/>
                <a:gd name="T113" fmla="*/ 41 h 116"/>
                <a:gd name="T114" fmla="*/ 79 w 116"/>
                <a:gd name="T115" fmla="*/ 10 h 116"/>
                <a:gd name="T116" fmla="*/ 75 w 116"/>
                <a:gd name="T117" fmla="*/ 5 h 116"/>
                <a:gd name="T118" fmla="*/ 76 w 116"/>
                <a:gd name="T119" fmla="*/ 9 h 116"/>
                <a:gd name="T120" fmla="*/ 73 w 116"/>
                <a:gd name="T121" fmla="*/ 4 h 116"/>
                <a:gd name="T122" fmla="*/ 109 w 116"/>
                <a:gd name="T123" fmla="*/ 8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6" h="116">
                  <a:moveTo>
                    <a:pt x="6" y="33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6" y="33"/>
                    <a:pt x="6" y="33"/>
                    <a:pt x="5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3"/>
                  </a:cubicBezTo>
                  <a:close/>
                  <a:moveTo>
                    <a:pt x="5" y="35"/>
                  </a:move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lose/>
                  <a:moveTo>
                    <a:pt x="88" y="18"/>
                  </a:move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6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lose/>
                  <a:moveTo>
                    <a:pt x="112" y="37"/>
                  </a:moveTo>
                  <a:cubicBezTo>
                    <a:pt x="114" y="44"/>
                    <a:pt x="116" y="51"/>
                    <a:pt x="116" y="58"/>
                  </a:cubicBezTo>
                  <a:cubicBezTo>
                    <a:pt x="116" y="90"/>
                    <a:pt x="90" y="116"/>
                    <a:pt x="58" y="116"/>
                  </a:cubicBezTo>
                  <a:cubicBezTo>
                    <a:pt x="26" y="116"/>
                    <a:pt x="0" y="90"/>
                    <a:pt x="0" y="58"/>
                  </a:cubicBezTo>
                  <a:cubicBezTo>
                    <a:pt x="0" y="50"/>
                    <a:pt x="2" y="42"/>
                    <a:pt x="5" y="35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8" y="44"/>
                    <a:pt x="8" y="44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4" y="51"/>
                    <a:pt x="14" y="51"/>
                  </a:cubicBezTo>
                  <a:cubicBezTo>
                    <a:pt x="14" y="51"/>
                    <a:pt x="14" y="52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2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5" y="53"/>
                    <a:pt x="15" y="53"/>
                    <a:pt x="15" y="54"/>
                  </a:cubicBezTo>
                  <a:cubicBezTo>
                    <a:pt x="15" y="54"/>
                    <a:pt x="15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60"/>
                    <a:pt x="12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4"/>
                    <a:pt x="13" y="64"/>
                    <a:pt x="13" y="65"/>
                  </a:cubicBezTo>
                  <a:cubicBezTo>
                    <a:pt x="13" y="65"/>
                    <a:pt x="13" y="65"/>
                    <a:pt x="14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6"/>
                    <a:pt x="14" y="67"/>
                    <a:pt x="14" y="67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4" y="67"/>
                    <a:pt x="14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6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1"/>
                    <a:pt x="16" y="71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7" y="73"/>
                  </a:cubicBezTo>
                  <a:cubicBezTo>
                    <a:pt x="17" y="73"/>
                    <a:pt x="17" y="73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5"/>
                    <a:pt x="17" y="75"/>
                  </a:cubicBezTo>
                  <a:cubicBezTo>
                    <a:pt x="17" y="75"/>
                    <a:pt x="17" y="75"/>
                    <a:pt x="18" y="75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8"/>
                    <a:pt x="21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9"/>
                    <a:pt x="22" y="79"/>
                  </a:cubicBezTo>
                  <a:cubicBezTo>
                    <a:pt x="22" y="79"/>
                    <a:pt x="22" y="79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3"/>
                    <a:pt x="23" y="83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4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4" y="84"/>
                    <a:pt x="24" y="85"/>
                    <a:pt x="24" y="85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4" y="90"/>
                    <a:pt x="24" y="90"/>
                    <a:pt x="25" y="90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0"/>
                    <a:pt x="25" y="91"/>
                    <a:pt x="25" y="91"/>
                  </a:cubicBezTo>
                  <a:cubicBezTo>
                    <a:pt x="25" y="91"/>
                    <a:pt x="25" y="92"/>
                    <a:pt x="25" y="92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5"/>
                    <a:pt x="25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5" y="96"/>
                    <a:pt x="26" y="96"/>
                    <a:pt x="26" y="97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7" y="97"/>
                    <a:pt x="27" y="97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8" y="98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9" y="99"/>
                  </a:cubicBezTo>
                  <a:cubicBezTo>
                    <a:pt x="29" y="100"/>
                    <a:pt x="29" y="100"/>
                    <a:pt x="29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1" y="103"/>
                  </a:cubicBezTo>
                  <a:cubicBezTo>
                    <a:pt x="31" y="103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2" y="104"/>
                    <a:pt x="32" y="104"/>
                  </a:cubicBezTo>
                  <a:cubicBezTo>
                    <a:pt x="32" y="105"/>
                    <a:pt x="32" y="105"/>
                    <a:pt x="32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5" y="106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05"/>
                    <a:pt x="35" y="105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3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5" y="103"/>
                    <a:pt x="35" y="102"/>
                    <a:pt x="35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100"/>
                    <a:pt x="34" y="99"/>
                    <a:pt x="34" y="99"/>
                  </a:cubicBezTo>
                  <a:cubicBezTo>
                    <a:pt x="34" y="99"/>
                    <a:pt x="34" y="99"/>
                    <a:pt x="33" y="99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4" y="97"/>
                    <a:pt x="34" y="97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7" y="95"/>
                    <a:pt x="37" y="95"/>
                  </a:cubicBezTo>
                  <a:cubicBezTo>
                    <a:pt x="37" y="94"/>
                    <a:pt x="37" y="94"/>
                    <a:pt x="37" y="93"/>
                  </a:cubicBezTo>
                  <a:cubicBezTo>
                    <a:pt x="37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5" y="93"/>
                    <a:pt x="35" y="92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8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40" y="89"/>
                    <a:pt x="40" y="89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40" y="85"/>
                    <a:pt x="40" y="85"/>
                    <a:pt x="40" y="85"/>
                  </a:cubicBezTo>
                  <a:cubicBezTo>
                    <a:pt x="40" y="85"/>
                    <a:pt x="40" y="84"/>
                    <a:pt x="40" y="84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3"/>
                    <a:pt x="41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83"/>
                    <a:pt x="41" y="83"/>
                    <a:pt x="42" y="82"/>
                  </a:cubicBezTo>
                  <a:cubicBezTo>
                    <a:pt x="42" y="82"/>
                    <a:pt x="42" y="82"/>
                    <a:pt x="43" y="82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2"/>
                    <a:pt x="44" y="82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4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6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8" y="80"/>
                    <a:pt x="48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7"/>
                    <a:pt x="49" y="76"/>
                    <a:pt x="49" y="76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1" y="71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2" y="69"/>
                    <a:pt x="52" y="69"/>
                  </a:cubicBezTo>
                  <a:cubicBezTo>
                    <a:pt x="52" y="69"/>
                    <a:pt x="52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4" y="68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0" y="63"/>
                    <a:pt x="50" y="63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49" y="62"/>
                    <a:pt x="49" y="61"/>
                    <a:pt x="49" y="61"/>
                  </a:cubicBezTo>
                  <a:cubicBezTo>
                    <a:pt x="49" y="61"/>
                    <a:pt x="49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0"/>
                    <a:pt x="44" y="60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3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8" y="59"/>
                    <a:pt x="38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40" y="58"/>
                    <a:pt x="40" y="58"/>
                  </a:cubicBezTo>
                  <a:cubicBezTo>
                    <a:pt x="40" y="58"/>
                    <a:pt x="39" y="57"/>
                    <a:pt x="39" y="57"/>
                  </a:cubicBezTo>
                  <a:cubicBezTo>
                    <a:pt x="39" y="57"/>
                    <a:pt x="39" y="57"/>
                    <a:pt x="39" y="56"/>
                  </a:cubicBezTo>
                  <a:cubicBezTo>
                    <a:pt x="39" y="56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3"/>
                    <a:pt x="36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3"/>
                    <a:pt x="35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49"/>
                    <a:pt x="29" y="49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5" y="48"/>
                    <a:pt x="26" y="48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4" y="47"/>
                    <a:pt x="24" y="47"/>
                  </a:cubicBezTo>
                  <a:cubicBezTo>
                    <a:pt x="24" y="47"/>
                    <a:pt x="24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2" y="46"/>
                    <a:pt x="22" y="46"/>
                  </a:cubicBezTo>
                  <a:cubicBezTo>
                    <a:pt x="22" y="46"/>
                    <a:pt x="22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3" y="46"/>
                    <a:pt x="13" y="45"/>
                  </a:cubicBezTo>
                  <a:cubicBezTo>
                    <a:pt x="13" y="45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3" y="43"/>
                    <a:pt x="13" y="42"/>
                  </a:cubicBezTo>
                  <a:cubicBezTo>
                    <a:pt x="13" y="42"/>
                    <a:pt x="13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2" y="40"/>
                  </a:cubicBezTo>
                  <a:cubicBezTo>
                    <a:pt x="12" y="40"/>
                    <a:pt x="12" y="39"/>
                    <a:pt x="13" y="38"/>
                  </a:cubicBezTo>
                  <a:cubicBezTo>
                    <a:pt x="13" y="38"/>
                    <a:pt x="13" y="38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1" y="37"/>
                    <a:pt x="11" y="37"/>
                  </a:cubicBezTo>
                  <a:cubicBezTo>
                    <a:pt x="11" y="37"/>
                    <a:pt x="10" y="37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9" y="38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8" y="40"/>
                    <a:pt x="8" y="40"/>
                  </a:cubicBezTo>
                  <a:cubicBezTo>
                    <a:pt x="8" y="40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6"/>
                  </a:cubicBezTo>
                  <a:cubicBezTo>
                    <a:pt x="9" y="36"/>
                    <a:pt x="8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5"/>
                    <a:pt x="9" y="35"/>
                  </a:cubicBezTo>
                  <a:cubicBezTo>
                    <a:pt x="9" y="35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9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1" y="32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2" y="31"/>
                    <a:pt x="12" y="31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9"/>
                    <a:pt x="15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7" y="30"/>
                    <a:pt x="17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8" y="32"/>
                    <a:pt x="18" y="32"/>
                  </a:cubicBezTo>
                  <a:cubicBezTo>
                    <a:pt x="18" y="32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0" y="29"/>
                    <a:pt x="20" y="29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2" y="27"/>
                    <a:pt x="22" y="27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4"/>
                    <a:pt x="24" y="24"/>
                  </a:cubicBezTo>
                  <a:cubicBezTo>
                    <a:pt x="24" y="24"/>
                    <a:pt x="24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2"/>
                    <a:pt x="25" y="22"/>
                  </a:cubicBezTo>
                  <a:cubicBezTo>
                    <a:pt x="26" y="22"/>
                    <a:pt x="26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30" y="20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3" y="17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5" y="16"/>
                    <a:pt x="35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2"/>
                  </a:cubicBezTo>
                  <a:cubicBezTo>
                    <a:pt x="39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1"/>
                    <a:pt x="42" y="11"/>
                  </a:cubicBezTo>
                  <a:cubicBezTo>
                    <a:pt x="42" y="11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5" y="8"/>
                    <a:pt x="35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1" y="11"/>
                  </a:cubicBezTo>
                  <a:cubicBezTo>
                    <a:pt x="31" y="11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1"/>
                  </a:cubicBezTo>
                  <a:cubicBezTo>
                    <a:pt x="31" y="11"/>
                    <a:pt x="31" y="11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2" y="9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6"/>
                    <a:pt x="34" y="6"/>
                  </a:cubicBezTo>
                  <a:cubicBezTo>
                    <a:pt x="34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7" y="5"/>
                  </a:cubicBezTo>
                  <a:cubicBezTo>
                    <a:pt x="37" y="5"/>
                    <a:pt x="37" y="5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41" y="3"/>
                    <a:pt x="45" y="2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3"/>
                    <a:pt x="50" y="3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5"/>
                    <a:pt x="49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7"/>
                    <a:pt x="49" y="7"/>
                    <a:pt x="49" y="7"/>
                  </a:cubicBezTo>
                  <a:cubicBezTo>
                    <a:pt x="49" y="7"/>
                    <a:pt x="49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6" y="6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7" y="5"/>
                  </a:cubicBezTo>
                  <a:cubicBezTo>
                    <a:pt x="57" y="5"/>
                    <a:pt x="57" y="5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9" y="2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8" y="1"/>
                    <a:pt x="75" y="3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9"/>
                    <a:pt x="82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3" y="9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11"/>
                    <a:pt x="78" y="11"/>
                    <a:pt x="78" y="12"/>
                  </a:cubicBezTo>
                  <a:cubicBezTo>
                    <a:pt x="77" y="12"/>
                    <a:pt x="77" y="12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6" y="13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7" y="15"/>
                    <a:pt x="77" y="16"/>
                    <a:pt x="78" y="16"/>
                  </a:cubicBezTo>
                  <a:cubicBezTo>
                    <a:pt x="78" y="16"/>
                    <a:pt x="78" y="17"/>
                    <a:pt x="79" y="17"/>
                  </a:cubicBezTo>
                  <a:cubicBezTo>
                    <a:pt x="79" y="18"/>
                    <a:pt x="80" y="19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1" y="20"/>
                    <a:pt x="81" y="20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8"/>
                  </a:cubicBezTo>
                  <a:cubicBezTo>
                    <a:pt x="83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9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4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6" y="19"/>
                    <a:pt x="86" y="19"/>
                  </a:cubicBezTo>
                  <a:cubicBezTo>
                    <a:pt x="86" y="19"/>
                    <a:pt x="86" y="19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8" y="20"/>
                    <a:pt x="88" y="20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90" y="24"/>
                    <a:pt x="90" y="24"/>
                    <a:pt x="90" y="24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1" y="22"/>
                    <a:pt x="91" y="22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0" y="20"/>
                    <a:pt x="90" y="20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90" y="19"/>
                    <a:pt x="90" y="19"/>
                    <a:pt x="89" y="19"/>
                  </a:cubicBezTo>
                  <a:cubicBezTo>
                    <a:pt x="89" y="19"/>
                    <a:pt x="89" y="19"/>
                    <a:pt x="89" y="19"/>
                  </a:cubicBezTo>
                  <a:cubicBezTo>
                    <a:pt x="89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4" y="22"/>
                    <a:pt x="94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0"/>
                    <a:pt x="94" y="20"/>
                  </a:cubicBezTo>
                  <a:cubicBezTo>
                    <a:pt x="94" y="19"/>
                    <a:pt x="94" y="18"/>
                    <a:pt x="93" y="18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4" y="16"/>
                    <a:pt x="94" y="16"/>
                    <a:pt x="94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6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6" y="17"/>
                    <a:pt x="96" y="18"/>
                    <a:pt x="96" y="18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7" y="18"/>
                    <a:pt x="97" y="18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96" y="19"/>
                    <a:pt x="96" y="19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1"/>
                    <a:pt x="95" y="21"/>
                    <a:pt x="96" y="21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3"/>
                    <a:pt x="100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1" y="28"/>
                    <a:pt x="101" y="27"/>
                    <a:pt x="101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99" y="28"/>
                    <a:pt x="99" y="28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9" y="27"/>
                    <a:pt x="99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7" y="27"/>
                    <a:pt x="97" y="27"/>
                    <a:pt x="97" y="26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8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8"/>
                    <a:pt x="96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3"/>
                    <a:pt x="89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7" y="22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0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5"/>
                  </a:cubicBezTo>
                  <a:cubicBezTo>
                    <a:pt x="78" y="25"/>
                    <a:pt x="78" y="25"/>
                    <a:pt x="77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25"/>
                    <a:pt x="77" y="25"/>
                    <a:pt x="76" y="25"/>
                  </a:cubicBezTo>
                  <a:cubicBezTo>
                    <a:pt x="76" y="25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5" y="26"/>
                  </a:cubicBezTo>
                  <a:cubicBezTo>
                    <a:pt x="75" y="26"/>
                    <a:pt x="75" y="27"/>
                    <a:pt x="75" y="27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5" y="29"/>
                    <a:pt x="75" y="29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1"/>
                  </a:cubicBezTo>
                  <a:cubicBezTo>
                    <a:pt x="71" y="31"/>
                    <a:pt x="71" y="31"/>
                    <a:pt x="71" y="3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32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6"/>
                  </a:cubicBezTo>
                  <a:cubicBezTo>
                    <a:pt x="70" y="36"/>
                    <a:pt x="70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69" y="39"/>
                    <a:pt x="69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1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70" y="41"/>
                    <a:pt x="70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0" y="43"/>
                    <a:pt x="69" y="43"/>
                    <a:pt x="69" y="43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5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0" y="45"/>
                    <a:pt x="70" y="45"/>
                    <a:pt x="71" y="45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3" y="48"/>
                    <a:pt x="73" y="48"/>
                    <a:pt x="73" y="49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3" y="49"/>
                    <a:pt x="73" y="50"/>
                    <a:pt x="73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5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7" y="51"/>
                    <a:pt x="77" y="51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3"/>
                    <a:pt x="77" y="53"/>
                    <a:pt x="78" y="53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8" y="53"/>
                    <a:pt x="79" y="53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3"/>
                    <a:pt x="80" y="53"/>
                  </a:cubicBezTo>
                  <a:cubicBezTo>
                    <a:pt x="80" y="53"/>
                    <a:pt x="80" y="53"/>
                    <a:pt x="80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4"/>
                    <a:pt x="84" y="54"/>
                    <a:pt x="84" y="54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4" y="54"/>
                    <a:pt x="84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6" y="54"/>
                    <a:pt x="86" y="53"/>
                    <a:pt x="86" y="53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3"/>
                    <a:pt x="86" y="53"/>
                    <a:pt x="86" y="52"/>
                  </a:cubicBezTo>
                  <a:cubicBezTo>
                    <a:pt x="86" y="52"/>
                    <a:pt x="86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89" y="52"/>
                    <a:pt x="89" y="52"/>
                    <a:pt x="89" y="53"/>
                  </a:cubicBezTo>
                  <a:cubicBezTo>
                    <a:pt x="89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2" y="53"/>
                  </a:cubicBezTo>
                  <a:cubicBezTo>
                    <a:pt x="92" y="53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3" y="54"/>
                    <a:pt x="93" y="54"/>
                    <a:pt x="94" y="55"/>
                  </a:cubicBezTo>
                  <a:cubicBezTo>
                    <a:pt x="94" y="55"/>
                    <a:pt x="94" y="55"/>
                    <a:pt x="94" y="56"/>
                  </a:cubicBezTo>
                  <a:cubicBezTo>
                    <a:pt x="94" y="56"/>
                    <a:pt x="94" y="56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3" y="57"/>
                  </a:cubicBezTo>
                  <a:cubicBezTo>
                    <a:pt x="93" y="57"/>
                    <a:pt x="93" y="57"/>
                    <a:pt x="93" y="57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60"/>
                    <a:pt x="94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4" y="60"/>
                    <a:pt x="94" y="60"/>
                    <a:pt x="95" y="60"/>
                  </a:cubicBezTo>
                  <a:cubicBezTo>
                    <a:pt x="95" y="60"/>
                    <a:pt x="95" y="61"/>
                    <a:pt x="95" y="61"/>
                  </a:cubicBezTo>
                  <a:cubicBezTo>
                    <a:pt x="95" y="61"/>
                    <a:pt x="95" y="61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70"/>
                    <a:pt x="97" y="70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7" y="70"/>
                    <a:pt x="96" y="70"/>
                    <a:pt x="96" y="70"/>
                  </a:cubicBezTo>
                  <a:cubicBezTo>
                    <a:pt x="96" y="70"/>
                    <a:pt x="96" y="70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5" y="71"/>
                    <a:pt x="95" y="71"/>
                    <a:pt x="95" y="71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95" y="74"/>
                    <a:pt x="95" y="74"/>
                    <a:pt x="94" y="74"/>
                  </a:cubicBezTo>
                  <a:cubicBezTo>
                    <a:pt x="94" y="74"/>
                    <a:pt x="94" y="74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1"/>
                    <a:pt x="94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5" y="87"/>
                    <a:pt x="95" y="87"/>
                  </a:cubicBezTo>
                  <a:cubicBezTo>
                    <a:pt x="95" y="87"/>
                    <a:pt x="95" y="88"/>
                    <a:pt x="95" y="88"/>
                  </a:cubicBezTo>
                  <a:cubicBezTo>
                    <a:pt x="95" y="88"/>
                    <a:pt x="95" y="89"/>
                    <a:pt x="95" y="89"/>
                  </a:cubicBezTo>
                  <a:cubicBezTo>
                    <a:pt x="95" y="89"/>
                    <a:pt x="95" y="89"/>
                    <a:pt x="95" y="89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3" y="90"/>
                    <a:pt x="93" y="90"/>
                  </a:cubicBezTo>
                  <a:cubicBezTo>
                    <a:pt x="93" y="90"/>
                    <a:pt x="93" y="91"/>
                    <a:pt x="93" y="91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93" y="91"/>
                    <a:pt x="93" y="92"/>
                    <a:pt x="93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5" y="92"/>
                  </a:cubicBezTo>
                  <a:cubicBezTo>
                    <a:pt x="95" y="92"/>
                    <a:pt x="95" y="92"/>
                    <a:pt x="96" y="92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7" y="92"/>
                    <a:pt x="98" y="92"/>
                    <a:pt x="98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100" y="91"/>
                    <a:pt x="100" y="91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89"/>
                    <a:pt x="101" y="88"/>
                    <a:pt x="101" y="88"/>
                  </a:cubicBezTo>
                  <a:cubicBezTo>
                    <a:pt x="102" y="88"/>
                    <a:pt x="102" y="88"/>
                    <a:pt x="102" y="88"/>
                  </a:cubicBezTo>
                  <a:cubicBezTo>
                    <a:pt x="102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4" y="88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05" y="87"/>
                    <a:pt x="105" y="86"/>
                    <a:pt x="105" y="86"/>
                  </a:cubicBezTo>
                  <a:cubicBezTo>
                    <a:pt x="105" y="86"/>
                    <a:pt x="105" y="86"/>
                    <a:pt x="105" y="86"/>
                  </a:cubicBezTo>
                  <a:cubicBezTo>
                    <a:pt x="105" y="85"/>
                    <a:pt x="105" y="85"/>
                    <a:pt x="105" y="85"/>
                  </a:cubicBezTo>
                  <a:cubicBezTo>
                    <a:pt x="105" y="85"/>
                    <a:pt x="104" y="85"/>
                    <a:pt x="104" y="85"/>
                  </a:cubicBezTo>
                  <a:cubicBezTo>
                    <a:pt x="104" y="85"/>
                    <a:pt x="104" y="85"/>
                    <a:pt x="104" y="85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4"/>
                    <a:pt x="105" y="84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3"/>
                    <a:pt x="106" y="83"/>
                    <a:pt x="106" y="83"/>
                  </a:cubicBezTo>
                  <a:cubicBezTo>
                    <a:pt x="106" y="83"/>
                    <a:pt x="107" y="82"/>
                    <a:pt x="107" y="82"/>
                  </a:cubicBezTo>
                  <a:cubicBezTo>
                    <a:pt x="107" y="81"/>
                    <a:pt x="107" y="81"/>
                    <a:pt x="107" y="80"/>
                  </a:cubicBezTo>
                  <a:cubicBezTo>
                    <a:pt x="107" y="80"/>
                    <a:pt x="107" y="80"/>
                    <a:pt x="107" y="80"/>
                  </a:cubicBezTo>
                  <a:cubicBezTo>
                    <a:pt x="107" y="80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8"/>
                    <a:pt x="107" y="78"/>
                  </a:cubicBezTo>
                  <a:cubicBezTo>
                    <a:pt x="107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09" y="77"/>
                    <a:pt x="109" y="76"/>
                    <a:pt x="109" y="76"/>
                  </a:cubicBezTo>
                  <a:cubicBezTo>
                    <a:pt x="109" y="76"/>
                    <a:pt x="109" y="76"/>
                    <a:pt x="109" y="76"/>
                  </a:cubicBezTo>
                  <a:cubicBezTo>
                    <a:pt x="109" y="76"/>
                    <a:pt x="109" y="75"/>
                    <a:pt x="109" y="75"/>
                  </a:cubicBezTo>
                  <a:cubicBezTo>
                    <a:pt x="110" y="75"/>
                    <a:pt x="110" y="74"/>
                    <a:pt x="111" y="74"/>
                  </a:cubicBezTo>
                  <a:cubicBezTo>
                    <a:pt x="111" y="74"/>
                    <a:pt x="111" y="74"/>
                    <a:pt x="111" y="74"/>
                  </a:cubicBezTo>
                  <a:cubicBezTo>
                    <a:pt x="111" y="74"/>
                    <a:pt x="111" y="73"/>
                    <a:pt x="111" y="73"/>
                  </a:cubicBezTo>
                  <a:cubicBezTo>
                    <a:pt x="111" y="73"/>
                    <a:pt x="111" y="72"/>
                    <a:pt x="111" y="72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1" y="71"/>
                    <a:pt x="111" y="71"/>
                    <a:pt x="111" y="70"/>
                  </a:cubicBezTo>
                  <a:cubicBezTo>
                    <a:pt x="111" y="70"/>
                    <a:pt x="111" y="70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7"/>
                    <a:pt x="112" y="66"/>
                    <a:pt x="112" y="65"/>
                  </a:cubicBezTo>
                  <a:cubicBezTo>
                    <a:pt x="112" y="65"/>
                    <a:pt x="112" y="64"/>
                    <a:pt x="112" y="64"/>
                  </a:cubicBezTo>
                  <a:cubicBezTo>
                    <a:pt x="112" y="63"/>
                    <a:pt x="112" y="62"/>
                    <a:pt x="113" y="62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4" y="60"/>
                  </a:cubicBezTo>
                  <a:cubicBezTo>
                    <a:pt x="114" y="60"/>
                    <a:pt x="114" y="60"/>
                    <a:pt x="114" y="60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14" y="58"/>
                    <a:pt x="114" y="58"/>
                    <a:pt x="114" y="57"/>
                  </a:cubicBezTo>
                  <a:cubicBezTo>
                    <a:pt x="114" y="57"/>
                    <a:pt x="114" y="57"/>
                    <a:pt x="114" y="57"/>
                  </a:cubicBezTo>
                  <a:cubicBezTo>
                    <a:pt x="113" y="57"/>
                    <a:pt x="113" y="57"/>
                    <a:pt x="113" y="57"/>
                  </a:cubicBezTo>
                  <a:cubicBezTo>
                    <a:pt x="113" y="57"/>
                    <a:pt x="113" y="56"/>
                    <a:pt x="113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3" y="56"/>
                    <a:pt x="113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49"/>
                    <a:pt x="115" y="49"/>
                    <a:pt x="114" y="49"/>
                  </a:cubicBezTo>
                  <a:cubicBezTo>
                    <a:pt x="114" y="48"/>
                    <a:pt x="113" y="48"/>
                    <a:pt x="113" y="48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113" y="46"/>
                    <a:pt x="112" y="46"/>
                    <a:pt x="112" y="46"/>
                  </a:cubicBezTo>
                  <a:cubicBezTo>
                    <a:pt x="112" y="46"/>
                    <a:pt x="112" y="46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4"/>
                  </a:cubicBezTo>
                  <a:cubicBezTo>
                    <a:pt x="112" y="44"/>
                    <a:pt x="112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2"/>
                    <a:pt x="111" y="42"/>
                  </a:cubicBezTo>
                  <a:cubicBezTo>
                    <a:pt x="111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09" y="41"/>
                    <a:pt x="109" y="40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8"/>
                    <a:pt x="108" y="38"/>
                    <a:pt x="108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8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4"/>
                    <a:pt x="105" y="34"/>
                    <a:pt x="105" y="33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4" y="32"/>
                    <a:pt x="104" y="31"/>
                    <a:pt x="103" y="31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5"/>
                    <a:pt x="107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7"/>
                    <a:pt x="108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10" y="39"/>
                    <a:pt x="110" y="39"/>
                    <a:pt x="110" y="39"/>
                  </a:cubicBezTo>
                  <a:cubicBezTo>
                    <a:pt x="110" y="39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3"/>
                    <a:pt x="111" y="43"/>
                  </a:cubicBezTo>
                  <a:cubicBezTo>
                    <a:pt x="112" y="43"/>
                    <a:pt x="112" y="43"/>
                    <a:pt x="112" y="44"/>
                  </a:cubicBezTo>
                  <a:cubicBezTo>
                    <a:pt x="113" y="44"/>
                    <a:pt x="113" y="44"/>
                    <a:pt x="113" y="44"/>
                  </a:cubicBezTo>
                  <a:cubicBezTo>
                    <a:pt x="113" y="43"/>
                    <a:pt x="113" y="43"/>
                    <a:pt x="113" y="43"/>
                  </a:cubicBezTo>
                  <a:cubicBezTo>
                    <a:pt x="113" y="42"/>
                    <a:pt x="112" y="41"/>
                    <a:pt x="112" y="39"/>
                  </a:cubicBezTo>
                  <a:cubicBezTo>
                    <a:pt x="112" y="38"/>
                    <a:pt x="112" y="38"/>
                    <a:pt x="112" y="37"/>
                  </a:cubicBezTo>
                  <a:close/>
                  <a:moveTo>
                    <a:pt x="79" y="5"/>
                  </a:moveTo>
                  <a:cubicBezTo>
                    <a:pt x="79" y="5"/>
                    <a:pt x="78" y="5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7"/>
                    <a:pt x="79" y="7"/>
                    <a:pt x="79" y="7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8"/>
                    <a:pt x="79" y="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1" y="7"/>
                  </a:cubicBezTo>
                  <a:cubicBezTo>
                    <a:pt x="81" y="7"/>
                    <a:pt x="81" y="7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9" y="5"/>
                    <a:pt x="79" y="5"/>
                  </a:cubicBezTo>
                  <a:close/>
                  <a:moveTo>
                    <a:pt x="75" y="5"/>
                  </a:move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9"/>
                    <a:pt x="74" y="9"/>
                  </a:cubicBezTo>
                  <a:cubicBezTo>
                    <a:pt x="74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8"/>
                  </a:cubicBezTo>
                  <a:cubicBezTo>
                    <a:pt x="78" y="8"/>
                    <a:pt x="78" y="8"/>
                    <a:pt x="78" y="7"/>
                  </a:cubicBezTo>
                  <a:cubicBezTo>
                    <a:pt x="78" y="7"/>
                    <a:pt x="78" y="7"/>
                    <a:pt x="77" y="7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8" y="6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5"/>
                    <a:pt x="73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lose/>
                  <a:moveTo>
                    <a:pt x="112" y="77"/>
                  </a:moveTo>
                  <a:cubicBezTo>
                    <a:pt x="113" y="76"/>
                    <a:pt x="113" y="75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2" y="73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1" y="74"/>
                  </a:cubicBezTo>
                  <a:cubicBezTo>
                    <a:pt x="111" y="75"/>
                    <a:pt x="111" y="75"/>
                    <a:pt x="111" y="75"/>
                  </a:cubicBezTo>
                  <a:cubicBezTo>
                    <a:pt x="111" y="75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09" y="78"/>
                    <a:pt x="109" y="78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80"/>
                    <a:pt x="109" y="81"/>
                  </a:cubicBezTo>
                  <a:cubicBezTo>
                    <a:pt x="109" y="81"/>
                    <a:pt x="109" y="81"/>
                    <a:pt x="109" y="81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10" y="82"/>
                    <a:pt x="111" y="81"/>
                    <a:pt x="111" y="81"/>
                  </a:cubicBezTo>
                  <a:cubicBezTo>
                    <a:pt x="111" y="81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2" y="78"/>
                    <a:pt x="112" y="78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1" name="TextBox 90"/>
          <p:cNvSpPr txBox="1"/>
          <p:nvPr userDrawn="1"/>
        </p:nvSpPr>
        <p:spPr>
          <a:xfrm>
            <a:off x="398518" y="47688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粗黑_GBK" pitchFamily="2" charset="-122"/>
                <a:ea typeface="方正兰亭粗黑_GBK" pitchFamily="2" charset="-122"/>
              </a:rPr>
              <a:t>明年工作计划</a:t>
            </a:r>
          </a:p>
        </p:txBody>
      </p:sp>
    </p:spTree>
    <p:extLst>
      <p:ext uri="{BB962C8B-B14F-4D97-AF65-F5344CB8AC3E}">
        <p14:creationId xmlns:p14="http://schemas.microsoft.com/office/powerpoint/2010/main" val="15719128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201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201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61" r:id="rId5"/>
    <p:sldLayoutId id="2147483662" r:id="rId6"/>
    <p:sldLayoutId id="2147483663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MASEFAT\Desktop\&#24180;&#24230;&#24037;&#20316;&#24635;&#32467;&#24187;&#28783;&#29255;\&#38899;&#20048;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直接连接符 55"/>
          <p:cNvCxnSpPr/>
          <p:nvPr/>
        </p:nvCxnSpPr>
        <p:spPr>
          <a:xfrm>
            <a:off x="12190413" y="3571876"/>
            <a:ext cx="859420" cy="0"/>
          </a:xfrm>
          <a:prstGeom prst="line">
            <a:avLst/>
          </a:prstGeom>
          <a:ln w="952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rot="5400000" flipH="1" flipV="1">
            <a:off x="5534570" y="7347198"/>
            <a:ext cx="2192842" cy="1214446"/>
          </a:xfrm>
          <a:prstGeom prst="line">
            <a:avLst/>
          </a:prstGeom>
          <a:ln w="95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6166644" y="-1460580"/>
            <a:ext cx="843143" cy="146058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文本框 21"/>
          <p:cNvSpPr txBox="1"/>
          <p:nvPr/>
        </p:nvSpPr>
        <p:spPr bwMode="auto">
          <a:xfrm>
            <a:off x="808794" y="2824459"/>
            <a:ext cx="600079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spc="100" dirty="0">
                <a:solidFill>
                  <a:srgbClr val="0070C0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年度工作总结汇报</a:t>
            </a:r>
          </a:p>
        </p:txBody>
      </p:sp>
      <p:sp>
        <p:nvSpPr>
          <p:cNvPr id="60" name="矩形 17"/>
          <p:cNvSpPr>
            <a:spLocks noChangeArrowheads="1"/>
          </p:cNvSpPr>
          <p:nvPr/>
        </p:nvSpPr>
        <p:spPr bwMode="auto">
          <a:xfrm>
            <a:off x="880232" y="3786190"/>
            <a:ext cx="55721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dist"/>
            <a:r>
              <a:rPr lang="en-US" sz="2400" dirty="0">
                <a:solidFill>
                  <a:schemeClr val="bg1">
                    <a:lumMod val="65000"/>
                  </a:schemeClr>
                </a:solidFill>
              </a:rPr>
              <a:t>THE ANNUAL WORK SUMMARY REPORT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ITC Avant Garde Std XLt"/>
            </a:endParaRPr>
          </a:p>
        </p:txBody>
      </p:sp>
      <p:sp>
        <p:nvSpPr>
          <p:cNvPr id="61" name="文本框 26"/>
          <p:cNvSpPr txBox="1">
            <a:spLocks noChangeArrowheads="1"/>
          </p:cNvSpPr>
          <p:nvPr/>
        </p:nvSpPr>
        <p:spPr bwMode="auto">
          <a:xfrm>
            <a:off x="951670" y="2357430"/>
            <a:ext cx="303755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rgbClr val="7F7F7F"/>
                </a:solidFill>
                <a:latin typeface="方正正纤黑简体"/>
                <a:ea typeface="方正正纤黑简体"/>
                <a:cs typeface="方正正纤黑简体"/>
              </a:rPr>
              <a:t>时尚简约扁平化</a:t>
            </a:r>
          </a:p>
        </p:txBody>
      </p:sp>
      <p:sp>
        <p:nvSpPr>
          <p:cNvPr id="42" name="Freeform 5"/>
          <p:cNvSpPr>
            <a:spLocks/>
          </p:cNvSpPr>
          <p:nvPr/>
        </p:nvSpPr>
        <p:spPr bwMode="auto">
          <a:xfrm rot="10800000">
            <a:off x="7023901" y="2697855"/>
            <a:ext cx="1931273" cy="171284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15875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3" name="Freeform 5"/>
          <p:cNvSpPr>
            <a:spLocks/>
          </p:cNvSpPr>
          <p:nvPr/>
        </p:nvSpPr>
        <p:spPr bwMode="auto">
          <a:xfrm rot="10800000">
            <a:off x="7205924" y="2859856"/>
            <a:ext cx="1567224" cy="138884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9525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4" name="Freeform 5"/>
          <p:cNvSpPr>
            <a:spLocks/>
          </p:cNvSpPr>
          <p:nvPr/>
        </p:nvSpPr>
        <p:spPr bwMode="auto">
          <a:xfrm rot="10800000">
            <a:off x="8660293" y="1762251"/>
            <a:ext cx="1931271" cy="171102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15875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50" name="Freeform 5"/>
          <p:cNvSpPr>
            <a:spLocks/>
          </p:cNvSpPr>
          <p:nvPr/>
        </p:nvSpPr>
        <p:spPr bwMode="auto">
          <a:xfrm rot="10800000">
            <a:off x="8842317" y="1924254"/>
            <a:ext cx="1567224" cy="138702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9525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noFill/>
              <a:sym typeface="Arial" panose="020B0604020202020204" pitchFamily="34" charset="0"/>
            </a:endParaRPr>
          </a:p>
        </p:txBody>
      </p:sp>
      <p:sp>
        <p:nvSpPr>
          <p:cNvPr id="51" name="Freeform 5"/>
          <p:cNvSpPr>
            <a:spLocks/>
          </p:cNvSpPr>
          <p:nvPr/>
        </p:nvSpPr>
        <p:spPr bwMode="auto">
          <a:xfrm rot="10800000">
            <a:off x="8660293" y="3635275"/>
            <a:ext cx="1931271" cy="171102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15875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52" name="Freeform 5"/>
          <p:cNvSpPr>
            <a:spLocks/>
          </p:cNvSpPr>
          <p:nvPr/>
        </p:nvSpPr>
        <p:spPr bwMode="auto">
          <a:xfrm rot="10800000">
            <a:off x="8842317" y="3797276"/>
            <a:ext cx="1567224" cy="138702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9525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53" name="Freeform 5"/>
          <p:cNvSpPr>
            <a:spLocks/>
          </p:cNvSpPr>
          <p:nvPr/>
        </p:nvSpPr>
        <p:spPr bwMode="auto">
          <a:xfrm rot="10800000">
            <a:off x="7615476" y="1516521"/>
            <a:ext cx="1150390" cy="102115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9525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54" name="Freeform 5"/>
          <p:cNvSpPr>
            <a:spLocks/>
          </p:cNvSpPr>
          <p:nvPr/>
        </p:nvSpPr>
        <p:spPr bwMode="auto">
          <a:xfrm rot="10800000">
            <a:off x="7615476" y="4572699"/>
            <a:ext cx="1150390" cy="102115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9525">
            <a:solidFill>
              <a:schemeClr val="accent2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55" name="Freeform 5"/>
          <p:cNvSpPr>
            <a:spLocks/>
          </p:cNvSpPr>
          <p:nvPr/>
        </p:nvSpPr>
        <p:spPr bwMode="auto">
          <a:xfrm rot="10800000">
            <a:off x="10271201" y="3047340"/>
            <a:ext cx="1150390" cy="102115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9525">
            <a:solidFill>
              <a:schemeClr val="accent3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grpSp>
        <p:nvGrpSpPr>
          <p:cNvPr id="62" name="组合 32"/>
          <p:cNvGrpSpPr/>
          <p:nvPr/>
        </p:nvGrpSpPr>
        <p:grpSpPr>
          <a:xfrm>
            <a:off x="8013815" y="1870661"/>
            <a:ext cx="368370" cy="313348"/>
            <a:chOff x="6339462" y="3747511"/>
            <a:chExt cx="907547" cy="772010"/>
          </a:xfrm>
          <a:solidFill>
            <a:schemeClr val="accent1"/>
          </a:solidFill>
        </p:grpSpPr>
        <p:sp>
          <p:nvSpPr>
            <p:cNvPr id="63" name="Rectangle 130"/>
            <p:cNvSpPr>
              <a:spLocks noChangeArrowheads="1"/>
            </p:cNvSpPr>
            <p:nvPr/>
          </p:nvSpPr>
          <p:spPr bwMode="auto">
            <a:xfrm>
              <a:off x="6339462" y="4489161"/>
              <a:ext cx="881523" cy="30360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4" name="Freeform 131"/>
            <p:cNvSpPr>
              <a:spLocks/>
            </p:cNvSpPr>
            <p:nvPr/>
          </p:nvSpPr>
          <p:spPr bwMode="auto">
            <a:xfrm>
              <a:off x="6398014" y="4350373"/>
              <a:ext cx="123608" cy="114934"/>
            </a:xfrm>
            <a:custGeom>
              <a:avLst/>
              <a:gdLst>
                <a:gd name="T0" fmla="*/ 43 w 48"/>
                <a:gd name="T1" fmla="*/ 45 h 45"/>
                <a:gd name="T2" fmla="*/ 48 w 48"/>
                <a:gd name="T3" fmla="*/ 39 h 45"/>
                <a:gd name="T4" fmla="*/ 48 w 48"/>
                <a:gd name="T5" fmla="*/ 0 h 45"/>
                <a:gd name="T6" fmla="*/ 0 w 48"/>
                <a:gd name="T7" fmla="*/ 8 h 45"/>
                <a:gd name="T8" fmla="*/ 0 w 48"/>
                <a:gd name="T9" fmla="*/ 39 h 45"/>
                <a:gd name="T10" fmla="*/ 6 w 48"/>
                <a:gd name="T11" fmla="*/ 45 h 45"/>
                <a:gd name="T12" fmla="*/ 43 w 48"/>
                <a:gd name="T1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5">
                  <a:moveTo>
                    <a:pt x="43" y="45"/>
                  </a:moveTo>
                  <a:cubicBezTo>
                    <a:pt x="46" y="45"/>
                    <a:pt x="48" y="42"/>
                    <a:pt x="48" y="39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9" y="5"/>
                    <a:pt x="12" y="7"/>
                    <a:pt x="0" y="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2"/>
                    <a:pt x="3" y="45"/>
                    <a:pt x="6" y="45"/>
                  </a:cubicBezTo>
                  <a:lnTo>
                    <a:pt x="43" y="4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5" name="Freeform 132"/>
            <p:cNvSpPr>
              <a:spLocks/>
            </p:cNvSpPr>
            <p:nvPr/>
          </p:nvSpPr>
          <p:spPr bwMode="auto">
            <a:xfrm>
              <a:off x="6557403" y="4299411"/>
              <a:ext cx="122524" cy="165896"/>
            </a:xfrm>
            <a:custGeom>
              <a:avLst/>
              <a:gdLst>
                <a:gd name="T0" fmla="*/ 43 w 48"/>
                <a:gd name="T1" fmla="*/ 65 h 65"/>
                <a:gd name="T2" fmla="*/ 48 w 48"/>
                <a:gd name="T3" fmla="*/ 59 h 65"/>
                <a:gd name="T4" fmla="*/ 48 w 48"/>
                <a:gd name="T5" fmla="*/ 0 h 65"/>
                <a:gd name="T6" fmla="*/ 44 w 48"/>
                <a:gd name="T7" fmla="*/ 2 h 65"/>
                <a:gd name="T8" fmla="*/ 0 w 48"/>
                <a:gd name="T9" fmla="*/ 16 h 65"/>
                <a:gd name="T10" fmla="*/ 0 w 48"/>
                <a:gd name="T11" fmla="*/ 59 h 65"/>
                <a:gd name="T12" fmla="*/ 6 w 48"/>
                <a:gd name="T13" fmla="*/ 65 h 65"/>
                <a:gd name="T14" fmla="*/ 43 w 48"/>
                <a:gd name="T15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65">
                  <a:moveTo>
                    <a:pt x="43" y="65"/>
                  </a:moveTo>
                  <a:cubicBezTo>
                    <a:pt x="46" y="65"/>
                    <a:pt x="48" y="62"/>
                    <a:pt x="48" y="59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7" y="1"/>
                    <a:pt x="46" y="1"/>
                    <a:pt x="44" y="2"/>
                  </a:cubicBezTo>
                  <a:cubicBezTo>
                    <a:pt x="29" y="8"/>
                    <a:pt x="14" y="13"/>
                    <a:pt x="0" y="16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2"/>
                    <a:pt x="3" y="65"/>
                    <a:pt x="6" y="65"/>
                  </a:cubicBezTo>
                  <a:lnTo>
                    <a:pt x="43" y="6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6" name="Freeform 133"/>
            <p:cNvSpPr>
              <a:spLocks/>
            </p:cNvSpPr>
            <p:nvPr/>
          </p:nvSpPr>
          <p:spPr bwMode="auto">
            <a:xfrm>
              <a:off x="6715709" y="4219174"/>
              <a:ext cx="123608" cy="246133"/>
            </a:xfrm>
            <a:custGeom>
              <a:avLst/>
              <a:gdLst>
                <a:gd name="T0" fmla="*/ 43 w 48"/>
                <a:gd name="T1" fmla="*/ 96 h 96"/>
                <a:gd name="T2" fmla="*/ 48 w 48"/>
                <a:gd name="T3" fmla="*/ 90 h 96"/>
                <a:gd name="T4" fmla="*/ 48 w 48"/>
                <a:gd name="T5" fmla="*/ 0 h 96"/>
                <a:gd name="T6" fmla="*/ 0 w 48"/>
                <a:gd name="T7" fmla="*/ 25 h 96"/>
                <a:gd name="T8" fmla="*/ 0 w 48"/>
                <a:gd name="T9" fmla="*/ 90 h 96"/>
                <a:gd name="T10" fmla="*/ 6 w 48"/>
                <a:gd name="T11" fmla="*/ 96 h 96"/>
                <a:gd name="T12" fmla="*/ 43 w 48"/>
                <a:gd name="T13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96">
                  <a:moveTo>
                    <a:pt x="43" y="96"/>
                  </a:moveTo>
                  <a:cubicBezTo>
                    <a:pt x="46" y="96"/>
                    <a:pt x="48" y="93"/>
                    <a:pt x="48" y="9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3" y="10"/>
                    <a:pt x="17" y="18"/>
                    <a:pt x="0" y="25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3"/>
                    <a:pt x="3" y="96"/>
                    <a:pt x="6" y="96"/>
                  </a:cubicBezTo>
                  <a:lnTo>
                    <a:pt x="43" y="9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7" name="Freeform 134"/>
            <p:cNvSpPr>
              <a:spLocks/>
            </p:cNvSpPr>
            <p:nvPr/>
          </p:nvSpPr>
          <p:spPr bwMode="auto">
            <a:xfrm>
              <a:off x="6875099" y="4100987"/>
              <a:ext cx="123608" cy="364319"/>
            </a:xfrm>
            <a:custGeom>
              <a:avLst/>
              <a:gdLst>
                <a:gd name="T0" fmla="*/ 43 w 48"/>
                <a:gd name="T1" fmla="*/ 142 h 142"/>
                <a:gd name="T2" fmla="*/ 48 w 48"/>
                <a:gd name="T3" fmla="*/ 136 h 142"/>
                <a:gd name="T4" fmla="*/ 48 w 48"/>
                <a:gd name="T5" fmla="*/ 0 h 142"/>
                <a:gd name="T6" fmla="*/ 32 w 48"/>
                <a:gd name="T7" fmla="*/ 14 h 142"/>
                <a:gd name="T8" fmla="*/ 0 w 48"/>
                <a:gd name="T9" fmla="*/ 37 h 142"/>
                <a:gd name="T10" fmla="*/ 0 w 48"/>
                <a:gd name="T11" fmla="*/ 136 h 142"/>
                <a:gd name="T12" fmla="*/ 6 w 48"/>
                <a:gd name="T13" fmla="*/ 142 h 142"/>
                <a:gd name="T14" fmla="*/ 43 w 48"/>
                <a:gd name="T1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142">
                  <a:moveTo>
                    <a:pt x="43" y="142"/>
                  </a:moveTo>
                  <a:cubicBezTo>
                    <a:pt x="46" y="142"/>
                    <a:pt x="48" y="139"/>
                    <a:pt x="48" y="136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3" y="5"/>
                    <a:pt x="37" y="10"/>
                    <a:pt x="32" y="14"/>
                  </a:cubicBezTo>
                  <a:cubicBezTo>
                    <a:pt x="21" y="23"/>
                    <a:pt x="11" y="30"/>
                    <a:pt x="0" y="37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39"/>
                    <a:pt x="3" y="142"/>
                    <a:pt x="6" y="142"/>
                  </a:cubicBezTo>
                  <a:lnTo>
                    <a:pt x="43" y="14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8" name="Freeform 135"/>
            <p:cNvSpPr>
              <a:spLocks/>
            </p:cNvSpPr>
            <p:nvPr/>
          </p:nvSpPr>
          <p:spPr bwMode="auto">
            <a:xfrm>
              <a:off x="7034488" y="3927502"/>
              <a:ext cx="122524" cy="537805"/>
            </a:xfrm>
            <a:custGeom>
              <a:avLst/>
              <a:gdLst>
                <a:gd name="T0" fmla="*/ 43 w 48"/>
                <a:gd name="T1" fmla="*/ 210 h 210"/>
                <a:gd name="T2" fmla="*/ 48 w 48"/>
                <a:gd name="T3" fmla="*/ 204 h 210"/>
                <a:gd name="T4" fmla="*/ 48 w 48"/>
                <a:gd name="T5" fmla="*/ 0 h 210"/>
                <a:gd name="T6" fmla="*/ 0 w 48"/>
                <a:gd name="T7" fmla="*/ 56 h 210"/>
                <a:gd name="T8" fmla="*/ 0 w 48"/>
                <a:gd name="T9" fmla="*/ 204 h 210"/>
                <a:gd name="T10" fmla="*/ 6 w 48"/>
                <a:gd name="T11" fmla="*/ 210 h 210"/>
                <a:gd name="T12" fmla="*/ 43 w 48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10">
                  <a:moveTo>
                    <a:pt x="43" y="210"/>
                  </a:moveTo>
                  <a:cubicBezTo>
                    <a:pt x="46" y="210"/>
                    <a:pt x="48" y="207"/>
                    <a:pt x="48" y="204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3" y="20"/>
                    <a:pt x="17" y="39"/>
                    <a:pt x="0" y="56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07"/>
                    <a:pt x="3" y="210"/>
                    <a:pt x="6" y="210"/>
                  </a:cubicBezTo>
                  <a:lnTo>
                    <a:pt x="43" y="21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9" name="Freeform 136"/>
            <p:cNvSpPr>
              <a:spLocks/>
            </p:cNvSpPr>
            <p:nvPr/>
          </p:nvSpPr>
          <p:spPr bwMode="auto">
            <a:xfrm>
              <a:off x="6343800" y="3747511"/>
              <a:ext cx="903209" cy="587682"/>
            </a:xfrm>
            <a:custGeom>
              <a:avLst/>
              <a:gdLst>
                <a:gd name="T0" fmla="*/ 350 w 352"/>
                <a:gd name="T1" fmla="*/ 58 h 229"/>
                <a:gd name="T2" fmla="*/ 335 w 352"/>
                <a:gd name="T3" fmla="*/ 8 h 229"/>
                <a:gd name="T4" fmla="*/ 322 w 352"/>
                <a:gd name="T5" fmla="*/ 2 h 229"/>
                <a:gd name="T6" fmla="*/ 273 w 352"/>
                <a:gd name="T7" fmla="*/ 17 h 229"/>
                <a:gd name="T8" fmla="*/ 266 w 352"/>
                <a:gd name="T9" fmla="*/ 30 h 229"/>
                <a:gd name="T10" fmla="*/ 279 w 352"/>
                <a:gd name="T11" fmla="*/ 36 h 229"/>
                <a:gd name="T12" fmla="*/ 304 w 352"/>
                <a:gd name="T13" fmla="*/ 29 h 229"/>
                <a:gd name="T14" fmla="*/ 219 w 352"/>
                <a:gd name="T15" fmla="*/ 121 h 229"/>
                <a:gd name="T16" fmla="*/ 71 w 352"/>
                <a:gd name="T17" fmla="*/ 194 h 229"/>
                <a:gd name="T18" fmla="*/ 0 w 352"/>
                <a:gd name="T19" fmla="*/ 205 h 229"/>
                <a:gd name="T20" fmla="*/ 0 w 352"/>
                <a:gd name="T21" fmla="*/ 205 h 229"/>
                <a:gd name="T22" fmla="*/ 0 w 352"/>
                <a:gd name="T23" fmla="*/ 229 h 229"/>
                <a:gd name="T24" fmla="*/ 0 w 352"/>
                <a:gd name="T25" fmla="*/ 229 h 229"/>
                <a:gd name="T26" fmla="*/ 125 w 352"/>
                <a:gd name="T27" fmla="*/ 202 h 229"/>
                <a:gd name="T28" fmla="*/ 234 w 352"/>
                <a:gd name="T29" fmla="*/ 139 h 229"/>
                <a:gd name="T30" fmla="*/ 324 w 352"/>
                <a:gd name="T31" fmla="*/ 41 h 229"/>
                <a:gd name="T32" fmla="*/ 331 w 352"/>
                <a:gd name="T33" fmla="*/ 64 h 229"/>
                <a:gd name="T34" fmla="*/ 344 w 352"/>
                <a:gd name="T35" fmla="*/ 70 h 229"/>
                <a:gd name="T36" fmla="*/ 350 w 352"/>
                <a:gd name="T37" fmla="*/ 58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2" h="229">
                  <a:moveTo>
                    <a:pt x="350" y="58"/>
                  </a:moveTo>
                  <a:cubicBezTo>
                    <a:pt x="335" y="8"/>
                    <a:pt x="335" y="8"/>
                    <a:pt x="335" y="8"/>
                  </a:cubicBezTo>
                  <a:cubicBezTo>
                    <a:pt x="333" y="3"/>
                    <a:pt x="327" y="0"/>
                    <a:pt x="322" y="2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68" y="19"/>
                    <a:pt x="265" y="25"/>
                    <a:pt x="266" y="30"/>
                  </a:cubicBezTo>
                  <a:cubicBezTo>
                    <a:pt x="268" y="35"/>
                    <a:pt x="274" y="38"/>
                    <a:pt x="279" y="36"/>
                  </a:cubicBezTo>
                  <a:cubicBezTo>
                    <a:pt x="304" y="29"/>
                    <a:pt x="304" y="29"/>
                    <a:pt x="304" y="29"/>
                  </a:cubicBezTo>
                  <a:cubicBezTo>
                    <a:pt x="278" y="67"/>
                    <a:pt x="249" y="97"/>
                    <a:pt x="219" y="121"/>
                  </a:cubicBezTo>
                  <a:cubicBezTo>
                    <a:pt x="166" y="163"/>
                    <a:pt x="112" y="184"/>
                    <a:pt x="71" y="194"/>
                  </a:cubicBezTo>
                  <a:cubicBezTo>
                    <a:pt x="29" y="205"/>
                    <a:pt x="1" y="205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3" y="229"/>
                    <a:pt x="56" y="229"/>
                    <a:pt x="125" y="202"/>
                  </a:cubicBezTo>
                  <a:cubicBezTo>
                    <a:pt x="159" y="189"/>
                    <a:pt x="197" y="169"/>
                    <a:pt x="234" y="139"/>
                  </a:cubicBezTo>
                  <a:cubicBezTo>
                    <a:pt x="265" y="114"/>
                    <a:pt x="296" y="82"/>
                    <a:pt x="324" y="41"/>
                  </a:cubicBezTo>
                  <a:cubicBezTo>
                    <a:pt x="331" y="64"/>
                    <a:pt x="331" y="64"/>
                    <a:pt x="331" y="64"/>
                  </a:cubicBezTo>
                  <a:cubicBezTo>
                    <a:pt x="333" y="69"/>
                    <a:pt x="339" y="72"/>
                    <a:pt x="344" y="70"/>
                  </a:cubicBezTo>
                  <a:cubicBezTo>
                    <a:pt x="349" y="69"/>
                    <a:pt x="352" y="63"/>
                    <a:pt x="350" y="5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0" name="Freeform 137"/>
            <p:cNvSpPr>
              <a:spLocks/>
            </p:cNvSpPr>
            <p:nvPr/>
          </p:nvSpPr>
          <p:spPr bwMode="auto">
            <a:xfrm>
              <a:off x="6375243" y="3837506"/>
              <a:ext cx="217941" cy="353477"/>
            </a:xfrm>
            <a:custGeom>
              <a:avLst/>
              <a:gdLst>
                <a:gd name="T0" fmla="*/ 57 w 85"/>
                <a:gd name="T1" fmla="*/ 104 h 138"/>
                <a:gd name="T2" fmla="*/ 45 w 85"/>
                <a:gd name="T3" fmla="*/ 108 h 138"/>
                <a:gd name="T4" fmla="*/ 30 w 85"/>
                <a:gd name="T5" fmla="*/ 105 h 138"/>
                <a:gd name="T6" fmla="*/ 20 w 85"/>
                <a:gd name="T7" fmla="*/ 100 h 138"/>
                <a:gd name="T8" fmla="*/ 19 w 85"/>
                <a:gd name="T9" fmla="*/ 98 h 138"/>
                <a:gd name="T10" fmla="*/ 19 w 85"/>
                <a:gd name="T11" fmla="*/ 98 h 138"/>
                <a:gd name="T12" fmla="*/ 19 w 85"/>
                <a:gd name="T13" fmla="*/ 98 h 138"/>
                <a:gd name="T14" fmla="*/ 19 w 85"/>
                <a:gd name="T15" fmla="*/ 97 h 138"/>
                <a:gd name="T16" fmla="*/ 13 w 85"/>
                <a:gd name="T17" fmla="*/ 94 h 138"/>
                <a:gd name="T18" fmla="*/ 3 w 85"/>
                <a:gd name="T19" fmla="*/ 101 h 138"/>
                <a:gd name="T20" fmla="*/ 3 w 85"/>
                <a:gd name="T21" fmla="*/ 109 h 138"/>
                <a:gd name="T22" fmla="*/ 33 w 85"/>
                <a:gd name="T23" fmla="*/ 125 h 138"/>
                <a:gd name="T24" fmla="*/ 33 w 85"/>
                <a:gd name="T25" fmla="*/ 135 h 138"/>
                <a:gd name="T26" fmla="*/ 36 w 85"/>
                <a:gd name="T27" fmla="*/ 138 h 138"/>
                <a:gd name="T28" fmla="*/ 46 w 85"/>
                <a:gd name="T29" fmla="*/ 138 h 138"/>
                <a:gd name="T30" fmla="*/ 49 w 85"/>
                <a:gd name="T31" fmla="*/ 135 h 138"/>
                <a:gd name="T32" fmla="*/ 49 w 85"/>
                <a:gd name="T33" fmla="*/ 126 h 138"/>
                <a:gd name="T34" fmla="*/ 72 w 85"/>
                <a:gd name="T35" fmla="*/ 118 h 138"/>
                <a:gd name="T36" fmla="*/ 81 w 85"/>
                <a:gd name="T37" fmla="*/ 86 h 138"/>
                <a:gd name="T38" fmla="*/ 49 w 85"/>
                <a:gd name="T39" fmla="*/ 62 h 138"/>
                <a:gd name="T40" fmla="*/ 47 w 85"/>
                <a:gd name="T41" fmla="*/ 61 h 138"/>
                <a:gd name="T42" fmla="*/ 35 w 85"/>
                <a:gd name="T43" fmla="*/ 56 h 138"/>
                <a:gd name="T44" fmla="*/ 34 w 85"/>
                <a:gd name="T45" fmla="*/ 56 h 138"/>
                <a:gd name="T46" fmla="*/ 25 w 85"/>
                <a:gd name="T47" fmla="*/ 49 h 138"/>
                <a:gd name="T48" fmla="*/ 27 w 85"/>
                <a:gd name="T49" fmla="*/ 36 h 138"/>
                <a:gd name="T50" fmla="*/ 41 w 85"/>
                <a:gd name="T51" fmla="*/ 31 h 138"/>
                <a:gd name="T52" fmla="*/ 51 w 85"/>
                <a:gd name="T53" fmla="*/ 32 h 138"/>
                <a:gd name="T54" fmla="*/ 61 w 85"/>
                <a:gd name="T55" fmla="*/ 39 h 138"/>
                <a:gd name="T56" fmla="*/ 62 w 85"/>
                <a:gd name="T57" fmla="*/ 40 h 138"/>
                <a:gd name="T58" fmla="*/ 62 w 85"/>
                <a:gd name="T59" fmla="*/ 40 h 138"/>
                <a:gd name="T60" fmla="*/ 62 w 85"/>
                <a:gd name="T61" fmla="*/ 41 h 138"/>
                <a:gd name="T62" fmla="*/ 68 w 85"/>
                <a:gd name="T63" fmla="*/ 44 h 138"/>
                <a:gd name="T64" fmla="*/ 78 w 85"/>
                <a:gd name="T65" fmla="*/ 38 h 138"/>
                <a:gd name="T66" fmla="*/ 78 w 85"/>
                <a:gd name="T67" fmla="*/ 29 h 138"/>
                <a:gd name="T68" fmla="*/ 56 w 85"/>
                <a:gd name="T69" fmla="*/ 14 h 138"/>
                <a:gd name="T70" fmla="*/ 49 w 85"/>
                <a:gd name="T71" fmla="*/ 13 h 138"/>
                <a:gd name="T72" fmla="*/ 49 w 85"/>
                <a:gd name="T73" fmla="*/ 3 h 138"/>
                <a:gd name="T74" fmla="*/ 46 w 85"/>
                <a:gd name="T75" fmla="*/ 0 h 138"/>
                <a:gd name="T76" fmla="*/ 36 w 85"/>
                <a:gd name="T77" fmla="*/ 0 h 138"/>
                <a:gd name="T78" fmla="*/ 33 w 85"/>
                <a:gd name="T79" fmla="*/ 3 h 138"/>
                <a:gd name="T80" fmla="*/ 33 w 85"/>
                <a:gd name="T81" fmla="*/ 13 h 138"/>
                <a:gd name="T82" fmla="*/ 12 w 85"/>
                <a:gd name="T83" fmla="*/ 24 h 138"/>
                <a:gd name="T84" fmla="*/ 5 w 85"/>
                <a:gd name="T85" fmla="*/ 56 h 138"/>
                <a:gd name="T86" fmla="*/ 17 w 85"/>
                <a:gd name="T87" fmla="*/ 68 h 138"/>
                <a:gd name="T88" fmla="*/ 47 w 85"/>
                <a:gd name="T89" fmla="*/ 83 h 138"/>
                <a:gd name="T90" fmla="*/ 51 w 85"/>
                <a:gd name="T91" fmla="*/ 85 h 138"/>
                <a:gd name="T92" fmla="*/ 59 w 85"/>
                <a:gd name="T93" fmla="*/ 92 h 138"/>
                <a:gd name="T94" fmla="*/ 57 w 85"/>
                <a:gd name="T95" fmla="*/ 10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" h="138">
                  <a:moveTo>
                    <a:pt x="57" y="104"/>
                  </a:moveTo>
                  <a:cubicBezTo>
                    <a:pt x="54" y="107"/>
                    <a:pt x="50" y="108"/>
                    <a:pt x="45" y="108"/>
                  </a:cubicBezTo>
                  <a:cubicBezTo>
                    <a:pt x="40" y="108"/>
                    <a:pt x="35" y="107"/>
                    <a:pt x="30" y="105"/>
                  </a:cubicBezTo>
                  <a:cubicBezTo>
                    <a:pt x="27" y="104"/>
                    <a:pt x="23" y="102"/>
                    <a:pt x="20" y="100"/>
                  </a:cubicBezTo>
                  <a:cubicBezTo>
                    <a:pt x="20" y="99"/>
                    <a:pt x="20" y="99"/>
                    <a:pt x="19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9" y="97"/>
                    <a:pt x="19" y="97"/>
                    <a:pt x="19" y="97"/>
                  </a:cubicBezTo>
                  <a:cubicBezTo>
                    <a:pt x="17" y="95"/>
                    <a:pt x="15" y="94"/>
                    <a:pt x="13" y="94"/>
                  </a:cubicBezTo>
                  <a:cubicBezTo>
                    <a:pt x="9" y="94"/>
                    <a:pt x="5" y="97"/>
                    <a:pt x="3" y="101"/>
                  </a:cubicBezTo>
                  <a:cubicBezTo>
                    <a:pt x="1" y="104"/>
                    <a:pt x="1" y="107"/>
                    <a:pt x="3" y="109"/>
                  </a:cubicBezTo>
                  <a:cubicBezTo>
                    <a:pt x="8" y="118"/>
                    <a:pt x="21" y="123"/>
                    <a:pt x="33" y="125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3" y="137"/>
                    <a:pt x="35" y="138"/>
                    <a:pt x="36" y="138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47" y="138"/>
                    <a:pt x="49" y="137"/>
                    <a:pt x="49" y="135"/>
                  </a:cubicBezTo>
                  <a:cubicBezTo>
                    <a:pt x="49" y="126"/>
                    <a:pt x="49" y="126"/>
                    <a:pt x="49" y="126"/>
                  </a:cubicBezTo>
                  <a:cubicBezTo>
                    <a:pt x="59" y="125"/>
                    <a:pt x="67" y="122"/>
                    <a:pt x="72" y="118"/>
                  </a:cubicBezTo>
                  <a:cubicBezTo>
                    <a:pt x="81" y="109"/>
                    <a:pt x="85" y="97"/>
                    <a:pt x="81" y="86"/>
                  </a:cubicBezTo>
                  <a:cubicBezTo>
                    <a:pt x="77" y="74"/>
                    <a:pt x="61" y="67"/>
                    <a:pt x="49" y="62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3" y="59"/>
                    <a:pt x="37" y="57"/>
                    <a:pt x="35" y="56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4"/>
                    <a:pt x="27" y="52"/>
                    <a:pt x="25" y="49"/>
                  </a:cubicBezTo>
                  <a:cubicBezTo>
                    <a:pt x="23" y="45"/>
                    <a:pt x="23" y="39"/>
                    <a:pt x="27" y="36"/>
                  </a:cubicBezTo>
                  <a:cubicBezTo>
                    <a:pt x="32" y="32"/>
                    <a:pt x="37" y="31"/>
                    <a:pt x="41" y="31"/>
                  </a:cubicBezTo>
                  <a:cubicBezTo>
                    <a:pt x="44" y="31"/>
                    <a:pt x="48" y="31"/>
                    <a:pt x="51" y="32"/>
                  </a:cubicBezTo>
                  <a:cubicBezTo>
                    <a:pt x="54" y="33"/>
                    <a:pt x="58" y="36"/>
                    <a:pt x="61" y="39"/>
                  </a:cubicBezTo>
                  <a:cubicBezTo>
                    <a:pt x="61" y="39"/>
                    <a:pt x="61" y="39"/>
                    <a:pt x="62" y="40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4" y="43"/>
                    <a:pt x="66" y="44"/>
                    <a:pt x="68" y="44"/>
                  </a:cubicBezTo>
                  <a:cubicBezTo>
                    <a:pt x="72" y="44"/>
                    <a:pt x="76" y="41"/>
                    <a:pt x="78" y="38"/>
                  </a:cubicBezTo>
                  <a:cubicBezTo>
                    <a:pt x="80" y="35"/>
                    <a:pt x="80" y="32"/>
                    <a:pt x="78" y="29"/>
                  </a:cubicBezTo>
                  <a:cubicBezTo>
                    <a:pt x="74" y="22"/>
                    <a:pt x="64" y="17"/>
                    <a:pt x="56" y="14"/>
                  </a:cubicBezTo>
                  <a:cubicBezTo>
                    <a:pt x="54" y="14"/>
                    <a:pt x="51" y="13"/>
                    <a:pt x="49" y="1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1"/>
                    <a:pt x="47" y="0"/>
                    <a:pt x="4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3" y="1"/>
                    <a:pt x="33" y="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25" y="15"/>
                    <a:pt x="17" y="18"/>
                    <a:pt x="12" y="24"/>
                  </a:cubicBezTo>
                  <a:cubicBezTo>
                    <a:pt x="3" y="32"/>
                    <a:pt x="0" y="45"/>
                    <a:pt x="5" y="56"/>
                  </a:cubicBezTo>
                  <a:cubicBezTo>
                    <a:pt x="8" y="62"/>
                    <a:pt x="12" y="66"/>
                    <a:pt x="17" y="68"/>
                  </a:cubicBezTo>
                  <a:cubicBezTo>
                    <a:pt x="20" y="70"/>
                    <a:pt x="38" y="79"/>
                    <a:pt x="47" y="83"/>
                  </a:cubicBezTo>
                  <a:cubicBezTo>
                    <a:pt x="51" y="85"/>
                    <a:pt x="51" y="85"/>
                    <a:pt x="51" y="85"/>
                  </a:cubicBezTo>
                  <a:cubicBezTo>
                    <a:pt x="55" y="87"/>
                    <a:pt x="58" y="89"/>
                    <a:pt x="59" y="92"/>
                  </a:cubicBezTo>
                  <a:cubicBezTo>
                    <a:pt x="61" y="96"/>
                    <a:pt x="60" y="102"/>
                    <a:pt x="57" y="10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71" name="组合 42"/>
          <p:cNvGrpSpPr/>
          <p:nvPr/>
        </p:nvGrpSpPr>
        <p:grpSpPr>
          <a:xfrm>
            <a:off x="8016850" y="4925696"/>
            <a:ext cx="364409" cy="314237"/>
            <a:chOff x="3548515" y="964154"/>
            <a:chExt cx="897787" cy="774179"/>
          </a:xfrm>
          <a:solidFill>
            <a:schemeClr val="accent2"/>
          </a:solidFill>
        </p:grpSpPr>
        <p:sp>
          <p:nvSpPr>
            <p:cNvPr id="72" name="Freeform 222"/>
            <p:cNvSpPr>
              <a:spLocks/>
            </p:cNvSpPr>
            <p:nvPr/>
          </p:nvSpPr>
          <p:spPr bwMode="auto">
            <a:xfrm>
              <a:off x="3548515" y="964154"/>
              <a:ext cx="897787" cy="774179"/>
            </a:xfrm>
            <a:custGeom>
              <a:avLst/>
              <a:gdLst>
                <a:gd name="T0" fmla="*/ 28 w 828"/>
                <a:gd name="T1" fmla="*/ 686 h 714"/>
                <a:gd name="T2" fmla="*/ 28 w 828"/>
                <a:gd name="T3" fmla="*/ 605 h 714"/>
                <a:gd name="T4" fmla="*/ 66 w 828"/>
                <a:gd name="T5" fmla="*/ 605 h 714"/>
                <a:gd name="T6" fmla="*/ 66 w 828"/>
                <a:gd name="T7" fmla="*/ 577 h 714"/>
                <a:gd name="T8" fmla="*/ 28 w 828"/>
                <a:gd name="T9" fmla="*/ 577 h 714"/>
                <a:gd name="T10" fmla="*/ 28 w 828"/>
                <a:gd name="T11" fmla="*/ 435 h 714"/>
                <a:gd name="T12" fmla="*/ 66 w 828"/>
                <a:gd name="T13" fmla="*/ 435 h 714"/>
                <a:gd name="T14" fmla="*/ 66 w 828"/>
                <a:gd name="T15" fmla="*/ 407 h 714"/>
                <a:gd name="T16" fmla="*/ 28 w 828"/>
                <a:gd name="T17" fmla="*/ 407 h 714"/>
                <a:gd name="T18" fmla="*/ 28 w 828"/>
                <a:gd name="T19" fmla="*/ 265 h 714"/>
                <a:gd name="T20" fmla="*/ 66 w 828"/>
                <a:gd name="T21" fmla="*/ 265 h 714"/>
                <a:gd name="T22" fmla="*/ 66 w 828"/>
                <a:gd name="T23" fmla="*/ 236 h 714"/>
                <a:gd name="T24" fmla="*/ 28 w 828"/>
                <a:gd name="T25" fmla="*/ 236 h 714"/>
                <a:gd name="T26" fmla="*/ 28 w 828"/>
                <a:gd name="T27" fmla="*/ 94 h 714"/>
                <a:gd name="T28" fmla="*/ 66 w 828"/>
                <a:gd name="T29" fmla="*/ 94 h 714"/>
                <a:gd name="T30" fmla="*/ 66 w 828"/>
                <a:gd name="T31" fmla="*/ 66 h 714"/>
                <a:gd name="T32" fmla="*/ 28 w 828"/>
                <a:gd name="T33" fmla="*/ 66 h 714"/>
                <a:gd name="T34" fmla="*/ 28 w 828"/>
                <a:gd name="T35" fmla="*/ 0 h 714"/>
                <a:gd name="T36" fmla="*/ 0 w 828"/>
                <a:gd name="T37" fmla="*/ 0 h 714"/>
                <a:gd name="T38" fmla="*/ 0 w 828"/>
                <a:gd name="T39" fmla="*/ 714 h 714"/>
                <a:gd name="T40" fmla="*/ 828 w 828"/>
                <a:gd name="T41" fmla="*/ 714 h 714"/>
                <a:gd name="T42" fmla="*/ 828 w 828"/>
                <a:gd name="T43" fmla="*/ 686 h 714"/>
                <a:gd name="T44" fmla="*/ 28 w 828"/>
                <a:gd name="T45" fmla="*/ 686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28" h="714">
                  <a:moveTo>
                    <a:pt x="28" y="686"/>
                  </a:moveTo>
                  <a:lnTo>
                    <a:pt x="28" y="605"/>
                  </a:lnTo>
                  <a:lnTo>
                    <a:pt x="66" y="605"/>
                  </a:lnTo>
                  <a:lnTo>
                    <a:pt x="66" y="577"/>
                  </a:lnTo>
                  <a:lnTo>
                    <a:pt x="28" y="577"/>
                  </a:lnTo>
                  <a:lnTo>
                    <a:pt x="28" y="435"/>
                  </a:lnTo>
                  <a:lnTo>
                    <a:pt x="66" y="435"/>
                  </a:lnTo>
                  <a:lnTo>
                    <a:pt x="66" y="407"/>
                  </a:lnTo>
                  <a:lnTo>
                    <a:pt x="28" y="407"/>
                  </a:lnTo>
                  <a:lnTo>
                    <a:pt x="28" y="265"/>
                  </a:lnTo>
                  <a:lnTo>
                    <a:pt x="66" y="265"/>
                  </a:lnTo>
                  <a:lnTo>
                    <a:pt x="66" y="236"/>
                  </a:lnTo>
                  <a:lnTo>
                    <a:pt x="28" y="236"/>
                  </a:lnTo>
                  <a:lnTo>
                    <a:pt x="28" y="94"/>
                  </a:lnTo>
                  <a:lnTo>
                    <a:pt x="66" y="94"/>
                  </a:lnTo>
                  <a:lnTo>
                    <a:pt x="66" y="66"/>
                  </a:lnTo>
                  <a:lnTo>
                    <a:pt x="28" y="66"/>
                  </a:lnTo>
                  <a:lnTo>
                    <a:pt x="28" y="0"/>
                  </a:lnTo>
                  <a:lnTo>
                    <a:pt x="0" y="0"/>
                  </a:lnTo>
                  <a:lnTo>
                    <a:pt x="0" y="714"/>
                  </a:lnTo>
                  <a:lnTo>
                    <a:pt x="828" y="714"/>
                  </a:lnTo>
                  <a:lnTo>
                    <a:pt x="828" y="686"/>
                  </a:lnTo>
                  <a:lnTo>
                    <a:pt x="28" y="68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3" name="Freeform 223"/>
            <p:cNvSpPr>
              <a:spLocks/>
            </p:cNvSpPr>
            <p:nvPr/>
          </p:nvSpPr>
          <p:spPr bwMode="auto">
            <a:xfrm>
              <a:off x="3681882" y="1381603"/>
              <a:ext cx="125777" cy="303599"/>
            </a:xfrm>
            <a:custGeom>
              <a:avLst/>
              <a:gdLst>
                <a:gd name="T0" fmla="*/ 6 w 49"/>
                <a:gd name="T1" fmla="*/ 118 h 118"/>
                <a:gd name="T2" fmla="*/ 43 w 49"/>
                <a:gd name="T3" fmla="*/ 118 h 118"/>
                <a:gd name="T4" fmla="*/ 49 w 49"/>
                <a:gd name="T5" fmla="*/ 112 h 118"/>
                <a:gd name="T6" fmla="*/ 49 w 49"/>
                <a:gd name="T7" fmla="*/ 6 h 118"/>
                <a:gd name="T8" fmla="*/ 43 w 49"/>
                <a:gd name="T9" fmla="*/ 0 h 118"/>
                <a:gd name="T10" fmla="*/ 6 w 49"/>
                <a:gd name="T11" fmla="*/ 0 h 118"/>
                <a:gd name="T12" fmla="*/ 0 w 49"/>
                <a:gd name="T13" fmla="*/ 6 h 118"/>
                <a:gd name="T14" fmla="*/ 0 w 49"/>
                <a:gd name="T15" fmla="*/ 112 h 118"/>
                <a:gd name="T16" fmla="*/ 6 w 49"/>
                <a:gd name="T17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118">
                  <a:moveTo>
                    <a:pt x="6" y="118"/>
                  </a:moveTo>
                  <a:cubicBezTo>
                    <a:pt x="43" y="118"/>
                    <a:pt x="43" y="118"/>
                    <a:pt x="43" y="118"/>
                  </a:cubicBezTo>
                  <a:cubicBezTo>
                    <a:pt x="46" y="118"/>
                    <a:pt x="49" y="115"/>
                    <a:pt x="49" y="112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9" y="3"/>
                    <a:pt x="46" y="0"/>
                    <a:pt x="4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5"/>
                    <a:pt x="3" y="118"/>
                    <a:pt x="6" y="11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4" name="Freeform 224"/>
            <p:cNvSpPr>
              <a:spLocks/>
            </p:cNvSpPr>
            <p:nvPr/>
          </p:nvSpPr>
          <p:spPr bwMode="auto">
            <a:xfrm>
              <a:off x="3879222" y="1274259"/>
              <a:ext cx="123608" cy="410944"/>
            </a:xfrm>
            <a:custGeom>
              <a:avLst/>
              <a:gdLst>
                <a:gd name="T0" fmla="*/ 5 w 48"/>
                <a:gd name="T1" fmla="*/ 160 h 160"/>
                <a:gd name="T2" fmla="*/ 43 w 48"/>
                <a:gd name="T3" fmla="*/ 160 h 160"/>
                <a:gd name="T4" fmla="*/ 48 w 48"/>
                <a:gd name="T5" fmla="*/ 154 h 160"/>
                <a:gd name="T6" fmla="*/ 48 w 48"/>
                <a:gd name="T7" fmla="*/ 6 h 160"/>
                <a:gd name="T8" fmla="*/ 43 w 48"/>
                <a:gd name="T9" fmla="*/ 0 h 160"/>
                <a:gd name="T10" fmla="*/ 5 w 48"/>
                <a:gd name="T11" fmla="*/ 0 h 160"/>
                <a:gd name="T12" fmla="*/ 0 w 48"/>
                <a:gd name="T13" fmla="*/ 6 h 160"/>
                <a:gd name="T14" fmla="*/ 0 w 48"/>
                <a:gd name="T15" fmla="*/ 154 h 160"/>
                <a:gd name="T16" fmla="*/ 5 w 48"/>
                <a:gd name="T17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160">
                  <a:moveTo>
                    <a:pt x="5" y="160"/>
                  </a:moveTo>
                  <a:cubicBezTo>
                    <a:pt x="43" y="160"/>
                    <a:pt x="43" y="160"/>
                    <a:pt x="43" y="160"/>
                  </a:cubicBezTo>
                  <a:cubicBezTo>
                    <a:pt x="46" y="160"/>
                    <a:pt x="48" y="157"/>
                    <a:pt x="48" y="154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2"/>
                    <a:pt x="46" y="0"/>
                    <a:pt x="4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6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57"/>
                    <a:pt x="2" y="160"/>
                    <a:pt x="5" y="16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5" name="Freeform 225"/>
            <p:cNvSpPr>
              <a:spLocks/>
            </p:cNvSpPr>
            <p:nvPr/>
          </p:nvSpPr>
          <p:spPr bwMode="auto">
            <a:xfrm>
              <a:off x="4074393" y="1166915"/>
              <a:ext cx="125777" cy="518288"/>
            </a:xfrm>
            <a:custGeom>
              <a:avLst/>
              <a:gdLst>
                <a:gd name="T0" fmla="*/ 6 w 49"/>
                <a:gd name="T1" fmla="*/ 202 h 202"/>
                <a:gd name="T2" fmla="*/ 43 w 49"/>
                <a:gd name="T3" fmla="*/ 202 h 202"/>
                <a:gd name="T4" fmla="*/ 49 w 49"/>
                <a:gd name="T5" fmla="*/ 196 h 202"/>
                <a:gd name="T6" fmla="*/ 49 w 49"/>
                <a:gd name="T7" fmla="*/ 5 h 202"/>
                <a:gd name="T8" fmla="*/ 43 w 49"/>
                <a:gd name="T9" fmla="*/ 0 h 202"/>
                <a:gd name="T10" fmla="*/ 6 w 49"/>
                <a:gd name="T11" fmla="*/ 0 h 202"/>
                <a:gd name="T12" fmla="*/ 0 w 49"/>
                <a:gd name="T13" fmla="*/ 5 h 202"/>
                <a:gd name="T14" fmla="*/ 0 w 49"/>
                <a:gd name="T15" fmla="*/ 196 h 202"/>
                <a:gd name="T16" fmla="*/ 6 w 49"/>
                <a:gd name="T17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202">
                  <a:moveTo>
                    <a:pt x="6" y="202"/>
                  </a:moveTo>
                  <a:cubicBezTo>
                    <a:pt x="43" y="202"/>
                    <a:pt x="43" y="202"/>
                    <a:pt x="43" y="202"/>
                  </a:cubicBezTo>
                  <a:cubicBezTo>
                    <a:pt x="46" y="202"/>
                    <a:pt x="49" y="199"/>
                    <a:pt x="49" y="196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2"/>
                    <a:pt x="46" y="0"/>
                    <a:pt x="4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9"/>
                    <a:pt x="3" y="202"/>
                    <a:pt x="6" y="20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6" name="Freeform 226"/>
            <p:cNvSpPr>
              <a:spLocks/>
            </p:cNvSpPr>
            <p:nvPr/>
          </p:nvSpPr>
          <p:spPr bwMode="auto">
            <a:xfrm>
              <a:off x="4271732" y="1058486"/>
              <a:ext cx="125777" cy="626716"/>
            </a:xfrm>
            <a:custGeom>
              <a:avLst/>
              <a:gdLst>
                <a:gd name="T0" fmla="*/ 6 w 49"/>
                <a:gd name="T1" fmla="*/ 244 h 244"/>
                <a:gd name="T2" fmla="*/ 43 w 49"/>
                <a:gd name="T3" fmla="*/ 244 h 244"/>
                <a:gd name="T4" fmla="*/ 49 w 49"/>
                <a:gd name="T5" fmla="*/ 238 h 244"/>
                <a:gd name="T6" fmla="*/ 49 w 49"/>
                <a:gd name="T7" fmla="*/ 5 h 244"/>
                <a:gd name="T8" fmla="*/ 43 w 49"/>
                <a:gd name="T9" fmla="*/ 0 h 244"/>
                <a:gd name="T10" fmla="*/ 6 w 49"/>
                <a:gd name="T11" fmla="*/ 0 h 244"/>
                <a:gd name="T12" fmla="*/ 0 w 49"/>
                <a:gd name="T13" fmla="*/ 5 h 244"/>
                <a:gd name="T14" fmla="*/ 0 w 49"/>
                <a:gd name="T15" fmla="*/ 238 h 244"/>
                <a:gd name="T16" fmla="*/ 6 w 49"/>
                <a:gd name="T17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244">
                  <a:moveTo>
                    <a:pt x="6" y="244"/>
                  </a:moveTo>
                  <a:cubicBezTo>
                    <a:pt x="43" y="244"/>
                    <a:pt x="43" y="244"/>
                    <a:pt x="43" y="244"/>
                  </a:cubicBezTo>
                  <a:cubicBezTo>
                    <a:pt x="46" y="244"/>
                    <a:pt x="49" y="241"/>
                    <a:pt x="49" y="238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2"/>
                    <a:pt x="46" y="0"/>
                    <a:pt x="4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0" y="241"/>
                    <a:pt x="3" y="244"/>
                    <a:pt x="6" y="24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77" name="组合 48"/>
          <p:cNvGrpSpPr/>
          <p:nvPr/>
        </p:nvGrpSpPr>
        <p:grpSpPr>
          <a:xfrm>
            <a:off x="10660138" y="3398821"/>
            <a:ext cx="364409" cy="312464"/>
            <a:chOff x="3546346" y="2339026"/>
            <a:chExt cx="897787" cy="769842"/>
          </a:xfrm>
          <a:solidFill>
            <a:schemeClr val="accent3"/>
          </a:solidFill>
        </p:grpSpPr>
        <p:sp>
          <p:nvSpPr>
            <p:cNvPr id="78" name="Rectangle 227"/>
            <p:cNvSpPr>
              <a:spLocks noChangeArrowheads="1"/>
            </p:cNvSpPr>
            <p:nvPr/>
          </p:nvSpPr>
          <p:spPr bwMode="auto">
            <a:xfrm>
              <a:off x="3561526" y="3077423"/>
              <a:ext cx="882607" cy="31445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9" name="Freeform 228"/>
            <p:cNvSpPr>
              <a:spLocks/>
            </p:cNvSpPr>
            <p:nvPr/>
          </p:nvSpPr>
          <p:spPr bwMode="auto">
            <a:xfrm>
              <a:off x="3617909" y="2844302"/>
              <a:ext cx="125777" cy="210351"/>
            </a:xfrm>
            <a:custGeom>
              <a:avLst/>
              <a:gdLst>
                <a:gd name="T0" fmla="*/ 6 w 49"/>
                <a:gd name="T1" fmla="*/ 82 h 82"/>
                <a:gd name="T2" fmla="*/ 43 w 49"/>
                <a:gd name="T3" fmla="*/ 82 h 82"/>
                <a:gd name="T4" fmla="*/ 49 w 49"/>
                <a:gd name="T5" fmla="*/ 76 h 82"/>
                <a:gd name="T6" fmla="*/ 49 w 49"/>
                <a:gd name="T7" fmla="*/ 0 h 82"/>
                <a:gd name="T8" fmla="*/ 0 w 49"/>
                <a:gd name="T9" fmla="*/ 49 h 82"/>
                <a:gd name="T10" fmla="*/ 0 w 49"/>
                <a:gd name="T11" fmla="*/ 76 h 82"/>
                <a:gd name="T12" fmla="*/ 6 w 49"/>
                <a:gd name="T1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82">
                  <a:moveTo>
                    <a:pt x="6" y="82"/>
                  </a:moveTo>
                  <a:cubicBezTo>
                    <a:pt x="43" y="82"/>
                    <a:pt x="43" y="82"/>
                    <a:pt x="43" y="82"/>
                  </a:cubicBezTo>
                  <a:cubicBezTo>
                    <a:pt x="46" y="82"/>
                    <a:pt x="49" y="79"/>
                    <a:pt x="49" y="76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9"/>
                    <a:pt x="3" y="82"/>
                    <a:pt x="6" y="8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0" name="Freeform 229"/>
            <p:cNvSpPr>
              <a:spLocks/>
            </p:cNvSpPr>
            <p:nvPr/>
          </p:nvSpPr>
          <p:spPr bwMode="auto">
            <a:xfrm>
              <a:off x="3779467" y="2682744"/>
              <a:ext cx="122524" cy="371910"/>
            </a:xfrm>
            <a:custGeom>
              <a:avLst/>
              <a:gdLst>
                <a:gd name="T0" fmla="*/ 5 w 48"/>
                <a:gd name="T1" fmla="*/ 145 h 145"/>
                <a:gd name="T2" fmla="*/ 43 w 48"/>
                <a:gd name="T3" fmla="*/ 145 h 145"/>
                <a:gd name="T4" fmla="*/ 48 w 48"/>
                <a:gd name="T5" fmla="*/ 139 h 145"/>
                <a:gd name="T6" fmla="*/ 48 w 48"/>
                <a:gd name="T7" fmla="*/ 0 h 145"/>
                <a:gd name="T8" fmla="*/ 0 w 48"/>
                <a:gd name="T9" fmla="*/ 49 h 145"/>
                <a:gd name="T10" fmla="*/ 0 w 48"/>
                <a:gd name="T11" fmla="*/ 139 h 145"/>
                <a:gd name="T12" fmla="*/ 5 w 48"/>
                <a:gd name="T13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5">
                  <a:moveTo>
                    <a:pt x="5" y="145"/>
                  </a:moveTo>
                  <a:cubicBezTo>
                    <a:pt x="43" y="145"/>
                    <a:pt x="43" y="145"/>
                    <a:pt x="43" y="145"/>
                  </a:cubicBezTo>
                  <a:cubicBezTo>
                    <a:pt x="46" y="145"/>
                    <a:pt x="48" y="142"/>
                    <a:pt x="48" y="139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42"/>
                    <a:pt x="2" y="145"/>
                    <a:pt x="5" y="14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1" name="Freeform 230"/>
            <p:cNvSpPr>
              <a:spLocks/>
            </p:cNvSpPr>
            <p:nvPr/>
          </p:nvSpPr>
          <p:spPr bwMode="auto">
            <a:xfrm>
              <a:off x="3938857" y="2713104"/>
              <a:ext cx="124693" cy="341550"/>
            </a:xfrm>
            <a:custGeom>
              <a:avLst/>
              <a:gdLst>
                <a:gd name="T0" fmla="*/ 22 w 49"/>
                <a:gd name="T1" fmla="*/ 22 h 133"/>
                <a:gd name="T2" fmla="*/ 0 w 49"/>
                <a:gd name="T3" fmla="*/ 0 h 133"/>
                <a:gd name="T4" fmla="*/ 0 w 49"/>
                <a:gd name="T5" fmla="*/ 127 h 133"/>
                <a:gd name="T6" fmla="*/ 6 w 49"/>
                <a:gd name="T7" fmla="*/ 133 h 133"/>
                <a:gd name="T8" fmla="*/ 43 w 49"/>
                <a:gd name="T9" fmla="*/ 133 h 133"/>
                <a:gd name="T10" fmla="*/ 49 w 49"/>
                <a:gd name="T11" fmla="*/ 127 h 133"/>
                <a:gd name="T12" fmla="*/ 49 w 49"/>
                <a:gd name="T13" fmla="*/ 26 h 133"/>
                <a:gd name="T14" fmla="*/ 38 w 49"/>
                <a:gd name="T15" fmla="*/ 29 h 133"/>
                <a:gd name="T16" fmla="*/ 22 w 49"/>
                <a:gd name="T17" fmla="*/ 2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133">
                  <a:moveTo>
                    <a:pt x="22" y="2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30"/>
                    <a:pt x="3" y="133"/>
                    <a:pt x="6" y="133"/>
                  </a:cubicBezTo>
                  <a:cubicBezTo>
                    <a:pt x="43" y="133"/>
                    <a:pt x="43" y="133"/>
                    <a:pt x="43" y="133"/>
                  </a:cubicBezTo>
                  <a:cubicBezTo>
                    <a:pt x="46" y="133"/>
                    <a:pt x="49" y="130"/>
                    <a:pt x="49" y="127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6" y="28"/>
                    <a:pt x="42" y="29"/>
                    <a:pt x="38" y="29"/>
                  </a:cubicBezTo>
                  <a:cubicBezTo>
                    <a:pt x="32" y="29"/>
                    <a:pt x="27" y="26"/>
                    <a:pt x="22" y="2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2" name="Freeform 231"/>
            <p:cNvSpPr>
              <a:spLocks/>
            </p:cNvSpPr>
            <p:nvPr/>
          </p:nvSpPr>
          <p:spPr bwMode="auto">
            <a:xfrm>
              <a:off x="4100415" y="2624193"/>
              <a:ext cx="122524" cy="430461"/>
            </a:xfrm>
            <a:custGeom>
              <a:avLst/>
              <a:gdLst>
                <a:gd name="T0" fmla="*/ 5 w 48"/>
                <a:gd name="T1" fmla="*/ 168 h 168"/>
                <a:gd name="T2" fmla="*/ 43 w 48"/>
                <a:gd name="T3" fmla="*/ 168 h 168"/>
                <a:gd name="T4" fmla="*/ 48 w 48"/>
                <a:gd name="T5" fmla="*/ 162 h 168"/>
                <a:gd name="T6" fmla="*/ 48 w 48"/>
                <a:gd name="T7" fmla="*/ 0 h 168"/>
                <a:gd name="T8" fmla="*/ 0 w 48"/>
                <a:gd name="T9" fmla="*/ 48 h 168"/>
                <a:gd name="T10" fmla="*/ 0 w 48"/>
                <a:gd name="T11" fmla="*/ 162 h 168"/>
                <a:gd name="T12" fmla="*/ 5 w 48"/>
                <a:gd name="T13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68">
                  <a:moveTo>
                    <a:pt x="5" y="168"/>
                  </a:moveTo>
                  <a:cubicBezTo>
                    <a:pt x="43" y="168"/>
                    <a:pt x="43" y="168"/>
                    <a:pt x="43" y="168"/>
                  </a:cubicBezTo>
                  <a:cubicBezTo>
                    <a:pt x="46" y="168"/>
                    <a:pt x="48" y="165"/>
                    <a:pt x="48" y="162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5"/>
                    <a:pt x="2" y="168"/>
                    <a:pt x="5" y="16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3" name="Freeform 232"/>
            <p:cNvSpPr>
              <a:spLocks/>
            </p:cNvSpPr>
            <p:nvPr/>
          </p:nvSpPr>
          <p:spPr bwMode="auto">
            <a:xfrm>
              <a:off x="4258721" y="2513596"/>
              <a:ext cx="125777" cy="541058"/>
            </a:xfrm>
            <a:custGeom>
              <a:avLst/>
              <a:gdLst>
                <a:gd name="T0" fmla="*/ 29 w 49"/>
                <a:gd name="T1" fmla="*/ 0 h 211"/>
                <a:gd name="T2" fmla="*/ 0 w 49"/>
                <a:gd name="T3" fmla="*/ 29 h 211"/>
                <a:gd name="T4" fmla="*/ 0 w 49"/>
                <a:gd name="T5" fmla="*/ 205 h 211"/>
                <a:gd name="T6" fmla="*/ 6 w 49"/>
                <a:gd name="T7" fmla="*/ 211 h 211"/>
                <a:gd name="T8" fmla="*/ 43 w 49"/>
                <a:gd name="T9" fmla="*/ 211 h 211"/>
                <a:gd name="T10" fmla="*/ 49 w 49"/>
                <a:gd name="T11" fmla="*/ 205 h 211"/>
                <a:gd name="T12" fmla="*/ 49 w 49"/>
                <a:gd name="T13" fmla="*/ 22 h 211"/>
                <a:gd name="T14" fmla="*/ 29 w 49"/>
                <a:gd name="T15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211">
                  <a:moveTo>
                    <a:pt x="29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208"/>
                    <a:pt x="3" y="211"/>
                    <a:pt x="6" y="211"/>
                  </a:cubicBezTo>
                  <a:cubicBezTo>
                    <a:pt x="43" y="211"/>
                    <a:pt x="43" y="211"/>
                    <a:pt x="43" y="211"/>
                  </a:cubicBezTo>
                  <a:cubicBezTo>
                    <a:pt x="46" y="211"/>
                    <a:pt x="49" y="208"/>
                    <a:pt x="49" y="205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38" y="21"/>
                    <a:pt x="29" y="12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9" name="Freeform 233"/>
            <p:cNvSpPr>
              <a:spLocks/>
            </p:cNvSpPr>
            <p:nvPr/>
          </p:nvSpPr>
          <p:spPr bwMode="auto">
            <a:xfrm>
              <a:off x="3546346" y="2339026"/>
              <a:ext cx="871764" cy="610452"/>
            </a:xfrm>
            <a:custGeom>
              <a:avLst/>
              <a:gdLst>
                <a:gd name="T0" fmla="*/ 20 w 340"/>
                <a:gd name="T1" fmla="*/ 234 h 238"/>
                <a:gd name="T2" fmla="*/ 140 w 340"/>
                <a:gd name="T3" fmla="*/ 113 h 238"/>
                <a:gd name="T4" fmla="*/ 183 w 340"/>
                <a:gd name="T5" fmla="*/ 156 h 238"/>
                <a:gd name="T6" fmla="*/ 199 w 340"/>
                <a:gd name="T7" fmla="*/ 156 h 238"/>
                <a:gd name="T8" fmla="*/ 318 w 340"/>
                <a:gd name="T9" fmla="*/ 37 h 238"/>
                <a:gd name="T10" fmla="*/ 318 w 340"/>
                <a:gd name="T11" fmla="*/ 64 h 238"/>
                <a:gd name="T12" fmla="*/ 329 w 340"/>
                <a:gd name="T13" fmla="*/ 75 h 238"/>
                <a:gd name="T14" fmla="*/ 340 w 340"/>
                <a:gd name="T15" fmla="*/ 64 h 238"/>
                <a:gd name="T16" fmla="*/ 340 w 340"/>
                <a:gd name="T17" fmla="*/ 11 h 238"/>
                <a:gd name="T18" fmla="*/ 337 w 340"/>
                <a:gd name="T19" fmla="*/ 3 h 238"/>
                <a:gd name="T20" fmla="*/ 329 w 340"/>
                <a:gd name="T21" fmla="*/ 0 h 238"/>
                <a:gd name="T22" fmla="*/ 276 w 340"/>
                <a:gd name="T23" fmla="*/ 0 h 238"/>
                <a:gd name="T24" fmla="*/ 265 w 340"/>
                <a:gd name="T25" fmla="*/ 11 h 238"/>
                <a:gd name="T26" fmla="*/ 276 w 340"/>
                <a:gd name="T27" fmla="*/ 22 h 238"/>
                <a:gd name="T28" fmla="*/ 302 w 340"/>
                <a:gd name="T29" fmla="*/ 22 h 238"/>
                <a:gd name="T30" fmla="*/ 191 w 340"/>
                <a:gd name="T31" fmla="*/ 133 h 238"/>
                <a:gd name="T32" fmla="*/ 148 w 340"/>
                <a:gd name="T33" fmla="*/ 90 h 238"/>
                <a:gd name="T34" fmla="*/ 133 w 340"/>
                <a:gd name="T35" fmla="*/ 90 h 238"/>
                <a:gd name="T36" fmla="*/ 4 w 340"/>
                <a:gd name="T37" fmla="*/ 219 h 238"/>
                <a:gd name="T38" fmla="*/ 4 w 340"/>
                <a:gd name="T39" fmla="*/ 234 h 238"/>
                <a:gd name="T40" fmla="*/ 20 w 340"/>
                <a:gd name="T41" fmla="*/ 23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238">
                  <a:moveTo>
                    <a:pt x="20" y="234"/>
                  </a:moveTo>
                  <a:cubicBezTo>
                    <a:pt x="140" y="113"/>
                    <a:pt x="140" y="113"/>
                    <a:pt x="140" y="113"/>
                  </a:cubicBezTo>
                  <a:cubicBezTo>
                    <a:pt x="183" y="156"/>
                    <a:pt x="183" y="156"/>
                    <a:pt x="183" y="156"/>
                  </a:cubicBezTo>
                  <a:cubicBezTo>
                    <a:pt x="188" y="160"/>
                    <a:pt x="195" y="160"/>
                    <a:pt x="199" y="156"/>
                  </a:cubicBezTo>
                  <a:cubicBezTo>
                    <a:pt x="318" y="37"/>
                    <a:pt x="318" y="37"/>
                    <a:pt x="318" y="37"/>
                  </a:cubicBezTo>
                  <a:cubicBezTo>
                    <a:pt x="318" y="64"/>
                    <a:pt x="318" y="64"/>
                    <a:pt x="318" y="64"/>
                  </a:cubicBezTo>
                  <a:cubicBezTo>
                    <a:pt x="318" y="70"/>
                    <a:pt x="323" y="75"/>
                    <a:pt x="329" y="75"/>
                  </a:cubicBezTo>
                  <a:cubicBezTo>
                    <a:pt x="335" y="75"/>
                    <a:pt x="340" y="70"/>
                    <a:pt x="340" y="64"/>
                  </a:cubicBezTo>
                  <a:cubicBezTo>
                    <a:pt x="340" y="11"/>
                    <a:pt x="340" y="11"/>
                    <a:pt x="340" y="11"/>
                  </a:cubicBezTo>
                  <a:cubicBezTo>
                    <a:pt x="340" y="8"/>
                    <a:pt x="339" y="5"/>
                    <a:pt x="337" y="3"/>
                  </a:cubicBezTo>
                  <a:cubicBezTo>
                    <a:pt x="335" y="1"/>
                    <a:pt x="332" y="0"/>
                    <a:pt x="329" y="0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270" y="0"/>
                    <a:pt x="265" y="4"/>
                    <a:pt x="265" y="11"/>
                  </a:cubicBezTo>
                  <a:cubicBezTo>
                    <a:pt x="265" y="17"/>
                    <a:pt x="270" y="22"/>
                    <a:pt x="276" y="22"/>
                  </a:cubicBezTo>
                  <a:cubicBezTo>
                    <a:pt x="302" y="22"/>
                    <a:pt x="302" y="22"/>
                    <a:pt x="302" y="22"/>
                  </a:cubicBezTo>
                  <a:cubicBezTo>
                    <a:pt x="191" y="133"/>
                    <a:pt x="191" y="133"/>
                    <a:pt x="191" y="133"/>
                  </a:cubicBezTo>
                  <a:cubicBezTo>
                    <a:pt x="148" y="90"/>
                    <a:pt x="148" y="90"/>
                    <a:pt x="148" y="90"/>
                  </a:cubicBezTo>
                  <a:cubicBezTo>
                    <a:pt x="144" y="86"/>
                    <a:pt x="137" y="86"/>
                    <a:pt x="133" y="90"/>
                  </a:cubicBezTo>
                  <a:cubicBezTo>
                    <a:pt x="4" y="219"/>
                    <a:pt x="4" y="219"/>
                    <a:pt x="4" y="219"/>
                  </a:cubicBezTo>
                  <a:cubicBezTo>
                    <a:pt x="0" y="223"/>
                    <a:pt x="0" y="230"/>
                    <a:pt x="4" y="234"/>
                  </a:cubicBezTo>
                  <a:cubicBezTo>
                    <a:pt x="8" y="238"/>
                    <a:pt x="15" y="238"/>
                    <a:pt x="20" y="23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90" name="组合 57"/>
          <p:cNvGrpSpPr/>
          <p:nvPr/>
        </p:nvGrpSpPr>
        <p:grpSpPr>
          <a:xfrm>
            <a:off x="9448979" y="2412928"/>
            <a:ext cx="374534" cy="371704"/>
            <a:chOff x="7078908" y="5461438"/>
            <a:chExt cx="430461" cy="427208"/>
          </a:xfrm>
          <a:solidFill>
            <a:schemeClr val="bg1">
              <a:lumMod val="50000"/>
            </a:schemeClr>
          </a:solidFill>
        </p:grpSpPr>
        <p:sp>
          <p:nvSpPr>
            <p:cNvPr id="96" name="Freeform 236"/>
            <p:cNvSpPr>
              <a:spLocks/>
            </p:cNvSpPr>
            <p:nvPr/>
          </p:nvSpPr>
          <p:spPr bwMode="auto">
            <a:xfrm>
              <a:off x="7078908" y="5461438"/>
              <a:ext cx="418534" cy="417450"/>
            </a:xfrm>
            <a:custGeom>
              <a:avLst/>
              <a:gdLst>
                <a:gd name="T0" fmla="*/ 84 w 163"/>
                <a:gd name="T1" fmla="*/ 129 h 163"/>
                <a:gd name="T2" fmla="*/ 46 w 163"/>
                <a:gd name="T3" fmla="*/ 50 h 163"/>
                <a:gd name="T4" fmla="*/ 81 w 163"/>
                <a:gd name="T5" fmla="*/ 34 h 163"/>
                <a:gd name="T6" fmla="*/ 127 w 163"/>
                <a:gd name="T7" fmla="*/ 89 h 163"/>
                <a:gd name="T8" fmla="*/ 147 w 163"/>
                <a:gd name="T9" fmla="*/ 94 h 163"/>
                <a:gd name="T10" fmla="*/ 162 w 163"/>
                <a:gd name="T11" fmla="*/ 86 h 163"/>
                <a:gd name="T12" fmla="*/ 162 w 163"/>
                <a:gd name="T13" fmla="*/ 70 h 163"/>
                <a:gd name="T14" fmla="*/ 144 w 163"/>
                <a:gd name="T15" fmla="*/ 59 h 163"/>
                <a:gd name="T16" fmla="*/ 154 w 163"/>
                <a:gd name="T17" fmla="*/ 45 h 163"/>
                <a:gd name="T18" fmla="*/ 145 w 163"/>
                <a:gd name="T19" fmla="*/ 32 h 163"/>
                <a:gd name="T20" fmla="*/ 125 w 163"/>
                <a:gd name="T21" fmla="*/ 30 h 163"/>
                <a:gd name="T22" fmla="*/ 126 w 163"/>
                <a:gd name="T23" fmla="*/ 13 h 163"/>
                <a:gd name="T24" fmla="*/ 112 w 163"/>
                <a:gd name="T25" fmla="*/ 6 h 163"/>
                <a:gd name="T26" fmla="*/ 93 w 163"/>
                <a:gd name="T27" fmla="*/ 15 h 163"/>
                <a:gd name="T28" fmla="*/ 86 w 163"/>
                <a:gd name="T29" fmla="*/ 0 h 163"/>
                <a:gd name="T30" fmla="*/ 70 w 163"/>
                <a:gd name="T31" fmla="*/ 1 h 163"/>
                <a:gd name="T32" fmla="*/ 58 w 163"/>
                <a:gd name="T33" fmla="*/ 18 h 163"/>
                <a:gd name="T34" fmla="*/ 44 w 163"/>
                <a:gd name="T35" fmla="*/ 9 h 163"/>
                <a:gd name="T36" fmla="*/ 31 w 163"/>
                <a:gd name="T37" fmla="*/ 17 h 163"/>
                <a:gd name="T38" fmla="*/ 31 w 163"/>
                <a:gd name="T39" fmla="*/ 36 h 163"/>
                <a:gd name="T40" fmla="*/ 15 w 163"/>
                <a:gd name="T41" fmla="*/ 33 h 163"/>
                <a:gd name="T42" fmla="*/ 8 w 163"/>
                <a:gd name="T43" fmla="*/ 47 h 163"/>
                <a:gd name="T44" fmla="*/ 18 w 163"/>
                <a:gd name="T45" fmla="*/ 59 h 163"/>
                <a:gd name="T46" fmla="*/ 0 w 163"/>
                <a:gd name="T47" fmla="*/ 73 h 163"/>
                <a:gd name="T48" fmla="*/ 0 w 163"/>
                <a:gd name="T49" fmla="*/ 88 h 163"/>
                <a:gd name="T50" fmla="*/ 15 w 163"/>
                <a:gd name="T51" fmla="*/ 94 h 163"/>
                <a:gd name="T52" fmla="*/ 6 w 163"/>
                <a:gd name="T53" fmla="*/ 114 h 163"/>
                <a:gd name="T54" fmla="*/ 15 w 163"/>
                <a:gd name="T55" fmla="*/ 128 h 163"/>
                <a:gd name="T56" fmla="*/ 30 w 163"/>
                <a:gd name="T57" fmla="*/ 125 h 163"/>
                <a:gd name="T58" fmla="*/ 33 w 163"/>
                <a:gd name="T59" fmla="*/ 148 h 163"/>
                <a:gd name="T60" fmla="*/ 47 w 163"/>
                <a:gd name="T61" fmla="*/ 155 h 163"/>
                <a:gd name="T62" fmla="*/ 59 w 163"/>
                <a:gd name="T63" fmla="*/ 145 h 163"/>
                <a:gd name="T64" fmla="*/ 72 w 163"/>
                <a:gd name="T65" fmla="*/ 163 h 163"/>
                <a:gd name="T66" fmla="*/ 88 w 163"/>
                <a:gd name="T67" fmla="*/ 162 h 163"/>
                <a:gd name="T68" fmla="*/ 94 w 163"/>
                <a:gd name="T69" fmla="*/ 148 h 163"/>
                <a:gd name="T70" fmla="*/ 89 w 163"/>
                <a:gd name="T71" fmla="*/ 12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3" h="163">
                  <a:moveTo>
                    <a:pt x="89" y="128"/>
                  </a:moveTo>
                  <a:cubicBezTo>
                    <a:pt x="88" y="128"/>
                    <a:pt x="86" y="129"/>
                    <a:pt x="84" y="129"/>
                  </a:cubicBezTo>
                  <a:cubicBezTo>
                    <a:pt x="58" y="130"/>
                    <a:pt x="36" y="110"/>
                    <a:pt x="35" y="84"/>
                  </a:cubicBezTo>
                  <a:cubicBezTo>
                    <a:pt x="34" y="71"/>
                    <a:pt x="38" y="59"/>
                    <a:pt x="46" y="50"/>
                  </a:cubicBezTo>
                  <a:cubicBezTo>
                    <a:pt x="55" y="40"/>
                    <a:pt x="66" y="35"/>
                    <a:pt x="79" y="34"/>
                  </a:cubicBezTo>
                  <a:cubicBezTo>
                    <a:pt x="79" y="34"/>
                    <a:pt x="80" y="34"/>
                    <a:pt x="81" y="34"/>
                  </a:cubicBezTo>
                  <a:cubicBezTo>
                    <a:pt x="106" y="34"/>
                    <a:pt x="127" y="54"/>
                    <a:pt x="128" y="79"/>
                  </a:cubicBezTo>
                  <a:cubicBezTo>
                    <a:pt x="128" y="82"/>
                    <a:pt x="128" y="85"/>
                    <a:pt x="127" y="89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5" y="101"/>
                    <a:pt x="146" y="97"/>
                    <a:pt x="147" y="94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2" y="75"/>
                    <a:pt x="162" y="75"/>
                    <a:pt x="162" y="75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47" y="69"/>
                    <a:pt x="147" y="69"/>
                    <a:pt x="147" y="69"/>
                  </a:cubicBezTo>
                  <a:cubicBezTo>
                    <a:pt x="146" y="66"/>
                    <a:pt x="145" y="62"/>
                    <a:pt x="144" y="59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54" y="45"/>
                    <a:pt x="154" y="45"/>
                    <a:pt x="154" y="45"/>
                  </a:cubicBezTo>
                  <a:cubicBezTo>
                    <a:pt x="148" y="35"/>
                    <a:pt x="148" y="35"/>
                    <a:pt x="148" y="35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0" y="35"/>
                    <a:pt x="127" y="32"/>
                    <a:pt x="125" y="30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0" y="17"/>
                    <a:pt x="97" y="16"/>
                    <a:pt x="93" y="15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5" y="16"/>
                    <a:pt x="62" y="17"/>
                    <a:pt x="58" y="18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5" y="32"/>
                    <a:pt x="33" y="34"/>
                    <a:pt x="31" y="36"/>
                  </a:cubicBezTo>
                  <a:cubicBezTo>
                    <a:pt x="31" y="37"/>
                    <a:pt x="30" y="37"/>
                    <a:pt x="30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7" y="63"/>
                    <a:pt x="16" y="66"/>
                    <a:pt x="15" y="6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6" y="97"/>
                    <a:pt x="17" y="101"/>
                    <a:pt x="18" y="10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3" y="128"/>
                    <a:pt x="35" y="130"/>
                    <a:pt x="38" y="133"/>
                  </a:cubicBezTo>
                  <a:cubicBezTo>
                    <a:pt x="33" y="148"/>
                    <a:pt x="33" y="148"/>
                    <a:pt x="33" y="148"/>
                  </a:cubicBezTo>
                  <a:cubicBezTo>
                    <a:pt x="37" y="150"/>
                    <a:pt x="37" y="150"/>
                    <a:pt x="37" y="150"/>
                  </a:cubicBezTo>
                  <a:cubicBezTo>
                    <a:pt x="47" y="155"/>
                    <a:pt x="47" y="155"/>
                    <a:pt x="47" y="155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62" y="146"/>
                    <a:pt x="66" y="147"/>
                    <a:pt x="69" y="148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7" y="163"/>
                    <a:pt x="77" y="163"/>
                    <a:pt x="77" y="163"/>
                  </a:cubicBezTo>
                  <a:cubicBezTo>
                    <a:pt x="88" y="162"/>
                    <a:pt x="88" y="162"/>
                    <a:pt x="88" y="162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4" y="148"/>
                    <a:pt x="94" y="148"/>
                    <a:pt x="94" y="148"/>
                  </a:cubicBezTo>
                  <a:cubicBezTo>
                    <a:pt x="98" y="147"/>
                    <a:pt x="102" y="146"/>
                    <a:pt x="105" y="144"/>
                  </a:cubicBezTo>
                  <a:lnTo>
                    <a:pt x="89" y="12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97" name="Freeform 237"/>
            <p:cNvSpPr>
              <a:spLocks/>
            </p:cNvSpPr>
            <p:nvPr/>
          </p:nvSpPr>
          <p:spPr bwMode="auto">
            <a:xfrm>
              <a:off x="7197095" y="5576372"/>
              <a:ext cx="312274" cy="312274"/>
            </a:xfrm>
            <a:custGeom>
              <a:avLst/>
              <a:gdLst>
                <a:gd name="T0" fmla="*/ 122 w 122"/>
                <a:gd name="T1" fmla="*/ 101 h 122"/>
                <a:gd name="T2" fmla="*/ 119 w 122"/>
                <a:gd name="T3" fmla="*/ 94 h 122"/>
                <a:gd name="T4" fmla="*/ 67 w 122"/>
                <a:gd name="T5" fmla="*/ 43 h 122"/>
                <a:gd name="T6" fmla="*/ 58 w 122"/>
                <a:gd name="T7" fmla="*/ 12 h 122"/>
                <a:gd name="T8" fmla="*/ 23 w 122"/>
                <a:gd name="T9" fmla="*/ 5 h 122"/>
                <a:gd name="T10" fmla="*/ 41 w 122"/>
                <a:gd name="T11" fmla="*/ 23 h 122"/>
                <a:gd name="T12" fmla="*/ 41 w 122"/>
                <a:gd name="T13" fmla="*/ 29 h 122"/>
                <a:gd name="T14" fmla="*/ 29 w 122"/>
                <a:gd name="T15" fmla="*/ 41 h 122"/>
                <a:gd name="T16" fmla="*/ 23 w 122"/>
                <a:gd name="T17" fmla="*/ 41 h 122"/>
                <a:gd name="T18" fmla="*/ 5 w 122"/>
                <a:gd name="T19" fmla="*/ 23 h 122"/>
                <a:gd name="T20" fmla="*/ 12 w 122"/>
                <a:gd name="T21" fmla="*/ 58 h 122"/>
                <a:gd name="T22" fmla="*/ 43 w 122"/>
                <a:gd name="T23" fmla="*/ 67 h 122"/>
                <a:gd name="T24" fmla="*/ 94 w 122"/>
                <a:gd name="T25" fmla="*/ 119 h 122"/>
                <a:gd name="T26" fmla="*/ 101 w 122"/>
                <a:gd name="T27" fmla="*/ 122 h 122"/>
                <a:gd name="T28" fmla="*/ 122 w 122"/>
                <a:gd name="T29" fmla="*/ 10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122">
                  <a:moveTo>
                    <a:pt x="122" y="101"/>
                  </a:moveTo>
                  <a:cubicBezTo>
                    <a:pt x="122" y="99"/>
                    <a:pt x="121" y="95"/>
                    <a:pt x="119" y="94"/>
                  </a:cubicBezTo>
                  <a:cubicBezTo>
                    <a:pt x="102" y="77"/>
                    <a:pt x="84" y="60"/>
                    <a:pt x="67" y="43"/>
                  </a:cubicBezTo>
                  <a:cubicBezTo>
                    <a:pt x="69" y="32"/>
                    <a:pt x="66" y="21"/>
                    <a:pt x="58" y="12"/>
                  </a:cubicBezTo>
                  <a:cubicBezTo>
                    <a:pt x="49" y="3"/>
                    <a:pt x="35" y="0"/>
                    <a:pt x="23" y="5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2" y="25"/>
                    <a:pt x="42" y="27"/>
                    <a:pt x="41" y="29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3"/>
                    <a:pt x="25" y="43"/>
                    <a:pt x="23" y="4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35"/>
                    <a:pt x="3" y="49"/>
                    <a:pt x="12" y="58"/>
                  </a:cubicBezTo>
                  <a:cubicBezTo>
                    <a:pt x="20" y="66"/>
                    <a:pt x="32" y="69"/>
                    <a:pt x="43" y="67"/>
                  </a:cubicBezTo>
                  <a:cubicBezTo>
                    <a:pt x="60" y="84"/>
                    <a:pt x="77" y="102"/>
                    <a:pt x="94" y="119"/>
                  </a:cubicBezTo>
                  <a:cubicBezTo>
                    <a:pt x="95" y="121"/>
                    <a:pt x="98" y="122"/>
                    <a:pt x="101" y="122"/>
                  </a:cubicBezTo>
                  <a:cubicBezTo>
                    <a:pt x="111" y="120"/>
                    <a:pt x="120" y="112"/>
                    <a:pt x="122" y="101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98" name="组合 60"/>
          <p:cNvGrpSpPr/>
          <p:nvPr/>
        </p:nvGrpSpPr>
        <p:grpSpPr>
          <a:xfrm>
            <a:off x="7819445" y="3307859"/>
            <a:ext cx="421704" cy="483972"/>
            <a:chOff x="2733098" y="4187405"/>
            <a:chExt cx="484675" cy="556238"/>
          </a:xfrm>
          <a:solidFill>
            <a:schemeClr val="bg1">
              <a:lumMod val="50000"/>
            </a:schemeClr>
          </a:solidFill>
        </p:grpSpPr>
        <p:sp>
          <p:nvSpPr>
            <p:cNvPr id="99" name="Oval 302"/>
            <p:cNvSpPr>
              <a:spLocks noChangeArrowheads="1"/>
            </p:cNvSpPr>
            <p:nvPr/>
          </p:nvSpPr>
          <p:spPr bwMode="auto">
            <a:xfrm>
              <a:off x="2849117" y="4187405"/>
              <a:ext cx="84574" cy="10734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0" name="Freeform 303"/>
            <p:cNvSpPr>
              <a:spLocks noEditPoints="1"/>
            </p:cNvSpPr>
            <p:nvPr/>
          </p:nvSpPr>
          <p:spPr bwMode="auto">
            <a:xfrm>
              <a:off x="2733098" y="4304508"/>
              <a:ext cx="310105" cy="439135"/>
            </a:xfrm>
            <a:custGeom>
              <a:avLst/>
              <a:gdLst>
                <a:gd name="T0" fmla="*/ 121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6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8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3 w 121"/>
                <a:gd name="T33" fmla="*/ 36 h 171"/>
                <a:gd name="T34" fmla="*/ 1 w 121"/>
                <a:gd name="T35" fmla="*/ 48 h 171"/>
                <a:gd name="T36" fmla="*/ 2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5 h 171"/>
                <a:gd name="T44" fmla="*/ 33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4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1" y="26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1"/>
                    <a:pt x="76" y="0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5" y="1"/>
                    <a:pt x="42" y="1"/>
                    <a:pt x="39" y="1"/>
                  </a:cubicBezTo>
                  <a:cubicBezTo>
                    <a:pt x="39" y="1"/>
                    <a:pt x="39" y="1"/>
                    <a:pt x="38" y="1"/>
                  </a:cubicBezTo>
                  <a:cubicBezTo>
                    <a:pt x="36" y="2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4" y="82"/>
                    <a:pt x="29" y="80"/>
                    <a:pt x="33" y="78"/>
                  </a:cubicBezTo>
                  <a:cubicBezTo>
                    <a:pt x="33" y="82"/>
                    <a:pt x="33" y="86"/>
                    <a:pt x="33" y="90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1" y="161"/>
                    <a:pt x="61" y="148"/>
                    <a:pt x="61" y="134"/>
                  </a:cubicBezTo>
                  <a:cubicBezTo>
                    <a:pt x="58" y="127"/>
                    <a:pt x="56" y="118"/>
                    <a:pt x="56" y="110"/>
                  </a:cubicBezTo>
                  <a:cubicBezTo>
                    <a:pt x="56" y="74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4" y="42"/>
                    <a:pt x="74" y="42"/>
                    <a:pt x="74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41"/>
                    <a:pt x="33" y="50"/>
                    <a:pt x="33" y="6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1" name="Freeform 304"/>
            <p:cNvSpPr>
              <a:spLocks/>
            </p:cNvSpPr>
            <p:nvPr/>
          </p:nvSpPr>
          <p:spPr bwMode="auto">
            <a:xfrm>
              <a:off x="2897909" y="4668827"/>
              <a:ext cx="60720" cy="74816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2" name="Freeform 305"/>
            <p:cNvSpPr>
              <a:spLocks/>
            </p:cNvSpPr>
            <p:nvPr/>
          </p:nvSpPr>
          <p:spPr bwMode="auto">
            <a:xfrm>
              <a:off x="3035614" y="4422694"/>
              <a:ext cx="54214" cy="41203"/>
            </a:xfrm>
            <a:custGeom>
              <a:avLst/>
              <a:gdLst>
                <a:gd name="T0" fmla="*/ 43 w 50"/>
                <a:gd name="T1" fmla="*/ 0 h 38"/>
                <a:gd name="T2" fmla="*/ 36 w 50"/>
                <a:gd name="T3" fmla="*/ 0 h 38"/>
                <a:gd name="T4" fmla="*/ 14 w 50"/>
                <a:gd name="T5" fmla="*/ 0 h 38"/>
                <a:gd name="T6" fmla="*/ 7 w 50"/>
                <a:gd name="T7" fmla="*/ 0 h 38"/>
                <a:gd name="T8" fmla="*/ 0 w 50"/>
                <a:gd name="T9" fmla="*/ 38 h 38"/>
                <a:gd name="T10" fmla="*/ 14 w 50"/>
                <a:gd name="T11" fmla="*/ 38 h 38"/>
                <a:gd name="T12" fmla="*/ 36 w 50"/>
                <a:gd name="T13" fmla="*/ 38 h 38"/>
                <a:gd name="T14" fmla="*/ 50 w 50"/>
                <a:gd name="T15" fmla="*/ 38 h 38"/>
                <a:gd name="T16" fmla="*/ 43 w 50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38">
                  <a:moveTo>
                    <a:pt x="43" y="0"/>
                  </a:moveTo>
                  <a:lnTo>
                    <a:pt x="36" y="0"/>
                  </a:lnTo>
                  <a:lnTo>
                    <a:pt x="14" y="0"/>
                  </a:lnTo>
                  <a:lnTo>
                    <a:pt x="7" y="0"/>
                  </a:lnTo>
                  <a:lnTo>
                    <a:pt x="0" y="38"/>
                  </a:lnTo>
                  <a:lnTo>
                    <a:pt x="14" y="38"/>
                  </a:lnTo>
                  <a:lnTo>
                    <a:pt x="36" y="38"/>
                  </a:lnTo>
                  <a:lnTo>
                    <a:pt x="50" y="38"/>
                  </a:lnTo>
                  <a:lnTo>
                    <a:pt x="43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9" name="Freeform 306"/>
            <p:cNvSpPr>
              <a:spLocks/>
            </p:cNvSpPr>
            <p:nvPr/>
          </p:nvSpPr>
          <p:spPr bwMode="auto">
            <a:xfrm>
              <a:off x="2964051" y="4430285"/>
              <a:ext cx="61805" cy="59636"/>
            </a:xfrm>
            <a:custGeom>
              <a:avLst/>
              <a:gdLst>
                <a:gd name="T0" fmla="*/ 33 w 57"/>
                <a:gd name="T1" fmla="*/ 0 h 55"/>
                <a:gd name="T2" fmla="*/ 26 w 57"/>
                <a:gd name="T3" fmla="*/ 5 h 55"/>
                <a:gd name="T4" fmla="*/ 7 w 57"/>
                <a:gd name="T5" fmla="*/ 14 h 55"/>
                <a:gd name="T6" fmla="*/ 0 w 57"/>
                <a:gd name="T7" fmla="*/ 19 h 55"/>
                <a:gd name="T8" fmla="*/ 14 w 57"/>
                <a:gd name="T9" fmla="*/ 55 h 55"/>
                <a:gd name="T10" fmla="*/ 28 w 57"/>
                <a:gd name="T11" fmla="*/ 47 h 55"/>
                <a:gd name="T12" fmla="*/ 45 w 57"/>
                <a:gd name="T13" fmla="*/ 38 h 55"/>
                <a:gd name="T14" fmla="*/ 57 w 57"/>
                <a:gd name="T15" fmla="*/ 31 h 55"/>
                <a:gd name="T16" fmla="*/ 33 w 57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5">
                  <a:moveTo>
                    <a:pt x="33" y="0"/>
                  </a:moveTo>
                  <a:lnTo>
                    <a:pt x="26" y="5"/>
                  </a:lnTo>
                  <a:lnTo>
                    <a:pt x="7" y="14"/>
                  </a:lnTo>
                  <a:lnTo>
                    <a:pt x="0" y="19"/>
                  </a:lnTo>
                  <a:lnTo>
                    <a:pt x="14" y="55"/>
                  </a:lnTo>
                  <a:lnTo>
                    <a:pt x="28" y="47"/>
                  </a:lnTo>
                  <a:lnTo>
                    <a:pt x="45" y="38"/>
                  </a:lnTo>
                  <a:lnTo>
                    <a:pt x="57" y="31"/>
                  </a:lnTo>
                  <a:lnTo>
                    <a:pt x="33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0" name="Freeform 307"/>
            <p:cNvSpPr>
              <a:spLocks/>
            </p:cNvSpPr>
            <p:nvPr/>
          </p:nvSpPr>
          <p:spPr bwMode="auto">
            <a:xfrm>
              <a:off x="2909837" y="4479077"/>
              <a:ext cx="61805" cy="61805"/>
            </a:xfrm>
            <a:custGeom>
              <a:avLst/>
              <a:gdLst>
                <a:gd name="T0" fmla="*/ 19 w 57"/>
                <a:gd name="T1" fmla="*/ 0 h 57"/>
                <a:gd name="T2" fmla="*/ 15 w 57"/>
                <a:gd name="T3" fmla="*/ 7 h 57"/>
                <a:gd name="T4" fmla="*/ 5 w 57"/>
                <a:gd name="T5" fmla="*/ 26 h 57"/>
                <a:gd name="T6" fmla="*/ 0 w 57"/>
                <a:gd name="T7" fmla="*/ 33 h 57"/>
                <a:gd name="T8" fmla="*/ 31 w 57"/>
                <a:gd name="T9" fmla="*/ 57 h 57"/>
                <a:gd name="T10" fmla="*/ 38 w 57"/>
                <a:gd name="T11" fmla="*/ 45 h 57"/>
                <a:gd name="T12" fmla="*/ 50 w 57"/>
                <a:gd name="T13" fmla="*/ 26 h 57"/>
                <a:gd name="T14" fmla="*/ 57 w 57"/>
                <a:gd name="T15" fmla="*/ 14 h 57"/>
                <a:gd name="T16" fmla="*/ 19 w 57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19" y="0"/>
                  </a:moveTo>
                  <a:lnTo>
                    <a:pt x="15" y="7"/>
                  </a:lnTo>
                  <a:lnTo>
                    <a:pt x="5" y="26"/>
                  </a:lnTo>
                  <a:lnTo>
                    <a:pt x="0" y="33"/>
                  </a:lnTo>
                  <a:lnTo>
                    <a:pt x="31" y="57"/>
                  </a:lnTo>
                  <a:lnTo>
                    <a:pt x="38" y="45"/>
                  </a:lnTo>
                  <a:lnTo>
                    <a:pt x="50" y="26"/>
                  </a:lnTo>
                  <a:lnTo>
                    <a:pt x="57" y="14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1" name="Freeform 308"/>
            <p:cNvSpPr>
              <a:spLocks/>
            </p:cNvSpPr>
            <p:nvPr/>
          </p:nvSpPr>
          <p:spPr bwMode="auto">
            <a:xfrm>
              <a:off x="2897909" y="4550640"/>
              <a:ext cx="40119" cy="52046"/>
            </a:xfrm>
            <a:custGeom>
              <a:avLst/>
              <a:gdLst>
                <a:gd name="T0" fmla="*/ 0 w 37"/>
                <a:gd name="T1" fmla="*/ 5 h 48"/>
                <a:gd name="T2" fmla="*/ 0 w 37"/>
                <a:gd name="T3" fmla="*/ 14 h 48"/>
                <a:gd name="T4" fmla="*/ 0 w 37"/>
                <a:gd name="T5" fmla="*/ 33 h 48"/>
                <a:gd name="T6" fmla="*/ 0 w 37"/>
                <a:gd name="T7" fmla="*/ 43 h 48"/>
                <a:gd name="T8" fmla="*/ 37 w 37"/>
                <a:gd name="T9" fmla="*/ 48 h 48"/>
                <a:gd name="T10" fmla="*/ 37 w 37"/>
                <a:gd name="T11" fmla="*/ 33 h 48"/>
                <a:gd name="T12" fmla="*/ 37 w 37"/>
                <a:gd name="T13" fmla="*/ 14 h 48"/>
                <a:gd name="T14" fmla="*/ 37 w 37"/>
                <a:gd name="T15" fmla="*/ 0 h 48"/>
                <a:gd name="T16" fmla="*/ 0 w 37"/>
                <a:gd name="T17" fmla="*/ 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48">
                  <a:moveTo>
                    <a:pt x="0" y="5"/>
                  </a:moveTo>
                  <a:lnTo>
                    <a:pt x="0" y="14"/>
                  </a:lnTo>
                  <a:lnTo>
                    <a:pt x="0" y="33"/>
                  </a:lnTo>
                  <a:lnTo>
                    <a:pt x="0" y="43"/>
                  </a:lnTo>
                  <a:lnTo>
                    <a:pt x="37" y="48"/>
                  </a:lnTo>
                  <a:lnTo>
                    <a:pt x="37" y="33"/>
                  </a:lnTo>
                  <a:lnTo>
                    <a:pt x="37" y="14"/>
                  </a:lnTo>
                  <a:lnTo>
                    <a:pt x="37" y="0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2" name="Freeform 309"/>
            <p:cNvSpPr>
              <a:spLocks/>
            </p:cNvSpPr>
            <p:nvPr/>
          </p:nvSpPr>
          <p:spPr bwMode="auto">
            <a:xfrm>
              <a:off x="2905500" y="4612444"/>
              <a:ext cx="58551" cy="61805"/>
            </a:xfrm>
            <a:custGeom>
              <a:avLst/>
              <a:gdLst>
                <a:gd name="T0" fmla="*/ 0 w 54"/>
                <a:gd name="T1" fmla="*/ 26 h 57"/>
                <a:gd name="T2" fmla="*/ 4 w 54"/>
                <a:gd name="T3" fmla="*/ 33 h 57"/>
                <a:gd name="T4" fmla="*/ 14 w 54"/>
                <a:gd name="T5" fmla="*/ 50 h 57"/>
                <a:gd name="T6" fmla="*/ 19 w 54"/>
                <a:gd name="T7" fmla="*/ 57 h 57"/>
                <a:gd name="T8" fmla="*/ 54 w 54"/>
                <a:gd name="T9" fmla="*/ 43 h 57"/>
                <a:gd name="T10" fmla="*/ 47 w 54"/>
                <a:gd name="T11" fmla="*/ 31 h 57"/>
                <a:gd name="T12" fmla="*/ 37 w 54"/>
                <a:gd name="T13" fmla="*/ 14 h 57"/>
                <a:gd name="T14" fmla="*/ 30 w 54"/>
                <a:gd name="T15" fmla="*/ 0 h 57"/>
                <a:gd name="T16" fmla="*/ 0 w 54"/>
                <a:gd name="T17" fmla="*/ 2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7">
                  <a:moveTo>
                    <a:pt x="0" y="26"/>
                  </a:moveTo>
                  <a:lnTo>
                    <a:pt x="4" y="33"/>
                  </a:lnTo>
                  <a:lnTo>
                    <a:pt x="14" y="50"/>
                  </a:lnTo>
                  <a:lnTo>
                    <a:pt x="19" y="57"/>
                  </a:lnTo>
                  <a:lnTo>
                    <a:pt x="54" y="43"/>
                  </a:lnTo>
                  <a:lnTo>
                    <a:pt x="47" y="31"/>
                  </a:lnTo>
                  <a:lnTo>
                    <a:pt x="37" y="14"/>
                  </a:lnTo>
                  <a:lnTo>
                    <a:pt x="30" y="0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3" name="Freeform 310"/>
            <p:cNvSpPr>
              <a:spLocks/>
            </p:cNvSpPr>
            <p:nvPr/>
          </p:nvSpPr>
          <p:spPr bwMode="auto">
            <a:xfrm>
              <a:off x="2954292" y="4668827"/>
              <a:ext cx="60720" cy="58551"/>
            </a:xfrm>
            <a:custGeom>
              <a:avLst/>
              <a:gdLst>
                <a:gd name="T0" fmla="*/ 0 w 56"/>
                <a:gd name="T1" fmla="*/ 35 h 54"/>
                <a:gd name="T2" fmla="*/ 7 w 56"/>
                <a:gd name="T3" fmla="*/ 40 h 54"/>
                <a:gd name="T4" fmla="*/ 26 w 56"/>
                <a:gd name="T5" fmla="*/ 50 h 54"/>
                <a:gd name="T6" fmla="*/ 30 w 56"/>
                <a:gd name="T7" fmla="*/ 54 h 54"/>
                <a:gd name="T8" fmla="*/ 56 w 56"/>
                <a:gd name="T9" fmla="*/ 24 h 54"/>
                <a:gd name="T10" fmla="*/ 45 w 56"/>
                <a:gd name="T11" fmla="*/ 17 h 54"/>
                <a:gd name="T12" fmla="*/ 26 w 56"/>
                <a:gd name="T13" fmla="*/ 7 h 54"/>
                <a:gd name="T14" fmla="*/ 14 w 56"/>
                <a:gd name="T15" fmla="*/ 0 h 54"/>
                <a:gd name="T16" fmla="*/ 0 w 56"/>
                <a:gd name="T17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4">
                  <a:moveTo>
                    <a:pt x="0" y="35"/>
                  </a:moveTo>
                  <a:lnTo>
                    <a:pt x="7" y="40"/>
                  </a:lnTo>
                  <a:lnTo>
                    <a:pt x="26" y="50"/>
                  </a:lnTo>
                  <a:lnTo>
                    <a:pt x="30" y="54"/>
                  </a:lnTo>
                  <a:lnTo>
                    <a:pt x="56" y="24"/>
                  </a:lnTo>
                  <a:lnTo>
                    <a:pt x="45" y="17"/>
                  </a:lnTo>
                  <a:lnTo>
                    <a:pt x="26" y="7"/>
                  </a:lnTo>
                  <a:lnTo>
                    <a:pt x="14" y="0"/>
                  </a:lnTo>
                  <a:lnTo>
                    <a:pt x="0" y="3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4" name="Freeform 311"/>
            <p:cNvSpPr>
              <a:spLocks/>
            </p:cNvSpPr>
            <p:nvPr/>
          </p:nvSpPr>
          <p:spPr bwMode="auto">
            <a:xfrm>
              <a:off x="3022602" y="4699187"/>
              <a:ext cx="54214" cy="44456"/>
            </a:xfrm>
            <a:custGeom>
              <a:avLst/>
              <a:gdLst>
                <a:gd name="T0" fmla="*/ 8 w 50"/>
                <a:gd name="T1" fmla="*/ 41 h 41"/>
                <a:gd name="T2" fmla="*/ 15 w 50"/>
                <a:gd name="T3" fmla="*/ 41 h 41"/>
                <a:gd name="T4" fmla="*/ 36 w 50"/>
                <a:gd name="T5" fmla="*/ 41 h 41"/>
                <a:gd name="T6" fmla="*/ 43 w 50"/>
                <a:gd name="T7" fmla="*/ 41 h 41"/>
                <a:gd name="T8" fmla="*/ 50 w 50"/>
                <a:gd name="T9" fmla="*/ 0 h 41"/>
                <a:gd name="T10" fmla="*/ 36 w 50"/>
                <a:gd name="T11" fmla="*/ 0 h 41"/>
                <a:gd name="T12" fmla="*/ 15 w 50"/>
                <a:gd name="T13" fmla="*/ 0 h 41"/>
                <a:gd name="T14" fmla="*/ 0 w 50"/>
                <a:gd name="T15" fmla="*/ 0 h 41"/>
                <a:gd name="T16" fmla="*/ 8 w 50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41">
                  <a:moveTo>
                    <a:pt x="8" y="41"/>
                  </a:moveTo>
                  <a:lnTo>
                    <a:pt x="15" y="41"/>
                  </a:lnTo>
                  <a:lnTo>
                    <a:pt x="36" y="41"/>
                  </a:lnTo>
                  <a:lnTo>
                    <a:pt x="43" y="41"/>
                  </a:lnTo>
                  <a:lnTo>
                    <a:pt x="50" y="0"/>
                  </a:lnTo>
                  <a:lnTo>
                    <a:pt x="36" y="0"/>
                  </a:lnTo>
                  <a:lnTo>
                    <a:pt x="15" y="0"/>
                  </a:lnTo>
                  <a:lnTo>
                    <a:pt x="0" y="0"/>
                  </a:lnTo>
                  <a:lnTo>
                    <a:pt x="8" y="4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5" name="Freeform 312"/>
            <p:cNvSpPr>
              <a:spLocks/>
            </p:cNvSpPr>
            <p:nvPr/>
          </p:nvSpPr>
          <p:spPr bwMode="auto">
            <a:xfrm>
              <a:off x="3087659" y="4674248"/>
              <a:ext cx="60720" cy="58551"/>
            </a:xfrm>
            <a:custGeom>
              <a:avLst/>
              <a:gdLst>
                <a:gd name="T0" fmla="*/ 26 w 56"/>
                <a:gd name="T1" fmla="*/ 54 h 54"/>
                <a:gd name="T2" fmla="*/ 30 w 56"/>
                <a:gd name="T3" fmla="*/ 52 h 54"/>
                <a:gd name="T4" fmla="*/ 49 w 56"/>
                <a:gd name="T5" fmla="*/ 40 h 54"/>
                <a:gd name="T6" fmla="*/ 56 w 56"/>
                <a:gd name="T7" fmla="*/ 38 h 54"/>
                <a:gd name="T8" fmla="*/ 42 w 56"/>
                <a:gd name="T9" fmla="*/ 0 h 54"/>
                <a:gd name="T10" fmla="*/ 30 w 56"/>
                <a:gd name="T11" fmla="*/ 7 h 54"/>
                <a:gd name="T12" fmla="*/ 11 w 56"/>
                <a:gd name="T13" fmla="*/ 19 h 54"/>
                <a:gd name="T14" fmla="*/ 0 w 56"/>
                <a:gd name="T15" fmla="*/ 26 h 54"/>
                <a:gd name="T16" fmla="*/ 26 w 56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4">
                  <a:moveTo>
                    <a:pt x="26" y="54"/>
                  </a:moveTo>
                  <a:lnTo>
                    <a:pt x="30" y="52"/>
                  </a:lnTo>
                  <a:lnTo>
                    <a:pt x="49" y="40"/>
                  </a:lnTo>
                  <a:lnTo>
                    <a:pt x="56" y="38"/>
                  </a:lnTo>
                  <a:lnTo>
                    <a:pt x="42" y="0"/>
                  </a:lnTo>
                  <a:lnTo>
                    <a:pt x="30" y="7"/>
                  </a:lnTo>
                  <a:lnTo>
                    <a:pt x="11" y="19"/>
                  </a:lnTo>
                  <a:lnTo>
                    <a:pt x="0" y="26"/>
                  </a:lnTo>
                  <a:lnTo>
                    <a:pt x="26" y="5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6" name="Freeform 313"/>
            <p:cNvSpPr>
              <a:spLocks/>
            </p:cNvSpPr>
            <p:nvPr/>
          </p:nvSpPr>
          <p:spPr bwMode="auto">
            <a:xfrm>
              <a:off x="3144042" y="4625456"/>
              <a:ext cx="58551" cy="58551"/>
            </a:xfrm>
            <a:custGeom>
              <a:avLst/>
              <a:gdLst>
                <a:gd name="T0" fmla="*/ 35 w 54"/>
                <a:gd name="T1" fmla="*/ 54 h 54"/>
                <a:gd name="T2" fmla="*/ 40 w 54"/>
                <a:gd name="T3" fmla="*/ 47 h 54"/>
                <a:gd name="T4" fmla="*/ 49 w 54"/>
                <a:gd name="T5" fmla="*/ 31 h 54"/>
                <a:gd name="T6" fmla="*/ 54 w 54"/>
                <a:gd name="T7" fmla="*/ 23 h 54"/>
                <a:gd name="T8" fmla="*/ 23 w 54"/>
                <a:gd name="T9" fmla="*/ 0 h 54"/>
                <a:gd name="T10" fmla="*/ 16 w 54"/>
                <a:gd name="T11" fmla="*/ 12 h 54"/>
                <a:gd name="T12" fmla="*/ 7 w 54"/>
                <a:gd name="T13" fmla="*/ 28 h 54"/>
                <a:gd name="T14" fmla="*/ 0 w 54"/>
                <a:gd name="T15" fmla="*/ 40 h 54"/>
                <a:gd name="T16" fmla="*/ 35 w 54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4">
                  <a:moveTo>
                    <a:pt x="35" y="54"/>
                  </a:moveTo>
                  <a:lnTo>
                    <a:pt x="40" y="47"/>
                  </a:lnTo>
                  <a:lnTo>
                    <a:pt x="49" y="31"/>
                  </a:lnTo>
                  <a:lnTo>
                    <a:pt x="54" y="23"/>
                  </a:lnTo>
                  <a:lnTo>
                    <a:pt x="23" y="0"/>
                  </a:lnTo>
                  <a:lnTo>
                    <a:pt x="16" y="12"/>
                  </a:lnTo>
                  <a:lnTo>
                    <a:pt x="7" y="28"/>
                  </a:lnTo>
                  <a:lnTo>
                    <a:pt x="0" y="40"/>
                  </a:lnTo>
                  <a:lnTo>
                    <a:pt x="35" y="5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7" name="Freeform 314"/>
            <p:cNvSpPr>
              <a:spLocks/>
            </p:cNvSpPr>
            <p:nvPr/>
          </p:nvSpPr>
          <p:spPr bwMode="auto">
            <a:xfrm>
              <a:off x="3174402" y="4563651"/>
              <a:ext cx="43371" cy="50962"/>
            </a:xfrm>
            <a:custGeom>
              <a:avLst/>
              <a:gdLst>
                <a:gd name="T0" fmla="*/ 40 w 40"/>
                <a:gd name="T1" fmla="*/ 43 h 47"/>
                <a:gd name="T2" fmla="*/ 40 w 40"/>
                <a:gd name="T3" fmla="*/ 33 h 47"/>
                <a:gd name="T4" fmla="*/ 40 w 40"/>
                <a:gd name="T5" fmla="*/ 14 h 47"/>
                <a:gd name="T6" fmla="*/ 40 w 40"/>
                <a:gd name="T7" fmla="*/ 5 h 47"/>
                <a:gd name="T8" fmla="*/ 0 w 40"/>
                <a:gd name="T9" fmla="*/ 0 h 47"/>
                <a:gd name="T10" fmla="*/ 0 w 40"/>
                <a:gd name="T11" fmla="*/ 14 h 47"/>
                <a:gd name="T12" fmla="*/ 0 w 40"/>
                <a:gd name="T13" fmla="*/ 33 h 47"/>
                <a:gd name="T14" fmla="*/ 0 w 40"/>
                <a:gd name="T15" fmla="*/ 47 h 47"/>
                <a:gd name="T16" fmla="*/ 40 w 40"/>
                <a:gd name="T17" fmla="*/ 4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7">
                  <a:moveTo>
                    <a:pt x="40" y="43"/>
                  </a:moveTo>
                  <a:lnTo>
                    <a:pt x="40" y="33"/>
                  </a:lnTo>
                  <a:lnTo>
                    <a:pt x="40" y="14"/>
                  </a:lnTo>
                  <a:lnTo>
                    <a:pt x="40" y="5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33"/>
                  </a:lnTo>
                  <a:lnTo>
                    <a:pt x="0" y="47"/>
                  </a:lnTo>
                  <a:lnTo>
                    <a:pt x="40" y="4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8" name="Freeform 315"/>
            <p:cNvSpPr>
              <a:spLocks/>
            </p:cNvSpPr>
            <p:nvPr/>
          </p:nvSpPr>
          <p:spPr bwMode="auto">
            <a:xfrm>
              <a:off x="3148379" y="4492088"/>
              <a:ext cx="59636" cy="58551"/>
            </a:xfrm>
            <a:custGeom>
              <a:avLst/>
              <a:gdLst>
                <a:gd name="T0" fmla="*/ 55 w 55"/>
                <a:gd name="T1" fmla="*/ 31 h 54"/>
                <a:gd name="T2" fmla="*/ 52 w 55"/>
                <a:gd name="T3" fmla="*/ 24 h 54"/>
                <a:gd name="T4" fmla="*/ 40 w 55"/>
                <a:gd name="T5" fmla="*/ 7 h 54"/>
                <a:gd name="T6" fmla="*/ 38 w 55"/>
                <a:gd name="T7" fmla="*/ 0 h 54"/>
                <a:gd name="T8" fmla="*/ 0 w 55"/>
                <a:gd name="T9" fmla="*/ 14 h 54"/>
                <a:gd name="T10" fmla="*/ 7 w 55"/>
                <a:gd name="T11" fmla="*/ 26 h 54"/>
                <a:gd name="T12" fmla="*/ 17 w 55"/>
                <a:gd name="T13" fmla="*/ 42 h 54"/>
                <a:gd name="T14" fmla="*/ 24 w 55"/>
                <a:gd name="T15" fmla="*/ 54 h 54"/>
                <a:gd name="T16" fmla="*/ 55 w 55"/>
                <a:gd name="T17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4">
                  <a:moveTo>
                    <a:pt x="55" y="31"/>
                  </a:moveTo>
                  <a:lnTo>
                    <a:pt x="52" y="24"/>
                  </a:lnTo>
                  <a:lnTo>
                    <a:pt x="40" y="7"/>
                  </a:lnTo>
                  <a:lnTo>
                    <a:pt x="38" y="0"/>
                  </a:lnTo>
                  <a:lnTo>
                    <a:pt x="0" y="14"/>
                  </a:lnTo>
                  <a:lnTo>
                    <a:pt x="7" y="26"/>
                  </a:lnTo>
                  <a:lnTo>
                    <a:pt x="17" y="42"/>
                  </a:lnTo>
                  <a:lnTo>
                    <a:pt x="24" y="54"/>
                  </a:lnTo>
                  <a:lnTo>
                    <a:pt x="55" y="3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9" name="Freeform 316"/>
            <p:cNvSpPr>
              <a:spLocks/>
            </p:cNvSpPr>
            <p:nvPr/>
          </p:nvSpPr>
          <p:spPr bwMode="auto">
            <a:xfrm>
              <a:off x="3097418" y="4437874"/>
              <a:ext cx="61805" cy="59636"/>
            </a:xfrm>
            <a:custGeom>
              <a:avLst/>
              <a:gdLst>
                <a:gd name="T0" fmla="*/ 57 w 57"/>
                <a:gd name="T1" fmla="*/ 17 h 55"/>
                <a:gd name="T2" fmla="*/ 50 w 57"/>
                <a:gd name="T3" fmla="*/ 14 h 55"/>
                <a:gd name="T4" fmla="*/ 33 w 57"/>
                <a:gd name="T5" fmla="*/ 3 h 55"/>
                <a:gd name="T6" fmla="*/ 26 w 57"/>
                <a:gd name="T7" fmla="*/ 0 h 55"/>
                <a:gd name="T8" fmla="*/ 0 w 57"/>
                <a:gd name="T9" fmla="*/ 31 h 55"/>
                <a:gd name="T10" fmla="*/ 14 w 57"/>
                <a:gd name="T11" fmla="*/ 38 h 55"/>
                <a:gd name="T12" fmla="*/ 31 w 57"/>
                <a:gd name="T13" fmla="*/ 48 h 55"/>
                <a:gd name="T14" fmla="*/ 43 w 57"/>
                <a:gd name="T15" fmla="*/ 55 h 55"/>
                <a:gd name="T16" fmla="*/ 57 w 57"/>
                <a:gd name="T17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5">
                  <a:moveTo>
                    <a:pt x="57" y="17"/>
                  </a:moveTo>
                  <a:lnTo>
                    <a:pt x="50" y="14"/>
                  </a:lnTo>
                  <a:lnTo>
                    <a:pt x="33" y="3"/>
                  </a:lnTo>
                  <a:lnTo>
                    <a:pt x="26" y="0"/>
                  </a:lnTo>
                  <a:lnTo>
                    <a:pt x="0" y="31"/>
                  </a:lnTo>
                  <a:lnTo>
                    <a:pt x="14" y="38"/>
                  </a:lnTo>
                  <a:lnTo>
                    <a:pt x="31" y="48"/>
                  </a:lnTo>
                  <a:lnTo>
                    <a:pt x="43" y="55"/>
                  </a:lnTo>
                  <a:lnTo>
                    <a:pt x="57" y="1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30" name="Freeform 317"/>
            <p:cNvSpPr>
              <a:spLocks noEditPoints="1"/>
            </p:cNvSpPr>
            <p:nvPr/>
          </p:nvSpPr>
          <p:spPr bwMode="auto">
            <a:xfrm>
              <a:off x="2926101" y="4448717"/>
              <a:ext cx="263481" cy="266734"/>
            </a:xfrm>
            <a:custGeom>
              <a:avLst/>
              <a:gdLst>
                <a:gd name="T0" fmla="*/ 51 w 103"/>
                <a:gd name="T1" fmla="*/ 104 h 104"/>
                <a:gd name="T2" fmla="*/ 0 w 103"/>
                <a:gd name="T3" fmla="*/ 52 h 104"/>
                <a:gd name="T4" fmla="*/ 51 w 103"/>
                <a:gd name="T5" fmla="*/ 0 h 104"/>
                <a:gd name="T6" fmla="*/ 103 w 103"/>
                <a:gd name="T7" fmla="*/ 52 h 104"/>
                <a:gd name="T8" fmla="*/ 51 w 103"/>
                <a:gd name="T9" fmla="*/ 104 h 104"/>
                <a:gd name="T10" fmla="*/ 51 w 103"/>
                <a:gd name="T11" fmla="*/ 16 h 104"/>
                <a:gd name="T12" fmla="*/ 15 w 103"/>
                <a:gd name="T13" fmla="*/ 52 h 104"/>
                <a:gd name="T14" fmla="*/ 51 w 103"/>
                <a:gd name="T15" fmla="*/ 89 h 104"/>
                <a:gd name="T16" fmla="*/ 87 w 103"/>
                <a:gd name="T17" fmla="*/ 52 h 104"/>
                <a:gd name="T18" fmla="*/ 51 w 103"/>
                <a:gd name="T19" fmla="*/ 1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04">
                  <a:moveTo>
                    <a:pt x="51" y="104"/>
                  </a:moveTo>
                  <a:cubicBezTo>
                    <a:pt x="23" y="104"/>
                    <a:pt x="0" y="81"/>
                    <a:pt x="0" y="52"/>
                  </a:cubicBezTo>
                  <a:cubicBezTo>
                    <a:pt x="0" y="24"/>
                    <a:pt x="23" y="0"/>
                    <a:pt x="51" y="0"/>
                  </a:cubicBezTo>
                  <a:cubicBezTo>
                    <a:pt x="80" y="0"/>
                    <a:pt x="103" y="24"/>
                    <a:pt x="103" y="52"/>
                  </a:cubicBezTo>
                  <a:cubicBezTo>
                    <a:pt x="103" y="81"/>
                    <a:pt x="80" y="104"/>
                    <a:pt x="51" y="104"/>
                  </a:cubicBezTo>
                  <a:close/>
                  <a:moveTo>
                    <a:pt x="51" y="16"/>
                  </a:moveTo>
                  <a:cubicBezTo>
                    <a:pt x="31" y="16"/>
                    <a:pt x="15" y="32"/>
                    <a:pt x="15" y="52"/>
                  </a:cubicBezTo>
                  <a:cubicBezTo>
                    <a:pt x="15" y="73"/>
                    <a:pt x="31" y="89"/>
                    <a:pt x="51" y="89"/>
                  </a:cubicBezTo>
                  <a:cubicBezTo>
                    <a:pt x="71" y="89"/>
                    <a:pt x="87" y="73"/>
                    <a:pt x="87" y="52"/>
                  </a:cubicBezTo>
                  <a:cubicBezTo>
                    <a:pt x="87" y="32"/>
                    <a:pt x="71" y="16"/>
                    <a:pt x="51" y="1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31" name="Oval 318"/>
            <p:cNvSpPr>
              <a:spLocks noChangeArrowheads="1"/>
            </p:cNvSpPr>
            <p:nvPr/>
          </p:nvSpPr>
          <p:spPr bwMode="auto">
            <a:xfrm>
              <a:off x="2999832" y="4525702"/>
              <a:ext cx="112766" cy="112766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32" name="组合 90"/>
          <p:cNvGrpSpPr>
            <a:grpSpLocks/>
          </p:cNvGrpSpPr>
          <p:nvPr/>
        </p:nvGrpSpPr>
        <p:grpSpPr bwMode="auto">
          <a:xfrm>
            <a:off x="9408425" y="4290558"/>
            <a:ext cx="436860" cy="374967"/>
            <a:chOff x="3787022" y="1797643"/>
            <a:chExt cx="550817" cy="473832"/>
          </a:xfrm>
        </p:grpSpPr>
        <p:sp>
          <p:nvSpPr>
            <p:cNvPr id="133" name="Oval 217"/>
            <p:cNvSpPr>
              <a:spLocks noChangeArrowheads="1"/>
            </p:cNvSpPr>
            <p:nvPr/>
          </p:nvSpPr>
          <p:spPr bwMode="auto">
            <a:xfrm>
              <a:off x="4007132" y="1931010"/>
              <a:ext cx="108428" cy="135536"/>
            </a:xfrm>
            <a:prstGeom prst="ellipse">
              <a:avLst/>
            </a:prstGeom>
            <a:solidFill>
              <a:srgbClr val="42495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34" name="Freeform 218"/>
            <p:cNvSpPr>
              <a:spLocks/>
            </p:cNvSpPr>
            <p:nvPr/>
          </p:nvSpPr>
          <p:spPr bwMode="auto">
            <a:xfrm>
              <a:off x="4079779" y="2081725"/>
              <a:ext cx="96502" cy="133367"/>
            </a:xfrm>
            <a:custGeom>
              <a:avLst/>
              <a:gdLst>
                <a:gd name="T0" fmla="*/ 91423 w 38"/>
                <a:gd name="T1" fmla="*/ 30777 h 52"/>
                <a:gd name="T2" fmla="*/ 60949 w 38"/>
                <a:gd name="T3" fmla="*/ 2565 h 52"/>
                <a:gd name="T4" fmla="*/ 30474 w 38"/>
                <a:gd name="T5" fmla="*/ 2565 h 52"/>
                <a:gd name="T6" fmla="*/ 50791 w 38"/>
                <a:gd name="T7" fmla="*/ 17953 h 52"/>
                <a:gd name="T8" fmla="*/ 22856 w 38"/>
                <a:gd name="T9" fmla="*/ 33342 h 52"/>
                <a:gd name="T10" fmla="*/ 35553 w 38"/>
                <a:gd name="T11" fmla="*/ 53860 h 52"/>
                <a:gd name="T12" fmla="*/ 0 w 38"/>
                <a:gd name="T13" fmla="*/ 133367 h 52"/>
                <a:gd name="T14" fmla="*/ 0 w 38"/>
                <a:gd name="T15" fmla="*/ 133367 h 52"/>
                <a:gd name="T16" fmla="*/ 96502 w 38"/>
                <a:gd name="T17" fmla="*/ 94896 h 52"/>
                <a:gd name="T18" fmla="*/ 91423 w 38"/>
                <a:gd name="T19" fmla="*/ 30777 h 5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8"/>
                <a:gd name="T31" fmla="*/ 0 h 52"/>
                <a:gd name="T32" fmla="*/ 38 w 38"/>
                <a:gd name="T33" fmla="*/ 52 h 5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8" h="52">
                  <a:moveTo>
                    <a:pt x="36" y="12"/>
                  </a:moveTo>
                  <a:cubicBezTo>
                    <a:pt x="36" y="5"/>
                    <a:pt x="30" y="0"/>
                    <a:pt x="24" y="1"/>
                  </a:cubicBezTo>
                  <a:cubicBezTo>
                    <a:pt x="24" y="1"/>
                    <a:pt x="19" y="1"/>
                    <a:pt x="12" y="1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5" y="51"/>
                    <a:pt x="28" y="45"/>
                    <a:pt x="38" y="37"/>
                  </a:cubicBezTo>
                  <a:lnTo>
                    <a:pt x="36" y="12"/>
                  </a:lnTo>
                  <a:close/>
                </a:path>
              </a:pathLst>
            </a:custGeom>
            <a:solidFill>
              <a:srgbClr val="42495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35" name="Freeform 219"/>
            <p:cNvSpPr>
              <a:spLocks/>
            </p:cNvSpPr>
            <p:nvPr/>
          </p:nvSpPr>
          <p:spPr bwMode="auto">
            <a:xfrm>
              <a:off x="3948581" y="2081725"/>
              <a:ext cx="95417" cy="133367"/>
            </a:xfrm>
            <a:custGeom>
              <a:avLst/>
              <a:gdLst>
                <a:gd name="T0" fmla="*/ 59313 w 37"/>
                <a:gd name="T1" fmla="*/ 53860 h 52"/>
                <a:gd name="T2" fmla="*/ 72207 w 37"/>
                <a:gd name="T3" fmla="*/ 33342 h 52"/>
                <a:gd name="T4" fmla="*/ 43840 w 37"/>
                <a:gd name="T5" fmla="*/ 17953 h 52"/>
                <a:gd name="T6" fmla="*/ 64471 w 37"/>
                <a:gd name="T7" fmla="*/ 0 h 52"/>
                <a:gd name="T8" fmla="*/ 38683 w 37"/>
                <a:gd name="T9" fmla="*/ 2565 h 52"/>
                <a:gd name="T10" fmla="*/ 38683 w 37"/>
                <a:gd name="T11" fmla="*/ 2565 h 52"/>
                <a:gd name="T12" fmla="*/ 5158 w 37"/>
                <a:gd name="T13" fmla="*/ 30777 h 52"/>
                <a:gd name="T14" fmla="*/ 0 w 37"/>
                <a:gd name="T15" fmla="*/ 94896 h 52"/>
                <a:gd name="T16" fmla="*/ 95417 w 37"/>
                <a:gd name="T17" fmla="*/ 133367 h 52"/>
                <a:gd name="T18" fmla="*/ 95417 w 37"/>
                <a:gd name="T19" fmla="*/ 133367 h 52"/>
                <a:gd name="T20" fmla="*/ 59313 w 37"/>
                <a:gd name="T21" fmla="*/ 53860 h 5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7"/>
                <a:gd name="T34" fmla="*/ 0 h 52"/>
                <a:gd name="T35" fmla="*/ 37 w 37"/>
                <a:gd name="T36" fmla="*/ 52 h 5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7" h="52">
                  <a:moveTo>
                    <a:pt x="23" y="21"/>
                  </a:moveTo>
                  <a:cubicBezTo>
                    <a:pt x="28" y="13"/>
                    <a:pt x="28" y="13"/>
                    <a:pt x="28" y="13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9" y="0"/>
                    <a:pt x="15" y="0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8" y="0"/>
                    <a:pt x="3" y="5"/>
                    <a:pt x="2" y="12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0" y="46"/>
                    <a:pt x="23" y="51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lnTo>
                    <a:pt x="23" y="21"/>
                  </a:lnTo>
                  <a:close/>
                </a:path>
              </a:pathLst>
            </a:custGeom>
            <a:solidFill>
              <a:srgbClr val="42495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36" name="Freeform 220"/>
            <p:cNvSpPr>
              <a:spLocks/>
            </p:cNvSpPr>
            <p:nvPr/>
          </p:nvSpPr>
          <p:spPr bwMode="auto">
            <a:xfrm>
              <a:off x="4043998" y="2081725"/>
              <a:ext cx="35782" cy="28191"/>
            </a:xfrm>
            <a:custGeom>
              <a:avLst/>
              <a:gdLst>
                <a:gd name="T0" fmla="*/ 30360 w 33"/>
                <a:gd name="T1" fmla="*/ 28191 h 26"/>
                <a:gd name="T2" fmla="*/ 30360 w 33"/>
                <a:gd name="T3" fmla="*/ 28191 h 26"/>
                <a:gd name="T4" fmla="*/ 35782 w 33"/>
                <a:gd name="T5" fmla="*/ 26022 h 26"/>
                <a:gd name="T6" fmla="*/ 30360 w 33"/>
                <a:gd name="T7" fmla="*/ 0 h 26"/>
                <a:gd name="T8" fmla="*/ 7590 w 33"/>
                <a:gd name="T9" fmla="*/ 0 h 26"/>
                <a:gd name="T10" fmla="*/ 0 w 33"/>
                <a:gd name="T11" fmla="*/ 26022 h 26"/>
                <a:gd name="T12" fmla="*/ 4337 w 33"/>
                <a:gd name="T13" fmla="*/ 28191 h 26"/>
                <a:gd name="T14" fmla="*/ 4337 w 33"/>
                <a:gd name="T15" fmla="*/ 28191 h 26"/>
                <a:gd name="T16" fmla="*/ 30360 w 33"/>
                <a:gd name="T17" fmla="*/ 28191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3"/>
                <a:gd name="T28" fmla="*/ 0 h 26"/>
                <a:gd name="T29" fmla="*/ 33 w 33"/>
                <a:gd name="T30" fmla="*/ 26 h 2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3" h="26">
                  <a:moveTo>
                    <a:pt x="28" y="26"/>
                  </a:moveTo>
                  <a:lnTo>
                    <a:pt x="28" y="26"/>
                  </a:lnTo>
                  <a:lnTo>
                    <a:pt x="33" y="24"/>
                  </a:lnTo>
                  <a:lnTo>
                    <a:pt x="28" y="0"/>
                  </a:lnTo>
                  <a:lnTo>
                    <a:pt x="7" y="0"/>
                  </a:lnTo>
                  <a:lnTo>
                    <a:pt x="0" y="24"/>
                  </a:lnTo>
                  <a:lnTo>
                    <a:pt x="4" y="26"/>
                  </a:lnTo>
                  <a:lnTo>
                    <a:pt x="28" y="26"/>
                  </a:lnTo>
                  <a:close/>
                </a:path>
              </a:pathLst>
            </a:custGeom>
            <a:solidFill>
              <a:srgbClr val="42495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37" name="Freeform 221"/>
            <p:cNvSpPr>
              <a:spLocks/>
            </p:cNvSpPr>
            <p:nvPr/>
          </p:nvSpPr>
          <p:spPr bwMode="auto">
            <a:xfrm>
              <a:off x="4043998" y="2109916"/>
              <a:ext cx="35782" cy="108428"/>
            </a:xfrm>
            <a:custGeom>
              <a:avLst/>
              <a:gdLst>
                <a:gd name="T0" fmla="*/ 30670 w 14"/>
                <a:gd name="T1" fmla="*/ 0 h 42"/>
                <a:gd name="T2" fmla="*/ 30670 w 14"/>
                <a:gd name="T3" fmla="*/ 0 h 42"/>
                <a:gd name="T4" fmla="*/ 5112 w 14"/>
                <a:gd name="T5" fmla="*/ 0 h 42"/>
                <a:gd name="T6" fmla="*/ 5112 w 14"/>
                <a:gd name="T7" fmla="*/ 0 h 42"/>
                <a:gd name="T8" fmla="*/ 0 w 14"/>
                <a:gd name="T9" fmla="*/ 105846 h 42"/>
                <a:gd name="T10" fmla="*/ 0 w 14"/>
                <a:gd name="T11" fmla="*/ 105846 h 42"/>
                <a:gd name="T12" fmla="*/ 17891 w 14"/>
                <a:gd name="T13" fmla="*/ 108428 h 42"/>
                <a:gd name="T14" fmla="*/ 35782 w 14"/>
                <a:gd name="T15" fmla="*/ 105846 h 42"/>
                <a:gd name="T16" fmla="*/ 35782 w 14"/>
                <a:gd name="T17" fmla="*/ 105846 h 42"/>
                <a:gd name="T18" fmla="*/ 30670 w 14"/>
                <a:gd name="T19" fmla="*/ 0 h 4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42"/>
                <a:gd name="T32" fmla="*/ 14 w 14"/>
                <a:gd name="T33" fmla="*/ 42 h 4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42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3" y="42"/>
                    <a:pt x="5" y="42"/>
                    <a:pt x="7" y="42"/>
                  </a:cubicBezTo>
                  <a:cubicBezTo>
                    <a:pt x="10" y="42"/>
                    <a:pt x="12" y="42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42495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38" name="Freeform 222"/>
            <p:cNvSpPr>
              <a:spLocks/>
            </p:cNvSpPr>
            <p:nvPr/>
          </p:nvSpPr>
          <p:spPr bwMode="auto">
            <a:xfrm>
              <a:off x="3826056" y="2032933"/>
              <a:ext cx="460821" cy="238542"/>
            </a:xfrm>
            <a:custGeom>
              <a:avLst/>
              <a:gdLst>
                <a:gd name="T0" fmla="*/ 235531 w 180"/>
                <a:gd name="T1" fmla="*/ 238542 h 93"/>
                <a:gd name="T2" fmla="*/ 0 w 180"/>
                <a:gd name="T3" fmla="*/ 0 h 93"/>
                <a:gd name="T4" fmla="*/ 58883 w 180"/>
                <a:gd name="T5" fmla="*/ 0 h 93"/>
                <a:gd name="T6" fmla="*/ 235531 w 180"/>
                <a:gd name="T7" fmla="*/ 179548 h 93"/>
                <a:gd name="T8" fmla="*/ 404498 w 180"/>
                <a:gd name="T9" fmla="*/ 56429 h 93"/>
                <a:gd name="T10" fmla="*/ 460821 w 180"/>
                <a:gd name="T11" fmla="*/ 76949 h 93"/>
                <a:gd name="T12" fmla="*/ 235531 w 180"/>
                <a:gd name="T13" fmla="*/ 238542 h 9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0"/>
                <a:gd name="T22" fmla="*/ 0 h 93"/>
                <a:gd name="T23" fmla="*/ 180 w 180"/>
                <a:gd name="T24" fmla="*/ 93 h 9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0" h="93">
                  <a:moveTo>
                    <a:pt x="92" y="93"/>
                  </a:moveTo>
                  <a:cubicBezTo>
                    <a:pt x="41" y="93"/>
                    <a:pt x="0" y="51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39"/>
                    <a:pt x="54" y="70"/>
                    <a:pt x="92" y="70"/>
                  </a:cubicBezTo>
                  <a:cubicBezTo>
                    <a:pt x="122" y="70"/>
                    <a:pt x="149" y="51"/>
                    <a:pt x="158" y="22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68" y="67"/>
                    <a:pt x="132" y="93"/>
                    <a:pt x="92" y="93"/>
                  </a:cubicBezTo>
                  <a:close/>
                </a:path>
              </a:pathLst>
            </a:custGeom>
            <a:solidFill>
              <a:srgbClr val="42495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39" name="Freeform 223"/>
            <p:cNvSpPr>
              <a:spLocks/>
            </p:cNvSpPr>
            <p:nvPr/>
          </p:nvSpPr>
          <p:spPr bwMode="auto">
            <a:xfrm>
              <a:off x="3787022" y="1979802"/>
              <a:ext cx="133367" cy="66142"/>
            </a:xfrm>
            <a:custGeom>
              <a:avLst/>
              <a:gdLst>
                <a:gd name="T0" fmla="*/ 133367 w 123"/>
                <a:gd name="T1" fmla="*/ 66142 h 61"/>
                <a:gd name="T2" fmla="*/ 67226 w 123"/>
                <a:gd name="T3" fmla="*/ 0 h 61"/>
                <a:gd name="T4" fmla="*/ 0 w 123"/>
                <a:gd name="T5" fmla="*/ 66142 h 61"/>
                <a:gd name="T6" fmla="*/ 133367 w 123"/>
                <a:gd name="T7" fmla="*/ 66142 h 6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3"/>
                <a:gd name="T13" fmla="*/ 0 h 61"/>
                <a:gd name="T14" fmla="*/ 123 w 123"/>
                <a:gd name="T15" fmla="*/ 61 h 6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3" h="61">
                  <a:moveTo>
                    <a:pt x="123" y="61"/>
                  </a:moveTo>
                  <a:lnTo>
                    <a:pt x="62" y="0"/>
                  </a:lnTo>
                  <a:lnTo>
                    <a:pt x="0" y="61"/>
                  </a:lnTo>
                  <a:lnTo>
                    <a:pt x="123" y="61"/>
                  </a:lnTo>
                  <a:close/>
                </a:path>
              </a:pathLst>
            </a:custGeom>
            <a:solidFill>
              <a:srgbClr val="42495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40" name="Freeform 224"/>
            <p:cNvSpPr>
              <a:spLocks/>
            </p:cNvSpPr>
            <p:nvPr/>
          </p:nvSpPr>
          <p:spPr bwMode="auto">
            <a:xfrm>
              <a:off x="3837984" y="1797643"/>
              <a:ext cx="461905" cy="235290"/>
            </a:xfrm>
            <a:custGeom>
              <a:avLst/>
              <a:gdLst>
                <a:gd name="T0" fmla="*/ 461905 w 180"/>
                <a:gd name="T1" fmla="*/ 235290 h 92"/>
                <a:gd name="T2" fmla="*/ 402884 w 180"/>
                <a:gd name="T3" fmla="*/ 235290 h 92"/>
                <a:gd name="T4" fmla="*/ 225820 w 180"/>
                <a:gd name="T5" fmla="*/ 58823 h 92"/>
                <a:gd name="T6" fmla="*/ 53889 w 180"/>
                <a:gd name="T7" fmla="*/ 179025 h 92"/>
                <a:gd name="T8" fmla="*/ 0 w 180"/>
                <a:gd name="T9" fmla="*/ 161122 h 92"/>
                <a:gd name="T10" fmla="*/ 225820 w 180"/>
                <a:gd name="T11" fmla="*/ 0 h 92"/>
                <a:gd name="T12" fmla="*/ 461905 w 180"/>
                <a:gd name="T13" fmla="*/ 235290 h 9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0"/>
                <a:gd name="T22" fmla="*/ 0 h 92"/>
                <a:gd name="T23" fmla="*/ 180 w 180"/>
                <a:gd name="T24" fmla="*/ 92 h 9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0" h="92">
                  <a:moveTo>
                    <a:pt x="180" y="92"/>
                  </a:moveTo>
                  <a:cubicBezTo>
                    <a:pt x="157" y="92"/>
                    <a:pt x="157" y="92"/>
                    <a:pt x="157" y="92"/>
                  </a:cubicBezTo>
                  <a:cubicBezTo>
                    <a:pt x="157" y="54"/>
                    <a:pt x="126" y="23"/>
                    <a:pt x="88" y="23"/>
                  </a:cubicBezTo>
                  <a:cubicBezTo>
                    <a:pt x="57" y="23"/>
                    <a:pt x="31" y="42"/>
                    <a:pt x="21" y="7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2" y="25"/>
                    <a:pt x="48" y="0"/>
                    <a:pt x="88" y="0"/>
                  </a:cubicBezTo>
                  <a:cubicBezTo>
                    <a:pt x="139" y="0"/>
                    <a:pt x="180" y="41"/>
                    <a:pt x="180" y="92"/>
                  </a:cubicBezTo>
                  <a:close/>
                </a:path>
              </a:pathLst>
            </a:custGeom>
            <a:solidFill>
              <a:srgbClr val="42495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41" name="Freeform 225"/>
            <p:cNvSpPr>
              <a:spLocks/>
            </p:cNvSpPr>
            <p:nvPr/>
          </p:nvSpPr>
          <p:spPr bwMode="auto">
            <a:xfrm>
              <a:off x="4202303" y="2021005"/>
              <a:ext cx="135536" cy="68310"/>
            </a:xfrm>
            <a:custGeom>
              <a:avLst/>
              <a:gdLst>
                <a:gd name="T0" fmla="*/ 0 w 125"/>
                <a:gd name="T1" fmla="*/ 0 h 63"/>
                <a:gd name="T2" fmla="*/ 69394 w 125"/>
                <a:gd name="T3" fmla="*/ 68310 h 63"/>
                <a:gd name="T4" fmla="*/ 135536 w 125"/>
                <a:gd name="T5" fmla="*/ 0 h 63"/>
                <a:gd name="T6" fmla="*/ 0 w 125"/>
                <a:gd name="T7" fmla="*/ 0 h 6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5"/>
                <a:gd name="T13" fmla="*/ 0 h 63"/>
                <a:gd name="T14" fmla="*/ 125 w 125"/>
                <a:gd name="T15" fmla="*/ 63 h 6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5" h="63">
                  <a:moveTo>
                    <a:pt x="0" y="0"/>
                  </a:moveTo>
                  <a:lnTo>
                    <a:pt x="64" y="63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2495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sp>
        <p:nvSpPr>
          <p:cNvPr id="142" name="KSO_Shape"/>
          <p:cNvSpPr>
            <a:spLocks/>
          </p:cNvSpPr>
          <p:nvPr/>
        </p:nvSpPr>
        <p:spPr bwMode="auto">
          <a:xfrm>
            <a:off x="918769" y="4801545"/>
            <a:ext cx="217000" cy="274684"/>
          </a:xfrm>
          <a:custGeom>
            <a:avLst/>
            <a:gdLst>
              <a:gd name="T0" fmla="*/ 508479 w 1679575"/>
              <a:gd name="T1" fmla="*/ 933537 h 2125662"/>
              <a:gd name="T2" fmla="*/ 645344 w 1679575"/>
              <a:gd name="T3" fmla="*/ 1004349 h 2125662"/>
              <a:gd name="T4" fmla="*/ 637947 w 1679575"/>
              <a:gd name="T5" fmla="*/ 1045870 h 2125662"/>
              <a:gd name="T6" fmla="*/ 629410 w 1679575"/>
              <a:gd name="T7" fmla="*/ 1095637 h 2125662"/>
              <a:gd name="T8" fmla="*/ 645913 w 1679575"/>
              <a:gd name="T9" fmla="*/ 1148533 h 2125662"/>
              <a:gd name="T10" fmla="*/ 923628 w 1679575"/>
              <a:gd name="T11" fmla="*/ 1679766 h 2125662"/>
              <a:gd name="T12" fmla="*/ 886068 w 1679575"/>
              <a:gd name="T13" fmla="*/ 1137442 h 2125662"/>
              <a:gd name="T14" fmla="*/ 896597 w 1679575"/>
              <a:gd name="T15" fmla="*/ 1083408 h 2125662"/>
              <a:gd name="T16" fmla="*/ 885214 w 1679575"/>
              <a:gd name="T17" fmla="*/ 1039044 h 2125662"/>
              <a:gd name="T18" fmla="*/ 917083 w 1679575"/>
              <a:gd name="T19" fmla="*/ 999799 h 2125662"/>
              <a:gd name="T20" fmla="*/ 1048543 w 1679575"/>
              <a:gd name="T21" fmla="*/ 927280 h 2125662"/>
              <a:gd name="T22" fmla="*/ 1168905 w 1679575"/>
              <a:gd name="T23" fmla="*/ 933822 h 2125662"/>
              <a:gd name="T24" fmla="*/ 1257397 w 1679575"/>
              <a:gd name="T25" fmla="*/ 1021128 h 2125662"/>
              <a:gd name="T26" fmla="*/ 1333655 w 1679575"/>
              <a:gd name="T27" fmla="*/ 1118957 h 2125662"/>
              <a:gd name="T28" fmla="*/ 1397392 w 1679575"/>
              <a:gd name="T29" fmla="*/ 1227592 h 2125662"/>
              <a:gd name="T30" fmla="*/ 1446903 w 1679575"/>
              <a:gd name="T31" fmla="*/ 1349025 h 2125662"/>
              <a:gd name="T32" fmla="*/ 1482186 w 1679575"/>
              <a:gd name="T33" fmla="*/ 1483540 h 2125662"/>
              <a:gd name="T34" fmla="*/ 1501820 w 1679575"/>
              <a:gd name="T35" fmla="*/ 1632274 h 2125662"/>
              <a:gd name="T36" fmla="*/ 1439790 w 1679575"/>
              <a:gd name="T37" fmla="*/ 1742331 h 2125662"/>
              <a:gd name="T38" fmla="*/ 1242601 w 1679575"/>
              <a:gd name="T39" fmla="*/ 1826794 h 2125662"/>
              <a:gd name="T40" fmla="*/ 1035738 w 1679575"/>
              <a:gd name="T41" fmla="*/ 1881112 h 2125662"/>
              <a:gd name="T42" fmla="*/ 822331 w 1679575"/>
              <a:gd name="T43" fmla="*/ 1904432 h 2125662"/>
              <a:gd name="T44" fmla="*/ 596403 w 1679575"/>
              <a:gd name="T45" fmla="*/ 1894194 h 2125662"/>
              <a:gd name="T46" fmla="*/ 373036 w 1679575"/>
              <a:gd name="T47" fmla="*/ 1847838 h 2125662"/>
              <a:gd name="T48" fmla="*/ 159344 w 1679575"/>
              <a:gd name="T49" fmla="*/ 1766788 h 2125662"/>
              <a:gd name="T50" fmla="*/ 0 w 1679575"/>
              <a:gd name="T51" fmla="*/ 1676354 h 2125662"/>
              <a:gd name="T52" fmla="*/ 15365 w 1679575"/>
              <a:gd name="T53" fmla="*/ 1518519 h 2125662"/>
              <a:gd name="T54" fmla="*/ 47234 w 1679575"/>
              <a:gd name="T55" fmla="*/ 1376611 h 2125662"/>
              <a:gd name="T56" fmla="*/ 94468 w 1679575"/>
              <a:gd name="T57" fmla="*/ 1249206 h 2125662"/>
              <a:gd name="T58" fmla="*/ 155930 w 1679575"/>
              <a:gd name="T59" fmla="*/ 1135735 h 2125662"/>
              <a:gd name="T60" fmla="*/ 230765 w 1679575"/>
              <a:gd name="T61" fmla="*/ 1035348 h 2125662"/>
              <a:gd name="T62" fmla="*/ 317835 w 1679575"/>
              <a:gd name="T63" fmla="*/ 946334 h 2125662"/>
              <a:gd name="T64" fmla="*/ 427669 w 1679575"/>
              <a:gd name="T65" fmla="*/ 860449 h 2125662"/>
              <a:gd name="T66" fmla="*/ 831848 w 1679575"/>
              <a:gd name="T67" fmla="*/ 5125 h 2125662"/>
              <a:gd name="T68" fmla="*/ 927152 w 1679575"/>
              <a:gd name="T69" fmla="*/ 31035 h 2125662"/>
              <a:gd name="T70" fmla="*/ 1013353 w 1679575"/>
              <a:gd name="T71" fmla="*/ 76590 h 2125662"/>
              <a:gd name="T72" fmla="*/ 1087035 w 1679575"/>
              <a:gd name="T73" fmla="*/ 138945 h 2125662"/>
              <a:gd name="T74" fmla="*/ 1145356 w 1679575"/>
              <a:gd name="T75" fmla="*/ 215250 h 2125662"/>
              <a:gd name="T76" fmla="*/ 1186607 w 1679575"/>
              <a:gd name="T77" fmla="*/ 303514 h 2125662"/>
              <a:gd name="T78" fmla="*/ 1207944 w 1679575"/>
              <a:gd name="T79" fmla="*/ 401174 h 2125662"/>
              <a:gd name="T80" fmla="*/ 1205383 w 1679575"/>
              <a:gd name="T81" fmla="*/ 513924 h 2125662"/>
              <a:gd name="T82" fmla="*/ 1172382 w 1679575"/>
              <a:gd name="T83" fmla="*/ 626673 h 2125662"/>
              <a:gd name="T84" fmla="*/ 1112924 w 1679575"/>
              <a:gd name="T85" fmla="*/ 725187 h 2125662"/>
              <a:gd name="T86" fmla="*/ 1030706 w 1679575"/>
              <a:gd name="T87" fmla="*/ 804625 h 2125662"/>
              <a:gd name="T88" fmla="*/ 915204 w 1679575"/>
              <a:gd name="T89" fmla="*/ 867264 h 2125662"/>
              <a:gd name="T90" fmla="*/ 837253 w 1679575"/>
              <a:gd name="T91" fmla="*/ 887764 h 2125662"/>
              <a:gd name="T92" fmla="*/ 753044 w 1679575"/>
              <a:gd name="T93" fmla="*/ 893458 h 2125662"/>
              <a:gd name="T94" fmla="*/ 658879 w 1679575"/>
              <a:gd name="T95" fmla="*/ 881215 h 2125662"/>
              <a:gd name="T96" fmla="*/ 572394 w 1679575"/>
              <a:gd name="T97" fmla="*/ 850180 h 2125662"/>
              <a:gd name="T98" fmla="*/ 494728 w 1679575"/>
              <a:gd name="T99" fmla="*/ 802917 h 2125662"/>
              <a:gd name="T100" fmla="*/ 424459 w 1679575"/>
              <a:gd name="T101" fmla="*/ 736576 h 2125662"/>
              <a:gd name="T102" fmla="*/ 366992 w 1679575"/>
              <a:gd name="T103" fmla="*/ 651159 h 2125662"/>
              <a:gd name="T104" fmla="*/ 330578 w 1679575"/>
              <a:gd name="T105" fmla="*/ 553500 h 2125662"/>
              <a:gd name="T106" fmla="*/ 317206 w 1679575"/>
              <a:gd name="T107" fmla="*/ 446729 h 2125662"/>
              <a:gd name="T108" fmla="*/ 328586 w 1679575"/>
              <a:gd name="T109" fmla="*/ 345653 h 2125662"/>
              <a:gd name="T110" fmla="*/ 361587 w 1679575"/>
              <a:gd name="T111" fmla="*/ 253403 h 2125662"/>
              <a:gd name="T112" fmla="*/ 412795 w 1679575"/>
              <a:gd name="T113" fmla="*/ 171118 h 2125662"/>
              <a:gd name="T114" fmla="*/ 479934 w 1679575"/>
              <a:gd name="T115" fmla="*/ 101931 h 2125662"/>
              <a:gd name="T116" fmla="*/ 560729 w 1679575"/>
              <a:gd name="T117" fmla="*/ 48972 h 2125662"/>
              <a:gd name="T118" fmla="*/ 652620 w 1679575"/>
              <a:gd name="T119" fmla="*/ 13952 h 2125662"/>
              <a:gd name="T120" fmla="*/ 752191 w 1679575"/>
              <a:gd name="T121" fmla="*/ 0 h 212566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679575" h="2125662">
                <a:moveTo>
                  <a:pt x="481421" y="957262"/>
                </a:moveTo>
                <a:lnTo>
                  <a:pt x="484914" y="961070"/>
                </a:lnTo>
                <a:lnTo>
                  <a:pt x="490948" y="968686"/>
                </a:lnTo>
                <a:lnTo>
                  <a:pt x="497299" y="975667"/>
                </a:lnTo>
                <a:lnTo>
                  <a:pt x="510319" y="990264"/>
                </a:lnTo>
                <a:lnTo>
                  <a:pt x="523657" y="1003909"/>
                </a:lnTo>
                <a:lnTo>
                  <a:pt x="537947" y="1017237"/>
                </a:lnTo>
                <a:lnTo>
                  <a:pt x="552237" y="1029613"/>
                </a:lnTo>
                <a:lnTo>
                  <a:pt x="567480" y="1041671"/>
                </a:lnTo>
                <a:lnTo>
                  <a:pt x="583040" y="1053095"/>
                </a:lnTo>
                <a:lnTo>
                  <a:pt x="598601" y="1063884"/>
                </a:lnTo>
                <a:lnTo>
                  <a:pt x="615114" y="1074039"/>
                </a:lnTo>
                <a:lnTo>
                  <a:pt x="631627" y="1083558"/>
                </a:lnTo>
                <a:lnTo>
                  <a:pt x="649093" y="1092126"/>
                </a:lnTo>
                <a:lnTo>
                  <a:pt x="666241" y="1100377"/>
                </a:lnTo>
                <a:lnTo>
                  <a:pt x="684025" y="1107993"/>
                </a:lnTo>
                <a:lnTo>
                  <a:pt x="701808" y="1114657"/>
                </a:lnTo>
                <a:lnTo>
                  <a:pt x="720226" y="1120686"/>
                </a:lnTo>
                <a:lnTo>
                  <a:pt x="738645" y="1125763"/>
                </a:lnTo>
                <a:lnTo>
                  <a:pt x="734517" y="1130840"/>
                </a:lnTo>
                <a:lnTo>
                  <a:pt x="730706" y="1135283"/>
                </a:lnTo>
                <a:lnTo>
                  <a:pt x="727213" y="1140043"/>
                </a:lnTo>
                <a:lnTo>
                  <a:pt x="723402" y="1145437"/>
                </a:lnTo>
                <a:lnTo>
                  <a:pt x="720544" y="1150515"/>
                </a:lnTo>
                <a:lnTo>
                  <a:pt x="717368" y="1155909"/>
                </a:lnTo>
                <a:lnTo>
                  <a:pt x="714510" y="1161304"/>
                </a:lnTo>
                <a:lnTo>
                  <a:pt x="711970" y="1167016"/>
                </a:lnTo>
                <a:lnTo>
                  <a:pt x="710064" y="1172410"/>
                </a:lnTo>
                <a:lnTo>
                  <a:pt x="708159" y="1178439"/>
                </a:lnTo>
                <a:lnTo>
                  <a:pt x="706254" y="1184151"/>
                </a:lnTo>
                <a:lnTo>
                  <a:pt x="704983" y="1190498"/>
                </a:lnTo>
                <a:lnTo>
                  <a:pt x="704031" y="1196210"/>
                </a:lnTo>
                <a:lnTo>
                  <a:pt x="702761" y="1202556"/>
                </a:lnTo>
                <a:lnTo>
                  <a:pt x="702443" y="1208903"/>
                </a:lnTo>
                <a:lnTo>
                  <a:pt x="702125" y="1215249"/>
                </a:lnTo>
                <a:lnTo>
                  <a:pt x="702443" y="1222548"/>
                </a:lnTo>
                <a:lnTo>
                  <a:pt x="703078" y="1229529"/>
                </a:lnTo>
                <a:lnTo>
                  <a:pt x="704348" y="1236510"/>
                </a:lnTo>
                <a:lnTo>
                  <a:pt x="705619" y="1243174"/>
                </a:lnTo>
                <a:lnTo>
                  <a:pt x="707206" y="1249838"/>
                </a:lnTo>
                <a:lnTo>
                  <a:pt x="709112" y="1256819"/>
                </a:lnTo>
                <a:lnTo>
                  <a:pt x="711652" y="1263166"/>
                </a:lnTo>
                <a:lnTo>
                  <a:pt x="714193" y="1269512"/>
                </a:lnTo>
                <a:lnTo>
                  <a:pt x="717686" y="1275542"/>
                </a:lnTo>
                <a:lnTo>
                  <a:pt x="720861" y="1281571"/>
                </a:lnTo>
                <a:lnTo>
                  <a:pt x="724355" y="1287283"/>
                </a:lnTo>
                <a:lnTo>
                  <a:pt x="728483" y="1292995"/>
                </a:lnTo>
                <a:lnTo>
                  <a:pt x="732611" y="1298389"/>
                </a:lnTo>
                <a:lnTo>
                  <a:pt x="737057" y="1303784"/>
                </a:lnTo>
                <a:lnTo>
                  <a:pt x="742138" y="1308861"/>
                </a:lnTo>
                <a:lnTo>
                  <a:pt x="746901" y="1313304"/>
                </a:lnTo>
                <a:lnTo>
                  <a:pt x="672275" y="1874339"/>
                </a:lnTo>
                <a:lnTo>
                  <a:pt x="854237" y="2050773"/>
                </a:lnTo>
                <a:lnTo>
                  <a:pt x="1030800" y="1874339"/>
                </a:lnTo>
                <a:lnTo>
                  <a:pt x="956173" y="1313304"/>
                </a:lnTo>
                <a:lnTo>
                  <a:pt x="961572" y="1308544"/>
                </a:lnTo>
                <a:lnTo>
                  <a:pt x="966018" y="1303466"/>
                </a:lnTo>
                <a:lnTo>
                  <a:pt x="970781" y="1298072"/>
                </a:lnTo>
                <a:lnTo>
                  <a:pt x="974910" y="1292995"/>
                </a:lnTo>
                <a:lnTo>
                  <a:pt x="978720" y="1286965"/>
                </a:lnTo>
                <a:lnTo>
                  <a:pt x="982531" y="1281571"/>
                </a:lnTo>
                <a:lnTo>
                  <a:pt x="986024" y="1275224"/>
                </a:lnTo>
                <a:lnTo>
                  <a:pt x="988882" y="1269195"/>
                </a:lnTo>
                <a:lnTo>
                  <a:pt x="991423" y="1262849"/>
                </a:lnTo>
                <a:lnTo>
                  <a:pt x="994281" y="1256502"/>
                </a:lnTo>
                <a:lnTo>
                  <a:pt x="996186" y="1249838"/>
                </a:lnTo>
                <a:lnTo>
                  <a:pt x="997774" y="1243174"/>
                </a:lnTo>
                <a:lnTo>
                  <a:pt x="999044" y="1236510"/>
                </a:lnTo>
                <a:lnTo>
                  <a:pt x="999997" y="1229212"/>
                </a:lnTo>
                <a:lnTo>
                  <a:pt x="1000632" y="1222548"/>
                </a:lnTo>
                <a:lnTo>
                  <a:pt x="1000632" y="1215249"/>
                </a:lnTo>
                <a:lnTo>
                  <a:pt x="1000632" y="1208903"/>
                </a:lnTo>
                <a:lnTo>
                  <a:pt x="1000314" y="1203191"/>
                </a:lnTo>
                <a:lnTo>
                  <a:pt x="999679" y="1197479"/>
                </a:lnTo>
                <a:lnTo>
                  <a:pt x="998727" y="1191767"/>
                </a:lnTo>
                <a:lnTo>
                  <a:pt x="997456" y="1186055"/>
                </a:lnTo>
                <a:lnTo>
                  <a:pt x="996186" y="1180661"/>
                </a:lnTo>
                <a:lnTo>
                  <a:pt x="994598" y="1175266"/>
                </a:lnTo>
                <a:lnTo>
                  <a:pt x="992375" y="1169872"/>
                </a:lnTo>
                <a:lnTo>
                  <a:pt x="990152" y="1164794"/>
                </a:lnTo>
                <a:lnTo>
                  <a:pt x="987929" y="1159400"/>
                </a:lnTo>
                <a:lnTo>
                  <a:pt x="985389" y="1154640"/>
                </a:lnTo>
                <a:lnTo>
                  <a:pt x="982849" y="1149563"/>
                </a:lnTo>
                <a:lnTo>
                  <a:pt x="979355" y="1144803"/>
                </a:lnTo>
                <a:lnTo>
                  <a:pt x="976497" y="1139725"/>
                </a:lnTo>
                <a:lnTo>
                  <a:pt x="973004" y="1135283"/>
                </a:lnTo>
                <a:lnTo>
                  <a:pt x="969829" y="1130840"/>
                </a:lnTo>
                <a:lnTo>
                  <a:pt x="987612" y="1126398"/>
                </a:lnTo>
                <a:lnTo>
                  <a:pt x="1005713" y="1121320"/>
                </a:lnTo>
                <a:lnTo>
                  <a:pt x="1023496" y="1115609"/>
                </a:lnTo>
                <a:lnTo>
                  <a:pt x="1041280" y="1109262"/>
                </a:lnTo>
                <a:lnTo>
                  <a:pt x="1058428" y="1101963"/>
                </a:lnTo>
                <a:lnTo>
                  <a:pt x="1075576" y="1094665"/>
                </a:lnTo>
                <a:lnTo>
                  <a:pt x="1092089" y="1086097"/>
                </a:lnTo>
                <a:lnTo>
                  <a:pt x="1108602" y="1076895"/>
                </a:lnTo>
                <a:lnTo>
                  <a:pt x="1124480" y="1067375"/>
                </a:lnTo>
                <a:lnTo>
                  <a:pt x="1140041" y="1056903"/>
                </a:lnTo>
                <a:lnTo>
                  <a:pt x="1155601" y="1046114"/>
                </a:lnTo>
                <a:lnTo>
                  <a:pt x="1170209" y="1034690"/>
                </a:lnTo>
                <a:lnTo>
                  <a:pt x="1184817" y="1022632"/>
                </a:lnTo>
                <a:lnTo>
                  <a:pt x="1198472" y="1009938"/>
                </a:lnTo>
                <a:lnTo>
                  <a:pt x="1211809" y="996928"/>
                </a:lnTo>
                <a:lnTo>
                  <a:pt x="1225147" y="983283"/>
                </a:lnTo>
                <a:lnTo>
                  <a:pt x="1228640" y="979792"/>
                </a:lnTo>
                <a:lnTo>
                  <a:pt x="1232451" y="982966"/>
                </a:lnTo>
                <a:lnTo>
                  <a:pt x="1257220" y="1002005"/>
                </a:lnTo>
                <a:lnTo>
                  <a:pt x="1281037" y="1021680"/>
                </a:lnTo>
                <a:lnTo>
                  <a:pt x="1304537" y="1041989"/>
                </a:lnTo>
                <a:lnTo>
                  <a:pt x="1316604" y="1052143"/>
                </a:lnTo>
                <a:lnTo>
                  <a:pt x="1327719" y="1062615"/>
                </a:lnTo>
                <a:lnTo>
                  <a:pt x="1338833" y="1073404"/>
                </a:lnTo>
                <a:lnTo>
                  <a:pt x="1349948" y="1084193"/>
                </a:lnTo>
                <a:lnTo>
                  <a:pt x="1361062" y="1094982"/>
                </a:lnTo>
                <a:lnTo>
                  <a:pt x="1371860" y="1105771"/>
                </a:lnTo>
                <a:lnTo>
                  <a:pt x="1382339" y="1116561"/>
                </a:lnTo>
                <a:lnTo>
                  <a:pt x="1392818" y="1127984"/>
                </a:lnTo>
                <a:lnTo>
                  <a:pt x="1403298" y="1139408"/>
                </a:lnTo>
                <a:lnTo>
                  <a:pt x="1413460" y="1150832"/>
                </a:lnTo>
                <a:lnTo>
                  <a:pt x="1423304" y="1162573"/>
                </a:lnTo>
                <a:lnTo>
                  <a:pt x="1433149" y="1174314"/>
                </a:lnTo>
                <a:lnTo>
                  <a:pt x="1442675" y="1186373"/>
                </a:lnTo>
                <a:lnTo>
                  <a:pt x="1452202" y="1198748"/>
                </a:lnTo>
                <a:lnTo>
                  <a:pt x="1461411" y="1210807"/>
                </a:lnTo>
                <a:lnTo>
                  <a:pt x="1470621" y="1223183"/>
                </a:lnTo>
                <a:lnTo>
                  <a:pt x="1479830" y="1235876"/>
                </a:lnTo>
                <a:lnTo>
                  <a:pt x="1488404" y="1248569"/>
                </a:lnTo>
                <a:lnTo>
                  <a:pt x="1496978" y="1261262"/>
                </a:lnTo>
                <a:lnTo>
                  <a:pt x="1505552" y="1274272"/>
                </a:lnTo>
                <a:lnTo>
                  <a:pt x="1513809" y="1287600"/>
                </a:lnTo>
                <a:lnTo>
                  <a:pt x="1521748" y="1300611"/>
                </a:lnTo>
                <a:lnTo>
                  <a:pt x="1529687" y="1314573"/>
                </a:lnTo>
                <a:lnTo>
                  <a:pt x="1537308" y="1328218"/>
                </a:lnTo>
                <a:lnTo>
                  <a:pt x="1544930" y="1341863"/>
                </a:lnTo>
                <a:lnTo>
                  <a:pt x="1552234" y="1355826"/>
                </a:lnTo>
                <a:lnTo>
                  <a:pt x="1559537" y="1369788"/>
                </a:lnTo>
                <a:lnTo>
                  <a:pt x="1566206" y="1384385"/>
                </a:lnTo>
                <a:lnTo>
                  <a:pt x="1573193" y="1398982"/>
                </a:lnTo>
                <a:lnTo>
                  <a:pt x="1579544" y="1413579"/>
                </a:lnTo>
                <a:lnTo>
                  <a:pt x="1586213" y="1428176"/>
                </a:lnTo>
                <a:lnTo>
                  <a:pt x="1592246" y="1443725"/>
                </a:lnTo>
                <a:lnTo>
                  <a:pt x="1598280" y="1458640"/>
                </a:lnTo>
                <a:lnTo>
                  <a:pt x="1603996" y="1473871"/>
                </a:lnTo>
                <a:lnTo>
                  <a:pt x="1609712" y="1489738"/>
                </a:lnTo>
                <a:lnTo>
                  <a:pt x="1614793" y="1505287"/>
                </a:lnTo>
                <a:lnTo>
                  <a:pt x="1620191" y="1521153"/>
                </a:lnTo>
                <a:lnTo>
                  <a:pt x="1624955" y="1537337"/>
                </a:lnTo>
                <a:lnTo>
                  <a:pt x="1630036" y="1553521"/>
                </a:lnTo>
                <a:lnTo>
                  <a:pt x="1634482" y="1570339"/>
                </a:lnTo>
                <a:lnTo>
                  <a:pt x="1638610" y="1586840"/>
                </a:lnTo>
                <a:lnTo>
                  <a:pt x="1643056" y="1603976"/>
                </a:lnTo>
                <a:lnTo>
                  <a:pt x="1646867" y="1620794"/>
                </a:lnTo>
                <a:lnTo>
                  <a:pt x="1650677" y="1637930"/>
                </a:lnTo>
                <a:lnTo>
                  <a:pt x="1654170" y="1655383"/>
                </a:lnTo>
                <a:lnTo>
                  <a:pt x="1657664" y="1673153"/>
                </a:lnTo>
                <a:lnTo>
                  <a:pt x="1660522" y="1690923"/>
                </a:lnTo>
                <a:lnTo>
                  <a:pt x="1663697" y="1709011"/>
                </a:lnTo>
                <a:lnTo>
                  <a:pt x="1666238" y="1727099"/>
                </a:lnTo>
                <a:lnTo>
                  <a:pt x="1668461" y="1745821"/>
                </a:lnTo>
                <a:lnTo>
                  <a:pt x="1670684" y="1764226"/>
                </a:lnTo>
                <a:lnTo>
                  <a:pt x="1672589" y="1783266"/>
                </a:lnTo>
                <a:lnTo>
                  <a:pt x="1674177" y="1802305"/>
                </a:lnTo>
                <a:lnTo>
                  <a:pt x="1676082" y="1821345"/>
                </a:lnTo>
                <a:lnTo>
                  <a:pt x="1677352" y="1841019"/>
                </a:lnTo>
                <a:lnTo>
                  <a:pt x="1678305" y="1860694"/>
                </a:lnTo>
                <a:lnTo>
                  <a:pt x="1679258" y="1880368"/>
                </a:lnTo>
                <a:lnTo>
                  <a:pt x="1679575" y="1900677"/>
                </a:lnTo>
                <a:lnTo>
                  <a:pt x="1679575" y="1903850"/>
                </a:lnTo>
                <a:lnTo>
                  <a:pt x="1677035" y="1905437"/>
                </a:lnTo>
                <a:lnTo>
                  <a:pt x="1653853" y="1918765"/>
                </a:lnTo>
                <a:lnTo>
                  <a:pt x="1630353" y="1931775"/>
                </a:lnTo>
                <a:lnTo>
                  <a:pt x="1606854" y="1944151"/>
                </a:lnTo>
                <a:lnTo>
                  <a:pt x="1583037" y="1956209"/>
                </a:lnTo>
                <a:lnTo>
                  <a:pt x="1558902" y="1967950"/>
                </a:lnTo>
                <a:lnTo>
                  <a:pt x="1534768" y="1979374"/>
                </a:lnTo>
                <a:lnTo>
                  <a:pt x="1510316" y="1990163"/>
                </a:lnTo>
                <a:lnTo>
                  <a:pt x="1485864" y="2000635"/>
                </a:lnTo>
                <a:lnTo>
                  <a:pt x="1461411" y="2010790"/>
                </a:lnTo>
                <a:lnTo>
                  <a:pt x="1436642" y="2020627"/>
                </a:lnTo>
                <a:lnTo>
                  <a:pt x="1411872" y="2029512"/>
                </a:lnTo>
                <a:lnTo>
                  <a:pt x="1386785" y="2038397"/>
                </a:lnTo>
                <a:lnTo>
                  <a:pt x="1361380" y="2046965"/>
                </a:lnTo>
                <a:lnTo>
                  <a:pt x="1335975" y="2054581"/>
                </a:lnTo>
                <a:lnTo>
                  <a:pt x="1310570" y="2062514"/>
                </a:lnTo>
                <a:lnTo>
                  <a:pt x="1285166" y="2069495"/>
                </a:lnTo>
                <a:lnTo>
                  <a:pt x="1259443" y="2076159"/>
                </a:lnTo>
                <a:lnTo>
                  <a:pt x="1233403" y="2082506"/>
                </a:lnTo>
                <a:lnTo>
                  <a:pt x="1207681" y="2088535"/>
                </a:lnTo>
                <a:lnTo>
                  <a:pt x="1181959" y="2093929"/>
                </a:lnTo>
                <a:lnTo>
                  <a:pt x="1155919" y="2099007"/>
                </a:lnTo>
                <a:lnTo>
                  <a:pt x="1129561" y="2103767"/>
                </a:lnTo>
                <a:lnTo>
                  <a:pt x="1103204" y="2107892"/>
                </a:lnTo>
                <a:lnTo>
                  <a:pt x="1077164" y="2111382"/>
                </a:lnTo>
                <a:lnTo>
                  <a:pt x="1050806" y="2114873"/>
                </a:lnTo>
                <a:lnTo>
                  <a:pt x="1024131" y="2117729"/>
                </a:lnTo>
                <a:lnTo>
                  <a:pt x="997774" y="2119950"/>
                </a:lnTo>
                <a:lnTo>
                  <a:pt x="971099" y="2121854"/>
                </a:lnTo>
                <a:lnTo>
                  <a:pt x="944424" y="2123441"/>
                </a:lnTo>
                <a:lnTo>
                  <a:pt x="917749" y="2125028"/>
                </a:lnTo>
                <a:lnTo>
                  <a:pt x="891074" y="2125662"/>
                </a:lnTo>
                <a:lnTo>
                  <a:pt x="864399" y="2125662"/>
                </a:lnTo>
                <a:lnTo>
                  <a:pt x="835818" y="2125662"/>
                </a:lnTo>
                <a:lnTo>
                  <a:pt x="807238" y="2124710"/>
                </a:lnTo>
                <a:lnTo>
                  <a:pt x="778657" y="2123124"/>
                </a:lnTo>
                <a:lnTo>
                  <a:pt x="750395" y="2121537"/>
                </a:lnTo>
                <a:lnTo>
                  <a:pt x="722132" y="2119316"/>
                </a:lnTo>
                <a:lnTo>
                  <a:pt x="693869" y="2116777"/>
                </a:lnTo>
                <a:lnTo>
                  <a:pt x="665606" y="2113604"/>
                </a:lnTo>
                <a:lnTo>
                  <a:pt x="637661" y="2109478"/>
                </a:lnTo>
                <a:lnTo>
                  <a:pt x="609398" y="2105353"/>
                </a:lnTo>
                <a:lnTo>
                  <a:pt x="581453" y="2100593"/>
                </a:lnTo>
                <a:lnTo>
                  <a:pt x="553825" y="2095199"/>
                </a:lnTo>
                <a:lnTo>
                  <a:pt x="525880" y="2089487"/>
                </a:lnTo>
                <a:lnTo>
                  <a:pt x="498252" y="2083458"/>
                </a:lnTo>
                <a:lnTo>
                  <a:pt x="470624" y="2076476"/>
                </a:lnTo>
                <a:lnTo>
                  <a:pt x="443314" y="2069495"/>
                </a:lnTo>
                <a:lnTo>
                  <a:pt x="416321" y="2061879"/>
                </a:lnTo>
                <a:lnTo>
                  <a:pt x="389011" y="2053629"/>
                </a:lnTo>
                <a:lnTo>
                  <a:pt x="362019" y="2045378"/>
                </a:lnTo>
                <a:lnTo>
                  <a:pt x="335343" y="2036176"/>
                </a:lnTo>
                <a:lnTo>
                  <a:pt x="308668" y="2026656"/>
                </a:lnTo>
                <a:lnTo>
                  <a:pt x="282311" y="2016502"/>
                </a:lnTo>
                <a:lnTo>
                  <a:pt x="255953" y="2006030"/>
                </a:lnTo>
                <a:lnTo>
                  <a:pt x="229913" y="1994923"/>
                </a:lnTo>
                <a:lnTo>
                  <a:pt x="203556" y="1983499"/>
                </a:lnTo>
                <a:lnTo>
                  <a:pt x="177833" y="1971441"/>
                </a:lnTo>
                <a:lnTo>
                  <a:pt x="152429" y="1959065"/>
                </a:lnTo>
                <a:lnTo>
                  <a:pt x="127024" y="1946372"/>
                </a:lnTo>
                <a:lnTo>
                  <a:pt x="101619" y="1933044"/>
                </a:lnTo>
                <a:lnTo>
                  <a:pt x="76532" y="1919399"/>
                </a:lnTo>
                <a:lnTo>
                  <a:pt x="51762" y="1905437"/>
                </a:lnTo>
                <a:lnTo>
                  <a:pt x="27310" y="1890523"/>
                </a:lnTo>
                <a:lnTo>
                  <a:pt x="2858" y="1875291"/>
                </a:lnTo>
                <a:lnTo>
                  <a:pt x="0" y="1888301"/>
                </a:lnTo>
                <a:lnTo>
                  <a:pt x="0" y="1870531"/>
                </a:lnTo>
                <a:lnTo>
                  <a:pt x="952" y="1850222"/>
                </a:lnTo>
                <a:lnTo>
                  <a:pt x="2223" y="1829913"/>
                </a:lnTo>
                <a:lnTo>
                  <a:pt x="3493" y="1809604"/>
                </a:lnTo>
                <a:lnTo>
                  <a:pt x="5398" y="1790247"/>
                </a:lnTo>
                <a:lnTo>
                  <a:pt x="6986" y="1770573"/>
                </a:lnTo>
                <a:lnTo>
                  <a:pt x="9209" y="1750898"/>
                </a:lnTo>
                <a:lnTo>
                  <a:pt x="11749" y="1732176"/>
                </a:lnTo>
                <a:lnTo>
                  <a:pt x="14290" y="1713136"/>
                </a:lnTo>
                <a:lnTo>
                  <a:pt x="17148" y="1694414"/>
                </a:lnTo>
                <a:lnTo>
                  <a:pt x="20006" y="1676009"/>
                </a:lnTo>
                <a:lnTo>
                  <a:pt x="23499" y="1657604"/>
                </a:lnTo>
                <a:lnTo>
                  <a:pt x="26992" y="1639834"/>
                </a:lnTo>
                <a:lnTo>
                  <a:pt x="30486" y="1621746"/>
                </a:lnTo>
                <a:lnTo>
                  <a:pt x="34931" y="1604293"/>
                </a:lnTo>
                <a:lnTo>
                  <a:pt x="38742" y="1586840"/>
                </a:lnTo>
                <a:lnTo>
                  <a:pt x="43188" y="1569704"/>
                </a:lnTo>
                <a:lnTo>
                  <a:pt x="47951" y="1552569"/>
                </a:lnTo>
                <a:lnTo>
                  <a:pt x="52715" y="1536068"/>
                </a:lnTo>
                <a:lnTo>
                  <a:pt x="57796" y="1519249"/>
                </a:lnTo>
                <a:lnTo>
                  <a:pt x="62877" y="1503066"/>
                </a:lnTo>
                <a:lnTo>
                  <a:pt x="68593" y="1486564"/>
                </a:lnTo>
                <a:lnTo>
                  <a:pt x="73991" y="1470698"/>
                </a:lnTo>
                <a:lnTo>
                  <a:pt x="80025" y="1455149"/>
                </a:lnTo>
                <a:lnTo>
                  <a:pt x="86059" y="1439283"/>
                </a:lnTo>
                <a:lnTo>
                  <a:pt x="92410" y="1424051"/>
                </a:lnTo>
                <a:lnTo>
                  <a:pt x="98761" y="1409137"/>
                </a:lnTo>
                <a:lnTo>
                  <a:pt x="105430" y="1393905"/>
                </a:lnTo>
                <a:lnTo>
                  <a:pt x="112098" y="1378990"/>
                </a:lnTo>
                <a:lnTo>
                  <a:pt x="119402" y="1364393"/>
                </a:lnTo>
                <a:lnTo>
                  <a:pt x="126706" y="1350114"/>
                </a:lnTo>
                <a:lnTo>
                  <a:pt x="134010" y="1335834"/>
                </a:lnTo>
                <a:lnTo>
                  <a:pt x="141632" y="1321871"/>
                </a:lnTo>
                <a:lnTo>
                  <a:pt x="149571" y="1307909"/>
                </a:lnTo>
                <a:lnTo>
                  <a:pt x="157510" y="1294264"/>
                </a:lnTo>
                <a:lnTo>
                  <a:pt x="165766" y="1280936"/>
                </a:lnTo>
                <a:lnTo>
                  <a:pt x="174023" y="1267291"/>
                </a:lnTo>
                <a:lnTo>
                  <a:pt x="182597" y="1253963"/>
                </a:lnTo>
                <a:lnTo>
                  <a:pt x="191171" y="1241270"/>
                </a:lnTo>
                <a:lnTo>
                  <a:pt x="200380" y="1228260"/>
                </a:lnTo>
                <a:lnTo>
                  <a:pt x="209589" y="1215884"/>
                </a:lnTo>
                <a:lnTo>
                  <a:pt x="218799" y="1203191"/>
                </a:lnTo>
                <a:lnTo>
                  <a:pt x="228008" y="1191133"/>
                </a:lnTo>
                <a:lnTo>
                  <a:pt x="237852" y="1178757"/>
                </a:lnTo>
                <a:lnTo>
                  <a:pt x="247697" y="1167016"/>
                </a:lnTo>
                <a:lnTo>
                  <a:pt x="257541" y="1155275"/>
                </a:lnTo>
                <a:lnTo>
                  <a:pt x="267703" y="1143533"/>
                </a:lnTo>
                <a:lnTo>
                  <a:pt x="278182" y="1132110"/>
                </a:lnTo>
                <a:lnTo>
                  <a:pt x="288662" y="1120686"/>
                </a:lnTo>
                <a:lnTo>
                  <a:pt x="298824" y="1109579"/>
                </a:lnTo>
                <a:lnTo>
                  <a:pt x="309938" y="1098473"/>
                </a:lnTo>
                <a:lnTo>
                  <a:pt x="320735" y="1087684"/>
                </a:lnTo>
                <a:lnTo>
                  <a:pt x="331850" y="1076895"/>
                </a:lnTo>
                <a:lnTo>
                  <a:pt x="343282" y="1066423"/>
                </a:lnTo>
                <a:lnTo>
                  <a:pt x="354715" y="1055951"/>
                </a:lnTo>
                <a:lnTo>
                  <a:pt x="366147" y="1045797"/>
                </a:lnTo>
                <a:lnTo>
                  <a:pt x="377897" y="1035642"/>
                </a:lnTo>
                <a:lnTo>
                  <a:pt x="389964" y="1025805"/>
                </a:lnTo>
                <a:lnTo>
                  <a:pt x="401714" y="1015968"/>
                </a:lnTo>
                <a:lnTo>
                  <a:pt x="414099" y="1006448"/>
                </a:lnTo>
                <a:lnTo>
                  <a:pt x="426801" y="996928"/>
                </a:lnTo>
                <a:lnTo>
                  <a:pt x="439186" y="987408"/>
                </a:lnTo>
                <a:lnTo>
                  <a:pt x="451571" y="977888"/>
                </a:lnTo>
                <a:lnTo>
                  <a:pt x="477293" y="960118"/>
                </a:lnTo>
                <a:lnTo>
                  <a:pt x="481421" y="957262"/>
                </a:lnTo>
                <a:close/>
                <a:moveTo>
                  <a:pt x="839471" y="0"/>
                </a:moveTo>
                <a:lnTo>
                  <a:pt x="852171" y="0"/>
                </a:lnTo>
                <a:lnTo>
                  <a:pt x="865506" y="0"/>
                </a:lnTo>
                <a:lnTo>
                  <a:pt x="878206" y="636"/>
                </a:lnTo>
                <a:lnTo>
                  <a:pt x="890906" y="1271"/>
                </a:lnTo>
                <a:lnTo>
                  <a:pt x="903288" y="2542"/>
                </a:lnTo>
                <a:lnTo>
                  <a:pt x="915988" y="3813"/>
                </a:lnTo>
                <a:lnTo>
                  <a:pt x="928371" y="5719"/>
                </a:lnTo>
                <a:lnTo>
                  <a:pt x="940436" y="7943"/>
                </a:lnTo>
                <a:lnTo>
                  <a:pt x="952818" y="10167"/>
                </a:lnTo>
                <a:lnTo>
                  <a:pt x="964883" y="12708"/>
                </a:lnTo>
                <a:lnTo>
                  <a:pt x="976631" y="15568"/>
                </a:lnTo>
                <a:lnTo>
                  <a:pt x="988696" y="19062"/>
                </a:lnTo>
                <a:lnTo>
                  <a:pt x="1000443" y="22239"/>
                </a:lnTo>
                <a:lnTo>
                  <a:pt x="1011873" y="26052"/>
                </a:lnTo>
                <a:lnTo>
                  <a:pt x="1023621" y="30182"/>
                </a:lnTo>
                <a:lnTo>
                  <a:pt x="1034733" y="34630"/>
                </a:lnTo>
                <a:lnTo>
                  <a:pt x="1046163" y="39395"/>
                </a:lnTo>
                <a:lnTo>
                  <a:pt x="1057276" y="44161"/>
                </a:lnTo>
                <a:lnTo>
                  <a:pt x="1068388" y="48926"/>
                </a:lnTo>
                <a:lnTo>
                  <a:pt x="1079183" y="54645"/>
                </a:lnTo>
                <a:lnTo>
                  <a:pt x="1089661" y="60046"/>
                </a:lnTo>
                <a:lnTo>
                  <a:pt x="1100456" y="66082"/>
                </a:lnTo>
                <a:lnTo>
                  <a:pt x="1110616" y="72119"/>
                </a:lnTo>
                <a:lnTo>
                  <a:pt x="1120776" y="78790"/>
                </a:lnTo>
                <a:lnTo>
                  <a:pt x="1130936" y="85462"/>
                </a:lnTo>
                <a:lnTo>
                  <a:pt x="1140461" y="92134"/>
                </a:lnTo>
                <a:lnTo>
                  <a:pt x="1150303" y="99123"/>
                </a:lnTo>
                <a:lnTo>
                  <a:pt x="1159828" y="106430"/>
                </a:lnTo>
                <a:lnTo>
                  <a:pt x="1169353" y="114055"/>
                </a:lnTo>
                <a:lnTo>
                  <a:pt x="1178561" y="121680"/>
                </a:lnTo>
                <a:lnTo>
                  <a:pt x="1187133" y="129623"/>
                </a:lnTo>
                <a:lnTo>
                  <a:pt x="1196023" y="137883"/>
                </a:lnTo>
                <a:lnTo>
                  <a:pt x="1204596" y="146143"/>
                </a:lnTo>
                <a:lnTo>
                  <a:pt x="1213168" y="155039"/>
                </a:lnTo>
                <a:lnTo>
                  <a:pt x="1221106" y="163299"/>
                </a:lnTo>
                <a:lnTo>
                  <a:pt x="1229043" y="172513"/>
                </a:lnTo>
                <a:lnTo>
                  <a:pt x="1236981" y="181726"/>
                </a:lnTo>
                <a:lnTo>
                  <a:pt x="1244283" y="190939"/>
                </a:lnTo>
                <a:lnTo>
                  <a:pt x="1251586" y="200153"/>
                </a:lnTo>
                <a:lnTo>
                  <a:pt x="1258888" y="210001"/>
                </a:lnTo>
                <a:lnTo>
                  <a:pt x="1265556" y="219850"/>
                </a:lnTo>
                <a:lnTo>
                  <a:pt x="1272223" y="230017"/>
                </a:lnTo>
                <a:lnTo>
                  <a:pt x="1278256" y="240183"/>
                </a:lnTo>
                <a:lnTo>
                  <a:pt x="1284606" y="250667"/>
                </a:lnTo>
                <a:lnTo>
                  <a:pt x="1290321" y="261151"/>
                </a:lnTo>
                <a:lnTo>
                  <a:pt x="1296353" y="271953"/>
                </a:lnTo>
                <a:lnTo>
                  <a:pt x="1301433" y="282755"/>
                </a:lnTo>
                <a:lnTo>
                  <a:pt x="1306831" y="293239"/>
                </a:lnTo>
                <a:lnTo>
                  <a:pt x="1311593" y="304359"/>
                </a:lnTo>
                <a:lnTo>
                  <a:pt x="1316356" y="315796"/>
                </a:lnTo>
                <a:lnTo>
                  <a:pt x="1320483" y="327234"/>
                </a:lnTo>
                <a:lnTo>
                  <a:pt x="1324293" y="338671"/>
                </a:lnTo>
                <a:lnTo>
                  <a:pt x="1328421" y="350426"/>
                </a:lnTo>
                <a:lnTo>
                  <a:pt x="1331913" y="362181"/>
                </a:lnTo>
                <a:lnTo>
                  <a:pt x="1335088" y="373936"/>
                </a:lnTo>
                <a:lnTo>
                  <a:pt x="1337946" y="386009"/>
                </a:lnTo>
                <a:lnTo>
                  <a:pt x="1340803" y="398081"/>
                </a:lnTo>
                <a:lnTo>
                  <a:pt x="1343026" y="410472"/>
                </a:lnTo>
                <a:lnTo>
                  <a:pt x="1344931" y="422862"/>
                </a:lnTo>
                <a:lnTo>
                  <a:pt x="1346518" y="435252"/>
                </a:lnTo>
                <a:lnTo>
                  <a:pt x="1348106" y="447643"/>
                </a:lnTo>
                <a:lnTo>
                  <a:pt x="1349058" y="460033"/>
                </a:lnTo>
                <a:lnTo>
                  <a:pt x="1350011" y="472741"/>
                </a:lnTo>
                <a:lnTo>
                  <a:pt x="1350646" y="485449"/>
                </a:lnTo>
                <a:lnTo>
                  <a:pt x="1350963" y="498475"/>
                </a:lnTo>
                <a:lnTo>
                  <a:pt x="1350646" y="513407"/>
                </a:lnTo>
                <a:lnTo>
                  <a:pt x="1349693" y="528975"/>
                </a:lnTo>
                <a:lnTo>
                  <a:pt x="1348423" y="543907"/>
                </a:lnTo>
                <a:lnTo>
                  <a:pt x="1347153" y="558521"/>
                </a:lnTo>
                <a:lnTo>
                  <a:pt x="1345248" y="573453"/>
                </a:lnTo>
                <a:lnTo>
                  <a:pt x="1342708" y="588067"/>
                </a:lnTo>
                <a:lnTo>
                  <a:pt x="1339851" y="602682"/>
                </a:lnTo>
                <a:lnTo>
                  <a:pt x="1336358" y="616660"/>
                </a:lnTo>
                <a:lnTo>
                  <a:pt x="1332866" y="631275"/>
                </a:lnTo>
                <a:lnTo>
                  <a:pt x="1328738" y="645254"/>
                </a:lnTo>
                <a:lnTo>
                  <a:pt x="1324293" y="658915"/>
                </a:lnTo>
                <a:lnTo>
                  <a:pt x="1319531" y="672576"/>
                </a:lnTo>
                <a:lnTo>
                  <a:pt x="1314133" y="685920"/>
                </a:lnTo>
                <a:lnTo>
                  <a:pt x="1308418" y="699263"/>
                </a:lnTo>
                <a:lnTo>
                  <a:pt x="1302386" y="712607"/>
                </a:lnTo>
                <a:lnTo>
                  <a:pt x="1296353" y="725315"/>
                </a:lnTo>
                <a:lnTo>
                  <a:pt x="1289368" y="738023"/>
                </a:lnTo>
                <a:lnTo>
                  <a:pt x="1282383" y="750413"/>
                </a:lnTo>
                <a:lnTo>
                  <a:pt x="1275081" y="762486"/>
                </a:lnTo>
                <a:lnTo>
                  <a:pt x="1267143" y="774559"/>
                </a:lnTo>
                <a:lnTo>
                  <a:pt x="1259206" y="786313"/>
                </a:lnTo>
                <a:lnTo>
                  <a:pt x="1250633" y="797751"/>
                </a:lnTo>
                <a:lnTo>
                  <a:pt x="1242061" y="809188"/>
                </a:lnTo>
                <a:lnTo>
                  <a:pt x="1232853" y="819990"/>
                </a:lnTo>
                <a:lnTo>
                  <a:pt x="1223963" y="830792"/>
                </a:lnTo>
                <a:lnTo>
                  <a:pt x="1214121" y="841276"/>
                </a:lnTo>
                <a:lnTo>
                  <a:pt x="1204278" y="851442"/>
                </a:lnTo>
                <a:lnTo>
                  <a:pt x="1193801" y="860974"/>
                </a:lnTo>
                <a:lnTo>
                  <a:pt x="1183323" y="870822"/>
                </a:lnTo>
                <a:lnTo>
                  <a:pt x="1172528" y="880036"/>
                </a:lnTo>
                <a:lnTo>
                  <a:pt x="1161733" y="889249"/>
                </a:lnTo>
                <a:lnTo>
                  <a:pt x="1150303" y="897827"/>
                </a:lnTo>
                <a:lnTo>
                  <a:pt x="1134746" y="909264"/>
                </a:lnTo>
                <a:lnTo>
                  <a:pt x="1118236" y="920066"/>
                </a:lnTo>
                <a:lnTo>
                  <a:pt x="1101408" y="929915"/>
                </a:lnTo>
                <a:lnTo>
                  <a:pt x="1084581" y="939446"/>
                </a:lnTo>
                <a:lnTo>
                  <a:pt x="1066801" y="948342"/>
                </a:lnTo>
                <a:lnTo>
                  <a:pt x="1048703" y="956602"/>
                </a:lnTo>
                <a:lnTo>
                  <a:pt x="1040131" y="960414"/>
                </a:lnTo>
                <a:lnTo>
                  <a:pt x="1030606" y="963909"/>
                </a:lnTo>
                <a:lnTo>
                  <a:pt x="1021398" y="967722"/>
                </a:lnTo>
                <a:lnTo>
                  <a:pt x="1011873" y="970899"/>
                </a:lnTo>
                <a:lnTo>
                  <a:pt x="1002348" y="973758"/>
                </a:lnTo>
                <a:lnTo>
                  <a:pt x="993141" y="976617"/>
                </a:lnTo>
                <a:lnTo>
                  <a:pt x="983616" y="979794"/>
                </a:lnTo>
                <a:lnTo>
                  <a:pt x="973773" y="982018"/>
                </a:lnTo>
                <a:lnTo>
                  <a:pt x="963931" y="984560"/>
                </a:lnTo>
                <a:lnTo>
                  <a:pt x="954088" y="986466"/>
                </a:lnTo>
                <a:lnTo>
                  <a:pt x="944246" y="988372"/>
                </a:lnTo>
                <a:lnTo>
                  <a:pt x="934403" y="990596"/>
                </a:lnTo>
                <a:lnTo>
                  <a:pt x="924561" y="991867"/>
                </a:lnTo>
                <a:lnTo>
                  <a:pt x="914401" y="993455"/>
                </a:lnTo>
                <a:lnTo>
                  <a:pt x="904241" y="994409"/>
                </a:lnTo>
                <a:lnTo>
                  <a:pt x="893763" y="995362"/>
                </a:lnTo>
                <a:lnTo>
                  <a:pt x="883603" y="995997"/>
                </a:lnTo>
                <a:lnTo>
                  <a:pt x="873126" y="996632"/>
                </a:lnTo>
                <a:lnTo>
                  <a:pt x="862648" y="996950"/>
                </a:lnTo>
                <a:lnTo>
                  <a:pt x="852171" y="996950"/>
                </a:lnTo>
                <a:lnTo>
                  <a:pt x="840423" y="996950"/>
                </a:lnTo>
                <a:lnTo>
                  <a:pt x="828358" y="996315"/>
                </a:lnTo>
                <a:lnTo>
                  <a:pt x="816293" y="995679"/>
                </a:lnTo>
                <a:lnTo>
                  <a:pt x="804546" y="994726"/>
                </a:lnTo>
                <a:lnTo>
                  <a:pt x="792798" y="993455"/>
                </a:lnTo>
                <a:lnTo>
                  <a:pt x="781368" y="992185"/>
                </a:lnTo>
                <a:lnTo>
                  <a:pt x="769621" y="990278"/>
                </a:lnTo>
                <a:lnTo>
                  <a:pt x="758191" y="988054"/>
                </a:lnTo>
                <a:lnTo>
                  <a:pt x="746761" y="985831"/>
                </a:lnTo>
                <a:lnTo>
                  <a:pt x="735331" y="983289"/>
                </a:lnTo>
                <a:lnTo>
                  <a:pt x="724218" y="980430"/>
                </a:lnTo>
                <a:lnTo>
                  <a:pt x="713106" y="977253"/>
                </a:lnTo>
                <a:lnTo>
                  <a:pt x="702311" y="973758"/>
                </a:lnTo>
                <a:lnTo>
                  <a:pt x="691198" y="970263"/>
                </a:lnTo>
                <a:lnTo>
                  <a:pt x="680721" y="966768"/>
                </a:lnTo>
                <a:lnTo>
                  <a:pt x="670243" y="962321"/>
                </a:lnTo>
                <a:lnTo>
                  <a:pt x="659448" y="958190"/>
                </a:lnTo>
                <a:lnTo>
                  <a:pt x="648971" y="953425"/>
                </a:lnTo>
                <a:lnTo>
                  <a:pt x="638811" y="948659"/>
                </a:lnTo>
                <a:lnTo>
                  <a:pt x="628651" y="943894"/>
                </a:lnTo>
                <a:lnTo>
                  <a:pt x="618491" y="938493"/>
                </a:lnTo>
                <a:lnTo>
                  <a:pt x="608648" y="933410"/>
                </a:lnTo>
                <a:lnTo>
                  <a:pt x="599123" y="927373"/>
                </a:lnTo>
                <a:lnTo>
                  <a:pt x="589281" y="921655"/>
                </a:lnTo>
                <a:lnTo>
                  <a:pt x="579756" y="915618"/>
                </a:lnTo>
                <a:lnTo>
                  <a:pt x="570548" y="909264"/>
                </a:lnTo>
                <a:lnTo>
                  <a:pt x="561023" y="902910"/>
                </a:lnTo>
                <a:lnTo>
                  <a:pt x="552133" y="895921"/>
                </a:lnTo>
                <a:lnTo>
                  <a:pt x="543561" y="889249"/>
                </a:lnTo>
                <a:lnTo>
                  <a:pt x="534671" y="881942"/>
                </a:lnTo>
                <a:lnTo>
                  <a:pt x="526098" y="874952"/>
                </a:lnTo>
                <a:lnTo>
                  <a:pt x="517526" y="867328"/>
                </a:lnTo>
                <a:lnTo>
                  <a:pt x="508318" y="858750"/>
                </a:lnTo>
                <a:lnTo>
                  <a:pt x="499428" y="849854"/>
                </a:lnTo>
                <a:lnTo>
                  <a:pt x="490538" y="840958"/>
                </a:lnTo>
                <a:lnTo>
                  <a:pt x="481648" y="831427"/>
                </a:lnTo>
                <a:lnTo>
                  <a:pt x="473711" y="821896"/>
                </a:lnTo>
                <a:lnTo>
                  <a:pt x="465456" y="812047"/>
                </a:lnTo>
                <a:lnTo>
                  <a:pt x="457518" y="801881"/>
                </a:lnTo>
                <a:lnTo>
                  <a:pt x="449898" y="791714"/>
                </a:lnTo>
                <a:lnTo>
                  <a:pt x="442596" y="781548"/>
                </a:lnTo>
                <a:lnTo>
                  <a:pt x="435293" y="770746"/>
                </a:lnTo>
                <a:lnTo>
                  <a:pt x="428626" y="759944"/>
                </a:lnTo>
                <a:lnTo>
                  <a:pt x="421958" y="749142"/>
                </a:lnTo>
                <a:lnTo>
                  <a:pt x="415608" y="738023"/>
                </a:lnTo>
                <a:lnTo>
                  <a:pt x="409576" y="726585"/>
                </a:lnTo>
                <a:lnTo>
                  <a:pt x="403861" y="715148"/>
                </a:lnTo>
                <a:lnTo>
                  <a:pt x="398463" y="703393"/>
                </a:lnTo>
                <a:lnTo>
                  <a:pt x="393383" y="691638"/>
                </a:lnTo>
                <a:lnTo>
                  <a:pt x="388303" y="679566"/>
                </a:lnTo>
                <a:lnTo>
                  <a:pt x="383858" y="667493"/>
                </a:lnTo>
                <a:lnTo>
                  <a:pt x="379731" y="655420"/>
                </a:lnTo>
                <a:lnTo>
                  <a:pt x="375603" y="643030"/>
                </a:lnTo>
                <a:lnTo>
                  <a:pt x="372111" y="630322"/>
                </a:lnTo>
                <a:lnTo>
                  <a:pt x="368936" y="617614"/>
                </a:lnTo>
                <a:lnTo>
                  <a:pt x="365443" y="604588"/>
                </a:lnTo>
                <a:lnTo>
                  <a:pt x="362903" y="591880"/>
                </a:lnTo>
                <a:lnTo>
                  <a:pt x="360681" y="578854"/>
                </a:lnTo>
                <a:lnTo>
                  <a:pt x="358776" y="565828"/>
                </a:lnTo>
                <a:lnTo>
                  <a:pt x="357188" y="552485"/>
                </a:lnTo>
                <a:lnTo>
                  <a:pt x="355601" y="539141"/>
                </a:lnTo>
                <a:lnTo>
                  <a:pt x="354648" y="525480"/>
                </a:lnTo>
                <a:lnTo>
                  <a:pt x="354331" y="511819"/>
                </a:lnTo>
                <a:lnTo>
                  <a:pt x="354013" y="498475"/>
                </a:lnTo>
                <a:lnTo>
                  <a:pt x="354331" y="485449"/>
                </a:lnTo>
                <a:lnTo>
                  <a:pt x="354648" y="472741"/>
                </a:lnTo>
                <a:lnTo>
                  <a:pt x="355601" y="460033"/>
                </a:lnTo>
                <a:lnTo>
                  <a:pt x="356871" y="447643"/>
                </a:lnTo>
                <a:lnTo>
                  <a:pt x="358141" y="434935"/>
                </a:lnTo>
                <a:lnTo>
                  <a:pt x="360046" y="422544"/>
                </a:lnTo>
                <a:lnTo>
                  <a:pt x="361951" y="410472"/>
                </a:lnTo>
                <a:lnTo>
                  <a:pt x="364173" y="397763"/>
                </a:lnTo>
                <a:lnTo>
                  <a:pt x="366713" y="385691"/>
                </a:lnTo>
                <a:lnTo>
                  <a:pt x="369888" y="373936"/>
                </a:lnTo>
                <a:lnTo>
                  <a:pt x="373063" y="361863"/>
                </a:lnTo>
                <a:lnTo>
                  <a:pt x="376556" y="350108"/>
                </a:lnTo>
                <a:lnTo>
                  <a:pt x="380683" y="338671"/>
                </a:lnTo>
                <a:lnTo>
                  <a:pt x="384493" y="326916"/>
                </a:lnTo>
                <a:lnTo>
                  <a:pt x="388621" y="315796"/>
                </a:lnTo>
                <a:lnTo>
                  <a:pt x="393383" y="304359"/>
                </a:lnTo>
                <a:lnTo>
                  <a:pt x="398146" y="293239"/>
                </a:lnTo>
                <a:lnTo>
                  <a:pt x="403543" y="282755"/>
                </a:lnTo>
                <a:lnTo>
                  <a:pt x="408623" y="271636"/>
                </a:lnTo>
                <a:lnTo>
                  <a:pt x="414656" y="261151"/>
                </a:lnTo>
                <a:lnTo>
                  <a:pt x="420371" y="250667"/>
                </a:lnTo>
                <a:lnTo>
                  <a:pt x="426721" y="240183"/>
                </a:lnTo>
                <a:lnTo>
                  <a:pt x="432753" y="230017"/>
                </a:lnTo>
                <a:lnTo>
                  <a:pt x="439421" y="219850"/>
                </a:lnTo>
                <a:lnTo>
                  <a:pt x="446088" y="210001"/>
                </a:lnTo>
                <a:lnTo>
                  <a:pt x="453391" y="200153"/>
                </a:lnTo>
                <a:lnTo>
                  <a:pt x="460693" y="190939"/>
                </a:lnTo>
                <a:lnTo>
                  <a:pt x="467996" y="181408"/>
                </a:lnTo>
                <a:lnTo>
                  <a:pt x="475933" y="172195"/>
                </a:lnTo>
                <a:lnTo>
                  <a:pt x="483871" y="163299"/>
                </a:lnTo>
                <a:lnTo>
                  <a:pt x="491808" y="154403"/>
                </a:lnTo>
                <a:lnTo>
                  <a:pt x="500381" y="146143"/>
                </a:lnTo>
                <a:lnTo>
                  <a:pt x="508953" y="137565"/>
                </a:lnTo>
                <a:lnTo>
                  <a:pt x="517526" y="129305"/>
                </a:lnTo>
                <a:lnTo>
                  <a:pt x="526416" y="121680"/>
                </a:lnTo>
                <a:lnTo>
                  <a:pt x="535623" y="113738"/>
                </a:lnTo>
                <a:lnTo>
                  <a:pt x="545148" y="106113"/>
                </a:lnTo>
                <a:lnTo>
                  <a:pt x="554673" y="99123"/>
                </a:lnTo>
                <a:lnTo>
                  <a:pt x="564516" y="92134"/>
                </a:lnTo>
                <a:lnTo>
                  <a:pt x="574041" y="85462"/>
                </a:lnTo>
                <a:lnTo>
                  <a:pt x="584201" y="78473"/>
                </a:lnTo>
                <a:lnTo>
                  <a:pt x="594361" y="72119"/>
                </a:lnTo>
                <a:lnTo>
                  <a:pt x="604838" y="66082"/>
                </a:lnTo>
                <a:lnTo>
                  <a:pt x="615316" y="60046"/>
                </a:lnTo>
                <a:lnTo>
                  <a:pt x="625793" y="54645"/>
                </a:lnTo>
                <a:lnTo>
                  <a:pt x="636906" y="48926"/>
                </a:lnTo>
                <a:lnTo>
                  <a:pt x="647701" y="44161"/>
                </a:lnTo>
                <a:lnTo>
                  <a:pt x="658813" y="39395"/>
                </a:lnTo>
                <a:lnTo>
                  <a:pt x="670243" y="34630"/>
                </a:lnTo>
                <a:lnTo>
                  <a:pt x="681356" y="30182"/>
                </a:lnTo>
                <a:lnTo>
                  <a:pt x="693103" y="26052"/>
                </a:lnTo>
                <a:lnTo>
                  <a:pt x="704533" y="22239"/>
                </a:lnTo>
                <a:lnTo>
                  <a:pt x="716281" y="19062"/>
                </a:lnTo>
                <a:lnTo>
                  <a:pt x="728346" y="15568"/>
                </a:lnTo>
                <a:lnTo>
                  <a:pt x="740093" y="12708"/>
                </a:lnTo>
                <a:lnTo>
                  <a:pt x="752158" y="10167"/>
                </a:lnTo>
                <a:lnTo>
                  <a:pt x="764541" y="7625"/>
                </a:lnTo>
                <a:lnTo>
                  <a:pt x="776606" y="5719"/>
                </a:lnTo>
                <a:lnTo>
                  <a:pt x="788988" y="3813"/>
                </a:lnTo>
                <a:lnTo>
                  <a:pt x="801688" y="2542"/>
                </a:lnTo>
                <a:lnTo>
                  <a:pt x="814071" y="1271"/>
                </a:lnTo>
                <a:lnTo>
                  <a:pt x="826771" y="636"/>
                </a:lnTo>
                <a:lnTo>
                  <a:pt x="839471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grpSp>
        <p:nvGrpSpPr>
          <p:cNvPr id="143" name="组合 142"/>
          <p:cNvGrpSpPr/>
          <p:nvPr/>
        </p:nvGrpSpPr>
        <p:grpSpPr>
          <a:xfrm>
            <a:off x="1136339" y="4737343"/>
            <a:ext cx="2222563" cy="338554"/>
            <a:chOff x="6046989" y="3947708"/>
            <a:chExt cx="2222563" cy="338554"/>
          </a:xfrm>
        </p:grpSpPr>
        <p:sp>
          <p:nvSpPr>
            <p:cNvPr id="144" name="TextBox 143"/>
            <p:cNvSpPr txBox="1"/>
            <p:nvPr/>
          </p:nvSpPr>
          <p:spPr>
            <a:xfrm>
              <a:off x="6046989" y="3947708"/>
              <a:ext cx="2222563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bg1">
                      <a:lumMod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1pPr>
            </a:lstStyle>
            <a:p>
              <a:pPr algn="l"/>
              <a:r>
                <a:rPr lang="zh-CN" altLang="en-US" sz="1600" dirty="0"/>
                <a:t>汇报人：博龙图旗舰店</a:t>
              </a:r>
              <a:endParaRPr lang="zh-CN" altLang="en-US" sz="1200" dirty="0"/>
            </a:p>
          </p:txBody>
        </p:sp>
        <p:cxnSp>
          <p:nvCxnSpPr>
            <p:cNvPr id="145" name="直接连接符 144"/>
            <p:cNvCxnSpPr/>
            <p:nvPr/>
          </p:nvCxnSpPr>
          <p:spPr>
            <a:xfrm>
              <a:off x="6118427" y="4280892"/>
              <a:ext cx="1863093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6" name="KSO_Shape"/>
          <p:cNvSpPr>
            <a:spLocks/>
          </p:cNvSpPr>
          <p:nvPr/>
        </p:nvSpPr>
        <p:spPr bwMode="auto">
          <a:xfrm>
            <a:off x="896912" y="5305601"/>
            <a:ext cx="260714" cy="195101"/>
          </a:xfrm>
          <a:custGeom>
            <a:avLst/>
            <a:gdLst>
              <a:gd name="T0" fmla="*/ 151004 w 5185"/>
              <a:gd name="T1" fmla="*/ 1065477 h 3880"/>
              <a:gd name="T2" fmla="*/ 1873403 w 5185"/>
              <a:gd name="T3" fmla="*/ 1297678 h 3880"/>
              <a:gd name="T4" fmla="*/ 751713 w 5185"/>
              <a:gd name="T5" fmla="*/ 1241832 h 3880"/>
              <a:gd name="T6" fmla="*/ 1108464 w 5185"/>
              <a:gd name="T7" fmla="*/ 1148144 h 3880"/>
              <a:gd name="T8" fmla="*/ 751713 w 5185"/>
              <a:gd name="T9" fmla="*/ 1241832 h 3880"/>
              <a:gd name="T10" fmla="*/ 1726808 w 5185"/>
              <a:gd name="T11" fmla="*/ 1012203 h 3880"/>
              <a:gd name="T12" fmla="*/ 1726073 w 5185"/>
              <a:gd name="T13" fmla="*/ 1007794 h 3880"/>
              <a:gd name="T14" fmla="*/ 1726808 w 5185"/>
              <a:gd name="T15" fmla="*/ 44089 h 3880"/>
              <a:gd name="T16" fmla="*/ 1726441 w 5185"/>
              <a:gd name="T17" fmla="*/ 39680 h 3880"/>
              <a:gd name="T18" fmla="*/ 1724604 w 5185"/>
              <a:gd name="T19" fmla="*/ 30862 h 3880"/>
              <a:gd name="T20" fmla="*/ 1721297 w 5185"/>
              <a:gd name="T21" fmla="*/ 23147 h 3880"/>
              <a:gd name="T22" fmla="*/ 1716888 w 5185"/>
              <a:gd name="T23" fmla="*/ 15798 h 3880"/>
              <a:gd name="T24" fmla="*/ 1711010 w 5185"/>
              <a:gd name="T25" fmla="*/ 9920 h 3880"/>
              <a:gd name="T26" fmla="*/ 1703662 w 5185"/>
              <a:gd name="T27" fmla="*/ 5144 h 3880"/>
              <a:gd name="T28" fmla="*/ 1695946 w 5185"/>
              <a:gd name="T29" fmla="*/ 1837 h 3880"/>
              <a:gd name="T30" fmla="*/ 1687128 w 5185"/>
              <a:gd name="T31" fmla="*/ 367 h 3880"/>
              <a:gd name="T32" fmla="*/ 222281 w 5185"/>
              <a:gd name="T33" fmla="*/ 0 h 3880"/>
              <a:gd name="T34" fmla="*/ 217872 w 5185"/>
              <a:gd name="T35" fmla="*/ 367 h 3880"/>
              <a:gd name="T36" fmla="*/ 209054 w 5185"/>
              <a:gd name="T37" fmla="*/ 1837 h 3880"/>
              <a:gd name="T38" fmla="*/ 201338 w 5185"/>
              <a:gd name="T39" fmla="*/ 5144 h 3880"/>
              <a:gd name="T40" fmla="*/ 194358 w 5185"/>
              <a:gd name="T41" fmla="*/ 9920 h 3880"/>
              <a:gd name="T42" fmla="*/ 188112 w 5185"/>
              <a:gd name="T43" fmla="*/ 15798 h 3880"/>
              <a:gd name="T44" fmla="*/ 183336 w 5185"/>
              <a:gd name="T45" fmla="*/ 23147 h 3880"/>
              <a:gd name="T46" fmla="*/ 180029 w 5185"/>
              <a:gd name="T47" fmla="*/ 30862 h 3880"/>
              <a:gd name="T48" fmla="*/ 178559 w 5185"/>
              <a:gd name="T49" fmla="*/ 39680 h 3880"/>
              <a:gd name="T50" fmla="*/ 178192 w 5185"/>
              <a:gd name="T51" fmla="*/ 1003386 h 3880"/>
              <a:gd name="T52" fmla="*/ 178559 w 5185"/>
              <a:gd name="T53" fmla="*/ 1007794 h 3880"/>
              <a:gd name="T54" fmla="*/ 178192 w 5185"/>
              <a:gd name="T55" fmla="*/ 1012203 h 3880"/>
              <a:gd name="T56" fmla="*/ 1727176 w 5185"/>
              <a:gd name="T57" fmla="*/ 1012571 h 3880"/>
              <a:gd name="T58" fmla="*/ 1616954 w 5185"/>
              <a:gd name="T59" fmla="*/ 937620 h 3880"/>
              <a:gd name="T60" fmla="*/ 288046 w 5185"/>
              <a:gd name="T61" fmla="*/ 109854 h 3880"/>
              <a:gd name="T62" fmla="*/ 1616954 w 5185"/>
              <a:gd name="T63" fmla="*/ 937620 h 3880"/>
              <a:gd name="T64" fmla="*/ 4409 w 5185"/>
              <a:gd name="T65" fmla="*/ 1350584 h 3880"/>
              <a:gd name="T66" fmla="*/ 0 w 5185"/>
              <a:gd name="T67" fmla="*/ 1359402 h 3880"/>
              <a:gd name="T68" fmla="*/ 735 w 5185"/>
              <a:gd name="T69" fmla="*/ 1369322 h 3880"/>
              <a:gd name="T70" fmla="*/ 3307 w 5185"/>
              <a:gd name="T71" fmla="*/ 1379977 h 3880"/>
              <a:gd name="T72" fmla="*/ 7348 w 5185"/>
              <a:gd name="T73" fmla="*/ 1390999 h 3880"/>
              <a:gd name="T74" fmla="*/ 13227 w 5185"/>
              <a:gd name="T75" fmla="*/ 1401654 h 3880"/>
              <a:gd name="T76" fmla="*/ 19473 w 5185"/>
              <a:gd name="T77" fmla="*/ 1411206 h 3880"/>
              <a:gd name="T78" fmla="*/ 26821 w 5185"/>
              <a:gd name="T79" fmla="*/ 1418554 h 3880"/>
              <a:gd name="T80" fmla="*/ 35271 w 5185"/>
              <a:gd name="T81" fmla="*/ 1423698 h 3880"/>
              <a:gd name="T82" fmla="*/ 41884 w 5185"/>
              <a:gd name="T83" fmla="*/ 1425168 h 3880"/>
              <a:gd name="T84" fmla="*/ 1860911 w 5185"/>
              <a:gd name="T85" fmla="*/ 1425535 h 3880"/>
              <a:gd name="T86" fmla="*/ 1863116 w 5185"/>
              <a:gd name="T87" fmla="*/ 1425168 h 3880"/>
              <a:gd name="T88" fmla="*/ 1869729 w 5185"/>
              <a:gd name="T89" fmla="*/ 1423698 h 3880"/>
              <a:gd name="T90" fmla="*/ 1878179 w 5185"/>
              <a:gd name="T91" fmla="*/ 1418554 h 3880"/>
              <a:gd name="T92" fmla="*/ 1885527 w 5185"/>
              <a:gd name="T93" fmla="*/ 1411206 h 3880"/>
              <a:gd name="T94" fmla="*/ 1892141 w 5185"/>
              <a:gd name="T95" fmla="*/ 1401654 h 3880"/>
              <a:gd name="T96" fmla="*/ 1897652 w 5185"/>
              <a:gd name="T97" fmla="*/ 1390999 h 3880"/>
              <a:gd name="T98" fmla="*/ 1901693 w 5185"/>
              <a:gd name="T99" fmla="*/ 1379977 h 3880"/>
              <a:gd name="T100" fmla="*/ 1903898 w 5185"/>
              <a:gd name="T101" fmla="*/ 1369322 h 3880"/>
              <a:gd name="T102" fmla="*/ 1905000 w 5185"/>
              <a:gd name="T103" fmla="*/ 1359402 h 388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185" h="3880">
                <a:moveTo>
                  <a:pt x="4775" y="2900"/>
                </a:moveTo>
                <a:lnTo>
                  <a:pt x="411" y="2900"/>
                </a:lnTo>
                <a:lnTo>
                  <a:pt x="87" y="3532"/>
                </a:lnTo>
                <a:lnTo>
                  <a:pt x="5099" y="3532"/>
                </a:lnTo>
                <a:lnTo>
                  <a:pt x="4775" y="2900"/>
                </a:lnTo>
                <a:close/>
                <a:moveTo>
                  <a:pt x="2046" y="3380"/>
                </a:moveTo>
                <a:lnTo>
                  <a:pt x="2181" y="3125"/>
                </a:lnTo>
                <a:lnTo>
                  <a:pt x="3017" y="3125"/>
                </a:lnTo>
                <a:lnTo>
                  <a:pt x="3139" y="3380"/>
                </a:lnTo>
                <a:lnTo>
                  <a:pt x="2046" y="3380"/>
                </a:lnTo>
                <a:close/>
                <a:moveTo>
                  <a:pt x="4700" y="2755"/>
                </a:moveTo>
                <a:lnTo>
                  <a:pt x="4700" y="2755"/>
                </a:lnTo>
                <a:lnTo>
                  <a:pt x="4698" y="2743"/>
                </a:lnTo>
                <a:lnTo>
                  <a:pt x="4700" y="2731"/>
                </a:lnTo>
                <a:lnTo>
                  <a:pt x="4700" y="120"/>
                </a:lnTo>
                <a:lnTo>
                  <a:pt x="4699" y="108"/>
                </a:lnTo>
                <a:lnTo>
                  <a:pt x="4697" y="95"/>
                </a:lnTo>
                <a:lnTo>
                  <a:pt x="4694" y="84"/>
                </a:lnTo>
                <a:lnTo>
                  <a:pt x="4690" y="73"/>
                </a:lnTo>
                <a:lnTo>
                  <a:pt x="4685" y="63"/>
                </a:lnTo>
                <a:lnTo>
                  <a:pt x="4680" y="53"/>
                </a:lnTo>
                <a:lnTo>
                  <a:pt x="4673" y="43"/>
                </a:lnTo>
                <a:lnTo>
                  <a:pt x="4665" y="34"/>
                </a:lnTo>
                <a:lnTo>
                  <a:pt x="4657" y="27"/>
                </a:lnTo>
                <a:lnTo>
                  <a:pt x="4647" y="20"/>
                </a:lnTo>
                <a:lnTo>
                  <a:pt x="4637" y="14"/>
                </a:lnTo>
                <a:lnTo>
                  <a:pt x="4627" y="9"/>
                </a:lnTo>
                <a:lnTo>
                  <a:pt x="4616" y="5"/>
                </a:lnTo>
                <a:lnTo>
                  <a:pt x="4605" y="2"/>
                </a:lnTo>
                <a:lnTo>
                  <a:pt x="4592" y="1"/>
                </a:lnTo>
                <a:lnTo>
                  <a:pt x="4580" y="0"/>
                </a:lnTo>
                <a:lnTo>
                  <a:pt x="605" y="0"/>
                </a:lnTo>
                <a:lnTo>
                  <a:pt x="593" y="1"/>
                </a:lnTo>
                <a:lnTo>
                  <a:pt x="581" y="2"/>
                </a:lnTo>
                <a:lnTo>
                  <a:pt x="569" y="5"/>
                </a:lnTo>
                <a:lnTo>
                  <a:pt x="558" y="9"/>
                </a:lnTo>
                <a:lnTo>
                  <a:pt x="548" y="14"/>
                </a:lnTo>
                <a:lnTo>
                  <a:pt x="538" y="20"/>
                </a:lnTo>
                <a:lnTo>
                  <a:pt x="529" y="27"/>
                </a:lnTo>
                <a:lnTo>
                  <a:pt x="521" y="34"/>
                </a:lnTo>
                <a:lnTo>
                  <a:pt x="512" y="43"/>
                </a:lnTo>
                <a:lnTo>
                  <a:pt x="505" y="53"/>
                </a:lnTo>
                <a:lnTo>
                  <a:pt x="499" y="63"/>
                </a:lnTo>
                <a:lnTo>
                  <a:pt x="494" y="73"/>
                </a:lnTo>
                <a:lnTo>
                  <a:pt x="490" y="84"/>
                </a:lnTo>
                <a:lnTo>
                  <a:pt x="488" y="95"/>
                </a:lnTo>
                <a:lnTo>
                  <a:pt x="486" y="108"/>
                </a:lnTo>
                <a:lnTo>
                  <a:pt x="485" y="120"/>
                </a:lnTo>
                <a:lnTo>
                  <a:pt x="485" y="2731"/>
                </a:lnTo>
                <a:lnTo>
                  <a:pt x="486" y="2743"/>
                </a:lnTo>
                <a:lnTo>
                  <a:pt x="485" y="2755"/>
                </a:lnTo>
                <a:lnTo>
                  <a:pt x="484" y="2756"/>
                </a:lnTo>
                <a:lnTo>
                  <a:pt x="4701" y="2756"/>
                </a:lnTo>
                <a:lnTo>
                  <a:pt x="4700" y="2755"/>
                </a:lnTo>
                <a:close/>
                <a:moveTo>
                  <a:pt x="4401" y="2552"/>
                </a:moveTo>
                <a:lnTo>
                  <a:pt x="784" y="2552"/>
                </a:lnTo>
                <a:lnTo>
                  <a:pt x="784" y="299"/>
                </a:lnTo>
                <a:lnTo>
                  <a:pt x="4401" y="299"/>
                </a:lnTo>
                <a:lnTo>
                  <a:pt x="4401" y="2552"/>
                </a:lnTo>
                <a:close/>
                <a:moveTo>
                  <a:pt x="5172" y="3676"/>
                </a:moveTo>
                <a:lnTo>
                  <a:pt x="12" y="3676"/>
                </a:lnTo>
                <a:lnTo>
                  <a:pt x="0" y="3700"/>
                </a:lnTo>
                <a:lnTo>
                  <a:pt x="1" y="3713"/>
                </a:lnTo>
                <a:lnTo>
                  <a:pt x="2" y="3727"/>
                </a:lnTo>
                <a:lnTo>
                  <a:pt x="5" y="3741"/>
                </a:lnTo>
                <a:lnTo>
                  <a:pt x="9" y="3756"/>
                </a:lnTo>
                <a:lnTo>
                  <a:pt x="14" y="3771"/>
                </a:lnTo>
                <a:lnTo>
                  <a:pt x="20" y="3786"/>
                </a:lnTo>
                <a:lnTo>
                  <a:pt x="28" y="3801"/>
                </a:lnTo>
                <a:lnTo>
                  <a:pt x="36" y="3815"/>
                </a:lnTo>
                <a:lnTo>
                  <a:pt x="44" y="3828"/>
                </a:lnTo>
                <a:lnTo>
                  <a:pt x="53" y="3841"/>
                </a:lnTo>
                <a:lnTo>
                  <a:pt x="63" y="3852"/>
                </a:lnTo>
                <a:lnTo>
                  <a:pt x="73" y="3861"/>
                </a:lnTo>
                <a:lnTo>
                  <a:pt x="85" y="3869"/>
                </a:lnTo>
                <a:lnTo>
                  <a:pt x="96" y="3875"/>
                </a:lnTo>
                <a:lnTo>
                  <a:pt x="108" y="3878"/>
                </a:lnTo>
                <a:lnTo>
                  <a:pt x="114" y="3879"/>
                </a:lnTo>
                <a:lnTo>
                  <a:pt x="120" y="3880"/>
                </a:lnTo>
                <a:lnTo>
                  <a:pt x="5065" y="3880"/>
                </a:lnTo>
                <a:lnTo>
                  <a:pt x="5071" y="3879"/>
                </a:lnTo>
                <a:lnTo>
                  <a:pt x="5077" y="3878"/>
                </a:lnTo>
                <a:lnTo>
                  <a:pt x="5089" y="3875"/>
                </a:lnTo>
                <a:lnTo>
                  <a:pt x="5101" y="3869"/>
                </a:lnTo>
                <a:lnTo>
                  <a:pt x="5112" y="3861"/>
                </a:lnTo>
                <a:lnTo>
                  <a:pt x="5122" y="3852"/>
                </a:lnTo>
                <a:lnTo>
                  <a:pt x="5132" y="3841"/>
                </a:lnTo>
                <a:lnTo>
                  <a:pt x="5141" y="3828"/>
                </a:lnTo>
                <a:lnTo>
                  <a:pt x="5150" y="3815"/>
                </a:lnTo>
                <a:lnTo>
                  <a:pt x="5158" y="3801"/>
                </a:lnTo>
                <a:lnTo>
                  <a:pt x="5165" y="3786"/>
                </a:lnTo>
                <a:lnTo>
                  <a:pt x="5171" y="3771"/>
                </a:lnTo>
                <a:lnTo>
                  <a:pt x="5176" y="3756"/>
                </a:lnTo>
                <a:lnTo>
                  <a:pt x="5180" y="3741"/>
                </a:lnTo>
                <a:lnTo>
                  <a:pt x="5182" y="3727"/>
                </a:lnTo>
                <a:lnTo>
                  <a:pt x="5184" y="3713"/>
                </a:lnTo>
                <a:lnTo>
                  <a:pt x="5185" y="3700"/>
                </a:lnTo>
                <a:lnTo>
                  <a:pt x="5172" y="3676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bIns="36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grpSp>
        <p:nvGrpSpPr>
          <p:cNvPr id="147" name="组合 146"/>
          <p:cNvGrpSpPr/>
          <p:nvPr/>
        </p:nvGrpSpPr>
        <p:grpSpPr>
          <a:xfrm>
            <a:off x="1182697" y="5147335"/>
            <a:ext cx="2054989" cy="353367"/>
            <a:chOff x="6093347" y="4357700"/>
            <a:chExt cx="2054989" cy="353367"/>
          </a:xfrm>
        </p:grpSpPr>
        <p:cxnSp>
          <p:nvCxnSpPr>
            <p:cNvPr id="148" name="直接连接符 147"/>
            <p:cNvCxnSpPr/>
            <p:nvPr/>
          </p:nvCxnSpPr>
          <p:spPr>
            <a:xfrm>
              <a:off x="6126047" y="4711067"/>
              <a:ext cx="1855473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9" name="TextBox 148"/>
            <p:cNvSpPr txBox="1"/>
            <p:nvPr/>
          </p:nvSpPr>
          <p:spPr>
            <a:xfrm>
              <a:off x="6093347" y="4357700"/>
              <a:ext cx="205498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bg1">
                      <a:lumMod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1pPr>
            </a:lstStyle>
            <a:p>
              <a:pPr algn="l"/>
              <a:r>
                <a:rPr lang="zh-CN" altLang="en-US" sz="1600" dirty="0"/>
                <a:t>岗  </a:t>
              </a:r>
              <a:r>
                <a:rPr lang="zh-CN" altLang="en-US" sz="1600"/>
                <a:t>位：布加迪</a:t>
              </a:r>
              <a:endParaRPr lang="zh-CN" altLang="en-US" sz="1600" dirty="0"/>
            </a:p>
          </p:txBody>
        </p:sp>
      </p:grpSp>
      <p:pic>
        <p:nvPicPr>
          <p:cNvPr id="159" name="音乐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5942013" y="-78584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268381"/>
      </p:ext>
    </p:extLst>
  </p:cSld>
  <p:clrMapOvr>
    <a:masterClrMapping/>
  </p:clrMapOvr>
  <p:transition advClick="0" advTm="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757 -0.65347 L 0.07279 0.2194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00" y="437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4054 0.01018 L -0.06265 0.0002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00" y="-5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168 0.57863 L 0.05654 -0.1871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00" y="-38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0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000"/>
                            </p:stCondLst>
                            <p:childTnLst>
                              <p:par>
                                <p:cTn id="4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5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15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0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250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30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1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9"/>
                </p:tgtEl>
              </p:cMediaNode>
            </p:audio>
          </p:childTnLst>
        </p:cTn>
      </p:par>
    </p:tnLst>
    <p:bldLst>
      <p:bldP spid="60" grpId="0"/>
      <p:bldP spid="61" grpId="0"/>
      <p:bldP spid="42" grpId="0" animBg="1"/>
      <p:bldP spid="43" grpId="0" animBg="1"/>
      <p:bldP spid="44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142" grpId="0" animBg="1"/>
      <p:bldP spid="14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/>
          </p:cNvSpPr>
          <p:nvPr/>
        </p:nvSpPr>
        <p:spPr bwMode="auto">
          <a:xfrm>
            <a:off x="1670479" y="3627251"/>
            <a:ext cx="1290656" cy="934820"/>
          </a:xfrm>
          <a:custGeom>
            <a:avLst/>
            <a:gdLst>
              <a:gd name="T0" fmla="*/ 0 w 401"/>
              <a:gd name="T1" fmla="*/ 290 h 290"/>
              <a:gd name="T2" fmla="*/ 54 w 401"/>
              <a:gd name="T3" fmla="*/ 152 h 290"/>
              <a:gd name="T4" fmla="*/ 201 w 401"/>
              <a:gd name="T5" fmla="*/ 0 h 290"/>
              <a:gd name="T6" fmla="*/ 347 w 401"/>
              <a:gd name="T7" fmla="*/ 152 h 290"/>
              <a:gd name="T8" fmla="*/ 401 w 401"/>
              <a:gd name="T9" fmla="*/ 290 h 290"/>
              <a:gd name="T10" fmla="*/ 0 w 401"/>
              <a:gd name="T11" fmla="*/ 290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1" h="290">
                <a:moveTo>
                  <a:pt x="0" y="290"/>
                </a:moveTo>
                <a:cubicBezTo>
                  <a:pt x="33" y="249"/>
                  <a:pt x="46" y="203"/>
                  <a:pt x="54" y="152"/>
                </a:cubicBezTo>
                <a:cubicBezTo>
                  <a:pt x="64" y="89"/>
                  <a:pt x="93" y="0"/>
                  <a:pt x="201" y="0"/>
                </a:cubicBezTo>
                <a:cubicBezTo>
                  <a:pt x="309" y="0"/>
                  <a:pt x="337" y="89"/>
                  <a:pt x="347" y="152"/>
                </a:cubicBezTo>
                <a:cubicBezTo>
                  <a:pt x="355" y="203"/>
                  <a:pt x="368" y="249"/>
                  <a:pt x="401" y="290"/>
                </a:cubicBezTo>
                <a:lnTo>
                  <a:pt x="0" y="290"/>
                </a:lnTo>
                <a:close/>
              </a:path>
            </a:pathLst>
          </a:custGeom>
          <a:solidFill>
            <a:srgbClr val="0070C0">
              <a:alpha val="69804"/>
            </a:srgbClr>
          </a:solidFill>
          <a:ln>
            <a:solidFill>
              <a:srgbClr val="00B0F0"/>
            </a:solidFill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2462313" y="3123046"/>
            <a:ext cx="1326091" cy="1439024"/>
          </a:xfrm>
          <a:custGeom>
            <a:avLst/>
            <a:gdLst>
              <a:gd name="T0" fmla="*/ 0 w 412"/>
              <a:gd name="T1" fmla="*/ 447 h 447"/>
              <a:gd name="T2" fmla="*/ 55 w 412"/>
              <a:gd name="T3" fmla="*/ 235 h 447"/>
              <a:gd name="T4" fmla="*/ 206 w 412"/>
              <a:gd name="T5" fmla="*/ 0 h 447"/>
              <a:gd name="T6" fmla="*/ 357 w 412"/>
              <a:gd name="T7" fmla="*/ 235 h 447"/>
              <a:gd name="T8" fmla="*/ 412 w 412"/>
              <a:gd name="T9" fmla="*/ 447 h 447"/>
              <a:gd name="T10" fmla="*/ 0 w 412"/>
              <a:gd name="T11" fmla="*/ 447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12" h="447">
                <a:moveTo>
                  <a:pt x="0" y="447"/>
                </a:moveTo>
                <a:cubicBezTo>
                  <a:pt x="33" y="385"/>
                  <a:pt x="46" y="313"/>
                  <a:pt x="55" y="235"/>
                </a:cubicBezTo>
                <a:cubicBezTo>
                  <a:pt x="65" y="137"/>
                  <a:pt x="95" y="0"/>
                  <a:pt x="206" y="0"/>
                </a:cubicBezTo>
                <a:cubicBezTo>
                  <a:pt x="317" y="0"/>
                  <a:pt x="346" y="137"/>
                  <a:pt x="357" y="235"/>
                </a:cubicBezTo>
                <a:cubicBezTo>
                  <a:pt x="365" y="313"/>
                  <a:pt x="378" y="385"/>
                  <a:pt x="412" y="447"/>
                </a:cubicBezTo>
                <a:lnTo>
                  <a:pt x="0" y="447"/>
                </a:lnTo>
                <a:close/>
              </a:path>
            </a:pathLst>
          </a:custGeom>
          <a:solidFill>
            <a:srgbClr val="00B0F0">
              <a:alpha val="69804"/>
            </a:srgbClr>
          </a:solidFill>
          <a:ln>
            <a:solidFill>
              <a:srgbClr val="00B0F0"/>
            </a:solidFill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3514465" y="3440560"/>
            <a:ext cx="1204792" cy="1121512"/>
          </a:xfrm>
          <a:custGeom>
            <a:avLst/>
            <a:gdLst>
              <a:gd name="T0" fmla="*/ 0 w 374"/>
              <a:gd name="T1" fmla="*/ 348 h 348"/>
              <a:gd name="T2" fmla="*/ 50 w 374"/>
              <a:gd name="T3" fmla="*/ 183 h 348"/>
              <a:gd name="T4" fmla="*/ 187 w 374"/>
              <a:gd name="T5" fmla="*/ 0 h 348"/>
              <a:gd name="T6" fmla="*/ 324 w 374"/>
              <a:gd name="T7" fmla="*/ 183 h 348"/>
              <a:gd name="T8" fmla="*/ 374 w 374"/>
              <a:gd name="T9" fmla="*/ 348 h 348"/>
              <a:gd name="T10" fmla="*/ 0 w 374"/>
              <a:gd name="T11" fmla="*/ 348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4" h="348">
                <a:moveTo>
                  <a:pt x="0" y="348"/>
                </a:moveTo>
                <a:cubicBezTo>
                  <a:pt x="31" y="299"/>
                  <a:pt x="43" y="244"/>
                  <a:pt x="50" y="183"/>
                </a:cubicBezTo>
                <a:cubicBezTo>
                  <a:pt x="60" y="107"/>
                  <a:pt x="87" y="0"/>
                  <a:pt x="187" y="0"/>
                </a:cubicBezTo>
                <a:cubicBezTo>
                  <a:pt x="288" y="0"/>
                  <a:pt x="315" y="107"/>
                  <a:pt x="324" y="183"/>
                </a:cubicBezTo>
                <a:cubicBezTo>
                  <a:pt x="332" y="244"/>
                  <a:pt x="344" y="299"/>
                  <a:pt x="374" y="348"/>
                </a:cubicBezTo>
                <a:lnTo>
                  <a:pt x="0" y="348"/>
                </a:lnTo>
                <a:close/>
              </a:path>
            </a:pathLst>
          </a:custGeom>
          <a:solidFill>
            <a:srgbClr val="0070C0">
              <a:alpha val="69804"/>
            </a:srgbClr>
          </a:solidFill>
          <a:ln>
            <a:solidFill>
              <a:srgbClr val="00B0F0"/>
            </a:solidFill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4467125" y="3773059"/>
            <a:ext cx="1088948" cy="789010"/>
          </a:xfrm>
          <a:custGeom>
            <a:avLst/>
            <a:gdLst>
              <a:gd name="T0" fmla="*/ 0 w 338"/>
              <a:gd name="T1" fmla="*/ 245 h 245"/>
              <a:gd name="T2" fmla="*/ 45 w 338"/>
              <a:gd name="T3" fmla="*/ 129 h 245"/>
              <a:gd name="T4" fmla="*/ 169 w 338"/>
              <a:gd name="T5" fmla="*/ 0 h 245"/>
              <a:gd name="T6" fmla="*/ 293 w 338"/>
              <a:gd name="T7" fmla="*/ 129 h 245"/>
              <a:gd name="T8" fmla="*/ 338 w 338"/>
              <a:gd name="T9" fmla="*/ 245 h 245"/>
              <a:gd name="T10" fmla="*/ 0 w 338"/>
              <a:gd name="T11" fmla="*/ 245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38" h="245">
                <a:moveTo>
                  <a:pt x="0" y="245"/>
                </a:moveTo>
                <a:cubicBezTo>
                  <a:pt x="27" y="211"/>
                  <a:pt x="38" y="172"/>
                  <a:pt x="45" y="129"/>
                </a:cubicBezTo>
                <a:cubicBezTo>
                  <a:pt x="54" y="75"/>
                  <a:pt x="78" y="0"/>
                  <a:pt x="169" y="0"/>
                </a:cubicBezTo>
                <a:cubicBezTo>
                  <a:pt x="260" y="0"/>
                  <a:pt x="284" y="75"/>
                  <a:pt x="293" y="129"/>
                </a:cubicBezTo>
                <a:cubicBezTo>
                  <a:pt x="300" y="172"/>
                  <a:pt x="311" y="211"/>
                  <a:pt x="338" y="245"/>
                </a:cubicBezTo>
                <a:lnTo>
                  <a:pt x="0" y="245"/>
                </a:lnTo>
                <a:close/>
              </a:path>
            </a:pathLst>
          </a:custGeom>
          <a:solidFill>
            <a:srgbClr val="00B0F0">
              <a:alpha val="69804"/>
            </a:srgbClr>
          </a:solidFill>
          <a:ln>
            <a:solidFill>
              <a:srgbClr val="00B0F0"/>
            </a:solidFill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5234432" y="3605448"/>
            <a:ext cx="1319276" cy="956624"/>
          </a:xfrm>
          <a:custGeom>
            <a:avLst/>
            <a:gdLst>
              <a:gd name="T0" fmla="*/ 0 w 410"/>
              <a:gd name="T1" fmla="*/ 297 h 297"/>
              <a:gd name="T2" fmla="*/ 55 w 410"/>
              <a:gd name="T3" fmla="*/ 156 h 297"/>
              <a:gd name="T4" fmla="*/ 205 w 410"/>
              <a:gd name="T5" fmla="*/ 0 h 297"/>
              <a:gd name="T6" fmla="*/ 355 w 410"/>
              <a:gd name="T7" fmla="*/ 156 h 297"/>
              <a:gd name="T8" fmla="*/ 410 w 410"/>
              <a:gd name="T9" fmla="*/ 297 h 297"/>
              <a:gd name="T10" fmla="*/ 0 w 410"/>
              <a:gd name="T11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10" h="297">
                <a:moveTo>
                  <a:pt x="0" y="297"/>
                </a:moveTo>
                <a:cubicBezTo>
                  <a:pt x="33" y="256"/>
                  <a:pt x="47" y="208"/>
                  <a:pt x="55" y="156"/>
                </a:cubicBezTo>
                <a:cubicBezTo>
                  <a:pt x="65" y="91"/>
                  <a:pt x="95" y="0"/>
                  <a:pt x="205" y="0"/>
                </a:cubicBezTo>
                <a:cubicBezTo>
                  <a:pt x="316" y="0"/>
                  <a:pt x="345" y="91"/>
                  <a:pt x="355" y="156"/>
                </a:cubicBezTo>
                <a:cubicBezTo>
                  <a:pt x="364" y="208"/>
                  <a:pt x="377" y="256"/>
                  <a:pt x="410" y="297"/>
                </a:cubicBezTo>
                <a:lnTo>
                  <a:pt x="0" y="297"/>
                </a:lnTo>
                <a:close/>
              </a:path>
            </a:pathLst>
          </a:custGeom>
          <a:solidFill>
            <a:srgbClr val="0070C0">
              <a:alpha val="69804"/>
            </a:srgbClr>
          </a:solidFill>
          <a:ln>
            <a:solidFill>
              <a:srgbClr val="00B0F0"/>
            </a:solidFill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6067157" y="4016986"/>
            <a:ext cx="1304285" cy="545084"/>
          </a:xfrm>
          <a:custGeom>
            <a:avLst/>
            <a:gdLst>
              <a:gd name="T0" fmla="*/ 0 w 405"/>
              <a:gd name="T1" fmla="*/ 169 h 169"/>
              <a:gd name="T2" fmla="*/ 54 w 405"/>
              <a:gd name="T3" fmla="*/ 89 h 169"/>
              <a:gd name="T4" fmla="*/ 203 w 405"/>
              <a:gd name="T5" fmla="*/ 0 h 169"/>
              <a:gd name="T6" fmla="*/ 351 w 405"/>
              <a:gd name="T7" fmla="*/ 89 h 169"/>
              <a:gd name="T8" fmla="*/ 405 w 405"/>
              <a:gd name="T9" fmla="*/ 169 h 169"/>
              <a:gd name="T10" fmla="*/ 0 w 405"/>
              <a:gd name="T11" fmla="*/ 169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5" h="169">
                <a:moveTo>
                  <a:pt x="0" y="169"/>
                </a:moveTo>
                <a:cubicBezTo>
                  <a:pt x="33" y="145"/>
                  <a:pt x="46" y="118"/>
                  <a:pt x="54" y="89"/>
                </a:cubicBezTo>
                <a:cubicBezTo>
                  <a:pt x="65" y="52"/>
                  <a:pt x="94" y="0"/>
                  <a:pt x="203" y="0"/>
                </a:cubicBezTo>
                <a:cubicBezTo>
                  <a:pt x="312" y="0"/>
                  <a:pt x="341" y="52"/>
                  <a:pt x="351" y="89"/>
                </a:cubicBezTo>
                <a:cubicBezTo>
                  <a:pt x="359" y="118"/>
                  <a:pt x="372" y="145"/>
                  <a:pt x="405" y="169"/>
                </a:cubicBezTo>
                <a:lnTo>
                  <a:pt x="0" y="169"/>
                </a:lnTo>
                <a:close/>
              </a:path>
            </a:pathLst>
          </a:custGeom>
          <a:solidFill>
            <a:srgbClr val="0070C0">
              <a:alpha val="69804"/>
            </a:srgbClr>
          </a:solidFill>
          <a:ln>
            <a:solidFill>
              <a:srgbClr val="00B0F0"/>
            </a:solidFill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6766318" y="2899563"/>
            <a:ext cx="1394236" cy="1662509"/>
          </a:xfrm>
          <a:custGeom>
            <a:avLst/>
            <a:gdLst>
              <a:gd name="T0" fmla="*/ 0 w 433"/>
              <a:gd name="T1" fmla="*/ 516 h 516"/>
              <a:gd name="T2" fmla="*/ 58 w 433"/>
              <a:gd name="T3" fmla="*/ 271 h 516"/>
              <a:gd name="T4" fmla="*/ 217 w 433"/>
              <a:gd name="T5" fmla="*/ 0 h 516"/>
              <a:gd name="T6" fmla="*/ 375 w 433"/>
              <a:gd name="T7" fmla="*/ 271 h 516"/>
              <a:gd name="T8" fmla="*/ 433 w 433"/>
              <a:gd name="T9" fmla="*/ 516 h 516"/>
              <a:gd name="T10" fmla="*/ 0 w 433"/>
              <a:gd name="T11" fmla="*/ 516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3" h="516">
                <a:moveTo>
                  <a:pt x="0" y="516"/>
                </a:moveTo>
                <a:cubicBezTo>
                  <a:pt x="35" y="444"/>
                  <a:pt x="49" y="361"/>
                  <a:pt x="58" y="271"/>
                </a:cubicBezTo>
                <a:cubicBezTo>
                  <a:pt x="69" y="158"/>
                  <a:pt x="100" y="0"/>
                  <a:pt x="217" y="0"/>
                </a:cubicBezTo>
                <a:cubicBezTo>
                  <a:pt x="333" y="0"/>
                  <a:pt x="364" y="158"/>
                  <a:pt x="375" y="271"/>
                </a:cubicBezTo>
                <a:cubicBezTo>
                  <a:pt x="384" y="361"/>
                  <a:pt x="398" y="444"/>
                  <a:pt x="433" y="516"/>
                </a:cubicBezTo>
                <a:lnTo>
                  <a:pt x="0" y="516"/>
                </a:lnTo>
                <a:close/>
              </a:path>
            </a:pathLst>
          </a:custGeom>
          <a:solidFill>
            <a:srgbClr val="0070C0">
              <a:alpha val="69804"/>
            </a:srgbClr>
          </a:solidFill>
          <a:ln>
            <a:solidFill>
              <a:srgbClr val="00B0F0"/>
            </a:solidFill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7539077" y="3808492"/>
            <a:ext cx="1287930" cy="753580"/>
          </a:xfrm>
          <a:custGeom>
            <a:avLst/>
            <a:gdLst>
              <a:gd name="T0" fmla="*/ 0 w 400"/>
              <a:gd name="T1" fmla="*/ 234 h 234"/>
              <a:gd name="T2" fmla="*/ 53 w 400"/>
              <a:gd name="T3" fmla="*/ 123 h 234"/>
              <a:gd name="T4" fmla="*/ 200 w 400"/>
              <a:gd name="T5" fmla="*/ 0 h 234"/>
              <a:gd name="T6" fmla="*/ 346 w 400"/>
              <a:gd name="T7" fmla="*/ 123 h 234"/>
              <a:gd name="T8" fmla="*/ 400 w 400"/>
              <a:gd name="T9" fmla="*/ 234 h 234"/>
              <a:gd name="T10" fmla="*/ 0 w 400"/>
              <a:gd name="T11" fmla="*/ 234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0" h="234">
                <a:moveTo>
                  <a:pt x="0" y="234"/>
                </a:moveTo>
                <a:cubicBezTo>
                  <a:pt x="32" y="201"/>
                  <a:pt x="45" y="164"/>
                  <a:pt x="53" y="123"/>
                </a:cubicBezTo>
                <a:cubicBezTo>
                  <a:pt x="63" y="72"/>
                  <a:pt x="92" y="0"/>
                  <a:pt x="200" y="0"/>
                </a:cubicBezTo>
                <a:cubicBezTo>
                  <a:pt x="308" y="0"/>
                  <a:pt x="336" y="72"/>
                  <a:pt x="346" y="123"/>
                </a:cubicBezTo>
                <a:cubicBezTo>
                  <a:pt x="354" y="164"/>
                  <a:pt x="367" y="201"/>
                  <a:pt x="400" y="234"/>
                </a:cubicBezTo>
                <a:lnTo>
                  <a:pt x="0" y="234"/>
                </a:lnTo>
                <a:close/>
              </a:path>
            </a:pathLst>
          </a:custGeom>
          <a:solidFill>
            <a:srgbClr val="0070C0">
              <a:alpha val="69804"/>
            </a:srgbClr>
          </a:solidFill>
          <a:ln>
            <a:solidFill>
              <a:srgbClr val="00B0F0"/>
            </a:solidFill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8191899" y="3640877"/>
            <a:ext cx="1533251" cy="921193"/>
          </a:xfrm>
          <a:custGeom>
            <a:avLst/>
            <a:gdLst>
              <a:gd name="T0" fmla="*/ 0 w 476"/>
              <a:gd name="T1" fmla="*/ 286 h 286"/>
              <a:gd name="T2" fmla="*/ 63 w 476"/>
              <a:gd name="T3" fmla="*/ 151 h 286"/>
              <a:gd name="T4" fmla="*/ 238 w 476"/>
              <a:gd name="T5" fmla="*/ 0 h 286"/>
              <a:gd name="T6" fmla="*/ 412 w 476"/>
              <a:gd name="T7" fmla="*/ 151 h 286"/>
              <a:gd name="T8" fmla="*/ 476 w 476"/>
              <a:gd name="T9" fmla="*/ 286 h 286"/>
              <a:gd name="T10" fmla="*/ 0 w 476"/>
              <a:gd name="T11" fmla="*/ 286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76" h="286">
                <a:moveTo>
                  <a:pt x="0" y="286"/>
                </a:moveTo>
                <a:cubicBezTo>
                  <a:pt x="38" y="246"/>
                  <a:pt x="54" y="200"/>
                  <a:pt x="63" y="151"/>
                </a:cubicBezTo>
                <a:cubicBezTo>
                  <a:pt x="75" y="88"/>
                  <a:pt x="109" y="0"/>
                  <a:pt x="238" y="0"/>
                </a:cubicBezTo>
                <a:cubicBezTo>
                  <a:pt x="366" y="0"/>
                  <a:pt x="400" y="88"/>
                  <a:pt x="412" y="151"/>
                </a:cubicBezTo>
                <a:cubicBezTo>
                  <a:pt x="421" y="200"/>
                  <a:pt x="437" y="246"/>
                  <a:pt x="476" y="286"/>
                </a:cubicBezTo>
                <a:lnTo>
                  <a:pt x="0" y="286"/>
                </a:lnTo>
                <a:close/>
              </a:path>
            </a:pathLst>
          </a:custGeom>
          <a:solidFill>
            <a:srgbClr val="00B0F0">
              <a:alpha val="69804"/>
            </a:srgbClr>
          </a:solidFill>
          <a:ln>
            <a:solidFill>
              <a:srgbClr val="00B0F0"/>
            </a:solidFill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8981014" y="3454187"/>
            <a:ext cx="1290656" cy="1107885"/>
          </a:xfrm>
          <a:custGeom>
            <a:avLst/>
            <a:gdLst>
              <a:gd name="T0" fmla="*/ 0 w 401"/>
              <a:gd name="T1" fmla="*/ 344 h 344"/>
              <a:gd name="T2" fmla="*/ 54 w 401"/>
              <a:gd name="T3" fmla="*/ 181 h 344"/>
              <a:gd name="T4" fmla="*/ 201 w 401"/>
              <a:gd name="T5" fmla="*/ 0 h 344"/>
              <a:gd name="T6" fmla="*/ 347 w 401"/>
              <a:gd name="T7" fmla="*/ 181 h 344"/>
              <a:gd name="T8" fmla="*/ 401 w 401"/>
              <a:gd name="T9" fmla="*/ 344 h 344"/>
              <a:gd name="T10" fmla="*/ 0 w 401"/>
              <a:gd name="T11" fmla="*/ 344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1" h="344">
                <a:moveTo>
                  <a:pt x="0" y="344"/>
                </a:moveTo>
                <a:cubicBezTo>
                  <a:pt x="33" y="296"/>
                  <a:pt x="46" y="241"/>
                  <a:pt x="54" y="181"/>
                </a:cubicBezTo>
                <a:cubicBezTo>
                  <a:pt x="64" y="106"/>
                  <a:pt x="93" y="0"/>
                  <a:pt x="201" y="0"/>
                </a:cubicBezTo>
                <a:cubicBezTo>
                  <a:pt x="308" y="0"/>
                  <a:pt x="337" y="106"/>
                  <a:pt x="347" y="181"/>
                </a:cubicBezTo>
                <a:cubicBezTo>
                  <a:pt x="355" y="241"/>
                  <a:pt x="368" y="296"/>
                  <a:pt x="401" y="344"/>
                </a:cubicBezTo>
                <a:lnTo>
                  <a:pt x="0" y="344"/>
                </a:lnTo>
                <a:close/>
              </a:path>
            </a:pathLst>
          </a:custGeom>
          <a:solidFill>
            <a:srgbClr val="0070C0">
              <a:alpha val="69804"/>
            </a:srgbClr>
          </a:solidFill>
          <a:ln>
            <a:solidFill>
              <a:srgbClr val="00B0F0"/>
            </a:solidFill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Oval 16"/>
          <p:cNvSpPr>
            <a:spLocks noChangeArrowheads="1"/>
          </p:cNvSpPr>
          <p:nvPr/>
        </p:nvSpPr>
        <p:spPr bwMode="auto">
          <a:xfrm>
            <a:off x="2088884" y="2575237"/>
            <a:ext cx="453842" cy="453783"/>
          </a:xfrm>
          <a:prstGeom prst="ellipse">
            <a:avLst/>
          </a:prstGeom>
          <a:solidFill>
            <a:srgbClr val="0070C0"/>
          </a:solidFill>
          <a:ln>
            <a:noFill/>
          </a:ln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50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Line 17"/>
          <p:cNvSpPr>
            <a:spLocks noChangeShapeType="1"/>
          </p:cNvSpPr>
          <p:nvPr/>
        </p:nvSpPr>
        <p:spPr bwMode="auto">
          <a:xfrm>
            <a:off x="2315804" y="3123047"/>
            <a:ext cx="0" cy="408813"/>
          </a:xfrm>
          <a:prstGeom prst="line">
            <a:avLst/>
          </a:prstGeom>
          <a:noFill/>
          <a:ln w="2857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18"/>
          <p:cNvSpPr>
            <a:spLocks noChangeArrowheads="1"/>
          </p:cNvSpPr>
          <p:nvPr/>
        </p:nvSpPr>
        <p:spPr bwMode="auto">
          <a:xfrm>
            <a:off x="2897077" y="2043779"/>
            <a:ext cx="453842" cy="453783"/>
          </a:xfrm>
          <a:prstGeom prst="ellipse">
            <a:avLst/>
          </a:prstGeom>
          <a:solidFill>
            <a:srgbClr val="00B0F0"/>
          </a:solidFill>
          <a:ln>
            <a:noFill/>
          </a:ln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79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Line 19"/>
          <p:cNvSpPr>
            <a:spLocks noChangeShapeType="1"/>
          </p:cNvSpPr>
          <p:nvPr/>
        </p:nvSpPr>
        <p:spPr bwMode="auto">
          <a:xfrm>
            <a:off x="3123997" y="2603854"/>
            <a:ext cx="0" cy="408813"/>
          </a:xfrm>
          <a:prstGeom prst="line">
            <a:avLst/>
          </a:prstGeom>
          <a:noFill/>
          <a:ln w="2857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3891985" y="2398084"/>
            <a:ext cx="453842" cy="453783"/>
          </a:xfrm>
          <a:prstGeom prst="ellipse">
            <a:avLst/>
          </a:prstGeom>
          <a:solidFill>
            <a:srgbClr val="0070C0"/>
          </a:solidFill>
          <a:ln>
            <a:noFill/>
          </a:ln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68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4786041" y="2755115"/>
            <a:ext cx="453842" cy="453783"/>
          </a:xfrm>
          <a:prstGeom prst="ellipse">
            <a:avLst/>
          </a:prstGeom>
          <a:solidFill>
            <a:srgbClr val="00B0F0"/>
          </a:solidFill>
          <a:ln>
            <a:noFill/>
          </a:ln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42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3" name="Oval 22"/>
          <p:cNvSpPr>
            <a:spLocks noChangeArrowheads="1"/>
          </p:cNvSpPr>
          <p:nvPr/>
        </p:nvSpPr>
        <p:spPr bwMode="auto">
          <a:xfrm>
            <a:off x="5667831" y="2558884"/>
            <a:ext cx="455205" cy="453783"/>
          </a:xfrm>
          <a:prstGeom prst="ellipse">
            <a:avLst/>
          </a:prstGeom>
          <a:solidFill>
            <a:srgbClr val="0070C0"/>
          </a:solidFill>
          <a:ln>
            <a:noFill/>
          </a:ln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60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6492377" y="2934992"/>
            <a:ext cx="453842" cy="455145"/>
          </a:xfrm>
          <a:prstGeom prst="ellipse">
            <a:avLst/>
          </a:prstGeom>
          <a:solidFill>
            <a:srgbClr val="0070C0"/>
          </a:solidFill>
          <a:ln>
            <a:noFill/>
          </a:ln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31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7236515" y="1844824"/>
            <a:ext cx="453842" cy="453783"/>
          </a:xfrm>
          <a:prstGeom prst="ellipse">
            <a:avLst/>
          </a:prstGeom>
          <a:solidFill>
            <a:srgbClr val="0070C0"/>
          </a:solidFill>
          <a:ln>
            <a:noFill/>
          </a:ln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92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" name="Oval 25"/>
          <p:cNvSpPr>
            <a:spLocks noChangeArrowheads="1"/>
          </p:cNvSpPr>
          <p:nvPr/>
        </p:nvSpPr>
        <p:spPr bwMode="auto">
          <a:xfrm>
            <a:off x="7954758" y="2755115"/>
            <a:ext cx="453842" cy="453783"/>
          </a:xfrm>
          <a:prstGeom prst="ellipse">
            <a:avLst/>
          </a:prstGeom>
          <a:solidFill>
            <a:srgbClr val="0070C0"/>
          </a:solidFill>
          <a:ln>
            <a:noFill/>
          </a:ln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40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7" name="Oval 26"/>
          <p:cNvSpPr>
            <a:spLocks noChangeArrowheads="1"/>
          </p:cNvSpPr>
          <p:nvPr/>
        </p:nvSpPr>
        <p:spPr bwMode="auto">
          <a:xfrm>
            <a:off x="9399419" y="2404898"/>
            <a:ext cx="453842" cy="453783"/>
          </a:xfrm>
          <a:prstGeom prst="ellipse">
            <a:avLst/>
          </a:prstGeom>
          <a:solidFill>
            <a:srgbClr val="0070C0"/>
          </a:solidFill>
          <a:ln>
            <a:noFill/>
          </a:ln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64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8" name="Oval 27"/>
          <p:cNvSpPr>
            <a:spLocks noChangeArrowheads="1"/>
          </p:cNvSpPr>
          <p:nvPr/>
        </p:nvSpPr>
        <p:spPr bwMode="auto">
          <a:xfrm>
            <a:off x="8730241" y="2558884"/>
            <a:ext cx="453842" cy="453783"/>
          </a:xfrm>
          <a:prstGeom prst="ellipse">
            <a:avLst/>
          </a:prstGeom>
          <a:solidFill>
            <a:srgbClr val="00B0F0"/>
          </a:solidFill>
          <a:ln>
            <a:noFill/>
          </a:ln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61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9" name="Line 28"/>
          <p:cNvSpPr>
            <a:spLocks noChangeShapeType="1"/>
          </p:cNvSpPr>
          <p:nvPr/>
        </p:nvSpPr>
        <p:spPr bwMode="auto">
          <a:xfrm>
            <a:off x="4118905" y="2960886"/>
            <a:ext cx="0" cy="408813"/>
          </a:xfrm>
          <a:prstGeom prst="line">
            <a:avLst/>
          </a:prstGeom>
          <a:noFill/>
          <a:ln w="2857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Line 29"/>
          <p:cNvSpPr>
            <a:spLocks noChangeShapeType="1"/>
          </p:cNvSpPr>
          <p:nvPr/>
        </p:nvSpPr>
        <p:spPr bwMode="auto">
          <a:xfrm>
            <a:off x="5012960" y="3302924"/>
            <a:ext cx="0" cy="411539"/>
          </a:xfrm>
          <a:prstGeom prst="line">
            <a:avLst/>
          </a:prstGeom>
          <a:noFill/>
          <a:ln w="2857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Line 30"/>
          <p:cNvSpPr>
            <a:spLocks noChangeShapeType="1"/>
          </p:cNvSpPr>
          <p:nvPr/>
        </p:nvSpPr>
        <p:spPr bwMode="auto">
          <a:xfrm>
            <a:off x="5895431" y="3093067"/>
            <a:ext cx="0" cy="412902"/>
          </a:xfrm>
          <a:prstGeom prst="line">
            <a:avLst/>
          </a:prstGeom>
          <a:noFill/>
          <a:ln w="2857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Line 31"/>
          <p:cNvSpPr>
            <a:spLocks noChangeShapeType="1"/>
          </p:cNvSpPr>
          <p:nvPr/>
        </p:nvSpPr>
        <p:spPr bwMode="auto">
          <a:xfrm>
            <a:off x="6719297" y="3499156"/>
            <a:ext cx="0" cy="411539"/>
          </a:xfrm>
          <a:prstGeom prst="line">
            <a:avLst/>
          </a:prstGeom>
          <a:noFill/>
          <a:ln w="2857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Line 32"/>
          <p:cNvSpPr>
            <a:spLocks noChangeShapeType="1"/>
          </p:cNvSpPr>
          <p:nvPr/>
        </p:nvSpPr>
        <p:spPr bwMode="auto">
          <a:xfrm>
            <a:off x="7463435" y="2384457"/>
            <a:ext cx="0" cy="412902"/>
          </a:xfrm>
          <a:prstGeom prst="line">
            <a:avLst/>
          </a:prstGeom>
          <a:noFill/>
          <a:ln w="2857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Line 33"/>
          <p:cNvSpPr>
            <a:spLocks noChangeShapeType="1"/>
          </p:cNvSpPr>
          <p:nvPr/>
        </p:nvSpPr>
        <p:spPr bwMode="auto">
          <a:xfrm>
            <a:off x="8181677" y="3324729"/>
            <a:ext cx="0" cy="412902"/>
          </a:xfrm>
          <a:prstGeom prst="line">
            <a:avLst/>
          </a:prstGeom>
          <a:noFill/>
          <a:ln w="2857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Line 34"/>
          <p:cNvSpPr>
            <a:spLocks noChangeShapeType="1"/>
          </p:cNvSpPr>
          <p:nvPr/>
        </p:nvSpPr>
        <p:spPr bwMode="auto">
          <a:xfrm>
            <a:off x="8957161" y="3080803"/>
            <a:ext cx="0" cy="411539"/>
          </a:xfrm>
          <a:prstGeom prst="line">
            <a:avLst/>
          </a:prstGeom>
          <a:noFill/>
          <a:ln w="2857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Line 35"/>
          <p:cNvSpPr>
            <a:spLocks noChangeShapeType="1"/>
          </p:cNvSpPr>
          <p:nvPr/>
        </p:nvSpPr>
        <p:spPr bwMode="auto">
          <a:xfrm>
            <a:off x="9626340" y="2960885"/>
            <a:ext cx="0" cy="412902"/>
          </a:xfrm>
          <a:prstGeom prst="line">
            <a:avLst/>
          </a:prstGeom>
          <a:noFill/>
          <a:ln w="2857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2065994" y="4696541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875549" y="4696541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3867050" y="4696541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761787" y="4696541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644258" y="4696541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469487" y="4696541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7213625" y="4696541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7933231" y="4696541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8708714" y="4696541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9376530" y="4696541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5152990" y="5198795"/>
            <a:ext cx="1630328" cy="392415"/>
          </a:xfrm>
          <a:prstGeom prst="rect">
            <a:avLst/>
          </a:prstGeom>
          <a:noFill/>
        </p:spPr>
        <p:txBody>
          <a:bodyPr wrap="square" lIns="83999" tIns="0" rIns="83999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658740" y="5641947"/>
            <a:ext cx="6618828" cy="522411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这里，或者通过通过复制您的文本。您的内容打在这里，或者通过通过复制您的文本。</a:t>
            </a:r>
          </a:p>
        </p:txBody>
      </p:sp>
    </p:spTree>
    <p:extLst>
      <p:ext uri="{BB962C8B-B14F-4D97-AF65-F5344CB8AC3E}">
        <p14:creationId xmlns:p14="http://schemas.microsoft.com/office/powerpoint/2010/main" val="966952210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2300"/>
                            </p:stCondLst>
                            <p:childTnLst>
                              <p:par>
                                <p:cTn id="1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500"/>
                            </p:stCondLst>
                            <p:childTnLst>
                              <p:par>
                                <p:cTn id="18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Line 6"/>
          <p:cNvSpPr>
            <a:spLocks noChangeShapeType="1"/>
          </p:cNvSpPr>
          <p:nvPr/>
        </p:nvSpPr>
        <p:spPr bwMode="auto">
          <a:xfrm>
            <a:off x="7139782" y="2136080"/>
            <a:ext cx="0" cy="3254375"/>
          </a:xfrm>
          <a:prstGeom prst="line">
            <a:avLst/>
          </a:prstGeom>
          <a:noFill/>
          <a:ln w="5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Line 7"/>
          <p:cNvSpPr>
            <a:spLocks noChangeShapeType="1"/>
          </p:cNvSpPr>
          <p:nvPr/>
        </p:nvSpPr>
        <p:spPr bwMode="auto">
          <a:xfrm>
            <a:off x="10825957" y="2136080"/>
            <a:ext cx="0" cy="3254375"/>
          </a:xfrm>
          <a:prstGeom prst="line">
            <a:avLst/>
          </a:prstGeom>
          <a:noFill/>
          <a:ln w="5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Line 8"/>
          <p:cNvSpPr>
            <a:spLocks noChangeShapeType="1"/>
          </p:cNvSpPr>
          <p:nvPr/>
        </p:nvSpPr>
        <p:spPr bwMode="auto">
          <a:xfrm>
            <a:off x="10211594" y="2136080"/>
            <a:ext cx="0" cy="3254375"/>
          </a:xfrm>
          <a:prstGeom prst="line">
            <a:avLst/>
          </a:prstGeom>
          <a:noFill/>
          <a:ln w="5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Line 9"/>
          <p:cNvSpPr>
            <a:spLocks noChangeShapeType="1"/>
          </p:cNvSpPr>
          <p:nvPr/>
        </p:nvSpPr>
        <p:spPr bwMode="auto">
          <a:xfrm>
            <a:off x="9597232" y="2136080"/>
            <a:ext cx="0" cy="3254375"/>
          </a:xfrm>
          <a:prstGeom prst="line">
            <a:avLst/>
          </a:prstGeom>
          <a:noFill/>
          <a:ln w="5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Line 10"/>
          <p:cNvSpPr>
            <a:spLocks noChangeShapeType="1"/>
          </p:cNvSpPr>
          <p:nvPr/>
        </p:nvSpPr>
        <p:spPr bwMode="auto">
          <a:xfrm>
            <a:off x="8982869" y="2136080"/>
            <a:ext cx="0" cy="3254375"/>
          </a:xfrm>
          <a:prstGeom prst="line">
            <a:avLst/>
          </a:prstGeom>
          <a:noFill/>
          <a:ln w="5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Line 11"/>
          <p:cNvSpPr>
            <a:spLocks noChangeShapeType="1"/>
          </p:cNvSpPr>
          <p:nvPr/>
        </p:nvSpPr>
        <p:spPr bwMode="auto">
          <a:xfrm>
            <a:off x="8368507" y="2136080"/>
            <a:ext cx="0" cy="3254375"/>
          </a:xfrm>
          <a:prstGeom prst="line">
            <a:avLst/>
          </a:prstGeom>
          <a:noFill/>
          <a:ln w="5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Line 12"/>
          <p:cNvSpPr>
            <a:spLocks noChangeShapeType="1"/>
          </p:cNvSpPr>
          <p:nvPr/>
        </p:nvSpPr>
        <p:spPr bwMode="auto">
          <a:xfrm>
            <a:off x="7754144" y="2136080"/>
            <a:ext cx="0" cy="3254375"/>
          </a:xfrm>
          <a:prstGeom prst="line">
            <a:avLst/>
          </a:prstGeom>
          <a:noFill/>
          <a:ln w="5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Oval 13"/>
          <p:cNvSpPr>
            <a:spLocks noChangeArrowheads="1"/>
          </p:cNvSpPr>
          <p:nvPr/>
        </p:nvSpPr>
        <p:spPr bwMode="auto">
          <a:xfrm>
            <a:off x="1486694" y="2212280"/>
            <a:ext cx="950913" cy="950913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0070C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Oval 14"/>
          <p:cNvSpPr>
            <a:spLocks noChangeArrowheads="1"/>
          </p:cNvSpPr>
          <p:nvPr/>
        </p:nvSpPr>
        <p:spPr bwMode="auto">
          <a:xfrm>
            <a:off x="1486694" y="3453705"/>
            <a:ext cx="950913" cy="952500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00B0F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15"/>
          <p:cNvSpPr>
            <a:spLocks noEditPoints="1"/>
          </p:cNvSpPr>
          <p:nvPr/>
        </p:nvSpPr>
        <p:spPr bwMode="auto">
          <a:xfrm>
            <a:off x="1767682" y="3802955"/>
            <a:ext cx="384175" cy="257175"/>
          </a:xfrm>
          <a:custGeom>
            <a:avLst/>
            <a:gdLst>
              <a:gd name="T0" fmla="*/ 91 w 91"/>
              <a:gd name="T1" fmla="*/ 15 h 61"/>
              <a:gd name="T2" fmla="*/ 91 w 91"/>
              <a:gd name="T3" fmla="*/ 7 h 61"/>
              <a:gd name="T4" fmla="*/ 84 w 91"/>
              <a:gd name="T5" fmla="*/ 0 h 61"/>
              <a:gd name="T6" fmla="*/ 7 w 91"/>
              <a:gd name="T7" fmla="*/ 0 h 61"/>
              <a:gd name="T8" fmla="*/ 0 w 91"/>
              <a:gd name="T9" fmla="*/ 7 h 61"/>
              <a:gd name="T10" fmla="*/ 0 w 91"/>
              <a:gd name="T11" fmla="*/ 15 h 61"/>
              <a:gd name="T12" fmla="*/ 91 w 91"/>
              <a:gd name="T13" fmla="*/ 15 h 61"/>
              <a:gd name="T14" fmla="*/ 0 w 91"/>
              <a:gd name="T15" fmla="*/ 19 h 61"/>
              <a:gd name="T16" fmla="*/ 0 w 91"/>
              <a:gd name="T17" fmla="*/ 53 h 61"/>
              <a:gd name="T18" fmla="*/ 7 w 91"/>
              <a:gd name="T19" fmla="*/ 61 h 61"/>
              <a:gd name="T20" fmla="*/ 84 w 91"/>
              <a:gd name="T21" fmla="*/ 61 h 61"/>
              <a:gd name="T22" fmla="*/ 91 w 91"/>
              <a:gd name="T23" fmla="*/ 53 h 61"/>
              <a:gd name="T24" fmla="*/ 91 w 91"/>
              <a:gd name="T25" fmla="*/ 19 h 61"/>
              <a:gd name="T26" fmla="*/ 0 w 91"/>
              <a:gd name="T27" fmla="*/ 19 h 61"/>
              <a:gd name="T28" fmla="*/ 83 w 91"/>
              <a:gd name="T29" fmla="*/ 53 h 61"/>
              <a:gd name="T30" fmla="*/ 83 w 91"/>
              <a:gd name="T31" fmla="*/ 53 h 61"/>
              <a:gd name="T32" fmla="*/ 47 w 91"/>
              <a:gd name="T33" fmla="*/ 53 h 61"/>
              <a:gd name="T34" fmla="*/ 47 w 91"/>
              <a:gd name="T35" fmla="*/ 40 h 61"/>
              <a:gd name="T36" fmla="*/ 83 w 91"/>
              <a:gd name="T37" fmla="*/ 40 h 61"/>
              <a:gd name="T38" fmla="*/ 83 w 91"/>
              <a:gd name="T39" fmla="*/ 53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1" h="61">
                <a:moveTo>
                  <a:pt x="91" y="15"/>
                </a:moveTo>
                <a:cubicBezTo>
                  <a:pt x="91" y="7"/>
                  <a:pt x="91" y="7"/>
                  <a:pt x="91" y="7"/>
                </a:cubicBezTo>
                <a:cubicBezTo>
                  <a:pt x="91" y="3"/>
                  <a:pt x="88" y="0"/>
                  <a:pt x="84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15"/>
                  <a:pt x="0" y="15"/>
                  <a:pt x="0" y="15"/>
                </a:cubicBezTo>
                <a:cubicBezTo>
                  <a:pt x="91" y="15"/>
                  <a:pt x="91" y="15"/>
                  <a:pt x="91" y="15"/>
                </a:cubicBezTo>
                <a:close/>
                <a:moveTo>
                  <a:pt x="0" y="19"/>
                </a:moveTo>
                <a:cubicBezTo>
                  <a:pt x="0" y="53"/>
                  <a:pt x="0" y="53"/>
                  <a:pt x="0" y="53"/>
                </a:cubicBezTo>
                <a:cubicBezTo>
                  <a:pt x="0" y="58"/>
                  <a:pt x="3" y="61"/>
                  <a:pt x="7" y="61"/>
                </a:cubicBezTo>
                <a:cubicBezTo>
                  <a:pt x="84" y="61"/>
                  <a:pt x="84" y="61"/>
                  <a:pt x="84" y="61"/>
                </a:cubicBezTo>
                <a:cubicBezTo>
                  <a:pt x="88" y="61"/>
                  <a:pt x="91" y="58"/>
                  <a:pt x="91" y="53"/>
                </a:cubicBezTo>
                <a:cubicBezTo>
                  <a:pt x="91" y="19"/>
                  <a:pt x="91" y="19"/>
                  <a:pt x="91" y="19"/>
                </a:cubicBezTo>
                <a:cubicBezTo>
                  <a:pt x="0" y="19"/>
                  <a:pt x="0" y="19"/>
                  <a:pt x="0" y="19"/>
                </a:cubicBezTo>
                <a:close/>
                <a:moveTo>
                  <a:pt x="83" y="53"/>
                </a:moveTo>
                <a:cubicBezTo>
                  <a:pt x="83" y="53"/>
                  <a:pt x="83" y="53"/>
                  <a:pt x="83" y="53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40"/>
                  <a:pt x="47" y="40"/>
                  <a:pt x="47" y="40"/>
                </a:cubicBezTo>
                <a:cubicBezTo>
                  <a:pt x="83" y="40"/>
                  <a:pt x="83" y="40"/>
                  <a:pt x="83" y="40"/>
                </a:cubicBezTo>
                <a:lnTo>
                  <a:pt x="83" y="53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Oval 16"/>
          <p:cNvSpPr>
            <a:spLocks noChangeArrowheads="1"/>
          </p:cNvSpPr>
          <p:nvPr/>
        </p:nvSpPr>
        <p:spPr bwMode="auto">
          <a:xfrm>
            <a:off x="1486694" y="4628455"/>
            <a:ext cx="950913" cy="950913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81DE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Rectangle 17"/>
          <p:cNvSpPr>
            <a:spLocks noChangeArrowheads="1"/>
          </p:cNvSpPr>
          <p:nvPr/>
        </p:nvSpPr>
        <p:spPr bwMode="auto">
          <a:xfrm>
            <a:off x="7139782" y="2291655"/>
            <a:ext cx="3071813" cy="168275"/>
          </a:xfrm>
          <a:prstGeom prst="rect">
            <a:avLst/>
          </a:pr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Rectangle 18"/>
          <p:cNvSpPr>
            <a:spLocks noChangeArrowheads="1"/>
          </p:cNvSpPr>
          <p:nvPr/>
        </p:nvSpPr>
        <p:spPr bwMode="auto">
          <a:xfrm>
            <a:off x="7139782" y="2459930"/>
            <a:ext cx="1725613" cy="168275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Rectangle 19"/>
          <p:cNvSpPr>
            <a:spLocks noChangeArrowheads="1"/>
          </p:cNvSpPr>
          <p:nvPr/>
        </p:nvSpPr>
        <p:spPr bwMode="auto">
          <a:xfrm>
            <a:off x="7139782" y="2628205"/>
            <a:ext cx="2743200" cy="168275"/>
          </a:xfrm>
          <a:prstGeom prst="rect">
            <a:avLst/>
          </a:prstGeom>
          <a:solidFill>
            <a:srgbClr val="81DEF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Rectangle 20"/>
          <p:cNvSpPr>
            <a:spLocks noChangeArrowheads="1"/>
          </p:cNvSpPr>
          <p:nvPr/>
        </p:nvSpPr>
        <p:spPr bwMode="auto">
          <a:xfrm>
            <a:off x="7139782" y="3121918"/>
            <a:ext cx="1843088" cy="168275"/>
          </a:xfrm>
          <a:prstGeom prst="rect">
            <a:avLst/>
          </a:pr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Rectangle 21"/>
          <p:cNvSpPr>
            <a:spLocks noChangeArrowheads="1"/>
          </p:cNvSpPr>
          <p:nvPr/>
        </p:nvSpPr>
        <p:spPr bwMode="auto">
          <a:xfrm>
            <a:off x="7139782" y="3290193"/>
            <a:ext cx="1114425" cy="168275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Rectangle 22"/>
          <p:cNvSpPr>
            <a:spLocks noChangeArrowheads="1"/>
          </p:cNvSpPr>
          <p:nvPr/>
        </p:nvSpPr>
        <p:spPr bwMode="auto">
          <a:xfrm>
            <a:off x="7139782" y="3458468"/>
            <a:ext cx="2159000" cy="168275"/>
          </a:xfrm>
          <a:prstGeom prst="rect">
            <a:avLst/>
          </a:prstGeom>
          <a:solidFill>
            <a:srgbClr val="81DEF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Rectangle 23"/>
          <p:cNvSpPr>
            <a:spLocks noChangeArrowheads="1"/>
          </p:cNvSpPr>
          <p:nvPr/>
        </p:nvSpPr>
        <p:spPr bwMode="auto">
          <a:xfrm>
            <a:off x="7139782" y="3942655"/>
            <a:ext cx="1228725" cy="168275"/>
          </a:xfrm>
          <a:prstGeom prst="rect">
            <a:avLst/>
          </a:pr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Rectangle 24"/>
          <p:cNvSpPr>
            <a:spLocks noChangeArrowheads="1"/>
          </p:cNvSpPr>
          <p:nvPr/>
        </p:nvSpPr>
        <p:spPr bwMode="auto">
          <a:xfrm>
            <a:off x="7139782" y="4110930"/>
            <a:ext cx="2701925" cy="168275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Rectangle 25"/>
          <p:cNvSpPr>
            <a:spLocks noChangeArrowheads="1"/>
          </p:cNvSpPr>
          <p:nvPr/>
        </p:nvSpPr>
        <p:spPr bwMode="auto">
          <a:xfrm>
            <a:off x="7139782" y="4279205"/>
            <a:ext cx="1547813" cy="168275"/>
          </a:xfrm>
          <a:prstGeom prst="rect">
            <a:avLst/>
          </a:prstGeom>
          <a:solidFill>
            <a:srgbClr val="81DEF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Rectangle 26"/>
          <p:cNvSpPr>
            <a:spLocks noChangeArrowheads="1"/>
          </p:cNvSpPr>
          <p:nvPr/>
        </p:nvSpPr>
        <p:spPr bwMode="auto">
          <a:xfrm>
            <a:off x="7139782" y="4745930"/>
            <a:ext cx="1228725" cy="168275"/>
          </a:xfrm>
          <a:prstGeom prst="rect">
            <a:avLst/>
          </a:pr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Rectangle 27"/>
          <p:cNvSpPr>
            <a:spLocks noChangeArrowheads="1"/>
          </p:cNvSpPr>
          <p:nvPr/>
        </p:nvSpPr>
        <p:spPr bwMode="auto">
          <a:xfrm>
            <a:off x="7139782" y="4914205"/>
            <a:ext cx="1460500" cy="168275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Rectangle 28"/>
          <p:cNvSpPr>
            <a:spLocks noChangeArrowheads="1"/>
          </p:cNvSpPr>
          <p:nvPr/>
        </p:nvSpPr>
        <p:spPr bwMode="auto">
          <a:xfrm>
            <a:off x="7139782" y="5082480"/>
            <a:ext cx="2638425" cy="169863"/>
          </a:xfrm>
          <a:prstGeom prst="rect">
            <a:avLst/>
          </a:prstGeom>
          <a:solidFill>
            <a:srgbClr val="81DEF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29"/>
          <p:cNvSpPr>
            <a:spLocks noEditPoints="1"/>
          </p:cNvSpPr>
          <p:nvPr/>
        </p:nvSpPr>
        <p:spPr bwMode="auto">
          <a:xfrm>
            <a:off x="1747044" y="4965005"/>
            <a:ext cx="374650" cy="323850"/>
          </a:xfrm>
          <a:custGeom>
            <a:avLst/>
            <a:gdLst>
              <a:gd name="T0" fmla="*/ 0 w 89"/>
              <a:gd name="T1" fmla="*/ 0 h 77"/>
              <a:gd name="T2" fmla="*/ 0 w 89"/>
              <a:gd name="T3" fmla="*/ 5 h 77"/>
              <a:gd name="T4" fmla="*/ 15 w 89"/>
              <a:gd name="T5" fmla="*/ 5 h 77"/>
              <a:gd name="T6" fmla="*/ 24 w 89"/>
              <a:gd name="T7" fmla="*/ 63 h 77"/>
              <a:gd name="T8" fmla="*/ 80 w 89"/>
              <a:gd name="T9" fmla="*/ 63 h 77"/>
              <a:gd name="T10" fmla="*/ 80 w 89"/>
              <a:gd name="T11" fmla="*/ 57 h 77"/>
              <a:gd name="T12" fmla="*/ 29 w 89"/>
              <a:gd name="T13" fmla="*/ 57 h 77"/>
              <a:gd name="T14" fmla="*/ 20 w 89"/>
              <a:gd name="T15" fmla="*/ 0 h 77"/>
              <a:gd name="T16" fmla="*/ 0 w 89"/>
              <a:gd name="T17" fmla="*/ 0 h 77"/>
              <a:gd name="T18" fmla="*/ 37 w 89"/>
              <a:gd name="T19" fmla="*/ 71 h 77"/>
              <a:gd name="T20" fmla="*/ 31 w 89"/>
              <a:gd name="T21" fmla="*/ 77 h 77"/>
              <a:gd name="T22" fmla="*/ 24 w 89"/>
              <a:gd name="T23" fmla="*/ 71 h 77"/>
              <a:gd name="T24" fmla="*/ 31 w 89"/>
              <a:gd name="T25" fmla="*/ 65 h 77"/>
              <a:gd name="T26" fmla="*/ 37 w 89"/>
              <a:gd name="T27" fmla="*/ 71 h 77"/>
              <a:gd name="T28" fmla="*/ 81 w 89"/>
              <a:gd name="T29" fmla="*/ 71 h 77"/>
              <a:gd name="T30" fmla="*/ 74 w 89"/>
              <a:gd name="T31" fmla="*/ 77 h 77"/>
              <a:gd name="T32" fmla="*/ 68 w 89"/>
              <a:gd name="T33" fmla="*/ 71 h 77"/>
              <a:gd name="T34" fmla="*/ 74 w 89"/>
              <a:gd name="T35" fmla="*/ 65 h 77"/>
              <a:gd name="T36" fmla="*/ 81 w 89"/>
              <a:gd name="T37" fmla="*/ 71 h 77"/>
              <a:gd name="T38" fmla="*/ 24 w 89"/>
              <a:gd name="T39" fmla="*/ 0 h 77"/>
              <a:gd name="T40" fmla="*/ 89 w 89"/>
              <a:gd name="T41" fmla="*/ 0 h 77"/>
              <a:gd name="T42" fmla="*/ 80 w 89"/>
              <a:gd name="T43" fmla="*/ 50 h 77"/>
              <a:gd name="T44" fmla="*/ 33 w 89"/>
              <a:gd name="T45" fmla="*/ 50 h 77"/>
              <a:gd name="T46" fmla="*/ 24 w 89"/>
              <a:gd name="T47" fmla="*/ 0 h 77"/>
              <a:gd name="T48" fmla="*/ 73 w 89"/>
              <a:gd name="T49" fmla="*/ 42 h 77"/>
              <a:gd name="T50" fmla="*/ 73 w 89"/>
              <a:gd name="T51" fmla="*/ 42 h 77"/>
              <a:gd name="T52" fmla="*/ 41 w 89"/>
              <a:gd name="T53" fmla="*/ 42 h 77"/>
              <a:gd name="T54" fmla="*/ 39 w 89"/>
              <a:gd name="T55" fmla="*/ 40 h 77"/>
              <a:gd name="T56" fmla="*/ 41 w 89"/>
              <a:gd name="T57" fmla="*/ 37 h 77"/>
              <a:gd name="T58" fmla="*/ 73 w 89"/>
              <a:gd name="T59" fmla="*/ 37 h 77"/>
              <a:gd name="T60" fmla="*/ 75 w 89"/>
              <a:gd name="T61" fmla="*/ 40 h 77"/>
              <a:gd name="T62" fmla="*/ 73 w 89"/>
              <a:gd name="T63" fmla="*/ 42 h 77"/>
              <a:gd name="T64" fmla="*/ 76 w 89"/>
              <a:gd name="T65" fmla="*/ 28 h 77"/>
              <a:gd name="T66" fmla="*/ 76 w 89"/>
              <a:gd name="T67" fmla="*/ 28 h 77"/>
              <a:gd name="T68" fmla="*/ 38 w 89"/>
              <a:gd name="T69" fmla="*/ 28 h 77"/>
              <a:gd name="T70" fmla="*/ 36 w 89"/>
              <a:gd name="T71" fmla="*/ 26 h 77"/>
              <a:gd name="T72" fmla="*/ 38 w 89"/>
              <a:gd name="T73" fmla="*/ 23 h 77"/>
              <a:gd name="T74" fmla="*/ 76 w 89"/>
              <a:gd name="T75" fmla="*/ 23 h 77"/>
              <a:gd name="T76" fmla="*/ 78 w 89"/>
              <a:gd name="T77" fmla="*/ 26 h 77"/>
              <a:gd name="T78" fmla="*/ 76 w 89"/>
              <a:gd name="T79" fmla="*/ 28 h 77"/>
              <a:gd name="T80" fmla="*/ 79 w 89"/>
              <a:gd name="T81" fmla="*/ 14 h 77"/>
              <a:gd name="T82" fmla="*/ 79 w 89"/>
              <a:gd name="T83" fmla="*/ 14 h 77"/>
              <a:gd name="T84" fmla="*/ 35 w 89"/>
              <a:gd name="T85" fmla="*/ 14 h 77"/>
              <a:gd name="T86" fmla="*/ 33 w 89"/>
              <a:gd name="T87" fmla="*/ 12 h 77"/>
              <a:gd name="T88" fmla="*/ 35 w 89"/>
              <a:gd name="T89" fmla="*/ 9 h 77"/>
              <a:gd name="T90" fmla="*/ 79 w 89"/>
              <a:gd name="T91" fmla="*/ 9 h 77"/>
              <a:gd name="T92" fmla="*/ 81 w 89"/>
              <a:gd name="T93" fmla="*/ 12 h 77"/>
              <a:gd name="T94" fmla="*/ 79 w 89"/>
              <a:gd name="T95" fmla="*/ 14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9" h="77">
                <a:moveTo>
                  <a:pt x="0" y="0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11" y="5"/>
                  <a:pt x="15" y="5"/>
                </a:cubicBezTo>
                <a:cubicBezTo>
                  <a:pt x="16" y="9"/>
                  <a:pt x="24" y="63"/>
                  <a:pt x="24" y="63"/>
                </a:cubicBezTo>
                <a:cubicBezTo>
                  <a:pt x="80" y="63"/>
                  <a:pt x="80" y="63"/>
                  <a:pt x="80" y="63"/>
                </a:cubicBezTo>
                <a:cubicBezTo>
                  <a:pt x="80" y="57"/>
                  <a:pt x="80" y="57"/>
                  <a:pt x="80" y="57"/>
                </a:cubicBezTo>
                <a:cubicBezTo>
                  <a:pt x="80" y="57"/>
                  <a:pt x="33" y="57"/>
                  <a:pt x="29" y="57"/>
                </a:cubicBezTo>
                <a:cubicBezTo>
                  <a:pt x="28" y="53"/>
                  <a:pt x="20" y="0"/>
                  <a:pt x="20" y="0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37" y="71"/>
                </a:moveTo>
                <a:cubicBezTo>
                  <a:pt x="37" y="74"/>
                  <a:pt x="34" y="77"/>
                  <a:pt x="31" y="77"/>
                </a:cubicBezTo>
                <a:cubicBezTo>
                  <a:pt x="27" y="77"/>
                  <a:pt x="24" y="74"/>
                  <a:pt x="24" y="71"/>
                </a:cubicBezTo>
                <a:cubicBezTo>
                  <a:pt x="24" y="67"/>
                  <a:pt x="27" y="65"/>
                  <a:pt x="31" y="65"/>
                </a:cubicBezTo>
                <a:cubicBezTo>
                  <a:pt x="34" y="65"/>
                  <a:pt x="37" y="67"/>
                  <a:pt x="37" y="71"/>
                </a:cubicBezTo>
                <a:close/>
                <a:moveTo>
                  <a:pt x="81" y="71"/>
                </a:moveTo>
                <a:cubicBezTo>
                  <a:pt x="81" y="74"/>
                  <a:pt x="78" y="77"/>
                  <a:pt x="74" y="77"/>
                </a:cubicBezTo>
                <a:cubicBezTo>
                  <a:pt x="71" y="77"/>
                  <a:pt x="68" y="74"/>
                  <a:pt x="68" y="71"/>
                </a:cubicBezTo>
                <a:cubicBezTo>
                  <a:pt x="68" y="67"/>
                  <a:pt x="71" y="65"/>
                  <a:pt x="74" y="65"/>
                </a:cubicBezTo>
                <a:cubicBezTo>
                  <a:pt x="78" y="65"/>
                  <a:pt x="81" y="67"/>
                  <a:pt x="81" y="71"/>
                </a:cubicBezTo>
                <a:close/>
                <a:moveTo>
                  <a:pt x="24" y="0"/>
                </a:moveTo>
                <a:cubicBezTo>
                  <a:pt x="89" y="0"/>
                  <a:pt x="89" y="0"/>
                  <a:pt x="89" y="0"/>
                </a:cubicBezTo>
                <a:cubicBezTo>
                  <a:pt x="80" y="50"/>
                  <a:pt x="80" y="50"/>
                  <a:pt x="80" y="50"/>
                </a:cubicBezTo>
                <a:cubicBezTo>
                  <a:pt x="33" y="50"/>
                  <a:pt x="33" y="50"/>
                  <a:pt x="33" y="50"/>
                </a:cubicBezTo>
                <a:cubicBezTo>
                  <a:pt x="24" y="0"/>
                  <a:pt x="24" y="0"/>
                  <a:pt x="24" y="0"/>
                </a:cubicBezTo>
                <a:close/>
                <a:moveTo>
                  <a:pt x="73" y="42"/>
                </a:moveTo>
                <a:cubicBezTo>
                  <a:pt x="73" y="42"/>
                  <a:pt x="73" y="42"/>
                  <a:pt x="73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39" y="42"/>
                  <a:pt x="39" y="41"/>
                  <a:pt x="39" y="40"/>
                </a:cubicBezTo>
                <a:cubicBezTo>
                  <a:pt x="39" y="38"/>
                  <a:pt x="39" y="37"/>
                  <a:pt x="41" y="37"/>
                </a:cubicBezTo>
                <a:cubicBezTo>
                  <a:pt x="73" y="37"/>
                  <a:pt x="73" y="37"/>
                  <a:pt x="73" y="37"/>
                </a:cubicBezTo>
                <a:cubicBezTo>
                  <a:pt x="74" y="37"/>
                  <a:pt x="75" y="38"/>
                  <a:pt x="75" y="40"/>
                </a:cubicBezTo>
                <a:cubicBezTo>
                  <a:pt x="75" y="41"/>
                  <a:pt x="74" y="42"/>
                  <a:pt x="73" y="42"/>
                </a:cubicBezTo>
                <a:close/>
                <a:moveTo>
                  <a:pt x="76" y="28"/>
                </a:moveTo>
                <a:cubicBezTo>
                  <a:pt x="76" y="28"/>
                  <a:pt x="76" y="28"/>
                  <a:pt x="76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7" y="28"/>
                  <a:pt x="36" y="27"/>
                  <a:pt x="36" y="26"/>
                </a:cubicBezTo>
                <a:cubicBezTo>
                  <a:pt x="36" y="24"/>
                  <a:pt x="37" y="23"/>
                  <a:pt x="38" y="23"/>
                </a:cubicBezTo>
                <a:cubicBezTo>
                  <a:pt x="76" y="23"/>
                  <a:pt x="76" y="23"/>
                  <a:pt x="76" y="23"/>
                </a:cubicBezTo>
                <a:cubicBezTo>
                  <a:pt x="77" y="23"/>
                  <a:pt x="78" y="24"/>
                  <a:pt x="78" y="26"/>
                </a:cubicBezTo>
                <a:cubicBezTo>
                  <a:pt x="78" y="27"/>
                  <a:pt x="77" y="28"/>
                  <a:pt x="76" y="28"/>
                </a:cubicBezTo>
                <a:close/>
                <a:moveTo>
                  <a:pt x="79" y="14"/>
                </a:moveTo>
                <a:cubicBezTo>
                  <a:pt x="79" y="14"/>
                  <a:pt x="79" y="14"/>
                  <a:pt x="79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4" y="14"/>
                  <a:pt x="33" y="13"/>
                  <a:pt x="33" y="12"/>
                </a:cubicBezTo>
                <a:cubicBezTo>
                  <a:pt x="33" y="10"/>
                  <a:pt x="34" y="9"/>
                  <a:pt x="35" y="9"/>
                </a:cubicBezTo>
                <a:cubicBezTo>
                  <a:pt x="79" y="9"/>
                  <a:pt x="79" y="9"/>
                  <a:pt x="79" y="9"/>
                </a:cubicBezTo>
                <a:cubicBezTo>
                  <a:pt x="80" y="9"/>
                  <a:pt x="81" y="10"/>
                  <a:pt x="81" y="12"/>
                </a:cubicBezTo>
                <a:cubicBezTo>
                  <a:pt x="81" y="13"/>
                  <a:pt x="80" y="14"/>
                  <a:pt x="79" y="14"/>
                </a:cubicBezTo>
                <a:close/>
              </a:path>
            </a:pathLst>
          </a:custGeom>
          <a:solidFill>
            <a:srgbClr val="81DEF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30"/>
          <p:cNvSpPr>
            <a:spLocks noEditPoints="1"/>
          </p:cNvSpPr>
          <p:nvPr/>
        </p:nvSpPr>
        <p:spPr bwMode="auto">
          <a:xfrm>
            <a:off x="1772444" y="2553593"/>
            <a:ext cx="379413" cy="273050"/>
          </a:xfrm>
          <a:custGeom>
            <a:avLst/>
            <a:gdLst>
              <a:gd name="T0" fmla="*/ 7 w 90"/>
              <a:gd name="T1" fmla="*/ 61 h 65"/>
              <a:gd name="T2" fmla="*/ 7 w 90"/>
              <a:gd name="T3" fmla="*/ 65 h 65"/>
              <a:gd name="T4" fmla="*/ 89 w 90"/>
              <a:gd name="T5" fmla="*/ 59 h 65"/>
              <a:gd name="T6" fmla="*/ 15 w 90"/>
              <a:gd name="T7" fmla="*/ 41 h 65"/>
              <a:gd name="T8" fmla="*/ 15 w 90"/>
              <a:gd name="T9" fmla="*/ 4 h 65"/>
              <a:gd name="T10" fmla="*/ 79 w 90"/>
              <a:gd name="T11" fmla="*/ 34 h 65"/>
              <a:gd name="T12" fmla="*/ 78 w 90"/>
              <a:gd name="T13" fmla="*/ 44 h 65"/>
              <a:gd name="T14" fmla="*/ 83 w 90"/>
              <a:gd name="T15" fmla="*/ 11 h 65"/>
              <a:gd name="T16" fmla="*/ 7 w 90"/>
              <a:gd name="T17" fmla="*/ 3 h 65"/>
              <a:gd name="T18" fmla="*/ 10 w 90"/>
              <a:gd name="T19" fmla="*/ 44 h 65"/>
              <a:gd name="T20" fmla="*/ 7 w 90"/>
              <a:gd name="T21" fmla="*/ 59 h 65"/>
              <a:gd name="T22" fmla="*/ 24 w 90"/>
              <a:gd name="T23" fmla="*/ 51 h 65"/>
              <a:gd name="T24" fmla="*/ 32 w 90"/>
              <a:gd name="T25" fmla="*/ 51 h 65"/>
              <a:gd name="T26" fmla="*/ 24 w 90"/>
              <a:gd name="T27" fmla="*/ 48 h 65"/>
              <a:gd name="T28" fmla="*/ 24 w 90"/>
              <a:gd name="T29" fmla="*/ 45 h 65"/>
              <a:gd name="T30" fmla="*/ 31 w 90"/>
              <a:gd name="T31" fmla="*/ 47 h 65"/>
              <a:gd name="T32" fmla="*/ 38 w 90"/>
              <a:gd name="T33" fmla="*/ 47 h 65"/>
              <a:gd name="T34" fmla="*/ 39 w 90"/>
              <a:gd name="T35" fmla="*/ 50 h 65"/>
              <a:gd name="T36" fmla="*/ 39 w 90"/>
              <a:gd name="T37" fmla="*/ 53 h 65"/>
              <a:gd name="T38" fmla="*/ 41 w 90"/>
              <a:gd name="T39" fmla="*/ 47 h 65"/>
              <a:gd name="T40" fmla="*/ 49 w 90"/>
              <a:gd name="T41" fmla="*/ 47 h 65"/>
              <a:gd name="T42" fmla="*/ 50 w 90"/>
              <a:gd name="T43" fmla="*/ 50 h 65"/>
              <a:gd name="T44" fmla="*/ 50 w 90"/>
              <a:gd name="T45" fmla="*/ 53 h 65"/>
              <a:gd name="T46" fmla="*/ 51 w 90"/>
              <a:gd name="T47" fmla="*/ 47 h 65"/>
              <a:gd name="T48" fmla="*/ 59 w 90"/>
              <a:gd name="T49" fmla="*/ 47 h 65"/>
              <a:gd name="T50" fmla="*/ 61 w 90"/>
              <a:gd name="T51" fmla="*/ 50 h 65"/>
              <a:gd name="T52" fmla="*/ 61 w 90"/>
              <a:gd name="T53" fmla="*/ 53 h 65"/>
              <a:gd name="T54" fmla="*/ 62 w 90"/>
              <a:gd name="T55" fmla="*/ 47 h 65"/>
              <a:gd name="T56" fmla="*/ 69 w 90"/>
              <a:gd name="T57" fmla="*/ 47 h 65"/>
              <a:gd name="T58" fmla="*/ 5 w 90"/>
              <a:gd name="T59" fmla="*/ 34 h 65"/>
              <a:gd name="T60" fmla="*/ 82 w 90"/>
              <a:gd name="T61" fmla="*/ 34 h 65"/>
              <a:gd name="T62" fmla="*/ 15 w 90"/>
              <a:gd name="T63" fmla="*/ 2 h 65"/>
              <a:gd name="T64" fmla="*/ 5 w 90"/>
              <a:gd name="T65" fmla="*/ 34 h 65"/>
              <a:gd name="T66" fmla="*/ 10 w 90"/>
              <a:gd name="T67" fmla="*/ 47 h 65"/>
              <a:gd name="T68" fmla="*/ 13 w 90"/>
              <a:gd name="T69" fmla="*/ 48 h 65"/>
              <a:gd name="T70" fmla="*/ 14 w 90"/>
              <a:gd name="T71" fmla="*/ 51 h 65"/>
              <a:gd name="T72" fmla="*/ 17 w 90"/>
              <a:gd name="T73" fmla="*/ 53 h 65"/>
              <a:gd name="T74" fmla="*/ 67 w 90"/>
              <a:gd name="T75" fmla="*/ 57 h 65"/>
              <a:gd name="T76" fmla="*/ 23 w 90"/>
              <a:gd name="T77" fmla="*/ 55 h 65"/>
              <a:gd name="T78" fmla="*/ 67 w 90"/>
              <a:gd name="T79" fmla="*/ 57 h 65"/>
              <a:gd name="T80" fmla="*/ 68 w 90"/>
              <a:gd name="T81" fmla="*/ 51 h 65"/>
              <a:gd name="T82" fmla="*/ 72 w 90"/>
              <a:gd name="T83" fmla="*/ 53 h 65"/>
              <a:gd name="T84" fmla="*/ 72 w 90"/>
              <a:gd name="T85" fmla="*/ 47 h 65"/>
              <a:gd name="T86" fmla="*/ 77 w 90"/>
              <a:gd name="T87" fmla="*/ 48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0" h="65">
                <a:moveTo>
                  <a:pt x="89" y="59"/>
                </a:moveTo>
                <a:cubicBezTo>
                  <a:pt x="89" y="60"/>
                  <a:pt x="86" y="61"/>
                  <a:pt x="83" y="61"/>
                </a:cubicBezTo>
                <a:cubicBezTo>
                  <a:pt x="7" y="61"/>
                  <a:pt x="7" y="61"/>
                  <a:pt x="7" y="61"/>
                </a:cubicBezTo>
                <a:cubicBezTo>
                  <a:pt x="3" y="61"/>
                  <a:pt x="1" y="60"/>
                  <a:pt x="0" y="59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3"/>
                  <a:pt x="3" y="65"/>
                  <a:pt x="7" y="65"/>
                </a:cubicBezTo>
                <a:cubicBezTo>
                  <a:pt x="83" y="65"/>
                  <a:pt x="83" y="65"/>
                  <a:pt x="83" y="65"/>
                </a:cubicBezTo>
                <a:cubicBezTo>
                  <a:pt x="87" y="65"/>
                  <a:pt x="90" y="63"/>
                  <a:pt x="89" y="62"/>
                </a:cubicBezTo>
                <a:cubicBezTo>
                  <a:pt x="89" y="59"/>
                  <a:pt x="89" y="59"/>
                  <a:pt x="89" y="59"/>
                </a:cubicBezTo>
                <a:close/>
                <a:moveTo>
                  <a:pt x="79" y="34"/>
                </a:moveTo>
                <a:cubicBezTo>
                  <a:pt x="79" y="38"/>
                  <a:pt x="76" y="41"/>
                  <a:pt x="73" y="41"/>
                </a:cubicBezTo>
                <a:cubicBezTo>
                  <a:pt x="15" y="41"/>
                  <a:pt x="15" y="41"/>
                  <a:pt x="15" y="41"/>
                </a:cubicBezTo>
                <a:cubicBezTo>
                  <a:pt x="11" y="41"/>
                  <a:pt x="8" y="38"/>
                  <a:pt x="8" y="34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7"/>
                  <a:pt x="11" y="4"/>
                  <a:pt x="15" y="4"/>
                </a:cubicBezTo>
                <a:cubicBezTo>
                  <a:pt x="73" y="4"/>
                  <a:pt x="73" y="4"/>
                  <a:pt x="73" y="4"/>
                </a:cubicBezTo>
                <a:cubicBezTo>
                  <a:pt x="76" y="4"/>
                  <a:pt x="79" y="7"/>
                  <a:pt x="79" y="11"/>
                </a:cubicBezTo>
                <a:cubicBezTo>
                  <a:pt x="79" y="34"/>
                  <a:pt x="79" y="34"/>
                  <a:pt x="79" y="34"/>
                </a:cubicBezTo>
                <a:close/>
                <a:moveTo>
                  <a:pt x="89" y="56"/>
                </a:moveTo>
                <a:cubicBezTo>
                  <a:pt x="85" y="46"/>
                  <a:pt x="85" y="46"/>
                  <a:pt x="85" y="46"/>
                </a:cubicBezTo>
                <a:cubicBezTo>
                  <a:pt x="85" y="45"/>
                  <a:pt x="82" y="44"/>
                  <a:pt x="78" y="44"/>
                </a:cubicBezTo>
                <a:cubicBezTo>
                  <a:pt x="78" y="44"/>
                  <a:pt x="78" y="44"/>
                  <a:pt x="78" y="44"/>
                </a:cubicBezTo>
                <a:cubicBezTo>
                  <a:pt x="81" y="42"/>
                  <a:pt x="83" y="38"/>
                  <a:pt x="83" y="34"/>
                </a:cubicBezTo>
                <a:cubicBezTo>
                  <a:pt x="83" y="11"/>
                  <a:pt x="83" y="11"/>
                  <a:pt x="83" y="11"/>
                </a:cubicBezTo>
                <a:cubicBezTo>
                  <a:pt x="83" y="5"/>
                  <a:pt x="79" y="0"/>
                  <a:pt x="73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2" y="0"/>
                  <a:pt x="9" y="1"/>
                  <a:pt x="7" y="3"/>
                </a:cubicBezTo>
                <a:cubicBezTo>
                  <a:pt x="5" y="6"/>
                  <a:pt x="4" y="8"/>
                  <a:pt x="4" y="11"/>
                </a:cubicBezTo>
                <a:cubicBezTo>
                  <a:pt x="4" y="34"/>
                  <a:pt x="4" y="34"/>
                  <a:pt x="4" y="34"/>
                </a:cubicBezTo>
                <a:cubicBezTo>
                  <a:pt x="4" y="38"/>
                  <a:pt x="6" y="42"/>
                  <a:pt x="10" y="44"/>
                </a:cubicBezTo>
                <a:cubicBezTo>
                  <a:pt x="7" y="44"/>
                  <a:pt x="5" y="45"/>
                  <a:pt x="4" y="4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8"/>
                  <a:pt x="3" y="59"/>
                  <a:pt x="7" y="59"/>
                </a:cubicBezTo>
                <a:cubicBezTo>
                  <a:pt x="83" y="59"/>
                  <a:pt x="83" y="59"/>
                  <a:pt x="83" y="59"/>
                </a:cubicBezTo>
                <a:cubicBezTo>
                  <a:pt x="87" y="59"/>
                  <a:pt x="90" y="58"/>
                  <a:pt x="89" y="56"/>
                </a:cubicBezTo>
                <a:close/>
                <a:moveTo>
                  <a:pt x="24" y="51"/>
                </a:moveTo>
                <a:cubicBezTo>
                  <a:pt x="24" y="51"/>
                  <a:pt x="24" y="51"/>
                  <a:pt x="24" y="51"/>
                </a:cubicBezTo>
                <a:cubicBezTo>
                  <a:pt x="25" y="50"/>
                  <a:pt x="26" y="50"/>
                  <a:pt x="29" y="50"/>
                </a:cubicBezTo>
                <a:cubicBezTo>
                  <a:pt x="31" y="50"/>
                  <a:pt x="32" y="50"/>
                  <a:pt x="32" y="51"/>
                </a:cubicBezTo>
                <a:cubicBezTo>
                  <a:pt x="32" y="52"/>
                  <a:pt x="30" y="53"/>
                  <a:pt x="28" y="53"/>
                </a:cubicBezTo>
                <a:cubicBezTo>
                  <a:pt x="26" y="53"/>
                  <a:pt x="24" y="52"/>
                  <a:pt x="24" y="51"/>
                </a:cubicBezTo>
                <a:close/>
                <a:moveTo>
                  <a:pt x="24" y="48"/>
                </a:moveTo>
                <a:cubicBezTo>
                  <a:pt x="24" y="48"/>
                  <a:pt x="24" y="48"/>
                  <a:pt x="24" y="48"/>
                </a:cubicBezTo>
                <a:cubicBezTo>
                  <a:pt x="21" y="48"/>
                  <a:pt x="20" y="48"/>
                  <a:pt x="20" y="47"/>
                </a:cubicBezTo>
                <a:cubicBezTo>
                  <a:pt x="20" y="46"/>
                  <a:pt x="22" y="45"/>
                  <a:pt x="24" y="45"/>
                </a:cubicBezTo>
                <a:cubicBezTo>
                  <a:pt x="26" y="45"/>
                  <a:pt x="28" y="46"/>
                  <a:pt x="28" y="47"/>
                </a:cubicBezTo>
                <a:cubicBezTo>
                  <a:pt x="27" y="48"/>
                  <a:pt x="26" y="48"/>
                  <a:pt x="24" y="48"/>
                </a:cubicBezTo>
                <a:close/>
                <a:moveTo>
                  <a:pt x="31" y="47"/>
                </a:moveTo>
                <a:cubicBezTo>
                  <a:pt x="31" y="47"/>
                  <a:pt x="31" y="47"/>
                  <a:pt x="31" y="47"/>
                </a:cubicBezTo>
                <a:cubicBezTo>
                  <a:pt x="31" y="46"/>
                  <a:pt x="32" y="45"/>
                  <a:pt x="34" y="45"/>
                </a:cubicBezTo>
                <a:cubicBezTo>
                  <a:pt x="36" y="45"/>
                  <a:pt x="38" y="46"/>
                  <a:pt x="38" y="47"/>
                </a:cubicBezTo>
                <a:cubicBezTo>
                  <a:pt x="38" y="48"/>
                  <a:pt x="36" y="48"/>
                  <a:pt x="34" y="48"/>
                </a:cubicBezTo>
                <a:cubicBezTo>
                  <a:pt x="32" y="48"/>
                  <a:pt x="30" y="48"/>
                  <a:pt x="31" y="47"/>
                </a:cubicBezTo>
                <a:close/>
                <a:moveTo>
                  <a:pt x="39" y="50"/>
                </a:moveTo>
                <a:cubicBezTo>
                  <a:pt x="39" y="50"/>
                  <a:pt x="39" y="50"/>
                  <a:pt x="39" y="50"/>
                </a:cubicBezTo>
                <a:cubicBezTo>
                  <a:pt x="41" y="50"/>
                  <a:pt x="43" y="50"/>
                  <a:pt x="43" y="51"/>
                </a:cubicBezTo>
                <a:cubicBezTo>
                  <a:pt x="43" y="52"/>
                  <a:pt x="41" y="53"/>
                  <a:pt x="39" y="53"/>
                </a:cubicBezTo>
                <a:cubicBezTo>
                  <a:pt x="37" y="53"/>
                  <a:pt x="35" y="52"/>
                  <a:pt x="35" y="51"/>
                </a:cubicBezTo>
                <a:cubicBezTo>
                  <a:pt x="35" y="50"/>
                  <a:pt x="37" y="50"/>
                  <a:pt x="39" y="50"/>
                </a:cubicBezTo>
                <a:close/>
                <a:moveTo>
                  <a:pt x="41" y="47"/>
                </a:move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3" y="45"/>
                  <a:pt x="45" y="45"/>
                </a:cubicBezTo>
                <a:cubicBezTo>
                  <a:pt x="47" y="45"/>
                  <a:pt x="49" y="46"/>
                  <a:pt x="49" y="47"/>
                </a:cubicBezTo>
                <a:cubicBezTo>
                  <a:pt x="49" y="48"/>
                  <a:pt x="47" y="48"/>
                  <a:pt x="45" y="48"/>
                </a:cubicBezTo>
                <a:cubicBezTo>
                  <a:pt x="43" y="48"/>
                  <a:pt x="41" y="48"/>
                  <a:pt x="41" y="47"/>
                </a:cubicBezTo>
                <a:close/>
                <a:moveTo>
                  <a:pt x="50" y="50"/>
                </a:moveTo>
                <a:cubicBezTo>
                  <a:pt x="50" y="50"/>
                  <a:pt x="50" y="50"/>
                  <a:pt x="50" y="50"/>
                </a:cubicBezTo>
                <a:cubicBezTo>
                  <a:pt x="52" y="50"/>
                  <a:pt x="54" y="50"/>
                  <a:pt x="54" y="51"/>
                </a:cubicBezTo>
                <a:cubicBezTo>
                  <a:pt x="54" y="52"/>
                  <a:pt x="52" y="53"/>
                  <a:pt x="50" y="53"/>
                </a:cubicBezTo>
                <a:cubicBezTo>
                  <a:pt x="48" y="53"/>
                  <a:pt x="46" y="52"/>
                  <a:pt x="46" y="51"/>
                </a:cubicBezTo>
                <a:cubicBezTo>
                  <a:pt x="46" y="50"/>
                  <a:pt x="48" y="50"/>
                  <a:pt x="50" y="50"/>
                </a:cubicBezTo>
                <a:close/>
                <a:moveTo>
                  <a:pt x="51" y="47"/>
                </a:moveTo>
                <a:cubicBezTo>
                  <a:pt x="51" y="47"/>
                  <a:pt x="51" y="47"/>
                  <a:pt x="51" y="47"/>
                </a:cubicBezTo>
                <a:cubicBezTo>
                  <a:pt x="51" y="46"/>
                  <a:pt x="53" y="45"/>
                  <a:pt x="55" y="45"/>
                </a:cubicBezTo>
                <a:cubicBezTo>
                  <a:pt x="57" y="45"/>
                  <a:pt x="59" y="46"/>
                  <a:pt x="59" y="47"/>
                </a:cubicBezTo>
                <a:cubicBezTo>
                  <a:pt x="59" y="48"/>
                  <a:pt x="57" y="48"/>
                  <a:pt x="55" y="48"/>
                </a:cubicBezTo>
                <a:cubicBezTo>
                  <a:pt x="53" y="48"/>
                  <a:pt x="52" y="48"/>
                  <a:pt x="51" y="47"/>
                </a:cubicBezTo>
                <a:close/>
                <a:moveTo>
                  <a:pt x="61" y="50"/>
                </a:moveTo>
                <a:cubicBezTo>
                  <a:pt x="61" y="50"/>
                  <a:pt x="61" y="50"/>
                  <a:pt x="61" y="50"/>
                </a:cubicBezTo>
                <a:cubicBezTo>
                  <a:pt x="63" y="50"/>
                  <a:pt x="65" y="50"/>
                  <a:pt x="65" y="51"/>
                </a:cubicBezTo>
                <a:cubicBezTo>
                  <a:pt x="65" y="52"/>
                  <a:pt x="63" y="53"/>
                  <a:pt x="61" y="53"/>
                </a:cubicBezTo>
                <a:cubicBezTo>
                  <a:pt x="59" y="53"/>
                  <a:pt x="57" y="52"/>
                  <a:pt x="57" y="51"/>
                </a:cubicBezTo>
                <a:cubicBezTo>
                  <a:pt x="57" y="50"/>
                  <a:pt x="59" y="50"/>
                  <a:pt x="61" y="50"/>
                </a:cubicBezTo>
                <a:close/>
                <a:moveTo>
                  <a:pt x="62" y="47"/>
                </a:moveTo>
                <a:cubicBezTo>
                  <a:pt x="62" y="47"/>
                  <a:pt x="62" y="47"/>
                  <a:pt x="62" y="47"/>
                </a:cubicBezTo>
                <a:cubicBezTo>
                  <a:pt x="62" y="46"/>
                  <a:pt x="63" y="45"/>
                  <a:pt x="65" y="45"/>
                </a:cubicBezTo>
                <a:cubicBezTo>
                  <a:pt x="68" y="45"/>
                  <a:pt x="69" y="46"/>
                  <a:pt x="69" y="47"/>
                </a:cubicBezTo>
                <a:cubicBezTo>
                  <a:pt x="70" y="48"/>
                  <a:pt x="68" y="48"/>
                  <a:pt x="66" y="48"/>
                </a:cubicBezTo>
                <a:cubicBezTo>
                  <a:pt x="64" y="48"/>
                  <a:pt x="62" y="48"/>
                  <a:pt x="62" y="47"/>
                </a:cubicBezTo>
                <a:close/>
                <a:moveTo>
                  <a:pt x="5" y="34"/>
                </a:moveTo>
                <a:cubicBezTo>
                  <a:pt x="5" y="39"/>
                  <a:pt x="10" y="44"/>
                  <a:pt x="15" y="44"/>
                </a:cubicBezTo>
                <a:cubicBezTo>
                  <a:pt x="73" y="44"/>
                  <a:pt x="73" y="44"/>
                  <a:pt x="73" y="44"/>
                </a:cubicBezTo>
                <a:cubicBezTo>
                  <a:pt x="78" y="44"/>
                  <a:pt x="82" y="39"/>
                  <a:pt x="82" y="34"/>
                </a:cubicBezTo>
                <a:cubicBezTo>
                  <a:pt x="82" y="11"/>
                  <a:pt x="82" y="11"/>
                  <a:pt x="82" y="11"/>
                </a:cubicBezTo>
                <a:cubicBezTo>
                  <a:pt x="82" y="6"/>
                  <a:pt x="78" y="2"/>
                  <a:pt x="73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2" y="2"/>
                  <a:pt x="10" y="3"/>
                  <a:pt x="8" y="4"/>
                </a:cubicBezTo>
                <a:cubicBezTo>
                  <a:pt x="6" y="6"/>
                  <a:pt x="5" y="9"/>
                  <a:pt x="5" y="11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lose/>
                <a:moveTo>
                  <a:pt x="10" y="47"/>
                </a:moveTo>
                <a:cubicBezTo>
                  <a:pt x="10" y="47"/>
                  <a:pt x="10" y="47"/>
                  <a:pt x="10" y="47"/>
                </a:cubicBezTo>
                <a:cubicBezTo>
                  <a:pt x="10" y="46"/>
                  <a:pt x="12" y="45"/>
                  <a:pt x="14" y="45"/>
                </a:cubicBezTo>
                <a:cubicBezTo>
                  <a:pt x="16" y="45"/>
                  <a:pt x="17" y="46"/>
                  <a:pt x="17" y="47"/>
                </a:cubicBezTo>
                <a:cubicBezTo>
                  <a:pt x="17" y="48"/>
                  <a:pt x="15" y="48"/>
                  <a:pt x="13" y="48"/>
                </a:cubicBezTo>
                <a:cubicBezTo>
                  <a:pt x="11" y="48"/>
                  <a:pt x="9" y="48"/>
                  <a:pt x="10" y="47"/>
                </a:cubicBezTo>
                <a:close/>
                <a:moveTo>
                  <a:pt x="14" y="51"/>
                </a:moveTo>
                <a:cubicBezTo>
                  <a:pt x="14" y="51"/>
                  <a:pt x="14" y="51"/>
                  <a:pt x="14" y="51"/>
                </a:cubicBezTo>
                <a:cubicBezTo>
                  <a:pt x="14" y="50"/>
                  <a:pt x="16" y="50"/>
                  <a:pt x="18" y="50"/>
                </a:cubicBezTo>
                <a:cubicBezTo>
                  <a:pt x="20" y="50"/>
                  <a:pt x="22" y="50"/>
                  <a:pt x="21" y="51"/>
                </a:cubicBezTo>
                <a:cubicBezTo>
                  <a:pt x="21" y="52"/>
                  <a:pt x="19" y="53"/>
                  <a:pt x="17" y="53"/>
                </a:cubicBezTo>
                <a:cubicBezTo>
                  <a:pt x="15" y="53"/>
                  <a:pt x="13" y="52"/>
                  <a:pt x="14" y="51"/>
                </a:cubicBezTo>
                <a:close/>
                <a:moveTo>
                  <a:pt x="67" y="57"/>
                </a:moveTo>
                <a:cubicBezTo>
                  <a:pt x="67" y="57"/>
                  <a:pt x="67" y="57"/>
                  <a:pt x="67" y="57"/>
                </a:cubicBezTo>
                <a:cubicBezTo>
                  <a:pt x="22" y="57"/>
                  <a:pt x="22" y="57"/>
                  <a:pt x="22" y="57"/>
                </a:cubicBezTo>
                <a:cubicBezTo>
                  <a:pt x="20" y="57"/>
                  <a:pt x="18" y="57"/>
                  <a:pt x="19" y="56"/>
                </a:cubicBezTo>
                <a:cubicBezTo>
                  <a:pt x="19" y="55"/>
                  <a:pt x="21" y="55"/>
                  <a:pt x="23" y="55"/>
                </a:cubicBezTo>
                <a:cubicBezTo>
                  <a:pt x="67" y="55"/>
                  <a:pt x="67" y="55"/>
                  <a:pt x="67" y="55"/>
                </a:cubicBezTo>
                <a:cubicBezTo>
                  <a:pt x="69" y="55"/>
                  <a:pt x="71" y="55"/>
                  <a:pt x="71" y="56"/>
                </a:cubicBezTo>
                <a:cubicBezTo>
                  <a:pt x="71" y="57"/>
                  <a:pt x="70" y="57"/>
                  <a:pt x="67" y="57"/>
                </a:cubicBezTo>
                <a:close/>
                <a:moveTo>
                  <a:pt x="72" y="53"/>
                </a:moveTo>
                <a:cubicBezTo>
                  <a:pt x="72" y="53"/>
                  <a:pt x="72" y="53"/>
                  <a:pt x="72" y="53"/>
                </a:cubicBezTo>
                <a:cubicBezTo>
                  <a:pt x="70" y="53"/>
                  <a:pt x="68" y="52"/>
                  <a:pt x="68" y="51"/>
                </a:cubicBezTo>
                <a:cubicBezTo>
                  <a:pt x="68" y="50"/>
                  <a:pt x="69" y="50"/>
                  <a:pt x="71" y="50"/>
                </a:cubicBezTo>
                <a:cubicBezTo>
                  <a:pt x="74" y="50"/>
                  <a:pt x="75" y="50"/>
                  <a:pt x="76" y="51"/>
                </a:cubicBezTo>
                <a:cubicBezTo>
                  <a:pt x="76" y="52"/>
                  <a:pt x="74" y="53"/>
                  <a:pt x="72" y="53"/>
                </a:cubicBezTo>
                <a:close/>
                <a:moveTo>
                  <a:pt x="77" y="48"/>
                </a:moveTo>
                <a:cubicBezTo>
                  <a:pt x="77" y="48"/>
                  <a:pt x="77" y="48"/>
                  <a:pt x="77" y="48"/>
                </a:cubicBezTo>
                <a:cubicBezTo>
                  <a:pt x="75" y="48"/>
                  <a:pt x="73" y="48"/>
                  <a:pt x="72" y="47"/>
                </a:cubicBezTo>
                <a:cubicBezTo>
                  <a:pt x="72" y="46"/>
                  <a:pt x="74" y="45"/>
                  <a:pt x="76" y="45"/>
                </a:cubicBezTo>
                <a:cubicBezTo>
                  <a:pt x="78" y="45"/>
                  <a:pt x="80" y="46"/>
                  <a:pt x="80" y="47"/>
                </a:cubicBezTo>
                <a:cubicBezTo>
                  <a:pt x="80" y="48"/>
                  <a:pt x="79" y="48"/>
                  <a:pt x="77" y="48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TextBox 70"/>
          <p:cNvSpPr txBox="1"/>
          <p:nvPr/>
        </p:nvSpPr>
        <p:spPr>
          <a:xfrm>
            <a:off x="7001763" y="5425479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404040"/>
                </a:solidFill>
              </a:rPr>
              <a:t>0</a:t>
            </a:r>
            <a:endParaRPr lang="zh-CN" altLang="en-US" sz="1400">
              <a:solidFill>
                <a:srgbClr val="404040"/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7616125" y="5425479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404040"/>
                </a:solidFill>
              </a:rPr>
              <a:t>1</a:t>
            </a:r>
            <a:endParaRPr lang="zh-CN" altLang="en-US" sz="1400">
              <a:solidFill>
                <a:srgbClr val="404040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8230488" y="5425479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404040"/>
                </a:solidFill>
              </a:rPr>
              <a:t>2</a:t>
            </a:r>
            <a:endParaRPr lang="zh-CN" altLang="en-US" sz="1400">
              <a:solidFill>
                <a:srgbClr val="404040"/>
              </a:solidFill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8844851" y="5425479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404040"/>
                </a:solidFill>
              </a:rPr>
              <a:t>3</a:t>
            </a:r>
            <a:endParaRPr lang="zh-CN" altLang="en-US" sz="1400">
              <a:solidFill>
                <a:srgbClr val="404040"/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9459213" y="5425479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404040"/>
                </a:solidFill>
              </a:rPr>
              <a:t>4</a:t>
            </a:r>
            <a:endParaRPr lang="zh-CN" altLang="en-US" sz="1400">
              <a:solidFill>
                <a:srgbClr val="404040"/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10073576" y="5425479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404040"/>
                </a:solidFill>
              </a:rPr>
              <a:t>5</a:t>
            </a:r>
            <a:endParaRPr lang="zh-CN" altLang="en-US" sz="1400">
              <a:solidFill>
                <a:srgbClr val="404040"/>
              </a:solidFill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10687938" y="5425479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404040"/>
                </a:solidFill>
              </a:rPr>
              <a:t>6</a:t>
            </a:r>
            <a:endParaRPr lang="zh-CN" altLang="en-US" sz="1400">
              <a:solidFill>
                <a:srgbClr val="404040"/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229920" y="2389582"/>
            <a:ext cx="8290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14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季度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6229920" y="3220441"/>
            <a:ext cx="8290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14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季度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6229920" y="4041178"/>
            <a:ext cx="8290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14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季度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6229920" y="4844453"/>
            <a:ext cx="8290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14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季度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2645972" y="2610872"/>
            <a:ext cx="3061682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选择粘贴。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2645972" y="2212707"/>
            <a:ext cx="1774276" cy="41549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2645972" y="3841777"/>
            <a:ext cx="3061682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选择粘贴。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2645972" y="3443612"/>
            <a:ext cx="1774276" cy="41549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2645972" y="5034869"/>
            <a:ext cx="3061682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选择粘贴。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2645972" y="4636704"/>
            <a:ext cx="1774276" cy="41549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966952210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5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0"/>
                            </p:stCondLst>
                            <p:childTnLst>
                              <p:par>
                                <p:cTn id="10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50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6000"/>
                            </p:stCondLst>
                            <p:childTnLst>
                              <p:par>
                                <p:cTn id="1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6500"/>
                            </p:stCondLst>
                            <p:childTnLst>
                              <p:par>
                                <p:cTn id="1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6"/>
          <p:cNvSpPr>
            <a:spLocks noChangeShapeType="1"/>
          </p:cNvSpPr>
          <p:nvPr/>
        </p:nvSpPr>
        <p:spPr bwMode="auto">
          <a:xfrm>
            <a:off x="7083129" y="4592828"/>
            <a:ext cx="2029058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Line 12"/>
          <p:cNvSpPr>
            <a:spLocks noChangeShapeType="1"/>
          </p:cNvSpPr>
          <p:nvPr/>
        </p:nvSpPr>
        <p:spPr bwMode="auto">
          <a:xfrm>
            <a:off x="7806648" y="3872321"/>
            <a:ext cx="1788373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Line 13"/>
          <p:cNvSpPr>
            <a:spLocks noChangeShapeType="1"/>
          </p:cNvSpPr>
          <p:nvPr/>
        </p:nvSpPr>
        <p:spPr bwMode="auto">
          <a:xfrm>
            <a:off x="7993363" y="3224740"/>
            <a:ext cx="1528723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Line 14"/>
          <p:cNvSpPr>
            <a:spLocks noChangeShapeType="1"/>
          </p:cNvSpPr>
          <p:nvPr/>
        </p:nvSpPr>
        <p:spPr bwMode="auto">
          <a:xfrm>
            <a:off x="7851869" y="2549448"/>
            <a:ext cx="1730025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Oval 7"/>
          <p:cNvSpPr>
            <a:spLocks noChangeArrowheads="1"/>
          </p:cNvSpPr>
          <p:nvPr/>
        </p:nvSpPr>
        <p:spPr bwMode="auto">
          <a:xfrm>
            <a:off x="5863652" y="2966586"/>
            <a:ext cx="1649795" cy="1649582"/>
          </a:xfrm>
          <a:prstGeom prst="ellips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993" tIns="41997" rIns="83993" bIns="41997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2" name="Freeform 8"/>
          <p:cNvSpPr>
            <a:spLocks/>
          </p:cNvSpPr>
          <p:nvPr/>
        </p:nvSpPr>
        <p:spPr bwMode="auto">
          <a:xfrm>
            <a:off x="5838853" y="2898035"/>
            <a:ext cx="1744612" cy="1783765"/>
          </a:xfrm>
          <a:custGeom>
            <a:avLst/>
            <a:gdLst>
              <a:gd name="T0" fmla="*/ 0 w 506"/>
              <a:gd name="T1" fmla="*/ 181 h 518"/>
              <a:gd name="T2" fmla="*/ 81 w 506"/>
              <a:gd name="T3" fmla="*/ 60 h 518"/>
              <a:gd name="T4" fmla="*/ 247 w 506"/>
              <a:gd name="T5" fmla="*/ 0 h 518"/>
              <a:gd name="T6" fmla="*/ 430 w 506"/>
              <a:gd name="T7" fmla="*/ 76 h 518"/>
              <a:gd name="T8" fmla="*/ 506 w 506"/>
              <a:gd name="T9" fmla="*/ 259 h 518"/>
              <a:gd name="T10" fmla="*/ 430 w 506"/>
              <a:gd name="T11" fmla="*/ 442 h 518"/>
              <a:gd name="T12" fmla="*/ 247 w 506"/>
              <a:gd name="T13" fmla="*/ 518 h 518"/>
              <a:gd name="T14" fmla="*/ 184 w 506"/>
              <a:gd name="T15" fmla="*/ 511 h 518"/>
              <a:gd name="T16" fmla="*/ 126 w 506"/>
              <a:gd name="T17" fmla="*/ 488 h 518"/>
              <a:gd name="T18" fmla="*/ 144 w 506"/>
              <a:gd name="T19" fmla="*/ 454 h 518"/>
              <a:gd name="T20" fmla="*/ 194 w 506"/>
              <a:gd name="T21" fmla="*/ 473 h 518"/>
              <a:gd name="T22" fmla="*/ 247 w 506"/>
              <a:gd name="T23" fmla="*/ 479 h 518"/>
              <a:gd name="T24" fmla="*/ 402 w 506"/>
              <a:gd name="T25" fmla="*/ 415 h 518"/>
              <a:gd name="T26" fmla="*/ 467 w 506"/>
              <a:gd name="T27" fmla="*/ 259 h 518"/>
              <a:gd name="T28" fmla="*/ 402 w 506"/>
              <a:gd name="T29" fmla="*/ 104 h 518"/>
              <a:gd name="T30" fmla="*/ 247 w 506"/>
              <a:gd name="T31" fmla="*/ 39 h 518"/>
              <a:gd name="T32" fmla="*/ 106 w 506"/>
              <a:gd name="T33" fmla="*/ 90 h 518"/>
              <a:gd name="T34" fmla="*/ 41 w 506"/>
              <a:gd name="T35" fmla="*/ 181 h 518"/>
              <a:gd name="T36" fmla="*/ 0 w 506"/>
              <a:gd name="T37" fmla="*/ 181 h 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06" h="518">
                <a:moveTo>
                  <a:pt x="0" y="181"/>
                </a:moveTo>
                <a:cubicBezTo>
                  <a:pt x="15" y="132"/>
                  <a:pt x="44" y="91"/>
                  <a:pt x="81" y="60"/>
                </a:cubicBezTo>
                <a:cubicBezTo>
                  <a:pt x="127" y="22"/>
                  <a:pt x="184" y="0"/>
                  <a:pt x="247" y="0"/>
                </a:cubicBezTo>
                <a:cubicBezTo>
                  <a:pt x="318" y="0"/>
                  <a:pt x="383" y="29"/>
                  <a:pt x="430" y="76"/>
                </a:cubicBezTo>
                <a:cubicBezTo>
                  <a:pt x="477" y="123"/>
                  <a:pt x="506" y="188"/>
                  <a:pt x="506" y="259"/>
                </a:cubicBezTo>
                <a:cubicBezTo>
                  <a:pt x="506" y="331"/>
                  <a:pt x="477" y="396"/>
                  <a:pt x="430" y="442"/>
                </a:cubicBezTo>
                <a:cubicBezTo>
                  <a:pt x="383" y="489"/>
                  <a:pt x="318" y="518"/>
                  <a:pt x="247" y="518"/>
                </a:cubicBezTo>
                <a:cubicBezTo>
                  <a:pt x="226" y="518"/>
                  <a:pt x="205" y="516"/>
                  <a:pt x="184" y="511"/>
                </a:cubicBezTo>
                <a:cubicBezTo>
                  <a:pt x="164" y="506"/>
                  <a:pt x="144" y="498"/>
                  <a:pt x="126" y="488"/>
                </a:cubicBezTo>
                <a:cubicBezTo>
                  <a:pt x="144" y="454"/>
                  <a:pt x="144" y="454"/>
                  <a:pt x="144" y="454"/>
                </a:cubicBezTo>
                <a:cubicBezTo>
                  <a:pt x="160" y="462"/>
                  <a:pt x="176" y="469"/>
                  <a:pt x="194" y="473"/>
                </a:cubicBezTo>
                <a:cubicBezTo>
                  <a:pt x="211" y="477"/>
                  <a:pt x="228" y="479"/>
                  <a:pt x="247" y="479"/>
                </a:cubicBezTo>
                <a:cubicBezTo>
                  <a:pt x="307" y="479"/>
                  <a:pt x="362" y="455"/>
                  <a:pt x="402" y="415"/>
                </a:cubicBezTo>
                <a:cubicBezTo>
                  <a:pt x="442" y="375"/>
                  <a:pt x="467" y="320"/>
                  <a:pt x="467" y="259"/>
                </a:cubicBezTo>
                <a:cubicBezTo>
                  <a:pt x="467" y="198"/>
                  <a:pt x="442" y="143"/>
                  <a:pt x="402" y="104"/>
                </a:cubicBezTo>
                <a:cubicBezTo>
                  <a:pt x="362" y="64"/>
                  <a:pt x="307" y="39"/>
                  <a:pt x="247" y="39"/>
                </a:cubicBezTo>
                <a:cubicBezTo>
                  <a:pt x="194" y="39"/>
                  <a:pt x="145" y="58"/>
                  <a:pt x="106" y="90"/>
                </a:cubicBezTo>
                <a:cubicBezTo>
                  <a:pt x="77" y="113"/>
                  <a:pt x="55" y="145"/>
                  <a:pt x="41" y="181"/>
                </a:cubicBezTo>
                <a:lnTo>
                  <a:pt x="0" y="181"/>
                </a:lnTo>
                <a:close/>
              </a:path>
            </a:pathLst>
          </a:custGeom>
          <a:solidFill>
            <a:srgbClr val="81DEFF"/>
          </a:solidFill>
          <a:ln>
            <a:noFill/>
          </a:ln>
          <a:extLst/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9"/>
          <p:cNvSpPr>
            <a:spLocks/>
          </p:cNvSpPr>
          <p:nvPr/>
        </p:nvSpPr>
        <p:spPr bwMode="auto">
          <a:xfrm>
            <a:off x="5550030" y="2629668"/>
            <a:ext cx="2291626" cy="2256324"/>
          </a:xfrm>
          <a:custGeom>
            <a:avLst/>
            <a:gdLst>
              <a:gd name="T0" fmla="*/ 0 w 665"/>
              <a:gd name="T1" fmla="*/ 259 h 655"/>
              <a:gd name="T2" fmla="*/ 111 w 665"/>
              <a:gd name="T3" fmla="*/ 79 h 655"/>
              <a:gd name="T4" fmla="*/ 328 w 665"/>
              <a:gd name="T5" fmla="*/ 0 h 655"/>
              <a:gd name="T6" fmla="*/ 566 w 665"/>
              <a:gd name="T7" fmla="*/ 99 h 655"/>
              <a:gd name="T8" fmla="*/ 665 w 665"/>
              <a:gd name="T9" fmla="*/ 337 h 655"/>
              <a:gd name="T10" fmla="*/ 604 w 665"/>
              <a:gd name="T11" fmla="*/ 531 h 655"/>
              <a:gd name="T12" fmla="*/ 442 w 665"/>
              <a:gd name="T13" fmla="*/ 655 h 655"/>
              <a:gd name="T14" fmla="*/ 428 w 665"/>
              <a:gd name="T15" fmla="*/ 618 h 655"/>
              <a:gd name="T16" fmla="*/ 572 w 665"/>
              <a:gd name="T17" fmla="*/ 509 h 655"/>
              <a:gd name="T18" fmla="*/ 626 w 665"/>
              <a:gd name="T19" fmla="*/ 337 h 655"/>
              <a:gd name="T20" fmla="*/ 539 w 665"/>
              <a:gd name="T21" fmla="*/ 126 h 655"/>
              <a:gd name="T22" fmla="*/ 328 w 665"/>
              <a:gd name="T23" fmla="*/ 39 h 655"/>
              <a:gd name="T24" fmla="*/ 136 w 665"/>
              <a:gd name="T25" fmla="*/ 109 h 655"/>
              <a:gd name="T26" fmla="*/ 40 w 665"/>
              <a:gd name="T27" fmla="*/ 259 h 655"/>
              <a:gd name="T28" fmla="*/ 0 w 665"/>
              <a:gd name="T29" fmla="*/ 259 h 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65" h="655">
                <a:moveTo>
                  <a:pt x="0" y="259"/>
                </a:moveTo>
                <a:cubicBezTo>
                  <a:pt x="17" y="187"/>
                  <a:pt x="57" y="124"/>
                  <a:pt x="111" y="79"/>
                </a:cubicBezTo>
                <a:cubicBezTo>
                  <a:pt x="170" y="29"/>
                  <a:pt x="246" y="0"/>
                  <a:pt x="328" y="0"/>
                </a:cubicBezTo>
                <a:cubicBezTo>
                  <a:pt x="421" y="0"/>
                  <a:pt x="505" y="38"/>
                  <a:pt x="566" y="99"/>
                </a:cubicBezTo>
                <a:cubicBezTo>
                  <a:pt x="627" y="160"/>
                  <a:pt x="665" y="244"/>
                  <a:pt x="665" y="337"/>
                </a:cubicBezTo>
                <a:cubicBezTo>
                  <a:pt x="665" y="408"/>
                  <a:pt x="643" y="476"/>
                  <a:pt x="604" y="531"/>
                </a:cubicBezTo>
                <a:cubicBezTo>
                  <a:pt x="564" y="587"/>
                  <a:pt x="509" y="631"/>
                  <a:pt x="442" y="655"/>
                </a:cubicBezTo>
                <a:cubicBezTo>
                  <a:pt x="428" y="618"/>
                  <a:pt x="428" y="618"/>
                  <a:pt x="428" y="618"/>
                </a:cubicBezTo>
                <a:cubicBezTo>
                  <a:pt x="488" y="597"/>
                  <a:pt x="537" y="558"/>
                  <a:pt x="572" y="509"/>
                </a:cubicBezTo>
                <a:cubicBezTo>
                  <a:pt x="606" y="460"/>
                  <a:pt x="626" y="400"/>
                  <a:pt x="626" y="337"/>
                </a:cubicBezTo>
                <a:cubicBezTo>
                  <a:pt x="626" y="255"/>
                  <a:pt x="593" y="180"/>
                  <a:pt x="539" y="126"/>
                </a:cubicBezTo>
                <a:cubicBezTo>
                  <a:pt x="485" y="72"/>
                  <a:pt x="410" y="39"/>
                  <a:pt x="328" y="39"/>
                </a:cubicBezTo>
                <a:cubicBezTo>
                  <a:pt x="255" y="39"/>
                  <a:pt x="188" y="65"/>
                  <a:pt x="136" y="109"/>
                </a:cubicBezTo>
                <a:cubicBezTo>
                  <a:pt x="91" y="147"/>
                  <a:pt x="56" y="199"/>
                  <a:pt x="40" y="259"/>
                </a:cubicBezTo>
                <a:lnTo>
                  <a:pt x="0" y="259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0"/>
          <p:cNvSpPr>
            <a:spLocks/>
          </p:cNvSpPr>
          <p:nvPr/>
        </p:nvSpPr>
        <p:spPr bwMode="auto">
          <a:xfrm>
            <a:off x="5246621" y="2346714"/>
            <a:ext cx="2880943" cy="2893695"/>
          </a:xfrm>
          <a:custGeom>
            <a:avLst/>
            <a:gdLst>
              <a:gd name="T0" fmla="*/ 0 w 836"/>
              <a:gd name="T1" fmla="*/ 341 h 840"/>
              <a:gd name="T2" fmla="*/ 133 w 836"/>
              <a:gd name="T3" fmla="*/ 107 h 840"/>
              <a:gd name="T4" fmla="*/ 414 w 836"/>
              <a:gd name="T5" fmla="*/ 0 h 840"/>
              <a:gd name="T6" fmla="*/ 713 w 836"/>
              <a:gd name="T7" fmla="*/ 123 h 840"/>
              <a:gd name="T8" fmla="*/ 836 w 836"/>
              <a:gd name="T9" fmla="*/ 422 h 840"/>
              <a:gd name="T10" fmla="*/ 731 w 836"/>
              <a:gd name="T11" fmla="*/ 701 h 840"/>
              <a:gd name="T12" fmla="*/ 467 w 836"/>
              <a:gd name="T13" fmla="*/ 840 h 840"/>
              <a:gd name="T14" fmla="*/ 462 w 836"/>
              <a:gd name="T15" fmla="*/ 802 h 840"/>
              <a:gd name="T16" fmla="*/ 702 w 836"/>
              <a:gd name="T17" fmla="*/ 675 h 840"/>
              <a:gd name="T18" fmla="*/ 797 w 836"/>
              <a:gd name="T19" fmla="*/ 422 h 840"/>
              <a:gd name="T20" fmla="*/ 685 w 836"/>
              <a:gd name="T21" fmla="*/ 151 h 840"/>
              <a:gd name="T22" fmla="*/ 414 w 836"/>
              <a:gd name="T23" fmla="*/ 39 h 840"/>
              <a:gd name="T24" fmla="*/ 159 w 836"/>
              <a:gd name="T25" fmla="*/ 136 h 840"/>
              <a:gd name="T26" fmla="*/ 40 w 836"/>
              <a:gd name="T27" fmla="*/ 341 h 840"/>
              <a:gd name="T28" fmla="*/ 0 w 836"/>
              <a:gd name="T29" fmla="*/ 341 h 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36" h="840">
                <a:moveTo>
                  <a:pt x="0" y="341"/>
                </a:moveTo>
                <a:cubicBezTo>
                  <a:pt x="18" y="248"/>
                  <a:pt x="66" y="166"/>
                  <a:pt x="133" y="107"/>
                </a:cubicBezTo>
                <a:cubicBezTo>
                  <a:pt x="208" y="40"/>
                  <a:pt x="307" y="0"/>
                  <a:pt x="414" y="0"/>
                </a:cubicBezTo>
                <a:cubicBezTo>
                  <a:pt x="531" y="0"/>
                  <a:pt x="636" y="47"/>
                  <a:pt x="713" y="123"/>
                </a:cubicBezTo>
                <a:cubicBezTo>
                  <a:pt x="789" y="200"/>
                  <a:pt x="836" y="305"/>
                  <a:pt x="836" y="422"/>
                </a:cubicBezTo>
                <a:cubicBezTo>
                  <a:pt x="836" y="528"/>
                  <a:pt x="797" y="626"/>
                  <a:pt x="731" y="701"/>
                </a:cubicBezTo>
                <a:cubicBezTo>
                  <a:pt x="665" y="776"/>
                  <a:pt x="572" y="827"/>
                  <a:pt x="467" y="840"/>
                </a:cubicBezTo>
                <a:cubicBezTo>
                  <a:pt x="462" y="802"/>
                  <a:pt x="462" y="802"/>
                  <a:pt x="462" y="802"/>
                </a:cubicBezTo>
                <a:cubicBezTo>
                  <a:pt x="558" y="790"/>
                  <a:pt x="642" y="743"/>
                  <a:pt x="702" y="675"/>
                </a:cubicBezTo>
                <a:cubicBezTo>
                  <a:pt x="761" y="607"/>
                  <a:pt x="797" y="518"/>
                  <a:pt x="797" y="422"/>
                </a:cubicBezTo>
                <a:cubicBezTo>
                  <a:pt x="797" y="316"/>
                  <a:pt x="754" y="220"/>
                  <a:pt x="685" y="151"/>
                </a:cubicBezTo>
                <a:cubicBezTo>
                  <a:pt x="616" y="81"/>
                  <a:pt x="520" y="39"/>
                  <a:pt x="414" y="39"/>
                </a:cubicBezTo>
                <a:cubicBezTo>
                  <a:pt x="317" y="39"/>
                  <a:pt x="227" y="75"/>
                  <a:pt x="159" y="136"/>
                </a:cubicBezTo>
                <a:cubicBezTo>
                  <a:pt x="100" y="188"/>
                  <a:pt x="57" y="259"/>
                  <a:pt x="40" y="341"/>
                </a:cubicBezTo>
                <a:lnTo>
                  <a:pt x="0" y="341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1"/>
          <p:cNvSpPr>
            <a:spLocks/>
          </p:cNvSpPr>
          <p:nvPr/>
        </p:nvSpPr>
        <p:spPr bwMode="auto">
          <a:xfrm>
            <a:off x="4950503" y="2060848"/>
            <a:ext cx="3462967" cy="3480019"/>
          </a:xfrm>
          <a:custGeom>
            <a:avLst/>
            <a:gdLst>
              <a:gd name="T0" fmla="*/ 0 w 1005"/>
              <a:gd name="T1" fmla="*/ 424 h 1010"/>
              <a:gd name="T2" fmla="*/ 161 w 1005"/>
              <a:gd name="T3" fmla="*/ 129 h 1010"/>
              <a:gd name="T4" fmla="*/ 499 w 1005"/>
              <a:gd name="T5" fmla="*/ 0 h 1010"/>
              <a:gd name="T6" fmla="*/ 857 w 1005"/>
              <a:gd name="T7" fmla="*/ 148 h 1010"/>
              <a:gd name="T8" fmla="*/ 1005 w 1005"/>
              <a:gd name="T9" fmla="*/ 505 h 1010"/>
              <a:gd name="T10" fmla="*/ 857 w 1005"/>
              <a:gd name="T11" fmla="*/ 862 h 1010"/>
              <a:gd name="T12" fmla="*/ 499 w 1005"/>
              <a:gd name="T13" fmla="*/ 1010 h 1010"/>
              <a:gd name="T14" fmla="*/ 492 w 1005"/>
              <a:gd name="T15" fmla="*/ 1010 h 1010"/>
              <a:gd name="T16" fmla="*/ 485 w 1005"/>
              <a:gd name="T17" fmla="*/ 1010 h 1010"/>
              <a:gd name="T18" fmla="*/ 486 w 1005"/>
              <a:gd name="T19" fmla="*/ 971 h 1010"/>
              <a:gd name="T20" fmla="*/ 493 w 1005"/>
              <a:gd name="T21" fmla="*/ 972 h 1010"/>
              <a:gd name="T22" fmla="*/ 499 w 1005"/>
              <a:gd name="T23" fmla="*/ 971 h 1010"/>
              <a:gd name="T24" fmla="*/ 829 w 1005"/>
              <a:gd name="T25" fmla="*/ 835 h 1010"/>
              <a:gd name="T26" fmla="*/ 966 w 1005"/>
              <a:gd name="T27" fmla="*/ 505 h 1010"/>
              <a:gd name="T28" fmla="*/ 829 w 1005"/>
              <a:gd name="T29" fmla="*/ 175 h 1010"/>
              <a:gd name="T30" fmla="*/ 499 w 1005"/>
              <a:gd name="T31" fmla="*/ 39 h 1010"/>
              <a:gd name="T32" fmla="*/ 187 w 1005"/>
              <a:gd name="T33" fmla="*/ 158 h 1010"/>
              <a:gd name="T34" fmla="*/ 40 w 1005"/>
              <a:gd name="T35" fmla="*/ 424 h 1010"/>
              <a:gd name="T36" fmla="*/ 0 w 1005"/>
              <a:gd name="T37" fmla="*/ 424 h 1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005" h="1010">
                <a:moveTo>
                  <a:pt x="0" y="424"/>
                </a:moveTo>
                <a:cubicBezTo>
                  <a:pt x="19" y="307"/>
                  <a:pt x="78" y="204"/>
                  <a:pt x="161" y="129"/>
                </a:cubicBezTo>
                <a:cubicBezTo>
                  <a:pt x="251" y="48"/>
                  <a:pt x="370" y="0"/>
                  <a:pt x="499" y="0"/>
                </a:cubicBezTo>
                <a:cubicBezTo>
                  <a:pt x="639" y="0"/>
                  <a:pt x="765" y="56"/>
                  <a:pt x="857" y="148"/>
                </a:cubicBezTo>
                <a:cubicBezTo>
                  <a:pt x="948" y="239"/>
                  <a:pt x="1005" y="365"/>
                  <a:pt x="1005" y="505"/>
                </a:cubicBezTo>
                <a:cubicBezTo>
                  <a:pt x="1005" y="645"/>
                  <a:pt x="948" y="771"/>
                  <a:pt x="857" y="862"/>
                </a:cubicBezTo>
                <a:cubicBezTo>
                  <a:pt x="765" y="954"/>
                  <a:pt x="639" y="1010"/>
                  <a:pt x="499" y="1010"/>
                </a:cubicBezTo>
                <a:cubicBezTo>
                  <a:pt x="498" y="1010"/>
                  <a:pt x="498" y="1010"/>
                  <a:pt x="492" y="1010"/>
                </a:cubicBezTo>
                <a:cubicBezTo>
                  <a:pt x="490" y="1010"/>
                  <a:pt x="487" y="1010"/>
                  <a:pt x="485" y="1010"/>
                </a:cubicBezTo>
                <a:cubicBezTo>
                  <a:pt x="486" y="971"/>
                  <a:pt x="486" y="971"/>
                  <a:pt x="486" y="971"/>
                </a:cubicBezTo>
                <a:cubicBezTo>
                  <a:pt x="489" y="971"/>
                  <a:pt x="491" y="971"/>
                  <a:pt x="493" y="972"/>
                </a:cubicBezTo>
                <a:cubicBezTo>
                  <a:pt x="494" y="972"/>
                  <a:pt x="494" y="971"/>
                  <a:pt x="499" y="971"/>
                </a:cubicBezTo>
                <a:cubicBezTo>
                  <a:pt x="628" y="971"/>
                  <a:pt x="745" y="919"/>
                  <a:pt x="829" y="835"/>
                </a:cubicBezTo>
                <a:cubicBezTo>
                  <a:pt x="913" y="750"/>
                  <a:pt x="966" y="634"/>
                  <a:pt x="966" y="505"/>
                </a:cubicBezTo>
                <a:cubicBezTo>
                  <a:pt x="966" y="376"/>
                  <a:pt x="913" y="260"/>
                  <a:pt x="829" y="175"/>
                </a:cubicBezTo>
                <a:cubicBezTo>
                  <a:pt x="745" y="91"/>
                  <a:pt x="628" y="39"/>
                  <a:pt x="499" y="39"/>
                </a:cubicBezTo>
                <a:cubicBezTo>
                  <a:pt x="380" y="39"/>
                  <a:pt x="270" y="84"/>
                  <a:pt x="187" y="158"/>
                </a:cubicBezTo>
                <a:cubicBezTo>
                  <a:pt x="112" y="226"/>
                  <a:pt x="58" y="318"/>
                  <a:pt x="40" y="424"/>
                </a:cubicBezTo>
                <a:lnTo>
                  <a:pt x="0" y="424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1414686" y="2301500"/>
            <a:ext cx="1171340" cy="334001"/>
          </a:xfrm>
          <a:custGeom>
            <a:avLst/>
            <a:gdLst>
              <a:gd name="T0" fmla="*/ 19 w 340"/>
              <a:gd name="T1" fmla="*/ 0 h 97"/>
              <a:gd name="T2" fmla="*/ 320 w 340"/>
              <a:gd name="T3" fmla="*/ 0 h 97"/>
              <a:gd name="T4" fmla="*/ 340 w 340"/>
              <a:gd name="T5" fmla="*/ 19 h 97"/>
              <a:gd name="T6" fmla="*/ 340 w 340"/>
              <a:gd name="T7" fmla="*/ 78 h 97"/>
              <a:gd name="T8" fmla="*/ 320 w 340"/>
              <a:gd name="T9" fmla="*/ 97 h 97"/>
              <a:gd name="T10" fmla="*/ 19 w 340"/>
              <a:gd name="T11" fmla="*/ 97 h 97"/>
              <a:gd name="T12" fmla="*/ 0 w 340"/>
              <a:gd name="T13" fmla="*/ 78 h 97"/>
              <a:gd name="T14" fmla="*/ 0 w 340"/>
              <a:gd name="T15" fmla="*/ 19 h 97"/>
              <a:gd name="T16" fmla="*/ 19 w 340"/>
              <a:gd name="T17" fmla="*/ 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0" h="97">
                <a:moveTo>
                  <a:pt x="19" y="0"/>
                </a:moveTo>
                <a:cubicBezTo>
                  <a:pt x="320" y="0"/>
                  <a:pt x="320" y="0"/>
                  <a:pt x="320" y="0"/>
                </a:cubicBezTo>
                <a:cubicBezTo>
                  <a:pt x="331" y="0"/>
                  <a:pt x="340" y="8"/>
                  <a:pt x="340" y="19"/>
                </a:cubicBezTo>
                <a:cubicBezTo>
                  <a:pt x="340" y="78"/>
                  <a:pt x="340" y="78"/>
                  <a:pt x="340" y="78"/>
                </a:cubicBezTo>
                <a:cubicBezTo>
                  <a:pt x="340" y="88"/>
                  <a:pt x="331" y="97"/>
                  <a:pt x="320" y="97"/>
                </a:cubicBezTo>
                <a:cubicBezTo>
                  <a:pt x="19" y="97"/>
                  <a:pt x="19" y="97"/>
                  <a:pt x="19" y="97"/>
                </a:cubicBezTo>
                <a:cubicBezTo>
                  <a:pt x="8" y="97"/>
                  <a:pt x="0" y="88"/>
                  <a:pt x="0" y="78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8"/>
                  <a:pt x="8" y="0"/>
                  <a:pt x="19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1414686" y="3935040"/>
            <a:ext cx="1171340" cy="334001"/>
          </a:xfrm>
          <a:custGeom>
            <a:avLst/>
            <a:gdLst>
              <a:gd name="T0" fmla="*/ 19 w 340"/>
              <a:gd name="T1" fmla="*/ 0 h 97"/>
              <a:gd name="T2" fmla="*/ 320 w 340"/>
              <a:gd name="T3" fmla="*/ 0 h 97"/>
              <a:gd name="T4" fmla="*/ 340 w 340"/>
              <a:gd name="T5" fmla="*/ 19 h 97"/>
              <a:gd name="T6" fmla="*/ 340 w 340"/>
              <a:gd name="T7" fmla="*/ 78 h 97"/>
              <a:gd name="T8" fmla="*/ 320 w 340"/>
              <a:gd name="T9" fmla="*/ 97 h 97"/>
              <a:gd name="T10" fmla="*/ 19 w 340"/>
              <a:gd name="T11" fmla="*/ 97 h 97"/>
              <a:gd name="T12" fmla="*/ 0 w 340"/>
              <a:gd name="T13" fmla="*/ 78 h 97"/>
              <a:gd name="T14" fmla="*/ 0 w 340"/>
              <a:gd name="T15" fmla="*/ 19 h 97"/>
              <a:gd name="T16" fmla="*/ 19 w 340"/>
              <a:gd name="T17" fmla="*/ 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0" h="97">
                <a:moveTo>
                  <a:pt x="19" y="0"/>
                </a:moveTo>
                <a:cubicBezTo>
                  <a:pt x="320" y="0"/>
                  <a:pt x="320" y="0"/>
                  <a:pt x="320" y="0"/>
                </a:cubicBezTo>
                <a:cubicBezTo>
                  <a:pt x="331" y="0"/>
                  <a:pt x="340" y="8"/>
                  <a:pt x="340" y="19"/>
                </a:cubicBezTo>
                <a:cubicBezTo>
                  <a:pt x="340" y="78"/>
                  <a:pt x="340" y="78"/>
                  <a:pt x="340" y="78"/>
                </a:cubicBezTo>
                <a:cubicBezTo>
                  <a:pt x="340" y="89"/>
                  <a:pt x="331" y="97"/>
                  <a:pt x="320" y="97"/>
                </a:cubicBezTo>
                <a:cubicBezTo>
                  <a:pt x="19" y="97"/>
                  <a:pt x="19" y="97"/>
                  <a:pt x="19" y="97"/>
                </a:cubicBezTo>
                <a:cubicBezTo>
                  <a:pt x="8" y="97"/>
                  <a:pt x="0" y="89"/>
                  <a:pt x="0" y="78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8"/>
                  <a:pt x="8" y="0"/>
                  <a:pt x="19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414688" y="2741206"/>
            <a:ext cx="2808310" cy="1045077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414688" y="4402455"/>
            <a:ext cx="2808310" cy="1045077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600877" y="2397968"/>
            <a:ext cx="1246857" cy="300262"/>
          </a:xfrm>
          <a:prstGeom prst="rect">
            <a:avLst/>
          </a:prstGeom>
          <a:noFill/>
        </p:spPr>
        <p:txBody>
          <a:bodyPr wrap="none" lIns="83993" tIns="41997" rIns="83993" bIns="41997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600877" y="3078415"/>
            <a:ext cx="1246857" cy="300262"/>
          </a:xfrm>
          <a:prstGeom prst="rect">
            <a:avLst/>
          </a:prstGeom>
          <a:noFill/>
        </p:spPr>
        <p:txBody>
          <a:bodyPr wrap="none" lIns="83993" tIns="41997" rIns="83993" bIns="41997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600877" y="3725997"/>
            <a:ext cx="1246857" cy="300262"/>
          </a:xfrm>
          <a:prstGeom prst="rect">
            <a:avLst/>
          </a:prstGeom>
          <a:noFill/>
        </p:spPr>
        <p:txBody>
          <a:bodyPr wrap="none" lIns="83993" tIns="41997" rIns="83993" bIns="41997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237273" y="4446503"/>
            <a:ext cx="1246857" cy="300262"/>
          </a:xfrm>
          <a:prstGeom prst="rect">
            <a:avLst/>
          </a:prstGeom>
          <a:noFill/>
        </p:spPr>
        <p:txBody>
          <a:bodyPr wrap="none" lIns="83993" tIns="41997" rIns="83993" bIns="41997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966952210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/>
          </p:cNvSpPr>
          <p:nvPr/>
        </p:nvSpPr>
        <p:spPr bwMode="auto">
          <a:xfrm>
            <a:off x="2282825" y="1885997"/>
            <a:ext cx="295275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2282825" y="3144884"/>
            <a:ext cx="295275" cy="557213"/>
          </a:xfrm>
          <a:custGeom>
            <a:avLst/>
            <a:gdLst>
              <a:gd name="T0" fmla="*/ 11 w 68"/>
              <a:gd name="T1" fmla="*/ 0 h 128"/>
              <a:gd name="T2" fmla="*/ 57 w 68"/>
              <a:gd name="T3" fmla="*/ 0 h 128"/>
              <a:gd name="T4" fmla="*/ 68 w 68"/>
              <a:gd name="T5" fmla="*/ 11 h 128"/>
              <a:gd name="T6" fmla="*/ 68 w 68"/>
              <a:gd name="T7" fmla="*/ 128 h 128"/>
              <a:gd name="T8" fmla="*/ 0 w 68"/>
              <a:gd name="T9" fmla="*/ 128 h 128"/>
              <a:gd name="T10" fmla="*/ 0 w 68"/>
              <a:gd name="T11" fmla="*/ 11 h 128"/>
              <a:gd name="T12" fmla="*/ 11 w 68"/>
              <a:gd name="T1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2662238" y="1885997"/>
            <a:ext cx="295275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3040063" y="1885997"/>
            <a:ext cx="296862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3414713" y="1885997"/>
            <a:ext cx="296862" cy="1816100"/>
          </a:xfrm>
          <a:custGeom>
            <a:avLst/>
            <a:gdLst>
              <a:gd name="T0" fmla="*/ 12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2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2662238" y="2765472"/>
            <a:ext cx="295275" cy="936625"/>
          </a:xfrm>
          <a:custGeom>
            <a:avLst/>
            <a:gdLst>
              <a:gd name="T0" fmla="*/ 11 w 68"/>
              <a:gd name="T1" fmla="*/ 0 h 215"/>
              <a:gd name="T2" fmla="*/ 57 w 68"/>
              <a:gd name="T3" fmla="*/ 0 h 215"/>
              <a:gd name="T4" fmla="*/ 68 w 68"/>
              <a:gd name="T5" fmla="*/ 11 h 215"/>
              <a:gd name="T6" fmla="*/ 68 w 68"/>
              <a:gd name="T7" fmla="*/ 215 h 215"/>
              <a:gd name="T8" fmla="*/ 0 w 68"/>
              <a:gd name="T9" fmla="*/ 215 h 215"/>
              <a:gd name="T10" fmla="*/ 0 w 68"/>
              <a:gd name="T11" fmla="*/ 11 h 215"/>
              <a:gd name="T12" fmla="*/ 11 w 68"/>
              <a:gd name="T13" fmla="*/ 0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5"/>
                  <a:pt x="68" y="215"/>
                  <a:pt x="68" y="215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3040063" y="2373359"/>
            <a:ext cx="296862" cy="1328738"/>
          </a:xfrm>
          <a:custGeom>
            <a:avLst/>
            <a:gdLst>
              <a:gd name="T0" fmla="*/ 11 w 68"/>
              <a:gd name="T1" fmla="*/ 0 h 305"/>
              <a:gd name="T2" fmla="*/ 57 w 68"/>
              <a:gd name="T3" fmla="*/ 0 h 305"/>
              <a:gd name="T4" fmla="*/ 68 w 68"/>
              <a:gd name="T5" fmla="*/ 11 h 305"/>
              <a:gd name="T6" fmla="*/ 68 w 68"/>
              <a:gd name="T7" fmla="*/ 238 h 305"/>
              <a:gd name="T8" fmla="*/ 68 w 68"/>
              <a:gd name="T9" fmla="*/ 305 h 305"/>
              <a:gd name="T10" fmla="*/ 0 w 68"/>
              <a:gd name="T11" fmla="*/ 305 h 305"/>
              <a:gd name="T12" fmla="*/ 0 w 68"/>
              <a:gd name="T13" fmla="*/ 238 h 305"/>
              <a:gd name="T14" fmla="*/ 0 w 68"/>
              <a:gd name="T15" fmla="*/ 11 h 305"/>
              <a:gd name="T16" fmla="*/ 11 w 68"/>
              <a:gd name="T17" fmla="*/ 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0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05"/>
                  <a:pt x="68" y="305"/>
                  <a:pt x="68" y="305"/>
                </a:cubicBezTo>
                <a:cubicBezTo>
                  <a:pt x="0" y="305"/>
                  <a:pt x="0" y="305"/>
                  <a:pt x="0" y="305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3414713" y="2116184"/>
            <a:ext cx="296862" cy="1585913"/>
          </a:xfrm>
          <a:custGeom>
            <a:avLst/>
            <a:gdLst>
              <a:gd name="T0" fmla="*/ 12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2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4318000" y="1885997"/>
            <a:ext cx="295275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4695825" y="1885997"/>
            <a:ext cx="296862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075238" y="1885997"/>
            <a:ext cx="296862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454650" y="1885997"/>
            <a:ext cx="296862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4318000" y="3432222"/>
            <a:ext cx="295275" cy="269875"/>
          </a:xfrm>
          <a:custGeom>
            <a:avLst/>
            <a:gdLst>
              <a:gd name="T0" fmla="*/ 11 w 68"/>
              <a:gd name="T1" fmla="*/ 0 h 62"/>
              <a:gd name="T2" fmla="*/ 57 w 68"/>
              <a:gd name="T3" fmla="*/ 0 h 62"/>
              <a:gd name="T4" fmla="*/ 68 w 68"/>
              <a:gd name="T5" fmla="*/ 11 h 62"/>
              <a:gd name="T6" fmla="*/ 68 w 68"/>
              <a:gd name="T7" fmla="*/ 62 h 62"/>
              <a:gd name="T8" fmla="*/ 0 w 68"/>
              <a:gd name="T9" fmla="*/ 62 h 62"/>
              <a:gd name="T10" fmla="*/ 0 w 68"/>
              <a:gd name="T11" fmla="*/ 11 h 62"/>
              <a:gd name="T12" fmla="*/ 11 w 68"/>
              <a:gd name="T13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62"/>
                  <a:pt x="68" y="62"/>
                  <a:pt x="68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4695825" y="2773409"/>
            <a:ext cx="296862" cy="928688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075238" y="2116184"/>
            <a:ext cx="296862" cy="1585913"/>
          </a:xfrm>
          <a:custGeom>
            <a:avLst/>
            <a:gdLst>
              <a:gd name="T0" fmla="*/ 11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1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454650" y="3005184"/>
            <a:ext cx="296862" cy="696913"/>
          </a:xfrm>
          <a:custGeom>
            <a:avLst/>
            <a:gdLst>
              <a:gd name="T0" fmla="*/ 11 w 68"/>
              <a:gd name="T1" fmla="*/ 0 h 160"/>
              <a:gd name="T2" fmla="*/ 57 w 68"/>
              <a:gd name="T3" fmla="*/ 0 h 160"/>
              <a:gd name="T4" fmla="*/ 68 w 68"/>
              <a:gd name="T5" fmla="*/ 11 h 160"/>
              <a:gd name="T6" fmla="*/ 68 w 68"/>
              <a:gd name="T7" fmla="*/ 160 h 160"/>
              <a:gd name="T8" fmla="*/ 0 w 68"/>
              <a:gd name="T9" fmla="*/ 160 h 160"/>
              <a:gd name="T10" fmla="*/ 0 w 68"/>
              <a:gd name="T11" fmla="*/ 11 h 160"/>
              <a:gd name="T12" fmla="*/ 11 w 68"/>
              <a:gd name="T13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6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60"/>
                  <a:pt x="68" y="160"/>
                  <a:pt x="68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6343650" y="1885997"/>
            <a:ext cx="296862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6723063" y="1885997"/>
            <a:ext cx="295275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7102475" y="1885997"/>
            <a:ext cx="295275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7480300" y="1885997"/>
            <a:ext cx="296862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7480300" y="2108247"/>
            <a:ext cx="296862" cy="1593850"/>
          </a:xfrm>
          <a:custGeom>
            <a:avLst/>
            <a:gdLst>
              <a:gd name="T0" fmla="*/ 11 w 68"/>
              <a:gd name="T1" fmla="*/ 0 h 366"/>
              <a:gd name="T2" fmla="*/ 57 w 68"/>
              <a:gd name="T3" fmla="*/ 0 h 366"/>
              <a:gd name="T4" fmla="*/ 68 w 68"/>
              <a:gd name="T5" fmla="*/ 11 h 366"/>
              <a:gd name="T6" fmla="*/ 68 w 68"/>
              <a:gd name="T7" fmla="*/ 238 h 366"/>
              <a:gd name="T8" fmla="*/ 68 w 68"/>
              <a:gd name="T9" fmla="*/ 366 h 366"/>
              <a:gd name="T10" fmla="*/ 0 w 68"/>
              <a:gd name="T11" fmla="*/ 366 h 366"/>
              <a:gd name="T12" fmla="*/ 0 w 68"/>
              <a:gd name="T13" fmla="*/ 238 h 366"/>
              <a:gd name="T14" fmla="*/ 0 w 68"/>
              <a:gd name="T15" fmla="*/ 11 h 366"/>
              <a:gd name="T16" fmla="*/ 11 w 68"/>
              <a:gd name="T17" fmla="*/ 0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6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6"/>
                  <a:pt x="68" y="366"/>
                  <a:pt x="68" y="366"/>
                </a:cubicBezTo>
                <a:cubicBezTo>
                  <a:pt x="0" y="366"/>
                  <a:pt x="0" y="366"/>
                  <a:pt x="0" y="366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7"/>
          <p:cNvSpPr>
            <a:spLocks/>
          </p:cNvSpPr>
          <p:nvPr/>
        </p:nvSpPr>
        <p:spPr bwMode="auto">
          <a:xfrm>
            <a:off x="7102475" y="2403522"/>
            <a:ext cx="295275" cy="1298575"/>
          </a:xfrm>
          <a:custGeom>
            <a:avLst/>
            <a:gdLst>
              <a:gd name="T0" fmla="*/ 11 w 68"/>
              <a:gd name="T1" fmla="*/ 0 h 298"/>
              <a:gd name="T2" fmla="*/ 57 w 68"/>
              <a:gd name="T3" fmla="*/ 0 h 298"/>
              <a:gd name="T4" fmla="*/ 68 w 68"/>
              <a:gd name="T5" fmla="*/ 11 h 298"/>
              <a:gd name="T6" fmla="*/ 68 w 68"/>
              <a:gd name="T7" fmla="*/ 238 h 298"/>
              <a:gd name="T8" fmla="*/ 68 w 68"/>
              <a:gd name="T9" fmla="*/ 298 h 298"/>
              <a:gd name="T10" fmla="*/ 0 w 68"/>
              <a:gd name="T11" fmla="*/ 298 h 298"/>
              <a:gd name="T12" fmla="*/ 0 w 68"/>
              <a:gd name="T13" fmla="*/ 238 h 298"/>
              <a:gd name="T14" fmla="*/ 0 w 68"/>
              <a:gd name="T15" fmla="*/ 11 h 298"/>
              <a:gd name="T16" fmla="*/ 11 w 68"/>
              <a:gd name="T17" fmla="*/ 0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9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98"/>
                  <a:pt x="68" y="298"/>
                  <a:pt x="68" y="298"/>
                </a:cubicBezTo>
                <a:cubicBezTo>
                  <a:pt x="0" y="298"/>
                  <a:pt x="0" y="298"/>
                  <a:pt x="0" y="298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8"/>
          <p:cNvSpPr>
            <a:spLocks/>
          </p:cNvSpPr>
          <p:nvPr/>
        </p:nvSpPr>
        <p:spPr bwMode="auto">
          <a:xfrm>
            <a:off x="6723063" y="2773409"/>
            <a:ext cx="295275" cy="928688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9"/>
          <p:cNvSpPr>
            <a:spLocks/>
          </p:cNvSpPr>
          <p:nvPr/>
        </p:nvSpPr>
        <p:spPr bwMode="auto">
          <a:xfrm>
            <a:off x="6343650" y="3157584"/>
            <a:ext cx="296862" cy="544513"/>
          </a:xfrm>
          <a:custGeom>
            <a:avLst/>
            <a:gdLst>
              <a:gd name="T0" fmla="*/ 11 w 68"/>
              <a:gd name="T1" fmla="*/ 0 h 125"/>
              <a:gd name="T2" fmla="*/ 57 w 68"/>
              <a:gd name="T3" fmla="*/ 0 h 125"/>
              <a:gd name="T4" fmla="*/ 68 w 68"/>
              <a:gd name="T5" fmla="*/ 11 h 125"/>
              <a:gd name="T6" fmla="*/ 68 w 68"/>
              <a:gd name="T7" fmla="*/ 125 h 125"/>
              <a:gd name="T8" fmla="*/ 0 w 68"/>
              <a:gd name="T9" fmla="*/ 125 h 125"/>
              <a:gd name="T10" fmla="*/ 0 w 68"/>
              <a:gd name="T11" fmla="*/ 11 h 125"/>
              <a:gd name="T12" fmla="*/ 11 w 68"/>
              <a:gd name="T13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5"/>
                  <a:pt x="68" y="125"/>
                  <a:pt x="68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0"/>
          <p:cNvSpPr>
            <a:spLocks/>
          </p:cNvSpPr>
          <p:nvPr/>
        </p:nvSpPr>
        <p:spPr bwMode="auto">
          <a:xfrm>
            <a:off x="8478838" y="1885997"/>
            <a:ext cx="296862" cy="1816100"/>
          </a:xfrm>
          <a:custGeom>
            <a:avLst/>
            <a:gdLst>
              <a:gd name="T0" fmla="*/ 11 w 68"/>
              <a:gd name="T1" fmla="*/ 0 h 417"/>
              <a:gd name="T2" fmla="*/ 56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31"/>
          <p:cNvSpPr>
            <a:spLocks/>
          </p:cNvSpPr>
          <p:nvPr/>
        </p:nvSpPr>
        <p:spPr bwMode="auto">
          <a:xfrm>
            <a:off x="8853488" y="1885997"/>
            <a:ext cx="296862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32"/>
          <p:cNvSpPr>
            <a:spLocks/>
          </p:cNvSpPr>
          <p:nvPr/>
        </p:nvSpPr>
        <p:spPr bwMode="auto">
          <a:xfrm>
            <a:off x="9232900" y="1885997"/>
            <a:ext cx="295275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33"/>
          <p:cNvSpPr>
            <a:spLocks/>
          </p:cNvSpPr>
          <p:nvPr/>
        </p:nvSpPr>
        <p:spPr bwMode="auto">
          <a:xfrm>
            <a:off x="9612313" y="1885997"/>
            <a:ext cx="295275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34"/>
          <p:cNvSpPr>
            <a:spLocks/>
          </p:cNvSpPr>
          <p:nvPr/>
        </p:nvSpPr>
        <p:spPr bwMode="auto">
          <a:xfrm>
            <a:off x="9612313" y="2125709"/>
            <a:ext cx="295275" cy="1576388"/>
          </a:xfrm>
          <a:custGeom>
            <a:avLst/>
            <a:gdLst>
              <a:gd name="T0" fmla="*/ 11 w 68"/>
              <a:gd name="T1" fmla="*/ 0 h 362"/>
              <a:gd name="T2" fmla="*/ 57 w 68"/>
              <a:gd name="T3" fmla="*/ 0 h 362"/>
              <a:gd name="T4" fmla="*/ 68 w 68"/>
              <a:gd name="T5" fmla="*/ 11 h 362"/>
              <a:gd name="T6" fmla="*/ 68 w 68"/>
              <a:gd name="T7" fmla="*/ 238 h 362"/>
              <a:gd name="T8" fmla="*/ 68 w 68"/>
              <a:gd name="T9" fmla="*/ 362 h 362"/>
              <a:gd name="T10" fmla="*/ 0 w 68"/>
              <a:gd name="T11" fmla="*/ 362 h 362"/>
              <a:gd name="T12" fmla="*/ 0 w 68"/>
              <a:gd name="T13" fmla="*/ 238 h 362"/>
              <a:gd name="T14" fmla="*/ 0 w 68"/>
              <a:gd name="T15" fmla="*/ 11 h 362"/>
              <a:gd name="T16" fmla="*/ 11 w 68"/>
              <a:gd name="T17" fmla="*/ 0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2"/>
                  <a:pt x="68" y="362"/>
                  <a:pt x="68" y="362"/>
                </a:cubicBezTo>
                <a:cubicBezTo>
                  <a:pt x="0" y="362"/>
                  <a:pt x="0" y="362"/>
                  <a:pt x="0" y="362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35"/>
          <p:cNvSpPr>
            <a:spLocks/>
          </p:cNvSpPr>
          <p:nvPr/>
        </p:nvSpPr>
        <p:spPr bwMode="auto">
          <a:xfrm>
            <a:off x="9232900" y="2263822"/>
            <a:ext cx="295275" cy="1438275"/>
          </a:xfrm>
          <a:custGeom>
            <a:avLst/>
            <a:gdLst>
              <a:gd name="T0" fmla="*/ 11 w 68"/>
              <a:gd name="T1" fmla="*/ 0 h 330"/>
              <a:gd name="T2" fmla="*/ 57 w 68"/>
              <a:gd name="T3" fmla="*/ 0 h 330"/>
              <a:gd name="T4" fmla="*/ 68 w 68"/>
              <a:gd name="T5" fmla="*/ 11 h 330"/>
              <a:gd name="T6" fmla="*/ 68 w 68"/>
              <a:gd name="T7" fmla="*/ 238 h 330"/>
              <a:gd name="T8" fmla="*/ 68 w 68"/>
              <a:gd name="T9" fmla="*/ 330 h 330"/>
              <a:gd name="T10" fmla="*/ 0 w 68"/>
              <a:gd name="T11" fmla="*/ 330 h 330"/>
              <a:gd name="T12" fmla="*/ 0 w 68"/>
              <a:gd name="T13" fmla="*/ 238 h 330"/>
              <a:gd name="T14" fmla="*/ 0 w 68"/>
              <a:gd name="T15" fmla="*/ 11 h 330"/>
              <a:gd name="T16" fmla="*/ 11 w 68"/>
              <a:gd name="T17" fmla="*/ 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3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30"/>
                  <a:pt x="68" y="330"/>
                  <a:pt x="68" y="330"/>
                </a:cubicBezTo>
                <a:cubicBezTo>
                  <a:pt x="0" y="330"/>
                  <a:pt x="0" y="330"/>
                  <a:pt x="0" y="330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36"/>
          <p:cNvSpPr>
            <a:spLocks/>
          </p:cNvSpPr>
          <p:nvPr/>
        </p:nvSpPr>
        <p:spPr bwMode="auto">
          <a:xfrm>
            <a:off x="8853488" y="3314747"/>
            <a:ext cx="296862" cy="387350"/>
          </a:xfrm>
          <a:custGeom>
            <a:avLst/>
            <a:gdLst>
              <a:gd name="T0" fmla="*/ 11 w 68"/>
              <a:gd name="T1" fmla="*/ 0 h 89"/>
              <a:gd name="T2" fmla="*/ 57 w 68"/>
              <a:gd name="T3" fmla="*/ 0 h 89"/>
              <a:gd name="T4" fmla="*/ 68 w 68"/>
              <a:gd name="T5" fmla="*/ 11 h 89"/>
              <a:gd name="T6" fmla="*/ 68 w 68"/>
              <a:gd name="T7" fmla="*/ 89 h 89"/>
              <a:gd name="T8" fmla="*/ 0 w 68"/>
              <a:gd name="T9" fmla="*/ 89 h 89"/>
              <a:gd name="T10" fmla="*/ 0 w 68"/>
              <a:gd name="T11" fmla="*/ 11 h 89"/>
              <a:gd name="T12" fmla="*/ 11 w 68"/>
              <a:gd name="T13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89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89"/>
                  <a:pt x="68" y="89"/>
                  <a:pt x="68" y="89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37"/>
          <p:cNvSpPr>
            <a:spLocks/>
          </p:cNvSpPr>
          <p:nvPr/>
        </p:nvSpPr>
        <p:spPr bwMode="auto">
          <a:xfrm>
            <a:off x="8478838" y="2595609"/>
            <a:ext cx="296862" cy="1106488"/>
          </a:xfrm>
          <a:custGeom>
            <a:avLst/>
            <a:gdLst>
              <a:gd name="T0" fmla="*/ 11 w 68"/>
              <a:gd name="T1" fmla="*/ 0 h 254"/>
              <a:gd name="T2" fmla="*/ 56 w 68"/>
              <a:gd name="T3" fmla="*/ 0 h 254"/>
              <a:gd name="T4" fmla="*/ 68 w 68"/>
              <a:gd name="T5" fmla="*/ 11 h 254"/>
              <a:gd name="T6" fmla="*/ 68 w 68"/>
              <a:gd name="T7" fmla="*/ 238 h 254"/>
              <a:gd name="T8" fmla="*/ 68 w 68"/>
              <a:gd name="T9" fmla="*/ 254 h 254"/>
              <a:gd name="T10" fmla="*/ 0 w 68"/>
              <a:gd name="T11" fmla="*/ 254 h 254"/>
              <a:gd name="T12" fmla="*/ 0 w 68"/>
              <a:gd name="T13" fmla="*/ 238 h 254"/>
              <a:gd name="T14" fmla="*/ 0 w 68"/>
              <a:gd name="T15" fmla="*/ 11 h 254"/>
              <a:gd name="T16" fmla="*/ 11 w 68"/>
              <a:gd name="T17" fmla="*/ 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54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54"/>
                  <a:pt x="68" y="254"/>
                  <a:pt x="68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Oval 38"/>
          <p:cNvSpPr>
            <a:spLocks noChangeArrowheads="1"/>
          </p:cNvSpPr>
          <p:nvPr/>
        </p:nvSpPr>
        <p:spPr bwMode="auto">
          <a:xfrm>
            <a:off x="2613025" y="4004837"/>
            <a:ext cx="749300" cy="751832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00B0F0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39"/>
          <p:cNvSpPr>
            <a:spLocks noEditPoints="1"/>
          </p:cNvSpPr>
          <p:nvPr/>
        </p:nvSpPr>
        <p:spPr bwMode="auto">
          <a:xfrm>
            <a:off x="2791341" y="4179506"/>
            <a:ext cx="397432" cy="402496"/>
          </a:xfrm>
          <a:custGeom>
            <a:avLst/>
            <a:gdLst>
              <a:gd name="T0" fmla="*/ 43 w 57"/>
              <a:gd name="T1" fmla="*/ 9 h 58"/>
              <a:gd name="T2" fmla="*/ 4 w 57"/>
              <a:gd name="T3" fmla="*/ 22 h 58"/>
              <a:gd name="T4" fmla="*/ 5 w 57"/>
              <a:gd name="T5" fmla="*/ 25 h 58"/>
              <a:gd name="T6" fmla="*/ 6 w 57"/>
              <a:gd name="T7" fmla="*/ 30 h 58"/>
              <a:gd name="T8" fmla="*/ 7 w 57"/>
              <a:gd name="T9" fmla="*/ 35 h 58"/>
              <a:gd name="T10" fmla="*/ 10 w 57"/>
              <a:gd name="T11" fmla="*/ 39 h 58"/>
              <a:gd name="T12" fmla="*/ 12 w 57"/>
              <a:gd name="T13" fmla="*/ 41 h 58"/>
              <a:gd name="T14" fmla="*/ 13 w 57"/>
              <a:gd name="T15" fmla="*/ 49 h 58"/>
              <a:gd name="T16" fmla="*/ 16 w 57"/>
              <a:gd name="T17" fmla="*/ 52 h 58"/>
              <a:gd name="T18" fmla="*/ 17 w 57"/>
              <a:gd name="T19" fmla="*/ 51 h 58"/>
              <a:gd name="T20" fmla="*/ 18 w 57"/>
              <a:gd name="T21" fmla="*/ 47 h 58"/>
              <a:gd name="T22" fmla="*/ 20 w 57"/>
              <a:gd name="T23" fmla="*/ 41 h 58"/>
              <a:gd name="T24" fmla="*/ 24 w 57"/>
              <a:gd name="T25" fmla="*/ 36 h 58"/>
              <a:gd name="T26" fmla="*/ 26 w 57"/>
              <a:gd name="T27" fmla="*/ 33 h 58"/>
              <a:gd name="T28" fmla="*/ 22 w 57"/>
              <a:gd name="T29" fmla="*/ 30 h 58"/>
              <a:gd name="T30" fmla="*/ 19 w 57"/>
              <a:gd name="T31" fmla="*/ 29 h 58"/>
              <a:gd name="T32" fmla="*/ 16 w 57"/>
              <a:gd name="T33" fmla="*/ 26 h 58"/>
              <a:gd name="T34" fmla="*/ 12 w 57"/>
              <a:gd name="T35" fmla="*/ 24 h 58"/>
              <a:gd name="T36" fmla="*/ 8 w 57"/>
              <a:gd name="T37" fmla="*/ 24 h 58"/>
              <a:gd name="T38" fmla="*/ 6 w 57"/>
              <a:gd name="T39" fmla="*/ 22 h 58"/>
              <a:gd name="T40" fmla="*/ 6 w 57"/>
              <a:gd name="T41" fmla="*/ 18 h 58"/>
              <a:gd name="T42" fmla="*/ 4 w 57"/>
              <a:gd name="T43" fmla="*/ 19 h 58"/>
              <a:gd name="T44" fmla="*/ 6 w 57"/>
              <a:gd name="T45" fmla="*/ 15 h 58"/>
              <a:gd name="T46" fmla="*/ 9 w 57"/>
              <a:gd name="T47" fmla="*/ 15 h 58"/>
              <a:gd name="T48" fmla="*/ 11 w 57"/>
              <a:gd name="T49" fmla="*/ 13 h 58"/>
              <a:gd name="T50" fmla="*/ 15 w 57"/>
              <a:gd name="T51" fmla="*/ 9 h 58"/>
              <a:gd name="T52" fmla="*/ 16 w 57"/>
              <a:gd name="T53" fmla="*/ 8 h 58"/>
              <a:gd name="T54" fmla="*/ 21 w 57"/>
              <a:gd name="T55" fmla="*/ 6 h 58"/>
              <a:gd name="T56" fmla="*/ 17 w 57"/>
              <a:gd name="T57" fmla="*/ 4 h 58"/>
              <a:gd name="T58" fmla="*/ 16 w 57"/>
              <a:gd name="T59" fmla="*/ 4 h 58"/>
              <a:gd name="T60" fmla="*/ 24 w 57"/>
              <a:gd name="T61" fmla="*/ 1 h 58"/>
              <a:gd name="T62" fmla="*/ 27 w 57"/>
              <a:gd name="T63" fmla="*/ 3 h 58"/>
              <a:gd name="T64" fmla="*/ 41 w 57"/>
              <a:gd name="T65" fmla="*/ 3 h 58"/>
              <a:gd name="T66" fmla="*/ 39 w 57"/>
              <a:gd name="T67" fmla="*/ 6 h 58"/>
              <a:gd name="T68" fmla="*/ 42 w 57"/>
              <a:gd name="T69" fmla="*/ 10 h 58"/>
              <a:gd name="T70" fmla="*/ 44 w 57"/>
              <a:gd name="T71" fmla="*/ 10 h 58"/>
              <a:gd name="T72" fmla="*/ 46 w 57"/>
              <a:gd name="T73" fmla="*/ 9 h 58"/>
              <a:gd name="T74" fmla="*/ 48 w 57"/>
              <a:gd name="T75" fmla="*/ 12 h 58"/>
              <a:gd name="T76" fmla="*/ 50 w 57"/>
              <a:gd name="T77" fmla="*/ 13 h 58"/>
              <a:gd name="T78" fmla="*/ 47 w 57"/>
              <a:gd name="T79" fmla="*/ 14 h 58"/>
              <a:gd name="T80" fmla="*/ 44 w 57"/>
              <a:gd name="T81" fmla="*/ 12 h 58"/>
              <a:gd name="T82" fmla="*/ 40 w 57"/>
              <a:gd name="T83" fmla="*/ 12 h 58"/>
              <a:gd name="T84" fmla="*/ 36 w 57"/>
              <a:gd name="T85" fmla="*/ 15 h 58"/>
              <a:gd name="T86" fmla="*/ 34 w 57"/>
              <a:gd name="T87" fmla="*/ 20 h 58"/>
              <a:gd name="T88" fmla="*/ 36 w 57"/>
              <a:gd name="T89" fmla="*/ 25 h 58"/>
              <a:gd name="T90" fmla="*/ 40 w 57"/>
              <a:gd name="T91" fmla="*/ 27 h 58"/>
              <a:gd name="T92" fmla="*/ 45 w 57"/>
              <a:gd name="T93" fmla="*/ 27 h 58"/>
              <a:gd name="T94" fmla="*/ 47 w 57"/>
              <a:gd name="T95" fmla="*/ 30 h 58"/>
              <a:gd name="T96" fmla="*/ 47 w 57"/>
              <a:gd name="T97" fmla="*/ 35 h 58"/>
              <a:gd name="T98" fmla="*/ 47 w 57"/>
              <a:gd name="T99" fmla="*/ 40 h 58"/>
              <a:gd name="T100" fmla="*/ 50 w 57"/>
              <a:gd name="T101" fmla="*/ 45 h 58"/>
              <a:gd name="T102" fmla="*/ 53 w 57"/>
              <a:gd name="T103" fmla="*/ 41 h 58"/>
              <a:gd name="T104" fmla="*/ 56 w 57"/>
              <a:gd name="T105" fmla="*/ 34 h 58"/>
              <a:gd name="T106" fmla="*/ 56 w 57"/>
              <a:gd name="T107" fmla="*/ 26 h 58"/>
              <a:gd name="T108" fmla="*/ 54 w 57"/>
              <a:gd name="T109" fmla="*/ 19 h 58"/>
              <a:gd name="T110" fmla="*/ 52 w 57"/>
              <a:gd name="T111" fmla="*/ 16 h 58"/>
              <a:gd name="T112" fmla="*/ 55 w 57"/>
              <a:gd name="T113" fmla="*/ 20 h 58"/>
              <a:gd name="T114" fmla="*/ 39 w 57"/>
              <a:gd name="T115" fmla="*/ 5 h 58"/>
              <a:gd name="T116" fmla="*/ 37 w 57"/>
              <a:gd name="T117" fmla="*/ 3 h 58"/>
              <a:gd name="T118" fmla="*/ 38 w 57"/>
              <a:gd name="T119" fmla="*/ 5 h 58"/>
              <a:gd name="T120" fmla="*/ 36 w 57"/>
              <a:gd name="T121" fmla="*/ 2 h 58"/>
              <a:gd name="T122" fmla="*/ 54 w 57"/>
              <a:gd name="T123" fmla="*/ 4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7" h="58">
                <a:moveTo>
                  <a:pt x="3" y="17"/>
                </a:move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2" y="17"/>
                  <a:pt x="2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lose/>
                <a:moveTo>
                  <a:pt x="2" y="17"/>
                </a:move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lose/>
                <a:moveTo>
                  <a:pt x="43" y="9"/>
                </a:move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9"/>
                  <a:pt x="42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lose/>
                <a:moveTo>
                  <a:pt x="55" y="19"/>
                </a:moveTo>
                <a:cubicBezTo>
                  <a:pt x="56" y="22"/>
                  <a:pt x="57" y="25"/>
                  <a:pt x="57" y="29"/>
                </a:cubicBezTo>
                <a:cubicBezTo>
                  <a:pt x="57" y="45"/>
                  <a:pt x="44" y="58"/>
                  <a:pt x="28" y="58"/>
                </a:cubicBezTo>
                <a:cubicBezTo>
                  <a:pt x="13" y="58"/>
                  <a:pt x="0" y="45"/>
                  <a:pt x="0" y="29"/>
                </a:cubicBezTo>
                <a:cubicBezTo>
                  <a:pt x="0" y="25"/>
                  <a:pt x="1" y="21"/>
                  <a:pt x="2" y="18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3"/>
                  <a:pt x="6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9" y="37"/>
                  <a:pt x="9" y="38"/>
                  <a:pt x="9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8"/>
                  <a:pt x="12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5" y="50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3"/>
                  <a:pt x="16" y="53"/>
                  <a:pt x="16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49"/>
                </a:cubicBezTo>
                <a:cubicBezTo>
                  <a:pt x="17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8" y="48"/>
                </a:cubicBezTo>
                <a:cubicBezTo>
                  <a:pt x="18" y="48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0"/>
                  <a:pt x="22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0"/>
                  <a:pt x="22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5" y="32"/>
                </a:cubicBezTo>
                <a:cubicBezTo>
                  <a:pt x="25" y="32"/>
                  <a:pt x="25" y="32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8" y="30"/>
                  <a:pt x="18" y="30"/>
                </a:cubicBezTo>
                <a:cubicBezTo>
                  <a:pt x="18" y="30"/>
                  <a:pt x="18" y="30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7" y="27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6"/>
                  <a:pt x="15" y="26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3" y="25"/>
                </a:cubicBezTo>
                <a:cubicBezTo>
                  <a:pt x="14" y="25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1" y="24"/>
                  <a:pt x="11" y="24"/>
                </a:cubicBezTo>
                <a:cubicBezTo>
                  <a:pt x="11" y="24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7" y="25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5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6" y="20"/>
                  <a:pt x="6" y="20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9" y="17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2" y="13"/>
                  <a:pt x="12" y="13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5" y="10"/>
                  <a:pt x="15" y="10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7"/>
                  <a:pt x="17" y="7"/>
                  <a:pt x="17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5"/>
                  <a:pt x="21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5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7" y="4"/>
                  <a:pt x="17" y="4"/>
                </a:cubicBezTo>
                <a:cubicBezTo>
                  <a:pt x="17" y="4"/>
                  <a:pt x="17" y="4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20" y="2"/>
                  <a:pt x="22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2"/>
                  <a:pt x="28" y="2"/>
                </a:cubicBezTo>
                <a:cubicBezTo>
                  <a:pt x="28" y="2"/>
                  <a:pt x="28" y="2"/>
                  <a:pt x="28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1"/>
                  <a:pt x="30" y="1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1"/>
                  <a:pt x="37" y="1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8"/>
                  <a:pt x="38" y="8"/>
                  <a:pt x="38" y="8"/>
                </a:cubicBezTo>
                <a:cubicBezTo>
                  <a:pt x="39" y="8"/>
                  <a:pt x="39" y="8"/>
                  <a:pt x="39" y="9"/>
                </a:cubicBezTo>
                <a:cubicBezTo>
                  <a:pt x="39" y="9"/>
                  <a:pt x="39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7" y="10"/>
                </a:cubicBezTo>
                <a:cubicBezTo>
                  <a:pt x="47" y="10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7" y="8"/>
                </a:cubicBezTo>
                <a:cubicBezTo>
                  <a:pt x="47" y="8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8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9"/>
                  <a:pt x="48" y="9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8" y="12"/>
                  <a:pt x="38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8" y="12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4" y="21"/>
                  <a:pt x="34" y="21"/>
                </a:cubicBezTo>
                <a:cubicBezTo>
                  <a:pt x="34" y="21"/>
                  <a:pt x="34" y="21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5" y="22"/>
                </a:cubicBezTo>
                <a:cubicBezTo>
                  <a:pt x="35" y="22"/>
                  <a:pt x="35" y="22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6" y="23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6"/>
                  <a:pt x="37" y="26"/>
                </a:cubicBezTo>
                <a:cubicBezTo>
                  <a:pt x="37" y="26"/>
                  <a:pt x="37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6"/>
                  <a:pt x="42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7" y="28"/>
                  <a:pt x="47" y="28"/>
                </a:cubicBezTo>
                <a:cubicBezTo>
                  <a:pt x="47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2"/>
                  <a:pt x="47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3"/>
                  <a:pt x="46" y="43"/>
                  <a:pt x="46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47" y="43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5"/>
                  <a:pt x="47" y="45"/>
                </a:cubicBezTo>
                <a:cubicBezTo>
                  <a:pt x="47" y="45"/>
                  <a:pt x="47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8" y="46"/>
                  <a:pt x="48" y="46"/>
                </a:cubicBezTo>
                <a:cubicBezTo>
                  <a:pt x="48" y="46"/>
                  <a:pt x="48" y="46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4"/>
                  <a:pt x="50" y="44"/>
                  <a:pt x="50" y="44"/>
                </a:cubicBezTo>
                <a:cubicBezTo>
                  <a:pt x="50" y="44"/>
                  <a:pt x="50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2" y="44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1" y="42"/>
                  <a:pt x="51" y="42"/>
                </a:cubicBezTo>
                <a:cubicBezTo>
                  <a:pt x="51" y="42"/>
                  <a:pt x="51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3" y="41"/>
                  <a:pt x="53" y="41"/>
                </a:cubicBezTo>
                <a:cubicBezTo>
                  <a:pt x="53" y="41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4" y="39"/>
                  <a:pt x="54" y="39"/>
                </a:cubicBezTo>
                <a:cubicBezTo>
                  <a:pt x="54" y="39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7"/>
                  <a:pt x="54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5"/>
                  <a:pt x="55" y="35"/>
                </a:cubicBezTo>
                <a:cubicBezTo>
                  <a:pt x="55" y="35"/>
                  <a:pt x="55" y="35"/>
                  <a:pt x="55" y="35"/>
                </a:cubicBezTo>
                <a:cubicBezTo>
                  <a:pt x="55" y="35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3"/>
                  <a:pt x="56" y="33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6"/>
                  <a:pt x="56" y="26"/>
                  <a:pt x="56" y="26"/>
                </a:cubicBezTo>
                <a:cubicBezTo>
                  <a:pt x="56" y="26"/>
                  <a:pt x="56" y="26"/>
                  <a:pt x="56" y="26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1" y="16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2" y="15"/>
                  <a:pt x="52" y="15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3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3" y="17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2"/>
                </a:cubicBezTo>
                <a:cubicBezTo>
                  <a:pt x="55" y="22"/>
                  <a:pt x="55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1"/>
                  <a:pt x="55" y="20"/>
                  <a:pt x="55" y="20"/>
                </a:cubicBezTo>
                <a:cubicBezTo>
                  <a:pt x="55" y="19"/>
                  <a:pt x="55" y="19"/>
                  <a:pt x="55" y="19"/>
                </a:cubicBezTo>
                <a:close/>
                <a:moveTo>
                  <a:pt x="39" y="3"/>
                </a:moveTo>
                <a:cubicBezTo>
                  <a:pt x="39" y="3"/>
                  <a:pt x="39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9" y="3"/>
                  <a:pt x="39" y="3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5"/>
                  <a:pt x="38" y="5"/>
                  <a:pt x="38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lose/>
                <a:moveTo>
                  <a:pt x="37" y="3"/>
                </a:move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8" y="5"/>
                  <a:pt x="38" y="5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2"/>
                  <a:pt x="38" y="2"/>
                </a:cubicBezTo>
                <a:cubicBezTo>
                  <a:pt x="38" y="2"/>
                  <a:pt x="38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lose/>
                <a:moveTo>
                  <a:pt x="55" y="38"/>
                </a:moveTo>
                <a:cubicBezTo>
                  <a:pt x="56" y="38"/>
                  <a:pt x="56" y="38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5" y="41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Oval 40"/>
          <p:cNvSpPr>
            <a:spLocks noChangeArrowheads="1"/>
          </p:cNvSpPr>
          <p:nvPr/>
        </p:nvSpPr>
        <p:spPr bwMode="auto">
          <a:xfrm>
            <a:off x="4657202" y="4004837"/>
            <a:ext cx="751832" cy="751832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00B0F0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Oval 41"/>
          <p:cNvSpPr>
            <a:spLocks noChangeArrowheads="1"/>
          </p:cNvSpPr>
          <p:nvPr/>
        </p:nvSpPr>
        <p:spPr bwMode="auto">
          <a:xfrm>
            <a:off x="6691313" y="4004837"/>
            <a:ext cx="749300" cy="751832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00B0F0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Oval 42"/>
          <p:cNvSpPr>
            <a:spLocks noChangeArrowheads="1"/>
          </p:cNvSpPr>
          <p:nvPr/>
        </p:nvSpPr>
        <p:spPr bwMode="auto">
          <a:xfrm>
            <a:off x="8802290" y="4004837"/>
            <a:ext cx="749300" cy="751832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00B0F0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43"/>
          <p:cNvSpPr>
            <a:spLocks noEditPoints="1"/>
          </p:cNvSpPr>
          <p:nvPr/>
        </p:nvSpPr>
        <p:spPr bwMode="auto">
          <a:xfrm>
            <a:off x="6907899" y="4255447"/>
            <a:ext cx="311364" cy="250614"/>
          </a:xfrm>
          <a:custGeom>
            <a:avLst/>
            <a:gdLst>
              <a:gd name="T0" fmla="*/ 25 w 45"/>
              <a:gd name="T1" fmla="*/ 23 h 36"/>
              <a:gd name="T2" fmla="*/ 25 w 45"/>
              <a:gd name="T3" fmla="*/ 24 h 36"/>
              <a:gd name="T4" fmla="*/ 24 w 45"/>
              <a:gd name="T5" fmla="*/ 24 h 36"/>
              <a:gd name="T6" fmla="*/ 23 w 45"/>
              <a:gd name="T7" fmla="*/ 24 h 36"/>
              <a:gd name="T8" fmla="*/ 21 w 45"/>
              <a:gd name="T9" fmla="*/ 24 h 36"/>
              <a:gd name="T10" fmla="*/ 21 w 45"/>
              <a:gd name="T11" fmla="*/ 24 h 36"/>
              <a:gd name="T12" fmla="*/ 21 w 45"/>
              <a:gd name="T13" fmla="*/ 23 h 36"/>
              <a:gd name="T14" fmla="*/ 0 w 45"/>
              <a:gd name="T15" fmla="*/ 16 h 36"/>
              <a:gd name="T16" fmla="*/ 0 w 45"/>
              <a:gd name="T17" fmla="*/ 29 h 36"/>
              <a:gd name="T18" fmla="*/ 7 w 45"/>
              <a:gd name="T19" fmla="*/ 36 h 36"/>
              <a:gd name="T20" fmla="*/ 23 w 45"/>
              <a:gd name="T21" fmla="*/ 36 h 36"/>
              <a:gd name="T22" fmla="*/ 38 w 45"/>
              <a:gd name="T23" fmla="*/ 36 h 36"/>
              <a:gd name="T24" fmla="*/ 45 w 45"/>
              <a:gd name="T25" fmla="*/ 29 h 36"/>
              <a:gd name="T26" fmla="*/ 45 w 45"/>
              <a:gd name="T27" fmla="*/ 16 h 36"/>
              <a:gd name="T28" fmla="*/ 25 w 45"/>
              <a:gd name="T29" fmla="*/ 23 h 36"/>
              <a:gd name="T30" fmla="*/ 23 w 45"/>
              <a:gd name="T31" fmla="*/ 21 h 36"/>
              <a:gd name="T32" fmla="*/ 23 w 45"/>
              <a:gd name="T33" fmla="*/ 21 h 36"/>
              <a:gd name="T34" fmla="*/ 24 w 45"/>
              <a:gd name="T35" fmla="*/ 21 h 36"/>
              <a:gd name="T36" fmla="*/ 24 w 45"/>
              <a:gd name="T37" fmla="*/ 23 h 36"/>
              <a:gd name="T38" fmla="*/ 23 w 45"/>
              <a:gd name="T39" fmla="*/ 24 h 36"/>
              <a:gd name="T40" fmla="*/ 23 w 45"/>
              <a:gd name="T41" fmla="*/ 24 h 36"/>
              <a:gd name="T42" fmla="*/ 22 w 45"/>
              <a:gd name="T43" fmla="*/ 24 h 36"/>
              <a:gd name="T44" fmla="*/ 21 w 45"/>
              <a:gd name="T45" fmla="*/ 23 h 36"/>
              <a:gd name="T46" fmla="*/ 21 w 45"/>
              <a:gd name="T47" fmla="*/ 21 h 36"/>
              <a:gd name="T48" fmla="*/ 22 w 45"/>
              <a:gd name="T49" fmla="*/ 21 h 36"/>
              <a:gd name="T50" fmla="*/ 23 w 45"/>
              <a:gd name="T51" fmla="*/ 21 h 36"/>
              <a:gd name="T52" fmla="*/ 21 w 45"/>
              <a:gd name="T53" fmla="*/ 21 h 36"/>
              <a:gd name="T54" fmla="*/ 21 w 45"/>
              <a:gd name="T55" fmla="*/ 22 h 36"/>
              <a:gd name="T56" fmla="*/ 0 w 45"/>
              <a:gd name="T57" fmla="*/ 15 h 36"/>
              <a:gd name="T58" fmla="*/ 7 w 45"/>
              <a:gd name="T59" fmla="*/ 9 h 36"/>
              <a:gd name="T60" fmla="*/ 23 w 45"/>
              <a:gd name="T61" fmla="*/ 9 h 36"/>
              <a:gd name="T62" fmla="*/ 38 w 45"/>
              <a:gd name="T63" fmla="*/ 9 h 36"/>
              <a:gd name="T64" fmla="*/ 45 w 45"/>
              <a:gd name="T65" fmla="*/ 15 h 36"/>
              <a:gd name="T66" fmla="*/ 25 w 45"/>
              <a:gd name="T67" fmla="*/ 22 h 36"/>
              <a:gd name="T68" fmla="*/ 25 w 45"/>
              <a:gd name="T69" fmla="*/ 21 h 36"/>
              <a:gd name="T70" fmla="*/ 24 w 45"/>
              <a:gd name="T71" fmla="*/ 20 h 36"/>
              <a:gd name="T72" fmla="*/ 23 w 45"/>
              <a:gd name="T73" fmla="*/ 20 h 36"/>
              <a:gd name="T74" fmla="*/ 21 w 45"/>
              <a:gd name="T75" fmla="*/ 20 h 36"/>
              <a:gd name="T76" fmla="*/ 21 w 45"/>
              <a:gd name="T77" fmla="*/ 21 h 36"/>
              <a:gd name="T78" fmla="*/ 23 w 45"/>
              <a:gd name="T79" fmla="*/ 1 h 36"/>
              <a:gd name="T80" fmla="*/ 23 w 45"/>
              <a:gd name="T81" fmla="*/ 1 h 36"/>
              <a:gd name="T82" fmla="*/ 30 w 45"/>
              <a:gd name="T83" fmla="*/ 8 h 36"/>
              <a:gd name="T84" fmla="*/ 31 w 45"/>
              <a:gd name="T85" fmla="*/ 8 h 36"/>
              <a:gd name="T86" fmla="*/ 23 w 45"/>
              <a:gd name="T87" fmla="*/ 0 h 36"/>
              <a:gd name="T88" fmla="*/ 23 w 45"/>
              <a:gd name="T89" fmla="*/ 0 h 36"/>
              <a:gd name="T90" fmla="*/ 14 w 45"/>
              <a:gd name="T91" fmla="*/ 8 h 36"/>
              <a:gd name="T92" fmla="*/ 16 w 45"/>
              <a:gd name="T93" fmla="*/ 8 h 36"/>
              <a:gd name="T94" fmla="*/ 23 w 45"/>
              <a:gd name="T95" fmla="*/ 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5" h="36">
                <a:moveTo>
                  <a:pt x="25" y="23"/>
                </a:move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4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3"/>
                  <a:pt x="21" y="23"/>
                  <a:pt x="21" y="23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3"/>
                  <a:pt x="3" y="36"/>
                  <a:pt x="7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42" y="36"/>
                  <a:pt x="45" y="33"/>
                  <a:pt x="45" y="29"/>
                </a:cubicBezTo>
                <a:cubicBezTo>
                  <a:pt x="45" y="16"/>
                  <a:pt x="45" y="16"/>
                  <a:pt x="45" y="16"/>
                </a:cubicBezTo>
                <a:cubicBezTo>
                  <a:pt x="25" y="23"/>
                  <a:pt x="25" y="23"/>
                  <a:pt x="25" y="23"/>
                </a:cubicBezTo>
                <a:close/>
                <a:moveTo>
                  <a:pt x="23" y="21"/>
                </a:moveTo>
                <a:cubicBezTo>
                  <a:pt x="23" y="21"/>
                  <a:pt x="23" y="21"/>
                  <a:pt x="23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1" y="23"/>
                  <a:pt x="21" y="23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lose/>
                <a:moveTo>
                  <a:pt x="21" y="21"/>
                </a:moveTo>
                <a:cubicBezTo>
                  <a:pt x="21" y="22"/>
                  <a:pt x="21" y="22"/>
                  <a:pt x="21" y="22"/>
                </a:cubicBezTo>
                <a:cubicBezTo>
                  <a:pt x="0" y="15"/>
                  <a:pt x="0" y="15"/>
                  <a:pt x="0" y="15"/>
                </a:cubicBezTo>
                <a:cubicBezTo>
                  <a:pt x="1" y="11"/>
                  <a:pt x="4" y="9"/>
                  <a:pt x="7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42" y="9"/>
                  <a:pt x="45" y="11"/>
                  <a:pt x="45" y="15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0"/>
                  <a:pt x="25" y="20"/>
                  <a:pt x="24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1"/>
                </a:cubicBezTo>
                <a:close/>
                <a:moveTo>
                  <a:pt x="23" y="1"/>
                </a:moveTo>
                <a:cubicBezTo>
                  <a:pt x="23" y="1"/>
                  <a:pt x="23" y="1"/>
                  <a:pt x="23" y="1"/>
                </a:cubicBezTo>
                <a:cubicBezTo>
                  <a:pt x="27" y="1"/>
                  <a:pt x="30" y="4"/>
                  <a:pt x="30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4"/>
                  <a:pt x="27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8" y="0"/>
                  <a:pt x="14" y="4"/>
                  <a:pt x="14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4"/>
                  <a:pt x="19" y="1"/>
                  <a:pt x="23" y="1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44"/>
          <p:cNvSpPr>
            <a:spLocks noEditPoints="1"/>
          </p:cNvSpPr>
          <p:nvPr/>
        </p:nvSpPr>
        <p:spPr bwMode="auto">
          <a:xfrm>
            <a:off x="4817154" y="4194222"/>
            <a:ext cx="430342" cy="374650"/>
          </a:xfrm>
          <a:custGeom>
            <a:avLst/>
            <a:gdLst>
              <a:gd name="T0" fmla="*/ 41 w 62"/>
              <a:gd name="T1" fmla="*/ 31 h 54"/>
              <a:gd name="T2" fmla="*/ 34 w 62"/>
              <a:gd name="T3" fmla="*/ 23 h 54"/>
              <a:gd name="T4" fmla="*/ 33 w 62"/>
              <a:gd name="T5" fmla="*/ 17 h 54"/>
              <a:gd name="T6" fmla="*/ 30 w 62"/>
              <a:gd name="T7" fmla="*/ 20 h 54"/>
              <a:gd name="T8" fmla="*/ 23 w 62"/>
              <a:gd name="T9" fmla="*/ 13 h 54"/>
              <a:gd name="T10" fmla="*/ 18 w 62"/>
              <a:gd name="T11" fmla="*/ 17 h 54"/>
              <a:gd name="T12" fmla="*/ 7 w 62"/>
              <a:gd name="T13" fmla="*/ 17 h 54"/>
              <a:gd name="T14" fmla="*/ 7 w 62"/>
              <a:gd name="T15" fmla="*/ 23 h 54"/>
              <a:gd name="T16" fmla="*/ 0 w 62"/>
              <a:gd name="T17" fmla="*/ 31 h 54"/>
              <a:gd name="T18" fmla="*/ 4 w 62"/>
              <a:gd name="T19" fmla="*/ 36 h 54"/>
              <a:gd name="T20" fmla="*/ 4 w 62"/>
              <a:gd name="T21" fmla="*/ 46 h 54"/>
              <a:gd name="T22" fmla="*/ 10 w 62"/>
              <a:gd name="T23" fmla="*/ 47 h 54"/>
              <a:gd name="T24" fmla="*/ 18 w 62"/>
              <a:gd name="T25" fmla="*/ 54 h 54"/>
              <a:gd name="T26" fmla="*/ 23 w 62"/>
              <a:gd name="T27" fmla="*/ 50 h 54"/>
              <a:gd name="T28" fmla="*/ 32 w 62"/>
              <a:gd name="T29" fmla="*/ 48 h 54"/>
              <a:gd name="T30" fmla="*/ 37 w 62"/>
              <a:gd name="T31" fmla="*/ 46 h 54"/>
              <a:gd name="T32" fmla="*/ 37 w 62"/>
              <a:gd name="T33" fmla="*/ 36 h 54"/>
              <a:gd name="T34" fmla="*/ 32 w 62"/>
              <a:gd name="T35" fmla="*/ 38 h 54"/>
              <a:gd name="T36" fmla="*/ 20 w 62"/>
              <a:gd name="T37" fmla="*/ 46 h 54"/>
              <a:gd name="T38" fmla="*/ 20 w 62"/>
              <a:gd name="T39" fmla="*/ 21 h 54"/>
              <a:gd name="T40" fmla="*/ 33 w 62"/>
              <a:gd name="T41" fmla="*/ 33 h 54"/>
              <a:gd name="T42" fmla="*/ 58 w 62"/>
              <a:gd name="T43" fmla="*/ 35 h 54"/>
              <a:gd name="T44" fmla="*/ 62 w 62"/>
              <a:gd name="T45" fmla="*/ 38 h 54"/>
              <a:gd name="T46" fmla="*/ 60 w 62"/>
              <a:gd name="T47" fmla="*/ 41 h 54"/>
              <a:gd name="T48" fmla="*/ 59 w 62"/>
              <a:gd name="T49" fmla="*/ 46 h 54"/>
              <a:gd name="T50" fmla="*/ 56 w 62"/>
              <a:gd name="T51" fmla="*/ 47 h 54"/>
              <a:gd name="T52" fmla="*/ 52 w 62"/>
              <a:gd name="T53" fmla="*/ 50 h 54"/>
              <a:gd name="T54" fmla="*/ 50 w 62"/>
              <a:gd name="T55" fmla="*/ 48 h 54"/>
              <a:gd name="T56" fmla="*/ 45 w 62"/>
              <a:gd name="T57" fmla="*/ 48 h 54"/>
              <a:gd name="T58" fmla="*/ 44 w 62"/>
              <a:gd name="T59" fmla="*/ 45 h 54"/>
              <a:gd name="T60" fmla="*/ 41 w 62"/>
              <a:gd name="T61" fmla="*/ 41 h 54"/>
              <a:gd name="T62" fmla="*/ 43 w 62"/>
              <a:gd name="T63" fmla="*/ 39 h 54"/>
              <a:gd name="T64" fmla="*/ 43 w 62"/>
              <a:gd name="T65" fmla="*/ 33 h 54"/>
              <a:gd name="T66" fmla="*/ 46 w 62"/>
              <a:gd name="T67" fmla="*/ 33 h 54"/>
              <a:gd name="T68" fmla="*/ 50 w 62"/>
              <a:gd name="T69" fmla="*/ 29 h 54"/>
              <a:gd name="T70" fmla="*/ 52 w 62"/>
              <a:gd name="T71" fmla="*/ 31 h 54"/>
              <a:gd name="T72" fmla="*/ 58 w 62"/>
              <a:gd name="T73" fmla="*/ 31 h 54"/>
              <a:gd name="T74" fmla="*/ 58 w 62"/>
              <a:gd name="T75" fmla="*/ 35 h 54"/>
              <a:gd name="T76" fmla="*/ 57 w 62"/>
              <a:gd name="T77" fmla="*/ 40 h 54"/>
              <a:gd name="T78" fmla="*/ 45 w 62"/>
              <a:gd name="T79" fmla="*/ 40 h 54"/>
              <a:gd name="T80" fmla="*/ 51 w 62"/>
              <a:gd name="T81" fmla="*/ 46 h 54"/>
              <a:gd name="T82" fmla="*/ 62 w 62"/>
              <a:gd name="T83" fmla="*/ 12 h 54"/>
              <a:gd name="T84" fmla="*/ 59 w 62"/>
              <a:gd name="T85" fmla="*/ 15 h 54"/>
              <a:gd name="T86" fmla="*/ 59 w 62"/>
              <a:gd name="T87" fmla="*/ 22 h 54"/>
              <a:gd name="T88" fmla="*/ 55 w 62"/>
              <a:gd name="T89" fmla="*/ 23 h 54"/>
              <a:gd name="T90" fmla="*/ 50 w 62"/>
              <a:gd name="T91" fmla="*/ 28 h 54"/>
              <a:gd name="T92" fmla="*/ 46 w 62"/>
              <a:gd name="T93" fmla="*/ 25 h 54"/>
              <a:gd name="T94" fmla="*/ 39 w 62"/>
              <a:gd name="T95" fmla="*/ 25 h 54"/>
              <a:gd name="T96" fmla="*/ 39 w 62"/>
              <a:gd name="T97" fmla="*/ 20 h 54"/>
              <a:gd name="T98" fmla="*/ 34 w 62"/>
              <a:gd name="T99" fmla="*/ 15 h 54"/>
              <a:gd name="T100" fmla="*/ 37 w 62"/>
              <a:gd name="T101" fmla="*/ 12 h 54"/>
              <a:gd name="T102" fmla="*/ 37 w 62"/>
              <a:gd name="T103" fmla="*/ 5 h 54"/>
              <a:gd name="T104" fmla="*/ 41 w 62"/>
              <a:gd name="T105" fmla="*/ 5 h 54"/>
              <a:gd name="T106" fmla="*/ 46 w 62"/>
              <a:gd name="T107" fmla="*/ 0 h 54"/>
              <a:gd name="T108" fmla="*/ 49 w 62"/>
              <a:gd name="T109" fmla="*/ 3 h 54"/>
              <a:gd name="T110" fmla="*/ 56 w 62"/>
              <a:gd name="T111" fmla="*/ 3 h 54"/>
              <a:gd name="T112" fmla="*/ 57 w 62"/>
              <a:gd name="T113" fmla="*/ 7 h 54"/>
              <a:gd name="T114" fmla="*/ 48 w 62"/>
              <a:gd name="T115" fmla="*/ 22 h 54"/>
              <a:gd name="T116" fmla="*/ 40 w 62"/>
              <a:gd name="T117" fmla="*/ 14 h 54"/>
              <a:gd name="T118" fmla="*/ 56 w 62"/>
              <a:gd name="T119" fmla="*/ 1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2" h="54">
                <a:moveTo>
                  <a:pt x="41" y="36"/>
                </a:moveTo>
                <a:cubicBezTo>
                  <a:pt x="41" y="31"/>
                  <a:pt x="41" y="31"/>
                  <a:pt x="41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28"/>
                  <a:pt x="36" y="25"/>
                  <a:pt x="34" y="23"/>
                </a:cubicBezTo>
                <a:cubicBezTo>
                  <a:pt x="37" y="20"/>
                  <a:pt x="37" y="20"/>
                  <a:pt x="37" y="20"/>
                </a:cubicBezTo>
                <a:cubicBezTo>
                  <a:pt x="33" y="17"/>
                  <a:pt x="33" y="17"/>
                  <a:pt x="33" y="17"/>
                </a:cubicBezTo>
                <a:cubicBezTo>
                  <a:pt x="32" y="18"/>
                  <a:pt x="32" y="18"/>
                  <a:pt x="32" y="18"/>
                </a:cubicBezTo>
                <a:cubicBezTo>
                  <a:pt x="30" y="20"/>
                  <a:pt x="30" y="20"/>
                  <a:pt x="30" y="20"/>
                </a:cubicBezTo>
                <a:cubicBezTo>
                  <a:pt x="28" y="18"/>
                  <a:pt x="26" y="17"/>
                  <a:pt x="23" y="17"/>
                </a:cubicBezTo>
                <a:cubicBezTo>
                  <a:pt x="23" y="13"/>
                  <a:pt x="23" y="13"/>
                  <a:pt x="23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7"/>
                  <a:pt x="18" y="17"/>
                  <a:pt x="18" y="17"/>
                </a:cubicBezTo>
                <a:cubicBezTo>
                  <a:pt x="15" y="17"/>
                  <a:pt x="12" y="18"/>
                  <a:pt x="10" y="20"/>
                </a:cubicBezTo>
                <a:cubicBezTo>
                  <a:pt x="7" y="17"/>
                  <a:pt x="7" y="17"/>
                  <a:pt x="7" y="17"/>
                </a:cubicBezTo>
                <a:cubicBezTo>
                  <a:pt x="4" y="20"/>
                  <a:pt x="4" y="20"/>
                  <a:pt x="4" y="20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6"/>
                  <a:pt x="4" y="28"/>
                  <a:pt x="4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6"/>
                  <a:pt x="0" y="36"/>
                  <a:pt x="0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9"/>
                  <a:pt x="5" y="41"/>
                  <a:pt x="7" y="44"/>
                </a:cubicBezTo>
                <a:cubicBezTo>
                  <a:pt x="4" y="46"/>
                  <a:pt x="4" y="46"/>
                  <a:pt x="4" y="46"/>
                </a:cubicBezTo>
                <a:cubicBezTo>
                  <a:pt x="7" y="50"/>
                  <a:pt x="7" y="50"/>
                  <a:pt x="7" y="50"/>
                </a:cubicBezTo>
                <a:cubicBezTo>
                  <a:pt x="10" y="47"/>
                  <a:pt x="10" y="47"/>
                  <a:pt x="10" y="47"/>
                </a:cubicBezTo>
                <a:cubicBezTo>
                  <a:pt x="12" y="49"/>
                  <a:pt x="15" y="50"/>
                  <a:pt x="18" y="50"/>
                </a:cubicBezTo>
                <a:cubicBezTo>
                  <a:pt x="18" y="54"/>
                  <a:pt x="18" y="54"/>
                  <a:pt x="18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0"/>
                  <a:pt x="23" y="50"/>
                  <a:pt x="23" y="50"/>
                </a:cubicBezTo>
                <a:cubicBezTo>
                  <a:pt x="26" y="50"/>
                  <a:pt x="28" y="49"/>
                  <a:pt x="31" y="47"/>
                </a:cubicBezTo>
                <a:cubicBezTo>
                  <a:pt x="32" y="48"/>
                  <a:pt x="32" y="48"/>
                  <a:pt x="32" y="48"/>
                </a:cubicBezTo>
                <a:cubicBezTo>
                  <a:pt x="33" y="50"/>
                  <a:pt x="33" y="50"/>
                  <a:pt x="33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4" y="43"/>
                  <a:pt x="34" y="43"/>
                  <a:pt x="34" y="43"/>
                </a:cubicBezTo>
                <a:cubicBezTo>
                  <a:pt x="36" y="41"/>
                  <a:pt x="37" y="39"/>
                  <a:pt x="37" y="36"/>
                </a:cubicBezTo>
                <a:cubicBezTo>
                  <a:pt x="41" y="36"/>
                  <a:pt x="41" y="36"/>
                  <a:pt x="41" y="36"/>
                </a:cubicBezTo>
                <a:close/>
                <a:moveTo>
                  <a:pt x="32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0" y="43"/>
                  <a:pt x="26" y="46"/>
                  <a:pt x="20" y="46"/>
                </a:cubicBezTo>
                <a:cubicBezTo>
                  <a:pt x="14" y="46"/>
                  <a:pt x="8" y="40"/>
                  <a:pt x="8" y="33"/>
                </a:cubicBezTo>
                <a:cubicBezTo>
                  <a:pt x="8" y="27"/>
                  <a:pt x="14" y="21"/>
                  <a:pt x="20" y="21"/>
                </a:cubicBezTo>
                <a:cubicBezTo>
                  <a:pt x="26" y="21"/>
                  <a:pt x="30" y="24"/>
                  <a:pt x="32" y="29"/>
                </a:cubicBezTo>
                <a:cubicBezTo>
                  <a:pt x="32" y="30"/>
                  <a:pt x="33" y="32"/>
                  <a:pt x="33" y="33"/>
                </a:cubicBezTo>
                <a:cubicBezTo>
                  <a:pt x="33" y="35"/>
                  <a:pt x="32" y="37"/>
                  <a:pt x="32" y="38"/>
                </a:cubicBezTo>
                <a:close/>
                <a:moveTo>
                  <a:pt x="58" y="35"/>
                </a:moveTo>
                <a:cubicBezTo>
                  <a:pt x="59" y="36"/>
                  <a:pt x="59" y="37"/>
                  <a:pt x="60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41"/>
                  <a:pt x="62" y="41"/>
                  <a:pt x="62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59" y="42"/>
                  <a:pt x="59" y="44"/>
                  <a:pt x="58" y="45"/>
                </a:cubicBezTo>
                <a:cubicBezTo>
                  <a:pt x="59" y="46"/>
                  <a:pt x="59" y="46"/>
                  <a:pt x="59" y="46"/>
                </a:cubicBezTo>
                <a:cubicBezTo>
                  <a:pt x="58" y="48"/>
                  <a:pt x="58" y="48"/>
                  <a:pt x="58" y="48"/>
                </a:cubicBezTo>
                <a:cubicBezTo>
                  <a:pt x="56" y="47"/>
                  <a:pt x="56" y="47"/>
                  <a:pt x="56" y="47"/>
                </a:cubicBezTo>
                <a:cubicBezTo>
                  <a:pt x="55" y="47"/>
                  <a:pt x="54" y="48"/>
                  <a:pt x="52" y="48"/>
                </a:cubicBezTo>
                <a:cubicBezTo>
                  <a:pt x="52" y="50"/>
                  <a:pt x="52" y="50"/>
                  <a:pt x="52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48"/>
                  <a:pt x="50" y="48"/>
                  <a:pt x="50" y="48"/>
                </a:cubicBezTo>
                <a:cubicBezTo>
                  <a:pt x="49" y="48"/>
                  <a:pt x="47" y="47"/>
                  <a:pt x="46" y="47"/>
                </a:cubicBezTo>
                <a:cubicBezTo>
                  <a:pt x="45" y="48"/>
                  <a:pt x="45" y="48"/>
                  <a:pt x="45" y="48"/>
                </a:cubicBezTo>
                <a:cubicBezTo>
                  <a:pt x="43" y="46"/>
                  <a:pt x="43" y="46"/>
                  <a:pt x="43" y="46"/>
                </a:cubicBezTo>
                <a:cubicBezTo>
                  <a:pt x="44" y="45"/>
                  <a:pt x="44" y="45"/>
                  <a:pt x="44" y="45"/>
                </a:cubicBezTo>
                <a:cubicBezTo>
                  <a:pt x="43" y="44"/>
                  <a:pt x="43" y="42"/>
                  <a:pt x="43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39"/>
                  <a:pt x="41" y="39"/>
                  <a:pt x="41" y="39"/>
                </a:cubicBezTo>
                <a:cubicBezTo>
                  <a:pt x="43" y="39"/>
                  <a:pt x="43" y="39"/>
                  <a:pt x="43" y="39"/>
                </a:cubicBezTo>
                <a:cubicBezTo>
                  <a:pt x="43" y="37"/>
                  <a:pt x="43" y="36"/>
                  <a:pt x="44" y="35"/>
                </a:cubicBezTo>
                <a:cubicBezTo>
                  <a:pt x="43" y="33"/>
                  <a:pt x="43" y="33"/>
                  <a:pt x="43" y="33"/>
                </a:cubicBezTo>
                <a:cubicBezTo>
                  <a:pt x="45" y="32"/>
                  <a:pt x="45" y="32"/>
                  <a:pt x="45" y="32"/>
                </a:cubicBezTo>
                <a:cubicBezTo>
                  <a:pt x="46" y="33"/>
                  <a:pt x="46" y="33"/>
                  <a:pt x="46" y="33"/>
                </a:cubicBezTo>
                <a:cubicBezTo>
                  <a:pt x="47" y="32"/>
                  <a:pt x="48" y="32"/>
                  <a:pt x="50" y="31"/>
                </a:cubicBezTo>
                <a:cubicBezTo>
                  <a:pt x="50" y="29"/>
                  <a:pt x="50" y="29"/>
                  <a:pt x="50" y="29"/>
                </a:cubicBezTo>
                <a:cubicBezTo>
                  <a:pt x="52" y="29"/>
                  <a:pt x="52" y="29"/>
                  <a:pt x="52" y="29"/>
                </a:cubicBezTo>
                <a:cubicBezTo>
                  <a:pt x="52" y="31"/>
                  <a:pt x="52" y="31"/>
                  <a:pt x="52" y="31"/>
                </a:cubicBezTo>
                <a:cubicBezTo>
                  <a:pt x="54" y="32"/>
                  <a:pt x="55" y="32"/>
                  <a:pt x="56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9" y="33"/>
                  <a:pt x="59" y="33"/>
                  <a:pt x="59" y="33"/>
                </a:cubicBezTo>
                <a:cubicBezTo>
                  <a:pt x="58" y="35"/>
                  <a:pt x="58" y="35"/>
                  <a:pt x="58" y="35"/>
                </a:cubicBezTo>
                <a:close/>
                <a:moveTo>
                  <a:pt x="51" y="46"/>
                </a:moveTo>
                <a:cubicBezTo>
                  <a:pt x="55" y="46"/>
                  <a:pt x="57" y="43"/>
                  <a:pt x="57" y="40"/>
                </a:cubicBezTo>
                <a:cubicBezTo>
                  <a:pt x="57" y="36"/>
                  <a:pt x="55" y="34"/>
                  <a:pt x="51" y="34"/>
                </a:cubicBezTo>
                <a:cubicBezTo>
                  <a:pt x="48" y="34"/>
                  <a:pt x="45" y="36"/>
                  <a:pt x="45" y="40"/>
                </a:cubicBezTo>
                <a:cubicBezTo>
                  <a:pt x="45" y="43"/>
                  <a:pt x="48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lose/>
                <a:moveTo>
                  <a:pt x="59" y="12"/>
                </a:moveTo>
                <a:cubicBezTo>
                  <a:pt x="62" y="12"/>
                  <a:pt x="62" y="12"/>
                  <a:pt x="62" y="12"/>
                </a:cubicBezTo>
                <a:cubicBezTo>
                  <a:pt x="62" y="15"/>
                  <a:pt x="62" y="15"/>
                  <a:pt x="62" y="15"/>
                </a:cubicBezTo>
                <a:cubicBezTo>
                  <a:pt x="59" y="15"/>
                  <a:pt x="59" y="15"/>
                  <a:pt x="59" y="15"/>
                </a:cubicBezTo>
                <a:cubicBezTo>
                  <a:pt x="59" y="17"/>
                  <a:pt x="58" y="19"/>
                  <a:pt x="57" y="20"/>
                </a:cubicBezTo>
                <a:cubicBezTo>
                  <a:pt x="59" y="22"/>
                  <a:pt x="59" y="22"/>
                  <a:pt x="59" y="22"/>
                </a:cubicBezTo>
                <a:cubicBezTo>
                  <a:pt x="56" y="25"/>
                  <a:pt x="56" y="25"/>
                  <a:pt x="56" y="25"/>
                </a:cubicBezTo>
                <a:cubicBezTo>
                  <a:pt x="55" y="23"/>
                  <a:pt x="55" y="23"/>
                  <a:pt x="55" y="23"/>
                </a:cubicBezTo>
                <a:cubicBezTo>
                  <a:pt x="53" y="24"/>
                  <a:pt x="51" y="25"/>
                  <a:pt x="50" y="25"/>
                </a:cubicBezTo>
                <a:cubicBezTo>
                  <a:pt x="50" y="28"/>
                  <a:pt x="50" y="28"/>
                  <a:pt x="50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5"/>
                  <a:pt x="46" y="25"/>
                  <a:pt x="46" y="25"/>
                </a:cubicBezTo>
                <a:cubicBezTo>
                  <a:pt x="44" y="25"/>
                  <a:pt x="43" y="24"/>
                  <a:pt x="41" y="23"/>
                </a:cubicBezTo>
                <a:cubicBezTo>
                  <a:pt x="39" y="25"/>
                  <a:pt x="39" y="25"/>
                  <a:pt x="39" y="25"/>
                </a:cubicBezTo>
                <a:cubicBezTo>
                  <a:pt x="37" y="22"/>
                  <a:pt x="37" y="22"/>
                  <a:pt x="37" y="22"/>
                </a:cubicBezTo>
                <a:cubicBezTo>
                  <a:pt x="39" y="20"/>
                  <a:pt x="39" y="20"/>
                  <a:pt x="39" y="20"/>
                </a:cubicBezTo>
                <a:cubicBezTo>
                  <a:pt x="38" y="19"/>
                  <a:pt x="37" y="17"/>
                  <a:pt x="37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2"/>
                  <a:pt x="34" y="12"/>
                  <a:pt x="34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0"/>
                  <a:pt x="38" y="9"/>
                  <a:pt x="39" y="7"/>
                </a:cubicBezTo>
                <a:cubicBezTo>
                  <a:pt x="37" y="5"/>
                  <a:pt x="37" y="5"/>
                  <a:pt x="37" y="5"/>
                </a:cubicBezTo>
                <a:cubicBezTo>
                  <a:pt x="39" y="3"/>
                  <a:pt x="39" y="3"/>
                  <a:pt x="39" y="3"/>
                </a:cubicBezTo>
                <a:cubicBezTo>
                  <a:pt x="41" y="5"/>
                  <a:pt x="41" y="5"/>
                  <a:pt x="41" y="5"/>
                </a:cubicBezTo>
                <a:cubicBezTo>
                  <a:pt x="43" y="4"/>
                  <a:pt x="44" y="3"/>
                  <a:pt x="46" y="3"/>
                </a:cubicBezTo>
                <a:cubicBezTo>
                  <a:pt x="46" y="0"/>
                  <a:pt x="46" y="0"/>
                  <a:pt x="46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3"/>
                  <a:pt x="49" y="3"/>
                  <a:pt x="49" y="3"/>
                </a:cubicBezTo>
                <a:cubicBezTo>
                  <a:pt x="51" y="3"/>
                  <a:pt x="53" y="4"/>
                  <a:pt x="54" y="5"/>
                </a:cubicBezTo>
                <a:cubicBezTo>
                  <a:pt x="56" y="3"/>
                  <a:pt x="56" y="3"/>
                  <a:pt x="56" y="3"/>
                </a:cubicBezTo>
                <a:cubicBezTo>
                  <a:pt x="59" y="5"/>
                  <a:pt x="59" y="5"/>
                  <a:pt x="59" y="5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8"/>
                  <a:pt x="59" y="10"/>
                  <a:pt x="59" y="12"/>
                </a:cubicBezTo>
                <a:close/>
                <a:moveTo>
                  <a:pt x="48" y="22"/>
                </a:moveTo>
                <a:cubicBezTo>
                  <a:pt x="48" y="22"/>
                  <a:pt x="48" y="22"/>
                  <a:pt x="48" y="22"/>
                </a:cubicBezTo>
                <a:cubicBezTo>
                  <a:pt x="43" y="22"/>
                  <a:pt x="40" y="18"/>
                  <a:pt x="40" y="14"/>
                </a:cubicBezTo>
                <a:cubicBezTo>
                  <a:pt x="40" y="9"/>
                  <a:pt x="43" y="6"/>
                  <a:pt x="48" y="6"/>
                </a:cubicBezTo>
                <a:cubicBezTo>
                  <a:pt x="52" y="6"/>
                  <a:pt x="56" y="9"/>
                  <a:pt x="56" y="14"/>
                </a:cubicBezTo>
                <a:cubicBezTo>
                  <a:pt x="56" y="18"/>
                  <a:pt x="52" y="22"/>
                  <a:pt x="48" y="22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9017460" y="4201173"/>
            <a:ext cx="318960" cy="354398"/>
          </a:xfrm>
          <a:custGeom>
            <a:avLst/>
            <a:gdLst>
              <a:gd name="T0" fmla="*/ 40 w 46"/>
              <a:gd name="T1" fmla="*/ 28 h 51"/>
              <a:gd name="T2" fmla="*/ 35 w 46"/>
              <a:gd name="T3" fmla="*/ 41 h 51"/>
              <a:gd name="T4" fmla="*/ 34 w 46"/>
              <a:gd name="T5" fmla="*/ 34 h 51"/>
              <a:gd name="T6" fmla="*/ 29 w 46"/>
              <a:gd name="T7" fmla="*/ 30 h 51"/>
              <a:gd name="T8" fmla="*/ 29 w 46"/>
              <a:gd name="T9" fmla="*/ 30 h 51"/>
              <a:gd name="T10" fmla="*/ 27 w 46"/>
              <a:gd name="T11" fmla="*/ 30 h 51"/>
              <a:gd name="T12" fmla="*/ 25 w 46"/>
              <a:gd name="T13" fmla="*/ 35 h 51"/>
              <a:gd name="T14" fmla="*/ 24 w 46"/>
              <a:gd name="T15" fmla="*/ 38 h 51"/>
              <a:gd name="T16" fmla="*/ 24 w 46"/>
              <a:gd name="T17" fmla="*/ 32 h 51"/>
              <a:gd name="T18" fmla="*/ 24 w 46"/>
              <a:gd name="T19" fmla="*/ 31 h 51"/>
              <a:gd name="T20" fmla="*/ 23 w 46"/>
              <a:gd name="T21" fmla="*/ 30 h 51"/>
              <a:gd name="T22" fmla="*/ 22 w 46"/>
              <a:gd name="T23" fmla="*/ 31 h 51"/>
              <a:gd name="T24" fmla="*/ 22 w 46"/>
              <a:gd name="T25" fmla="*/ 32 h 51"/>
              <a:gd name="T26" fmla="*/ 21 w 46"/>
              <a:gd name="T27" fmla="*/ 38 h 51"/>
              <a:gd name="T28" fmla="*/ 20 w 46"/>
              <a:gd name="T29" fmla="*/ 35 h 51"/>
              <a:gd name="T30" fmla="*/ 19 w 46"/>
              <a:gd name="T31" fmla="*/ 30 h 51"/>
              <a:gd name="T32" fmla="*/ 15 w 46"/>
              <a:gd name="T33" fmla="*/ 30 h 51"/>
              <a:gd name="T34" fmla="*/ 15 w 46"/>
              <a:gd name="T35" fmla="*/ 30 h 51"/>
              <a:gd name="T36" fmla="*/ 11 w 46"/>
              <a:gd name="T37" fmla="*/ 34 h 51"/>
              <a:gd name="T38" fmla="*/ 10 w 46"/>
              <a:gd name="T39" fmla="*/ 41 h 51"/>
              <a:gd name="T40" fmla="*/ 5 w 46"/>
              <a:gd name="T41" fmla="*/ 28 h 51"/>
              <a:gd name="T42" fmla="*/ 23 w 46"/>
              <a:gd name="T43" fmla="*/ 11 h 51"/>
              <a:gd name="T44" fmla="*/ 23 w 46"/>
              <a:gd name="T45" fmla="*/ 14 h 51"/>
              <a:gd name="T46" fmla="*/ 25 w 46"/>
              <a:gd name="T47" fmla="*/ 15 h 51"/>
              <a:gd name="T48" fmla="*/ 28 w 46"/>
              <a:gd name="T49" fmla="*/ 13 h 51"/>
              <a:gd name="T50" fmla="*/ 32 w 46"/>
              <a:gd name="T51" fmla="*/ 11 h 51"/>
              <a:gd name="T52" fmla="*/ 34 w 46"/>
              <a:gd name="T53" fmla="*/ 9 h 51"/>
              <a:gd name="T54" fmla="*/ 34 w 46"/>
              <a:gd name="T55" fmla="*/ 7 h 51"/>
              <a:gd name="T56" fmla="*/ 32 w 46"/>
              <a:gd name="T57" fmla="*/ 5 h 51"/>
              <a:gd name="T58" fmla="*/ 28 w 46"/>
              <a:gd name="T59" fmla="*/ 3 h 51"/>
              <a:gd name="T60" fmla="*/ 25 w 46"/>
              <a:gd name="T61" fmla="*/ 1 h 51"/>
              <a:gd name="T62" fmla="*/ 23 w 46"/>
              <a:gd name="T63" fmla="*/ 2 h 51"/>
              <a:gd name="T64" fmla="*/ 23 w 46"/>
              <a:gd name="T65" fmla="*/ 5 h 51"/>
              <a:gd name="T66" fmla="*/ 0 w 46"/>
              <a:gd name="T67" fmla="*/ 28 h 51"/>
              <a:gd name="T68" fmla="*/ 23 w 46"/>
              <a:gd name="T69" fmla="*/ 51 h 51"/>
              <a:gd name="T70" fmla="*/ 46 w 46"/>
              <a:gd name="T71" fmla="*/ 28 h 51"/>
              <a:gd name="T72" fmla="*/ 40 w 46"/>
              <a:gd name="T73" fmla="*/ 28 h 51"/>
              <a:gd name="T74" fmla="*/ 23 w 46"/>
              <a:gd name="T75" fmla="*/ 19 h 51"/>
              <a:gd name="T76" fmla="*/ 28 w 46"/>
              <a:gd name="T77" fmla="*/ 24 h 51"/>
              <a:gd name="T78" fmla="*/ 23 w 46"/>
              <a:gd name="T79" fmla="*/ 29 h 51"/>
              <a:gd name="T80" fmla="*/ 17 w 46"/>
              <a:gd name="T81" fmla="*/ 24 h 51"/>
              <a:gd name="T82" fmla="*/ 23 w 46"/>
              <a:gd name="T83" fmla="*/ 19 h 51"/>
              <a:gd name="T84" fmla="*/ 30 w 46"/>
              <a:gd name="T85" fmla="*/ 37 h 51"/>
              <a:gd name="T86" fmla="*/ 30 w 46"/>
              <a:gd name="T87" fmla="*/ 37 h 51"/>
              <a:gd name="T88" fmla="*/ 30 w 46"/>
              <a:gd name="T89" fmla="*/ 37 h 51"/>
              <a:gd name="T90" fmla="*/ 30 w 46"/>
              <a:gd name="T91" fmla="*/ 44 h 51"/>
              <a:gd name="T92" fmla="*/ 30 w 46"/>
              <a:gd name="T93" fmla="*/ 44 h 51"/>
              <a:gd name="T94" fmla="*/ 29 w 46"/>
              <a:gd name="T95" fmla="*/ 37 h 51"/>
              <a:gd name="T96" fmla="*/ 30 w 46"/>
              <a:gd name="T97" fmla="*/ 37 h 51"/>
              <a:gd name="T98" fmla="*/ 15 w 46"/>
              <a:gd name="T99" fmla="*/ 37 h 51"/>
              <a:gd name="T100" fmla="*/ 15 w 46"/>
              <a:gd name="T101" fmla="*/ 37 h 51"/>
              <a:gd name="T102" fmla="*/ 15 w 46"/>
              <a:gd name="T103" fmla="*/ 44 h 51"/>
              <a:gd name="T104" fmla="*/ 14 w 46"/>
              <a:gd name="T105" fmla="*/ 44 h 51"/>
              <a:gd name="T106" fmla="*/ 14 w 46"/>
              <a:gd name="T107" fmla="*/ 37 h 51"/>
              <a:gd name="T108" fmla="*/ 15 w 46"/>
              <a:gd name="T109" fmla="*/ 37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" h="51">
                <a:moveTo>
                  <a:pt x="40" y="28"/>
                </a:moveTo>
                <a:cubicBezTo>
                  <a:pt x="40" y="33"/>
                  <a:pt x="38" y="38"/>
                  <a:pt x="35" y="41"/>
                </a:cubicBezTo>
                <a:cubicBezTo>
                  <a:pt x="34" y="38"/>
                  <a:pt x="34" y="35"/>
                  <a:pt x="34" y="34"/>
                </a:cubicBezTo>
                <a:cubicBezTo>
                  <a:pt x="33" y="31"/>
                  <a:pt x="30" y="30"/>
                  <a:pt x="29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5" y="35"/>
                  <a:pt x="25" y="35"/>
                  <a:pt x="25" y="35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1"/>
                  <a:pt x="24" y="31"/>
                </a:cubicBezTo>
                <a:cubicBezTo>
                  <a:pt x="24" y="31"/>
                  <a:pt x="23" y="30"/>
                  <a:pt x="23" y="30"/>
                </a:cubicBezTo>
                <a:cubicBezTo>
                  <a:pt x="22" y="30"/>
                  <a:pt x="22" y="31"/>
                  <a:pt x="22" y="31"/>
                </a:cubicBezTo>
                <a:cubicBezTo>
                  <a:pt x="22" y="31"/>
                  <a:pt x="22" y="32"/>
                  <a:pt x="22" y="32"/>
                </a:cubicBezTo>
                <a:cubicBezTo>
                  <a:pt x="21" y="38"/>
                  <a:pt x="21" y="38"/>
                  <a:pt x="21" y="38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0"/>
                  <a:pt x="19" y="30"/>
                  <a:pt x="19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3" y="31"/>
                  <a:pt x="11" y="31"/>
                  <a:pt x="11" y="34"/>
                </a:cubicBezTo>
                <a:cubicBezTo>
                  <a:pt x="10" y="35"/>
                  <a:pt x="10" y="37"/>
                  <a:pt x="10" y="41"/>
                </a:cubicBezTo>
                <a:cubicBezTo>
                  <a:pt x="7" y="37"/>
                  <a:pt x="5" y="33"/>
                  <a:pt x="5" y="28"/>
                </a:cubicBezTo>
                <a:cubicBezTo>
                  <a:pt x="5" y="19"/>
                  <a:pt x="13" y="11"/>
                  <a:pt x="23" y="11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5"/>
                  <a:pt x="24" y="15"/>
                  <a:pt x="25" y="15"/>
                </a:cubicBezTo>
                <a:cubicBezTo>
                  <a:pt x="28" y="13"/>
                  <a:pt x="28" y="13"/>
                  <a:pt x="28" y="13"/>
                </a:cubicBezTo>
                <a:cubicBezTo>
                  <a:pt x="29" y="12"/>
                  <a:pt x="30" y="11"/>
                  <a:pt x="32" y="11"/>
                </a:cubicBezTo>
                <a:cubicBezTo>
                  <a:pt x="34" y="9"/>
                  <a:pt x="34" y="9"/>
                  <a:pt x="34" y="9"/>
                </a:cubicBezTo>
                <a:cubicBezTo>
                  <a:pt x="36" y="8"/>
                  <a:pt x="36" y="7"/>
                  <a:pt x="34" y="7"/>
                </a:cubicBezTo>
                <a:cubicBezTo>
                  <a:pt x="32" y="5"/>
                  <a:pt x="32" y="5"/>
                  <a:pt x="32" y="5"/>
                </a:cubicBezTo>
                <a:cubicBezTo>
                  <a:pt x="30" y="4"/>
                  <a:pt x="29" y="3"/>
                  <a:pt x="28" y="3"/>
                </a:cubicBezTo>
                <a:cubicBezTo>
                  <a:pt x="25" y="1"/>
                  <a:pt x="25" y="1"/>
                  <a:pt x="25" y="1"/>
                </a:cubicBezTo>
                <a:cubicBezTo>
                  <a:pt x="24" y="0"/>
                  <a:pt x="23" y="1"/>
                  <a:pt x="23" y="2"/>
                </a:cubicBezTo>
                <a:cubicBezTo>
                  <a:pt x="23" y="5"/>
                  <a:pt x="23" y="5"/>
                  <a:pt x="23" y="5"/>
                </a:cubicBezTo>
                <a:cubicBezTo>
                  <a:pt x="10" y="5"/>
                  <a:pt x="0" y="16"/>
                  <a:pt x="0" y="28"/>
                </a:cubicBezTo>
                <a:cubicBezTo>
                  <a:pt x="0" y="41"/>
                  <a:pt x="10" y="51"/>
                  <a:pt x="23" y="51"/>
                </a:cubicBezTo>
                <a:cubicBezTo>
                  <a:pt x="35" y="51"/>
                  <a:pt x="46" y="41"/>
                  <a:pt x="46" y="28"/>
                </a:cubicBezTo>
                <a:cubicBezTo>
                  <a:pt x="40" y="28"/>
                  <a:pt x="40" y="28"/>
                  <a:pt x="40" y="28"/>
                </a:cubicBezTo>
                <a:close/>
                <a:moveTo>
                  <a:pt x="23" y="19"/>
                </a:moveTo>
                <a:cubicBezTo>
                  <a:pt x="26" y="19"/>
                  <a:pt x="28" y="21"/>
                  <a:pt x="28" y="24"/>
                </a:cubicBezTo>
                <a:cubicBezTo>
                  <a:pt x="28" y="27"/>
                  <a:pt x="26" y="29"/>
                  <a:pt x="23" y="29"/>
                </a:cubicBezTo>
                <a:cubicBezTo>
                  <a:pt x="20" y="29"/>
                  <a:pt x="17" y="27"/>
                  <a:pt x="17" y="24"/>
                </a:cubicBezTo>
                <a:cubicBezTo>
                  <a:pt x="17" y="21"/>
                  <a:pt x="20" y="19"/>
                  <a:pt x="23" y="19"/>
                </a:cubicBezTo>
                <a:close/>
                <a:moveTo>
                  <a:pt x="30" y="37"/>
                </a:moveTo>
                <a:cubicBezTo>
                  <a:pt x="30" y="37"/>
                  <a:pt x="30" y="37"/>
                  <a:pt x="3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29" y="37"/>
                  <a:pt x="29" y="37"/>
                  <a:pt x="29" y="37"/>
                </a:cubicBezTo>
                <a:cubicBezTo>
                  <a:pt x="30" y="37"/>
                  <a:pt x="30" y="37"/>
                  <a:pt x="30" y="37"/>
                </a:cubicBezTo>
                <a:close/>
                <a:moveTo>
                  <a:pt x="15" y="37"/>
                </a:moveTo>
                <a:cubicBezTo>
                  <a:pt x="15" y="37"/>
                  <a:pt x="15" y="37"/>
                  <a:pt x="15" y="37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4" y="44"/>
                  <a:pt x="14" y="44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5" y="37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TextBox 46"/>
          <p:cNvSpPr txBox="1"/>
          <p:nvPr/>
        </p:nvSpPr>
        <p:spPr>
          <a:xfrm>
            <a:off x="1938680" y="5208758"/>
            <a:ext cx="209799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选择粘贴。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100538" y="4905843"/>
            <a:ext cx="1774276" cy="36657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3997214" y="5208758"/>
            <a:ext cx="209799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选择粘贴。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159072" y="4905843"/>
            <a:ext cx="1774276" cy="36657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6028079" y="5208758"/>
            <a:ext cx="209799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选择粘贴。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6189937" y="4905843"/>
            <a:ext cx="1774276" cy="36657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8137867" y="5208758"/>
            <a:ext cx="209799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选择粘贴。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8299725" y="4905843"/>
            <a:ext cx="1774276" cy="36657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966952210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6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600"/>
                            </p:stCondLst>
                            <p:childTnLst>
                              <p:par>
                                <p:cTn id="8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600"/>
                            </p:stCondLst>
                            <p:childTnLst>
                              <p:par>
                                <p:cTn id="1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500"/>
                            </p:stCondLst>
                            <p:childTnLst>
                              <p:par>
                                <p:cTn id="16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600"/>
                            </p:stCondLst>
                            <p:childTnLst>
                              <p:par>
                                <p:cTn id="18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TextBox 120"/>
          <p:cNvSpPr txBox="1"/>
          <p:nvPr/>
        </p:nvSpPr>
        <p:spPr>
          <a:xfrm>
            <a:off x="880232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年度工作概述</a:t>
            </a:r>
          </a:p>
        </p:txBody>
      </p:sp>
      <p:sp>
        <p:nvSpPr>
          <p:cNvPr id="122" name="TextBox 121"/>
          <p:cNvSpPr txBox="1"/>
          <p:nvPr/>
        </p:nvSpPr>
        <p:spPr>
          <a:xfrm>
            <a:off x="3093908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</a:p>
        </p:txBody>
      </p:sp>
      <p:sp>
        <p:nvSpPr>
          <p:cNvPr id="123" name="TextBox 122"/>
          <p:cNvSpPr txBox="1"/>
          <p:nvPr/>
        </p:nvSpPr>
        <p:spPr>
          <a:xfrm>
            <a:off x="5236146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项目成果展示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7378384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工作不足之处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9520622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明年工作计划</a:t>
            </a:r>
          </a:p>
        </p:txBody>
      </p:sp>
      <p:grpSp>
        <p:nvGrpSpPr>
          <p:cNvPr id="130" name="组合 129"/>
          <p:cNvGrpSpPr/>
          <p:nvPr/>
        </p:nvGrpSpPr>
        <p:grpSpPr>
          <a:xfrm>
            <a:off x="1098414" y="2214554"/>
            <a:ext cx="1287185" cy="1287185"/>
            <a:chOff x="6501056" y="1873013"/>
            <a:chExt cx="696763" cy="696763"/>
          </a:xfrm>
        </p:grpSpPr>
        <p:sp>
          <p:nvSpPr>
            <p:cNvPr id="131" name="椭圆 130"/>
            <p:cNvSpPr/>
            <p:nvPr/>
          </p:nvSpPr>
          <p:spPr>
            <a:xfrm>
              <a:off x="6501056" y="1873013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32" name="组合 113"/>
            <p:cNvGrpSpPr>
              <a:grpSpLocks noChangeAspect="1"/>
            </p:cNvGrpSpPr>
            <p:nvPr/>
          </p:nvGrpSpPr>
          <p:grpSpPr>
            <a:xfrm>
              <a:off x="6616022" y="1996255"/>
              <a:ext cx="466830" cy="450242"/>
              <a:chOff x="7019925" y="5499100"/>
              <a:chExt cx="312738" cy="301626"/>
            </a:xfrm>
            <a:solidFill>
              <a:srgbClr val="BBBE2C"/>
            </a:solidFill>
          </p:grpSpPr>
          <p:sp>
            <p:nvSpPr>
              <p:cNvPr id="133" name="Freeform 252"/>
              <p:cNvSpPr>
                <a:spLocks/>
              </p:cNvSpPr>
              <p:nvPr/>
            </p:nvSpPr>
            <p:spPr bwMode="auto">
              <a:xfrm>
                <a:off x="7069138" y="5567363"/>
                <a:ext cx="214313" cy="23336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008BB6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134" name="Freeform 253"/>
              <p:cNvSpPr>
                <a:spLocks/>
              </p:cNvSpPr>
              <p:nvPr/>
            </p:nvSpPr>
            <p:spPr bwMode="auto">
              <a:xfrm>
                <a:off x="7019925" y="5499100"/>
                <a:ext cx="312738" cy="169863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solidFill>
                <a:srgbClr val="008BB6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</p:grpSp>
      </p:grpSp>
      <p:grpSp>
        <p:nvGrpSpPr>
          <p:cNvPr id="135" name="组合 134"/>
          <p:cNvGrpSpPr/>
          <p:nvPr/>
        </p:nvGrpSpPr>
        <p:grpSpPr>
          <a:xfrm>
            <a:off x="3312090" y="2214554"/>
            <a:ext cx="1287185" cy="1287185"/>
            <a:chOff x="6501056" y="2921024"/>
            <a:chExt cx="696763" cy="696763"/>
          </a:xfrm>
        </p:grpSpPr>
        <p:sp>
          <p:nvSpPr>
            <p:cNvPr id="136" name="椭圆 135"/>
            <p:cNvSpPr/>
            <p:nvPr/>
          </p:nvSpPr>
          <p:spPr>
            <a:xfrm>
              <a:off x="6501056" y="2921024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37" name="组合 118"/>
            <p:cNvGrpSpPr>
              <a:grpSpLocks noChangeAspect="1"/>
            </p:cNvGrpSpPr>
            <p:nvPr/>
          </p:nvGrpSpPr>
          <p:grpSpPr>
            <a:xfrm>
              <a:off x="6636672" y="3066937"/>
              <a:ext cx="455384" cy="390650"/>
              <a:chOff x="5084763" y="971550"/>
              <a:chExt cx="323850" cy="277813"/>
            </a:xfrm>
            <a:solidFill>
              <a:srgbClr val="4ABAB5"/>
            </a:solidFill>
          </p:grpSpPr>
          <p:sp>
            <p:nvSpPr>
              <p:cNvPr id="138" name="Freeform 301"/>
              <p:cNvSpPr>
                <a:spLocks noEditPoints="1"/>
              </p:cNvSpPr>
              <p:nvPr/>
            </p:nvSpPr>
            <p:spPr bwMode="auto">
              <a:xfrm>
                <a:off x="5191125" y="1031875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  <p:sp>
            <p:nvSpPr>
              <p:cNvPr id="139" name="Freeform 302"/>
              <p:cNvSpPr>
                <a:spLocks noEditPoints="1"/>
              </p:cNvSpPr>
              <p:nvPr/>
            </p:nvSpPr>
            <p:spPr bwMode="auto">
              <a:xfrm>
                <a:off x="5084763" y="971550"/>
                <a:ext cx="139700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  <p:sp>
            <p:nvSpPr>
              <p:cNvPr id="140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</p:grpSp>
      </p:grpSp>
      <p:grpSp>
        <p:nvGrpSpPr>
          <p:cNvPr id="141" name="组合 140"/>
          <p:cNvGrpSpPr/>
          <p:nvPr/>
        </p:nvGrpSpPr>
        <p:grpSpPr>
          <a:xfrm>
            <a:off x="7596566" y="2214554"/>
            <a:ext cx="1287185" cy="1287185"/>
            <a:chOff x="4840168" y="3971584"/>
            <a:chExt cx="522572" cy="522572"/>
          </a:xfrm>
        </p:grpSpPr>
        <p:sp>
          <p:nvSpPr>
            <p:cNvPr id="142" name="椭圆 141"/>
            <p:cNvSpPr/>
            <p:nvPr/>
          </p:nvSpPr>
          <p:spPr>
            <a:xfrm>
              <a:off x="4840168" y="3971584"/>
              <a:ext cx="522572" cy="522572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43" name="组合 137"/>
            <p:cNvGrpSpPr/>
            <p:nvPr/>
          </p:nvGrpSpPr>
          <p:grpSpPr>
            <a:xfrm>
              <a:off x="4981489" y="4078661"/>
              <a:ext cx="239931" cy="308418"/>
              <a:chOff x="731016" y="1671338"/>
              <a:chExt cx="366231" cy="470769"/>
            </a:xfrm>
            <a:solidFill>
              <a:srgbClr val="B91F38"/>
            </a:solidFill>
          </p:grpSpPr>
          <p:sp>
            <p:nvSpPr>
              <p:cNvPr id="144" name="Freeform 108"/>
              <p:cNvSpPr>
                <a:spLocks/>
              </p:cNvSpPr>
              <p:nvPr/>
            </p:nvSpPr>
            <p:spPr bwMode="auto">
              <a:xfrm flipH="1">
                <a:off x="731016" y="2089492"/>
                <a:ext cx="51922" cy="52615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45" name="Freeform 109"/>
              <p:cNvSpPr>
                <a:spLocks noEditPoints="1"/>
              </p:cNvSpPr>
              <p:nvPr/>
            </p:nvSpPr>
            <p:spPr bwMode="auto">
              <a:xfrm flipH="1">
                <a:off x="731016" y="1671338"/>
                <a:ext cx="366231" cy="470769"/>
              </a:xfrm>
              <a:custGeom>
                <a:avLst/>
                <a:gdLst>
                  <a:gd name="T0" fmla="*/ 208 w 224"/>
                  <a:gd name="T1" fmla="*/ 0 h 288"/>
                  <a:gd name="T2" fmla="*/ 16 w 224"/>
                  <a:gd name="T3" fmla="*/ 0 h 288"/>
                  <a:gd name="T4" fmla="*/ 0 w 224"/>
                  <a:gd name="T5" fmla="*/ 16 h 288"/>
                  <a:gd name="T6" fmla="*/ 0 w 224"/>
                  <a:gd name="T7" fmla="*/ 272 h 288"/>
                  <a:gd name="T8" fmla="*/ 16 w 224"/>
                  <a:gd name="T9" fmla="*/ 288 h 288"/>
                  <a:gd name="T10" fmla="*/ 176 w 224"/>
                  <a:gd name="T11" fmla="*/ 288 h 288"/>
                  <a:gd name="T12" fmla="*/ 176 w 224"/>
                  <a:gd name="T13" fmla="*/ 144 h 288"/>
                  <a:gd name="T14" fmla="*/ 224 w 224"/>
                  <a:gd name="T15" fmla="*/ 144 h 288"/>
                  <a:gd name="T16" fmla="*/ 224 w 224"/>
                  <a:gd name="T17" fmla="*/ 16 h 288"/>
                  <a:gd name="T18" fmla="*/ 208 w 224"/>
                  <a:gd name="T19" fmla="*/ 0 h 288"/>
                  <a:gd name="T20" fmla="*/ 168 w 224"/>
                  <a:gd name="T21" fmla="*/ 104 h 288"/>
                  <a:gd name="T22" fmla="*/ 56 w 224"/>
                  <a:gd name="T23" fmla="*/ 104 h 288"/>
                  <a:gd name="T24" fmla="*/ 56 w 224"/>
                  <a:gd name="T25" fmla="*/ 88 h 288"/>
                  <a:gd name="T26" fmla="*/ 168 w 224"/>
                  <a:gd name="T27" fmla="*/ 88 h 288"/>
                  <a:gd name="T28" fmla="*/ 168 w 224"/>
                  <a:gd name="T29" fmla="*/ 104 h 288"/>
                  <a:gd name="T30" fmla="*/ 168 w 224"/>
                  <a:gd name="T31" fmla="*/ 72 h 288"/>
                  <a:gd name="T32" fmla="*/ 56 w 224"/>
                  <a:gd name="T33" fmla="*/ 72 h 288"/>
                  <a:gd name="T34" fmla="*/ 56 w 224"/>
                  <a:gd name="T35" fmla="*/ 56 h 288"/>
                  <a:gd name="T36" fmla="*/ 168 w 224"/>
                  <a:gd name="T37" fmla="*/ 56 h 288"/>
                  <a:gd name="T38" fmla="*/ 168 w 224"/>
                  <a:gd name="T39" fmla="*/ 7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4" h="288">
                    <a:moveTo>
                      <a:pt x="208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0" y="281"/>
                      <a:pt x="7" y="288"/>
                      <a:pt x="16" y="288"/>
                    </a:cubicBezTo>
                    <a:cubicBezTo>
                      <a:pt x="176" y="288"/>
                      <a:pt x="176" y="288"/>
                      <a:pt x="176" y="288"/>
                    </a:cubicBezTo>
                    <a:cubicBezTo>
                      <a:pt x="176" y="144"/>
                      <a:pt x="176" y="144"/>
                      <a:pt x="176" y="144"/>
                    </a:cubicBezTo>
                    <a:cubicBezTo>
                      <a:pt x="224" y="144"/>
                      <a:pt x="224" y="144"/>
                      <a:pt x="224" y="144"/>
                    </a:cubicBezTo>
                    <a:cubicBezTo>
                      <a:pt x="224" y="16"/>
                      <a:pt x="224" y="16"/>
                      <a:pt x="224" y="16"/>
                    </a:cubicBezTo>
                    <a:cubicBezTo>
                      <a:pt x="224" y="7"/>
                      <a:pt x="217" y="0"/>
                      <a:pt x="208" y="0"/>
                    </a:cubicBezTo>
                    <a:close/>
                    <a:moveTo>
                      <a:pt x="168" y="104"/>
                    </a:moveTo>
                    <a:cubicBezTo>
                      <a:pt x="56" y="104"/>
                      <a:pt x="56" y="104"/>
                      <a:pt x="56" y="104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168" y="88"/>
                      <a:pt x="168" y="88"/>
                      <a:pt x="168" y="88"/>
                    </a:cubicBezTo>
                    <a:lnTo>
                      <a:pt x="168" y="104"/>
                    </a:lnTo>
                    <a:close/>
                    <a:moveTo>
                      <a:pt x="168" y="72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168" y="56"/>
                      <a:pt x="168" y="56"/>
                      <a:pt x="168" y="56"/>
                    </a:cubicBezTo>
                    <a:lnTo>
                      <a:pt x="168" y="72"/>
                    </a:lnTo>
                    <a:close/>
                  </a:path>
                </a:pathLst>
              </a:cu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46" name="Rectangle 110"/>
              <p:cNvSpPr>
                <a:spLocks noChangeArrowheads="1"/>
              </p:cNvSpPr>
              <p:nvPr/>
            </p:nvSpPr>
            <p:spPr bwMode="auto">
              <a:xfrm flipH="1">
                <a:off x="731016" y="1937200"/>
                <a:ext cx="51922" cy="51924"/>
              </a:xfrm>
              <a:prstGeom prst="rect">
                <a:avLst/>
              </a:pr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47" name="Rectangle 111"/>
              <p:cNvSpPr>
                <a:spLocks noChangeArrowheads="1"/>
              </p:cNvSpPr>
              <p:nvPr/>
            </p:nvSpPr>
            <p:spPr bwMode="auto">
              <a:xfrm flipH="1">
                <a:off x="731016" y="2013001"/>
                <a:ext cx="51922" cy="52615"/>
              </a:xfrm>
              <a:prstGeom prst="rect">
                <a:avLst/>
              </a:pr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</p:grpSp>
      </p:grpSp>
      <p:grpSp>
        <p:nvGrpSpPr>
          <p:cNvPr id="148" name="组合 147"/>
          <p:cNvGrpSpPr/>
          <p:nvPr/>
        </p:nvGrpSpPr>
        <p:grpSpPr>
          <a:xfrm>
            <a:off x="5454328" y="2214554"/>
            <a:ext cx="1287185" cy="1287185"/>
            <a:chOff x="6494501" y="4230044"/>
            <a:chExt cx="696763" cy="696763"/>
          </a:xfrm>
        </p:grpSpPr>
        <p:sp>
          <p:nvSpPr>
            <p:cNvPr id="149" name="椭圆 148"/>
            <p:cNvSpPr/>
            <p:nvPr/>
          </p:nvSpPr>
          <p:spPr>
            <a:xfrm>
              <a:off x="6494501" y="4230044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sp>
          <p:nvSpPr>
            <p:cNvPr id="150" name="任意多边形 149"/>
            <p:cNvSpPr>
              <a:spLocks/>
            </p:cNvSpPr>
            <p:nvPr/>
          </p:nvSpPr>
          <p:spPr bwMode="auto">
            <a:xfrm>
              <a:off x="6609467" y="4389660"/>
              <a:ext cx="488930" cy="374848"/>
            </a:xfrm>
            <a:custGeom>
              <a:avLst/>
              <a:gdLst>
                <a:gd name="connsiteX0" fmla="*/ 14829 w 563476"/>
                <a:gd name="connsiteY0" fmla="*/ 416347 h 432000"/>
                <a:gd name="connsiteX1" fmla="*/ 556062 w 563476"/>
                <a:gd name="connsiteY1" fmla="*/ 416347 h 432000"/>
                <a:gd name="connsiteX2" fmla="*/ 563476 w 563476"/>
                <a:gd name="connsiteY2" fmla="*/ 424174 h 432000"/>
                <a:gd name="connsiteX3" fmla="*/ 556062 w 563476"/>
                <a:gd name="connsiteY3" fmla="*/ 432000 h 432000"/>
                <a:gd name="connsiteX4" fmla="*/ 14829 w 563476"/>
                <a:gd name="connsiteY4" fmla="*/ 432000 h 432000"/>
                <a:gd name="connsiteX5" fmla="*/ 0 w 563476"/>
                <a:gd name="connsiteY5" fmla="*/ 424174 h 432000"/>
                <a:gd name="connsiteX6" fmla="*/ 14829 w 563476"/>
                <a:gd name="connsiteY6" fmla="*/ 416347 h 432000"/>
                <a:gd name="connsiteX7" fmla="*/ 428869 w 563476"/>
                <a:gd name="connsiteY7" fmla="*/ 200347 h 432000"/>
                <a:gd name="connsiteX8" fmla="*/ 510260 w 563476"/>
                <a:gd name="connsiteY8" fmla="*/ 200347 h 432000"/>
                <a:gd name="connsiteX9" fmla="*/ 510260 w 563476"/>
                <a:gd name="connsiteY9" fmla="*/ 372521 h 432000"/>
                <a:gd name="connsiteX10" fmla="*/ 428869 w 563476"/>
                <a:gd name="connsiteY10" fmla="*/ 372521 h 432000"/>
                <a:gd name="connsiteX11" fmla="*/ 303652 w 563476"/>
                <a:gd name="connsiteY11" fmla="*/ 118956 h 432000"/>
                <a:gd name="connsiteX12" fmla="*/ 385043 w 563476"/>
                <a:gd name="connsiteY12" fmla="*/ 118956 h 432000"/>
                <a:gd name="connsiteX13" fmla="*/ 385043 w 563476"/>
                <a:gd name="connsiteY13" fmla="*/ 372521 h 432000"/>
                <a:gd name="connsiteX14" fmla="*/ 303652 w 563476"/>
                <a:gd name="connsiteY14" fmla="*/ 372521 h 432000"/>
                <a:gd name="connsiteX15" fmla="*/ 72001 w 563476"/>
                <a:gd name="connsiteY15" fmla="*/ 97044 h 432000"/>
                <a:gd name="connsiteX16" fmla="*/ 153392 w 563476"/>
                <a:gd name="connsiteY16" fmla="*/ 97044 h 432000"/>
                <a:gd name="connsiteX17" fmla="*/ 153392 w 563476"/>
                <a:gd name="connsiteY17" fmla="*/ 372521 h 432000"/>
                <a:gd name="connsiteX18" fmla="*/ 72001 w 563476"/>
                <a:gd name="connsiteY18" fmla="*/ 372521 h 432000"/>
                <a:gd name="connsiteX19" fmla="*/ 190957 w 563476"/>
                <a:gd name="connsiteY19" fmla="*/ 0 h 432000"/>
                <a:gd name="connsiteX20" fmla="*/ 272348 w 563476"/>
                <a:gd name="connsiteY20" fmla="*/ 0 h 432000"/>
                <a:gd name="connsiteX21" fmla="*/ 272348 w 563476"/>
                <a:gd name="connsiteY21" fmla="*/ 372521 h 432000"/>
                <a:gd name="connsiteX22" fmla="*/ 190957 w 563476"/>
                <a:gd name="connsiteY22" fmla="*/ 372521 h 4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3476" h="432000">
                  <a:moveTo>
                    <a:pt x="14829" y="416347"/>
                  </a:moveTo>
                  <a:cubicBezTo>
                    <a:pt x="556062" y="416347"/>
                    <a:pt x="556062" y="416347"/>
                    <a:pt x="556062" y="416347"/>
                  </a:cubicBezTo>
                  <a:cubicBezTo>
                    <a:pt x="556062" y="416347"/>
                    <a:pt x="563476" y="416347"/>
                    <a:pt x="563476" y="424174"/>
                  </a:cubicBezTo>
                  <a:cubicBezTo>
                    <a:pt x="563476" y="432000"/>
                    <a:pt x="556062" y="432000"/>
                    <a:pt x="556062" y="432000"/>
                  </a:cubicBezTo>
                  <a:lnTo>
                    <a:pt x="14829" y="432000"/>
                  </a:lnTo>
                  <a:cubicBezTo>
                    <a:pt x="7414" y="432000"/>
                    <a:pt x="0" y="432000"/>
                    <a:pt x="0" y="424174"/>
                  </a:cubicBezTo>
                  <a:cubicBezTo>
                    <a:pt x="0" y="416347"/>
                    <a:pt x="7414" y="416347"/>
                    <a:pt x="14829" y="416347"/>
                  </a:cubicBezTo>
                  <a:close/>
                  <a:moveTo>
                    <a:pt x="428869" y="200347"/>
                  </a:moveTo>
                  <a:lnTo>
                    <a:pt x="510260" y="200347"/>
                  </a:lnTo>
                  <a:lnTo>
                    <a:pt x="510260" y="372521"/>
                  </a:lnTo>
                  <a:lnTo>
                    <a:pt x="428869" y="372521"/>
                  </a:lnTo>
                  <a:close/>
                  <a:moveTo>
                    <a:pt x="303652" y="118956"/>
                  </a:moveTo>
                  <a:lnTo>
                    <a:pt x="385043" y="118956"/>
                  </a:lnTo>
                  <a:lnTo>
                    <a:pt x="385043" y="372521"/>
                  </a:lnTo>
                  <a:lnTo>
                    <a:pt x="303652" y="372521"/>
                  </a:lnTo>
                  <a:close/>
                  <a:moveTo>
                    <a:pt x="72001" y="97044"/>
                  </a:moveTo>
                  <a:lnTo>
                    <a:pt x="153392" y="97044"/>
                  </a:lnTo>
                  <a:lnTo>
                    <a:pt x="153392" y="372521"/>
                  </a:lnTo>
                  <a:lnTo>
                    <a:pt x="72001" y="372521"/>
                  </a:lnTo>
                  <a:close/>
                  <a:moveTo>
                    <a:pt x="190957" y="0"/>
                  </a:moveTo>
                  <a:lnTo>
                    <a:pt x="272348" y="0"/>
                  </a:lnTo>
                  <a:lnTo>
                    <a:pt x="272348" y="372521"/>
                  </a:lnTo>
                  <a:lnTo>
                    <a:pt x="190957" y="372521"/>
                  </a:lnTo>
                  <a:close/>
                </a:path>
              </a:pathLst>
            </a:custGeom>
            <a:solidFill>
              <a:srgbClr val="C1D84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9738804" y="2214554"/>
            <a:ext cx="1287185" cy="1287185"/>
            <a:chOff x="9881420" y="2714620"/>
            <a:chExt cx="784512" cy="784512"/>
          </a:xfrm>
        </p:grpSpPr>
        <p:sp>
          <p:nvSpPr>
            <p:cNvPr id="152" name="椭圆 151"/>
            <p:cNvSpPr/>
            <p:nvPr/>
          </p:nvSpPr>
          <p:spPr>
            <a:xfrm>
              <a:off x="9881420" y="2714620"/>
              <a:ext cx="784512" cy="784512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sp>
          <p:nvSpPr>
            <p:cNvPr id="153" name="Freeform 9"/>
            <p:cNvSpPr>
              <a:spLocks noEditPoints="1"/>
            </p:cNvSpPr>
            <p:nvPr/>
          </p:nvSpPr>
          <p:spPr bwMode="auto">
            <a:xfrm>
              <a:off x="10009309" y="2843474"/>
              <a:ext cx="528735" cy="526804"/>
            </a:xfrm>
            <a:custGeom>
              <a:avLst/>
              <a:gdLst>
                <a:gd name="T0" fmla="*/ 86 w 116"/>
                <a:gd name="T1" fmla="*/ 17 h 116"/>
                <a:gd name="T2" fmla="*/ 8 w 116"/>
                <a:gd name="T3" fmla="*/ 45 h 116"/>
                <a:gd name="T4" fmla="*/ 11 w 116"/>
                <a:gd name="T5" fmla="*/ 50 h 116"/>
                <a:gd name="T6" fmla="*/ 12 w 116"/>
                <a:gd name="T7" fmla="*/ 59 h 116"/>
                <a:gd name="T8" fmla="*/ 16 w 116"/>
                <a:gd name="T9" fmla="*/ 69 h 116"/>
                <a:gd name="T10" fmla="*/ 20 w 116"/>
                <a:gd name="T11" fmla="*/ 77 h 116"/>
                <a:gd name="T12" fmla="*/ 24 w 116"/>
                <a:gd name="T13" fmla="*/ 83 h 116"/>
                <a:gd name="T14" fmla="*/ 27 w 116"/>
                <a:gd name="T15" fmla="*/ 98 h 116"/>
                <a:gd name="T16" fmla="*/ 33 w 116"/>
                <a:gd name="T17" fmla="*/ 105 h 116"/>
                <a:gd name="T18" fmla="*/ 34 w 116"/>
                <a:gd name="T19" fmla="*/ 101 h 116"/>
                <a:gd name="T20" fmla="*/ 37 w 116"/>
                <a:gd name="T21" fmla="*/ 93 h 116"/>
                <a:gd name="T22" fmla="*/ 41 w 116"/>
                <a:gd name="T23" fmla="*/ 83 h 116"/>
                <a:gd name="T24" fmla="*/ 49 w 116"/>
                <a:gd name="T25" fmla="*/ 73 h 116"/>
                <a:gd name="T26" fmla="*/ 53 w 116"/>
                <a:gd name="T27" fmla="*/ 66 h 116"/>
                <a:gd name="T28" fmla="*/ 45 w 116"/>
                <a:gd name="T29" fmla="*/ 61 h 116"/>
                <a:gd name="T30" fmla="*/ 38 w 116"/>
                <a:gd name="T31" fmla="*/ 58 h 116"/>
                <a:gd name="T32" fmla="*/ 33 w 116"/>
                <a:gd name="T33" fmla="*/ 51 h 116"/>
                <a:gd name="T34" fmla="*/ 25 w 116"/>
                <a:gd name="T35" fmla="*/ 47 h 116"/>
                <a:gd name="T36" fmla="*/ 17 w 116"/>
                <a:gd name="T37" fmla="*/ 49 h 116"/>
                <a:gd name="T38" fmla="*/ 13 w 116"/>
                <a:gd name="T39" fmla="*/ 44 h 116"/>
                <a:gd name="T40" fmla="*/ 12 w 116"/>
                <a:gd name="T41" fmla="*/ 37 h 116"/>
                <a:gd name="T42" fmla="*/ 8 w 116"/>
                <a:gd name="T43" fmla="*/ 37 h 116"/>
                <a:gd name="T44" fmla="*/ 12 w 116"/>
                <a:gd name="T45" fmla="*/ 30 h 116"/>
                <a:gd name="T46" fmla="*/ 18 w 116"/>
                <a:gd name="T47" fmla="*/ 30 h 116"/>
                <a:gd name="T48" fmla="*/ 24 w 116"/>
                <a:gd name="T49" fmla="*/ 25 h 116"/>
                <a:gd name="T50" fmla="*/ 30 w 116"/>
                <a:gd name="T51" fmla="*/ 18 h 116"/>
                <a:gd name="T52" fmla="*/ 32 w 116"/>
                <a:gd name="T53" fmla="*/ 15 h 116"/>
                <a:gd name="T54" fmla="*/ 42 w 116"/>
                <a:gd name="T55" fmla="*/ 12 h 116"/>
                <a:gd name="T56" fmla="*/ 34 w 116"/>
                <a:gd name="T57" fmla="*/ 8 h 116"/>
                <a:gd name="T58" fmla="*/ 32 w 116"/>
                <a:gd name="T59" fmla="*/ 8 h 116"/>
                <a:gd name="T60" fmla="*/ 49 w 116"/>
                <a:gd name="T61" fmla="*/ 2 h 116"/>
                <a:gd name="T62" fmla="*/ 56 w 116"/>
                <a:gd name="T63" fmla="*/ 5 h 116"/>
                <a:gd name="T64" fmla="*/ 82 w 116"/>
                <a:gd name="T65" fmla="*/ 6 h 116"/>
                <a:gd name="T66" fmla="*/ 79 w 116"/>
                <a:gd name="T67" fmla="*/ 11 h 116"/>
                <a:gd name="T68" fmla="*/ 85 w 116"/>
                <a:gd name="T69" fmla="*/ 19 h 116"/>
                <a:gd name="T70" fmla="*/ 89 w 116"/>
                <a:gd name="T71" fmla="*/ 19 h 116"/>
                <a:gd name="T72" fmla="*/ 93 w 116"/>
                <a:gd name="T73" fmla="*/ 17 h 116"/>
                <a:gd name="T74" fmla="*/ 97 w 116"/>
                <a:gd name="T75" fmla="*/ 23 h 116"/>
                <a:gd name="T76" fmla="*/ 101 w 116"/>
                <a:gd name="T77" fmla="*/ 27 h 116"/>
                <a:gd name="T78" fmla="*/ 95 w 116"/>
                <a:gd name="T79" fmla="*/ 27 h 116"/>
                <a:gd name="T80" fmla="*/ 89 w 116"/>
                <a:gd name="T81" fmla="*/ 25 h 116"/>
                <a:gd name="T82" fmla="*/ 81 w 116"/>
                <a:gd name="T83" fmla="*/ 24 h 116"/>
                <a:gd name="T84" fmla="*/ 74 w 116"/>
                <a:gd name="T85" fmla="*/ 30 h 116"/>
                <a:gd name="T86" fmla="*/ 70 w 116"/>
                <a:gd name="T87" fmla="*/ 39 h 116"/>
                <a:gd name="T88" fmla="*/ 73 w 116"/>
                <a:gd name="T89" fmla="*/ 50 h 116"/>
                <a:gd name="T90" fmla="*/ 82 w 116"/>
                <a:gd name="T91" fmla="*/ 53 h 116"/>
                <a:gd name="T92" fmla="*/ 91 w 116"/>
                <a:gd name="T93" fmla="*/ 53 h 116"/>
                <a:gd name="T94" fmla="*/ 95 w 116"/>
                <a:gd name="T95" fmla="*/ 61 h 116"/>
                <a:gd name="T96" fmla="*/ 96 w 116"/>
                <a:gd name="T97" fmla="*/ 71 h 116"/>
                <a:gd name="T98" fmla="*/ 95 w 116"/>
                <a:gd name="T99" fmla="*/ 81 h 116"/>
                <a:gd name="T100" fmla="*/ 100 w 116"/>
                <a:gd name="T101" fmla="*/ 90 h 116"/>
                <a:gd name="T102" fmla="*/ 107 w 116"/>
                <a:gd name="T103" fmla="*/ 82 h 116"/>
                <a:gd name="T104" fmla="*/ 112 w 116"/>
                <a:gd name="T105" fmla="*/ 69 h 116"/>
                <a:gd name="T106" fmla="*/ 114 w 116"/>
                <a:gd name="T107" fmla="*/ 53 h 116"/>
                <a:gd name="T108" fmla="*/ 109 w 116"/>
                <a:gd name="T109" fmla="*/ 39 h 116"/>
                <a:gd name="T110" fmla="*/ 105 w 116"/>
                <a:gd name="T111" fmla="*/ 32 h 116"/>
                <a:gd name="T112" fmla="*/ 111 w 116"/>
                <a:gd name="T113" fmla="*/ 41 h 116"/>
                <a:gd name="T114" fmla="*/ 79 w 116"/>
                <a:gd name="T115" fmla="*/ 10 h 116"/>
                <a:gd name="T116" fmla="*/ 75 w 116"/>
                <a:gd name="T117" fmla="*/ 5 h 116"/>
                <a:gd name="T118" fmla="*/ 76 w 116"/>
                <a:gd name="T119" fmla="*/ 9 h 116"/>
                <a:gd name="T120" fmla="*/ 73 w 116"/>
                <a:gd name="T121" fmla="*/ 4 h 116"/>
                <a:gd name="T122" fmla="*/ 109 w 116"/>
                <a:gd name="T123" fmla="*/ 8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6" h="116">
                  <a:moveTo>
                    <a:pt x="6" y="33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6" y="33"/>
                    <a:pt x="6" y="33"/>
                    <a:pt x="5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3"/>
                  </a:cubicBezTo>
                  <a:close/>
                  <a:moveTo>
                    <a:pt x="5" y="35"/>
                  </a:move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lose/>
                  <a:moveTo>
                    <a:pt x="88" y="18"/>
                  </a:move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6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lose/>
                  <a:moveTo>
                    <a:pt x="112" y="37"/>
                  </a:moveTo>
                  <a:cubicBezTo>
                    <a:pt x="114" y="44"/>
                    <a:pt x="116" y="51"/>
                    <a:pt x="116" y="58"/>
                  </a:cubicBezTo>
                  <a:cubicBezTo>
                    <a:pt x="116" y="90"/>
                    <a:pt x="90" y="116"/>
                    <a:pt x="58" y="116"/>
                  </a:cubicBezTo>
                  <a:cubicBezTo>
                    <a:pt x="26" y="116"/>
                    <a:pt x="0" y="90"/>
                    <a:pt x="0" y="58"/>
                  </a:cubicBezTo>
                  <a:cubicBezTo>
                    <a:pt x="0" y="50"/>
                    <a:pt x="2" y="42"/>
                    <a:pt x="5" y="35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8" y="44"/>
                    <a:pt x="8" y="44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4" y="51"/>
                    <a:pt x="14" y="51"/>
                  </a:cubicBezTo>
                  <a:cubicBezTo>
                    <a:pt x="14" y="51"/>
                    <a:pt x="14" y="52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2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5" y="53"/>
                    <a:pt x="15" y="53"/>
                    <a:pt x="15" y="54"/>
                  </a:cubicBezTo>
                  <a:cubicBezTo>
                    <a:pt x="15" y="54"/>
                    <a:pt x="15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60"/>
                    <a:pt x="12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4"/>
                    <a:pt x="13" y="64"/>
                    <a:pt x="13" y="65"/>
                  </a:cubicBezTo>
                  <a:cubicBezTo>
                    <a:pt x="13" y="65"/>
                    <a:pt x="13" y="65"/>
                    <a:pt x="14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6"/>
                    <a:pt x="14" y="67"/>
                    <a:pt x="14" y="67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4" y="67"/>
                    <a:pt x="14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6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1"/>
                    <a:pt x="16" y="71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7" y="73"/>
                  </a:cubicBezTo>
                  <a:cubicBezTo>
                    <a:pt x="17" y="73"/>
                    <a:pt x="17" y="73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5"/>
                    <a:pt x="17" y="75"/>
                  </a:cubicBezTo>
                  <a:cubicBezTo>
                    <a:pt x="17" y="75"/>
                    <a:pt x="17" y="75"/>
                    <a:pt x="18" y="75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8"/>
                    <a:pt x="21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9"/>
                    <a:pt x="22" y="79"/>
                  </a:cubicBezTo>
                  <a:cubicBezTo>
                    <a:pt x="22" y="79"/>
                    <a:pt x="22" y="79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3"/>
                    <a:pt x="23" y="83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4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4" y="84"/>
                    <a:pt x="24" y="85"/>
                    <a:pt x="24" y="85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4" y="90"/>
                    <a:pt x="24" y="90"/>
                    <a:pt x="25" y="90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0"/>
                    <a:pt x="25" y="91"/>
                    <a:pt x="25" y="91"/>
                  </a:cubicBezTo>
                  <a:cubicBezTo>
                    <a:pt x="25" y="91"/>
                    <a:pt x="25" y="92"/>
                    <a:pt x="25" y="92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5"/>
                    <a:pt x="25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5" y="96"/>
                    <a:pt x="26" y="96"/>
                    <a:pt x="26" y="97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7" y="97"/>
                    <a:pt x="27" y="97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8" y="98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9" y="99"/>
                  </a:cubicBezTo>
                  <a:cubicBezTo>
                    <a:pt x="29" y="100"/>
                    <a:pt x="29" y="100"/>
                    <a:pt x="29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1" y="103"/>
                  </a:cubicBezTo>
                  <a:cubicBezTo>
                    <a:pt x="31" y="103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2" y="104"/>
                    <a:pt x="32" y="104"/>
                  </a:cubicBezTo>
                  <a:cubicBezTo>
                    <a:pt x="32" y="105"/>
                    <a:pt x="32" y="105"/>
                    <a:pt x="32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5" y="106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05"/>
                    <a:pt x="35" y="105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3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5" y="103"/>
                    <a:pt x="35" y="102"/>
                    <a:pt x="35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100"/>
                    <a:pt x="34" y="99"/>
                    <a:pt x="34" y="99"/>
                  </a:cubicBezTo>
                  <a:cubicBezTo>
                    <a:pt x="34" y="99"/>
                    <a:pt x="34" y="99"/>
                    <a:pt x="33" y="99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4" y="97"/>
                    <a:pt x="34" y="97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7" y="95"/>
                    <a:pt x="37" y="95"/>
                  </a:cubicBezTo>
                  <a:cubicBezTo>
                    <a:pt x="37" y="94"/>
                    <a:pt x="37" y="94"/>
                    <a:pt x="37" y="93"/>
                  </a:cubicBezTo>
                  <a:cubicBezTo>
                    <a:pt x="37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5" y="93"/>
                    <a:pt x="35" y="92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8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40" y="89"/>
                    <a:pt x="40" y="89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40" y="85"/>
                    <a:pt x="40" y="85"/>
                    <a:pt x="40" y="85"/>
                  </a:cubicBezTo>
                  <a:cubicBezTo>
                    <a:pt x="40" y="85"/>
                    <a:pt x="40" y="84"/>
                    <a:pt x="40" y="84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3"/>
                    <a:pt x="41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83"/>
                    <a:pt x="41" y="83"/>
                    <a:pt x="42" y="82"/>
                  </a:cubicBezTo>
                  <a:cubicBezTo>
                    <a:pt x="42" y="82"/>
                    <a:pt x="42" y="82"/>
                    <a:pt x="43" y="82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2"/>
                    <a:pt x="44" y="82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4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6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8" y="80"/>
                    <a:pt x="48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7"/>
                    <a:pt x="49" y="76"/>
                    <a:pt x="49" y="76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1" y="71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2" y="69"/>
                    <a:pt x="52" y="69"/>
                  </a:cubicBezTo>
                  <a:cubicBezTo>
                    <a:pt x="52" y="69"/>
                    <a:pt x="52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4" y="68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0" y="63"/>
                    <a:pt x="50" y="63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49" y="62"/>
                    <a:pt x="49" y="61"/>
                    <a:pt x="49" y="61"/>
                  </a:cubicBezTo>
                  <a:cubicBezTo>
                    <a:pt x="49" y="61"/>
                    <a:pt x="49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0"/>
                    <a:pt x="44" y="60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3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8" y="59"/>
                    <a:pt x="38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40" y="58"/>
                    <a:pt x="40" y="58"/>
                  </a:cubicBezTo>
                  <a:cubicBezTo>
                    <a:pt x="40" y="58"/>
                    <a:pt x="39" y="57"/>
                    <a:pt x="39" y="57"/>
                  </a:cubicBezTo>
                  <a:cubicBezTo>
                    <a:pt x="39" y="57"/>
                    <a:pt x="39" y="57"/>
                    <a:pt x="39" y="56"/>
                  </a:cubicBezTo>
                  <a:cubicBezTo>
                    <a:pt x="39" y="56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3"/>
                    <a:pt x="36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3"/>
                    <a:pt x="35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49"/>
                    <a:pt x="29" y="49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5" y="48"/>
                    <a:pt x="26" y="48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4" y="47"/>
                    <a:pt x="24" y="47"/>
                  </a:cubicBezTo>
                  <a:cubicBezTo>
                    <a:pt x="24" y="47"/>
                    <a:pt x="24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2" y="46"/>
                    <a:pt x="22" y="46"/>
                  </a:cubicBezTo>
                  <a:cubicBezTo>
                    <a:pt x="22" y="46"/>
                    <a:pt x="22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3" y="46"/>
                    <a:pt x="13" y="45"/>
                  </a:cubicBezTo>
                  <a:cubicBezTo>
                    <a:pt x="13" y="45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3" y="43"/>
                    <a:pt x="13" y="42"/>
                  </a:cubicBezTo>
                  <a:cubicBezTo>
                    <a:pt x="13" y="42"/>
                    <a:pt x="13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2" y="40"/>
                  </a:cubicBezTo>
                  <a:cubicBezTo>
                    <a:pt x="12" y="40"/>
                    <a:pt x="12" y="39"/>
                    <a:pt x="13" y="38"/>
                  </a:cubicBezTo>
                  <a:cubicBezTo>
                    <a:pt x="13" y="38"/>
                    <a:pt x="13" y="38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1" y="37"/>
                    <a:pt x="11" y="37"/>
                  </a:cubicBezTo>
                  <a:cubicBezTo>
                    <a:pt x="11" y="37"/>
                    <a:pt x="10" y="37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9" y="38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8" y="40"/>
                    <a:pt x="8" y="40"/>
                  </a:cubicBezTo>
                  <a:cubicBezTo>
                    <a:pt x="8" y="40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6"/>
                  </a:cubicBezTo>
                  <a:cubicBezTo>
                    <a:pt x="9" y="36"/>
                    <a:pt x="8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5"/>
                    <a:pt x="9" y="35"/>
                  </a:cubicBezTo>
                  <a:cubicBezTo>
                    <a:pt x="9" y="35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9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1" y="32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2" y="31"/>
                    <a:pt x="12" y="31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9"/>
                    <a:pt x="15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7" y="30"/>
                    <a:pt x="17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8" y="32"/>
                    <a:pt x="18" y="32"/>
                  </a:cubicBezTo>
                  <a:cubicBezTo>
                    <a:pt x="18" y="32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0" y="29"/>
                    <a:pt x="20" y="29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2" y="27"/>
                    <a:pt x="22" y="27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4"/>
                    <a:pt x="24" y="24"/>
                  </a:cubicBezTo>
                  <a:cubicBezTo>
                    <a:pt x="24" y="24"/>
                    <a:pt x="24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2"/>
                    <a:pt x="25" y="22"/>
                  </a:cubicBezTo>
                  <a:cubicBezTo>
                    <a:pt x="26" y="22"/>
                    <a:pt x="26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30" y="20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3" y="17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5" y="16"/>
                    <a:pt x="35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2"/>
                  </a:cubicBezTo>
                  <a:cubicBezTo>
                    <a:pt x="39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1"/>
                    <a:pt x="42" y="11"/>
                  </a:cubicBezTo>
                  <a:cubicBezTo>
                    <a:pt x="42" y="11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5" y="8"/>
                    <a:pt x="35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1" y="11"/>
                  </a:cubicBezTo>
                  <a:cubicBezTo>
                    <a:pt x="31" y="11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1"/>
                  </a:cubicBezTo>
                  <a:cubicBezTo>
                    <a:pt x="31" y="11"/>
                    <a:pt x="31" y="11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2" y="9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6"/>
                    <a:pt x="34" y="6"/>
                  </a:cubicBezTo>
                  <a:cubicBezTo>
                    <a:pt x="34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7" y="5"/>
                  </a:cubicBezTo>
                  <a:cubicBezTo>
                    <a:pt x="37" y="5"/>
                    <a:pt x="37" y="5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41" y="3"/>
                    <a:pt x="45" y="2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3"/>
                    <a:pt x="50" y="3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5"/>
                    <a:pt x="49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7"/>
                    <a:pt x="49" y="7"/>
                    <a:pt x="49" y="7"/>
                  </a:cubicBezTo>
                  <a:cubicBezTo>
                    <a:pt x="49" y="7"/>
                    <a:pt x="49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6" y="6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7" y="5"/>
                  </a:cubicBezTo>
                  <a:cubicBezTo>
                    <a:pt x="57" y="5"/>
                    <a:pt x="57" y="5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9" y="2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8" y="1"/>
                    <a:pt x="75" y="3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9"/>
                    <a:pt x="82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3" y="9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11"/>
                    <a:pt x="78" y="11"/>
                    <a:pt x="78" y="12"/>
                  </a:cubicBezTo>
                  <a:cubicBezTo>
                    <a:pt x="77" y="12"/>
                    <a:pt x="77" y="12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6" y="13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7" y="15"/>
                    <a:pt x="77" y="16"/>
                    <a:pt x="78" y="16"/>
                  </a:cubicBezTo>
                  <a:cubicBezTo>
                    <a:pt x="78" y="16"/>
                    <a:pt x="78" y="17"/>
                    <a:pt x="79" y="17"/>
                  </a:cubicBezTo>
                  <a:cubicBezTo>
                    <a:pt x="79" y="18"/>
                    <a:pt x="80" y="19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1" y="20"/>
                    <a:pt x="81" y="20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8"/>
                  </a:cubicBezTo>
                  <a:cubicBezTo>
                    <a:pt x="83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9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4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6" y="19"/>
                    <a:pt x="86" y="19"/>
                  </a:cubicBezTo>
                  <a:cubicBezTo>
                    <a:pt x="86" y="19"/>
                    <a:pt x="86" y="19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8" y="20"/>
                    <a:pt x="88" y="20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90" y="24"/>
                    <a:pt x="90" y="24"/>
                    <a:pt x="90" y="24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1" y="22"/>
                    <a:pt x="91" y="22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0" y="20"/>
                    <a:pt x="90" y="20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90" y="19"/>
                    <a:pt x="90" y="19"/>
                    <a:pt x="89" y="19"/>
                  </a:cubicBezTo>
                  <a:cubicBezTo>
                    <a:pt x="89" y="19"/>
                    <a:pt x="89" y="19"/>
                    <a:pt x="89" y="19"/>
                  </a:cubicBezTo>
                  <a:cubicBezTo>
                    <a:pt x="89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4" y="22"/>
                    <a:pt x="94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0"/>
                    <a:pt x="94" y="20"/>
                  </a:cubicBezTo>
                  <a:cubicBezTo>
                    <a:pt x="94" y="19"/>
                    <a:pt x="94" y="18"/>
                    <a:pt x="93" y="18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4" y="16"/>
                    <a:pt x="94" y="16"/>
                    <a:pt x="94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6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6" y="17"/>
                    <a:pt x="96" y="18"/>
                    <a:pt x="96" y="18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7" y="18"/>
                    <a:pt x="97" y="18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96" y="19"/>
                    <a:pt x="96" y="19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1"/>
                    <a:pt x="95" y="21"/>
                    <a:pt x="96" y="21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3"/>
                    <a:pt x="100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1" y="28"/>
                    <a:pt x="101" y="27"/>
                    <a:pt x="101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99" y="28"/>
                    <a:pt x="99" y="28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9" y="27"/>
                    <a:pt x="99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7" y="27"/>
                    <a:pt x="97" y="27"/>
                    <a:pt x="97" y="26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8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8"/>
                    <a:pt x="96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3"/>
                    <a:pt x="89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7" y="22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0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5"/>
                  </a:cubicBezTo>
                  <a:cubicBezTo>
                    <a:pt x="78" y="25"/>
                    <a:pt x="78" y="25"/>
                    <a:pt x="77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25"/>
                    <a:pt x="77" y="25"/>
                    <a:pt x="76" y="25"/>
                  </a:cubicBezTo>
                  <a:cubicBezTo>
                    <a:pt x="76" y="25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5" y="26"/>
                  </a:cubicBezTo>
                  <a:cubicBezTo>
                    <a:pt x="75" y="26"/>
                    <a:pt x="75" y="27"/>
                    <a:pt x="75" y="27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5" y="29"/>
                    <a:pt x="75" y="29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1"/>
                  </a:cubicBezTo>
                  <a:cubicBezTo>
                    <a:pt x="71" y="31"/>
                    <a:pt x="71" y="31"/>
                    <a:pt x="71" y="3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32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6"/>
                  </a:cubicBezTo>
                  <a:cubicBezTo>
                    <a:pt x="70" y="36"/>
                    <a:pt x="70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69" y="39"/>
                    <a:pt x="69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1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70" y="41"/>
                    <a:pt x="70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0" y="43"/>
                    <a:pt x="69" y="43"/>
                    <a:pt x="69" y="43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5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0" y="45"/>
                    <a:pt x="70" y="45"/>
                    <a:pt x="71" y="45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3" y="48"/>
                    <a:pt x="73" y="48"/>
                    <a:pt x="73" y="49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3" y="49"/>
                    <a:pt x="73" y="50"/>
                    <a:pt x="73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5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7" y="51"/>
                    <a:pt x="77" y="51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3"/>
                    <a:pt x="77" y="53"/>
                    <a:pt x="78" y="53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8" y="53"/>
                    <a:pt x="79" y="53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3"/>
                    <a:pt x="80" y="53"/>
                  </a:cubicBezTo>
                  <a:cubicBezTo>
                    <a:pt x="80" y="53"/>
                    <a:pt x="80" y="53"/>
                    <a:pt x="80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4"/>
                    <a:pt x="84" y="54"/>
                    <a:pt x="84" y="54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4" y="54"/>
                    <a:pt x="84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6" y="54"/>
                    <a:pt x="86" y="53"/>
                    <a:pt x="86" y="53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3"/>
                    <a:pt x="86" y="53"/>
                    <a:pt x="86" y="52"/>
                  </a:cubicBezTo>
                  <a:cubicBezTo>
                    <a:pt x="86" y="52"/>
                    <a:pt x="86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89" y="52"/>
                    <a:pt x="89" y="52"/>
                    <a:pt x="89" y="53"/>
                  </a:cubicBezTo>
                  <a:cubicBezTo>
                    <a:pt x="89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2" y="53"/>
                  </a:cubicBezTo>
                  <a:cubicBezTo>
                    <a:pt x="92" y="53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3" y="54"/>
                    <a:pt x="93" y="54"/>
                    <a:pt x="94" y="55"/>
                  </a:cubicBezTo>
                  <a:cubicBezTo>
                    <a:pt x="94" y="55"/>
                    <a:pt x="94" y="55"/>
                    <a:pt x="94" y="56"/>
                  </a:cubicBezTo>
                  <a:cubicBezTo>
                    <a:pt x="94" y="56"/>
                    <a:pt x="94" y="56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3" y="57"/>
                  </a:cubicBezTo>
                  <a:cubicBezTo>
                    <a:pt x="93" y="57"/>
                    <a:pt x="93" y="57"/>
                    <a:pt x="93" y="57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60"/>
                    <a:pt x="94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4" y="60"/>
                    <a:pt x="94" y="60"/>
                    <a:pt x="95" y="60"/>
                  </a:cubicBezTo>
                  <a:cubicBezTo>
                    <a:pt x="95" y="60"/>
                    <a:pt x="95" y="61"/>
                    <a:pt x="95" y="61"/>
                  </a:cubicBezTo>
                  <a:cubicBezTo>
                    <a:pt x="95" y="61"/>
                    <a:pt x="95" y="61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70"/>
                    <a:pt x="97" y="70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7" y="70"/>
                    <a:pt x="96" y="70"/>
                    <a:pt x="96" y="70"/>
                  </a:cubicBezTo>
                  <a:cubicBezTo>
                    <a:pt x="96" y="70"/>
                    <a:pt x="96" y="70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5" y="71"/>
                    <a:pt x="95" y="71"/>
                    <a:pt x="95" y="71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95" y="74"/>
                    <a:pt x="95" y="74"/>
                    <a:pt x="94" y="74"/>
                  </a:cubicBezTo>
                  <a:cubicBezTo>
                    <a:pt x="94" y="74"/>
                    <a:pt x="94" y="74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1"/>
                    <a:pt x="94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5" y="87"/>
                    <a:pt x="95" y="87"/>
                  </a:cubicBezTo>
                  <a:cubicBezTo>
                    <a:pt x="95" y="87"/>
                    <a:pt x="95" y="88"/>
                    <a:pt x="95" y="88"/>
                  </a:cubicBezTo>
                  <a:cubicBezTo>
                    <a:pt x="95" y="88"/>
                    <a:pt x="95" y="89"/>
                    <a:pt x="95" y="89"/>
                  </a:cubicBezTo>
                  <a:cubicBezTo>
                    <a:pt x="95" y="89"/>
                    <a:pt x="95" y="89"/>
                    <a:pt x="95" y="89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3" y="90"/>
                    <a:pt x="93" y="90"/>
                  </a:cubicBezTo>
                  <a:cubicBezTo>
                    <a:pt x="93" y="90"/>
                    <a:pt x="93" y="91"/>
                    <a:pt x="93" y="91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93" y="91"/>
                    <a:pt x="93" y="92"/>
                    <a:pt x="93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5" y="92"/>
                  </a:cubicBezTo>
                  <a:cubicBezTo>
                    <a:pt x="95" y="92"/>
                    <a:pt x="95" y="92"/>
                    <a:pt x="96" y="92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7" y="92"/>
                    <a:pt x="98" y="92"/>
                    <a:pt x="98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100" y="91"/>
                    <a:pt x="100" y="91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89"/>
                    <a:pt x="101" y="88"/>
                    <a:pt x="101" y="88"/>
                  </a:cubicBezTo>
                  <a:cubicBezTo>
                    <a:pt x="102" y="88"/>
                    <a:pt x="102" y="88"/>
                    <a:pt x="102" y="88"/>
                  </a:cubicBezTo>
                  <a:cubicBezTo>
                    <a:pt x="102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4" y="88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05" y="87"/>
                    <a:pt x="105" y="86"/>
                    <a:pt x="105" y="86"/>
                  </a:cubicBezTo>
                  <a:cubicBezTo>
                    <a:pt x="105" y="86"/>
                    <a:pt x="105" y="86"/>
                    <a:pt x="105" y="86"/>
                  </a:cubicBezTo>
                  <a:cubicBezTo>
                    <a:pt x="105" y="85"/>
                    <a:pt x="105" y="85"/>
                    <a:pt x="105" y="85"/>
                  </a:cubicBezTo>
                  <a:cubicBezTo>
                    <a:pt x="105" y="85"/>
                    <a:pt x="104" y="85"/>
                    <a:pt x="104" y="85"/>
                  </a:cubicBezTo>
                  <a:cubicBezTo>
                    <a:pt x="104" y="85"/>
                    <a:pt x="104" y="85"/>
                    <a:pt x="104" y="85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4"/>
                    <a:pt x="105" y="84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3"/>
                    <a:pt x="106" y="83"/>
                    <a:pt x="106" y="83"/>
                  </a:cubicBezTo>
                  <a:cubicBezTo>
                    <a:pt x="106" y="83"/>
                    <a:pt x="107" y="82"/>
                    <a:pt x="107" y="82"/>
                  </a:cubicBezTo>
                  <a:cubicBezTo>
                    <a:pt x="107" y="81"/>
                    <a:pt x="107" y="81"/>
                    <a:pt x="107" y="80"/>
                  </a:cubicBezTo>
                  <a:cubicBezTo>
                    <a:pt x="107" y="80"/>
                    <a:pt x="107" y="80"/>
                    <a:pt x="107" y="80"/>
                  </a:cubicBezTo>
                  <a:cubicBezTo>
                    <a:pt x="107" y="80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8"/>
                    <a:pt x="107" y="78"/>
                  </a:cubicBezTo>
                  <a:cubicBezTo>
                    <a:pt x="107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09" y="77"/>
                    <a:pt x="109" y="76"/>
                    <a:pt x="109" y="76"/>
                  </a:cubicBezTo>
                  <a:cubicBezTo>
                    <a:pt x="109" y="76"/>
                    <a:pt x="109" y="76"/>
                    <a:pt x="109" y="76"/>
                  </a:cubicBezTo>
                  <a:cubicBezTo>
                    <a:pt x="109" y="76"/>
                    <a:pt x="109" y="75"/>
                    <a:pt x="109" y="75"/>
                  </a:cubicBezTo>
                  <a:cubicBezTo>
                    <a:pt x="110" y="75"/>
                    <a:pt x="110" y="74"/>
                    <a:pt x="111" y="74"/>
                  </a:cubicBezTo>
                  <a:cubicBezTo>
                    <a:pt x="111" y="74"/>
                    <a:pt x="111" y="74"/>
                    <a:pt x="111" y="74"/>
                  </a:cubicBezTo>
                  <a:cubicBezTo>
                    <a:pt x="111" y="74"/>
                    <a:pt x="111" y="73"/>
                    <a:pt x="111" y="73"/>
                  </a:cubicBezTo>
                  <a:cubicBezTo>
                    <a:pt x="111" y="73"/>
                    <a:pt x="111" y="72"/>
                    <a:pt x="111" y="72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1" y="71"/>
                    <a:pt x="111" y="71"/>
                    <a:pt x="111" y="70"/>
                  </a:cubicBezTo>
                  <a:cubicBezTo>
                    <a:pt x="111" y="70"/>
                    <a:pt x="111" y="70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7"/>
                    <a:pt x="112" y="66"/>
                    <a:pt x="112" y="65"/>
                  </a:cubicBezTo>
                  <a:cubicBezTo>
                    <a:pt x="112" y="65"/>
                    <a:pt x="112" y="64"/>
                    <a:pt x="112" y="64"/>
                  </a:cubicBezTo>
                  <a:cubicBezTo>
                    <a:pt x="112" y="63"/>
                    <a:pt x="112" y="62"/>
                    <a:pt x="113" y="62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4" y="60"/>
                  </a:cubicBezTo>
                  <a:cubicBezTo>
                    <a:pt x="114" y="60"/>
                    <a:pt x="114" y="60"/>
                    <a:pt x="114" y="60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14" y="58"/>
                    <a:pt x="114" y="58"/>
                    <a:pt x="114" y="57"/>
                  </a:cubicBezTo>
                  <a:cubicBezTo>
                    <a:pt x="114" y="57"/>
                    <a:pt x="114" y="57"/>
                    <a:pt x="114" y="57"/>
                  </a:cubicBezTo>
                  <a:cubicBezTo>
                    <a:pt x="113" y="57"/>
                    <a:pt x="113" y="57"/>
                    <a:pt x="113" y="57"/>
                  </a:cubicBezTo>
                  <a:cubicBezTo>
                    <a:pt x="113" y="57"/>
                    <a:pt x="113" y="56"/>
                    <a:pt x="113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3" y="56"/>
                    <a:pt x="113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49"/>
                    <a:pt x="115" y="49"/>
                    <a:pt x="114" y="49"/>
                  </a:cubicBezTo>
                  <a:cubicBezTo>
                    <a:pt x="114" y="48"/>
                    <a:pt x="113" y="48"/>
                    <a:pt x="113" y="48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113" y="46"/>
                    <a:pt x="112" y="46"/>
                    <a:pt x="112" y="46"/>
                  </a:cubicBezTo>
                  <a:cubicBezTo>
                    <a:pt x="112" y="46"/>
                    <a:pt x="112" y="46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4"/>
                  </a:cubicBezTo>
                  <a:cubicBezTo>
                    <a:pt x="112" y="44"/>
                    <a:pt x="112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2"/>
                    <a:pt x="111" y="42"/>
                  </a:cubicBezTo>
                  <a:cubicBezTo>
                    <a:pt x="111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09" y="41"/>
                    <a:pt x="109" y="40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8"/>
                    <a:pt x="108" y="38"/>
                    <a:pt x="108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8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4"/>
                    <a:pt x="105" y="34"/>
                    <a:pt x="105" y="33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4" y="32"/>
                    <a:pt x="104" y="31"/>
                    <a:pt x="103" y="31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5"/>
                    <a:pt x="107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7"/>
                    <a:pt x="108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10" y="39"/>
                    <a:pt x="110" y="39"/>
                    <a:pt x="110" y="39"/>
                  </a:cubicBezTo>
                  <a:cubicBezTo>
                    <a:pt x="110" y="39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3"/>
                    <a:pt x="111" y="43"/>
                  </a:cubicBezTo>
                  <a:cubicBezTo>
                    <a:pt x="112" y="43"/>
                    <a:pt x="112" y="43"/>
                    <a:pt x="112" y="44"/>
                  </a:cubicBezTo>
                  <a:cubicBezTo>
                    <a:pt x="113" y="44"/>
                    <a:pt x="113" y="44"/>
                    <a:pt x="113" y="44"/>
                  </a:cubicBezTo>
                  <a:cubicBezTo>
                    <a:pt x="113" y="43"/>
                    <a:pt x="113" y="43"/>
                    <a:pt x="113" y="43"/>
                  </a:cubicBezTo>
                  <a:cubicBezTo>
                    <a:pt x="113" y="42"/>
                    <a:pt x="112" y="41"/>
                    <a:pt x="112" y="39"/>
                  </a:cubicBezTo>
                  <a:cubicBezTo>
                    <a:pt x="112" y="38"/>
                    <a:pt x="112" y="38"/>
                    <a:pt x="112" y="37"/>
                  </a:cubicBezTo>
                  <a:close/>
                  <a:moveTo>
                    <a:pt x="79" y="5"/>
                  </a:moveTo>
                  <a:cubicBezTo>
                    <a:pt x="79" y="5"/>
                    <a:pt x="78" y="5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7"/>
                    <a:pt x="79" y="7"/>
                    <a:pt x="79" y="7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8"/>
                    <a:pt x="79" y="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1" y="7"/>
                  </a:cubicBezTo>
                  <a:cubicBezTo>
                    <a:pt x="81" y="7"/>
                    <a:pt x="81" y="7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9" y="5"/>
                    <a:pt x="79" y="5"/>
                  </a:cubicBezTo>
                  <a:close/>
                  <a:moveTo>
                    <a:pt x="75" y="5"/>
                  </a:move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9"/>
                    <a:pt x="74" y="9"/>
                  </a:cubicBezTo>
                  <a:cubicBezTo>
                    <a:pt x="74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8"/>
                  </a:cubicBezTo>
                  <a:cubicBezTo>
                    <a:pt x="78" y="8"/>
                    <a:pt x="78" y="8"/>
                    <a:pt x="78" y="7"/>
                  </a:cubicBezTo>
                  <a:cubicBezTo>
                    <a:pt x="78" y="7"/>
                    <a:pt x="78" y="7"/>
                    <a:pt x="77" y="7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8" y="6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5"/>
                    <a:pt x="73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lose/>
                  <a:moveTo>
                    <a:pt x="112" y="77"/>
                  </a:moveTo>
                  <a:cubicBezTo>
                    <a:pt x="113" y="76"/>
                    <a:pt x="113" y="75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2" y="73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1" y="74"/>
                  </a:cubicBezTo>
                  <a:cubicBezTo>
                    <a:pt x="111" y="75"/>
                    <a:pt x="111" y="75"/>
                    <a:pt x="111" y="75"/>
                  </a:cubicBezTo>
                  <a:cubicBezTo>
                    <a:pt x="111" y="75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09" y="78"/>
                    <a:pt x="109" y="78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80"/>
                    <a:pt x="109" y="81"/>
                  </a:cubicBezTo>
                  <a:cubicBezTo>
                    <a:pt x="109" y="81"/>
                    <a:pt x="109" y="81"/>
                    <a:pt x="109" y="81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10" y="82"/>
                    <a:pt x="111" y="81"/>
                    <a:pt x="111" y="81"/>
                  </a:cubicBezTo>
                  <a:cubicBezTo>
                    <a:pt x="111" y="81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2" y="78"/>
                    <a:pt x="112" y="78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4" name="矩形 153"/>
          <p:cNvSpPr/>
          <p:nvPr/>
        </p:nvSpPr>
        <p:spPr>
          <a:xfrm>
            <a:off x="1244915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01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458591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02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5600829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03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7743067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04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58" name="矩形 157"/>
          <p:cNvSpPr/>
          <p:nvPr/>
        </p:nvSpPr>
        <p:spPr>
          <a:xfrm>
            <a:off x="9885305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05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1411485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/>
      <p:bldP spid="122" grpId="0"/>
      <p:bldP spid="123" grpId="0"/>
      <p:bldP spid="127" grpId="0"/>
      <p:bldP spid="128" grpId="0"/>
      <p:bldP spid="154" grpId="0"/>
      <p:bldP spid="155" grpId="0"/>
      <p:bldP spid="156" grpId="0"/>
      <p:bldP spid="157" grpId="0"/>
      <p:bldP spid="15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饼形 5"/>
          <p:cNvSpPr/>
          <p:nvPr/>
        </p:nvSpPr>
        <p:spPr>
          <a:xfrm>
            <a:off x="3773761" y="179497"/>
            <a:ext cx="4642888" cy="4644567"/>
          </a:xfrm>
          <a:prstGeom prst="pie">
            <a:avLst>
              <a:gd name="adj1" fmla="val 0"/>
              <a:gd name="adj2" fmla="val 10800000"/>
            </a:avLst>
          </a:prstGeom>
          <a:ln w="3175">
            <a:gradFill flip="none" rotWithShape="1">
              <a:gsLst>
                <a:gs pos="0">
                  <a:schemeClr val="accent5">
                    <a:lumMod val="0"/>
                    <a:lumOff val="100000"/>
                    <a:alpha val="0"/>
                  </a:schemeClr>
                </a:gs>
                <a:gs pos="88000">
                  <a:schemeClr val="accent5">
                    <a:lumMod val="69000"/>
                    <a:lumOff val="31000"/>
                    <a:alpha val="45000"/>
                  </a:schemeClr>
                </a:gs>
                <a:gs pos="100000">
                  <a:schemeClr val="accent1">
                    <a:alpha val="0"/>
                    <a:lumMod val="0"/>
                    <a:lumOff val="100000"/>
                  </a:schemeClr>
                </a:gs>
              </a:gsLst>
              <a:lin ang="54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08" tIns="45704" rIns="91408" bIns="45704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0" dirty="0">
              <a:ea typeface="微软雅黑" pitchFamily="34" charset="-122"/>
            </a:endParaRPr>
          </a:p>
        </p:txBody>
      </p:sp>
      <p:sp>
        <p:nvSpPr>
          <p:cNvPr id="7" name="饼形 6"/>
          <p:cNvSpPr/>
          <p:nvPr/>
        </p:nvSpPr>
        <p:spPr>
          <a:xfrm>
            <a:off x="2104762" y="-1417109"/>
            <a:ext cx="7980889" cy="7983776"/>
          </a:xfrm>
          <a:prstGeom prst="pie">
            <a:avLst>
              <a:gd name="adj1" fmla="val 0"/>
              <a:gd name="adj2" fmla="val 10800000"/>
            </a:avLst>
          </a:prstGeom>
          <a:ln w="3175">
            <a:gradFill flip="none" rotWithShape="1">
              <a:gsLst>
                <a:gs pos="0">
                  <a:schemeClr val="accent5">
                    <a:lumMod val="0"/>
                    <a:lumOff val="100000"/>
                    <a:alpha val="0"/>
                  </a:schemeClr>
                </a:gs>
                <a:gs pos="88000">
                  <a:schemeClr val="accent5">
                    <a:lumMod val="69000"/>
                    <a:lumOff val="31000"/>
                    <a:alpha val="45000"/>
                  </a:schemeClr>
                </a:gs>
                <a:gs pos="100000">
                  <a:schemeClr val="accent1">
                    <a:alpha val="0"/>
                    <a:lumMod val="0"/>
                    <a:lumOff val="100000"/>
                  </a:schemeClr>
                </a:gs>
              </a:gsLst>
              <a:lin ang="54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08" tIns="45704" rIns="91408" bIns="45704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0" dirty="0">
              <a:ea typeface="微软雅黑" pitchFamily="34" charset="-122"/>
            </a:endParaRPr>
          </a:p>
        </p:txBody>
      </p:sp>
      <p:sp>
        <p:nvSpPr>
          <p:cNvPr id="8" name="饼形 7"/>
          <p:cNvSpPr/>
          <p:nvPr/>
        </p:nvSpPr>
        <p:spPr>
          <a:xfrm>
            <a:off x="2688574" y="-891487"/>
            <a:ext cx="6813265" cy="6815730"/>
          </a:xfrm>
          <a:prstGeom prst="pie">
            <a:avLst>
              <a:gd name="adj1" fmla="val 0"/>
              <a:gd name="adj2" fmla="val 10800000"/>
            </a:avLst>
          </a:prstGeom>
          <a:ln w="3175">
            <a:gradFill flip="none" rotWithShape="1">
              <a:gsLst>
                <a:gs pos="0">
                  <a:schemeClr val="accent5">
                    <a:lumMod val="0"/>
                    <a:lumOff val="100000"/>
                    <a:alpha val="0"/>
                  </a:schemeClr>
                </a:gs>
                <a:gs pos="88000">
                  <a:schemeClr val="accent5">
                    <a:lumMod val="69000"/>
                    <a:lumOff val="31000"/>
                    <a:alpha val="45000"/>
                  </a:schemeClr>
                </a:gs>
                <a:gs pos="100000">
                  <a:schemeClr val="accent1">
                    <a:alpha val="0"/>
                    <a:lumMod val="0"/>
                    <a:lumOff val="100000"/>
                  </a:schemeClr>
                </a:gs>
              </a:gsLst>
              <a:lin ang="54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08" tIns="45704" rIns="91408" bIns="45704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0" dirty="0">
              <a:ea typeface="微软雅黑" pitchFamily="34" charset="-122"/>
            </a:endParaRPr>
          </a:p>
        </p:txBody>
      </p:sp>
      <p:sp>
        <p:nvSpPr>
          <p:cNvPr id="9" name="饼形 8"/>
          <p:cNvSpPr/>
          <p:nvPr/>
        </p:nvSpPr>
        <p:spPr>
          <a:xfrm>
            <a:off x="3219146" y="-360724"/>
            <a:ext cx="5752127" cy="5754208"/>
          </a:xfrm>
          <a:prstGeom prst="pie">
            <a:avLst>
              <a:gd name="adj1" fmla="val 0"/>
              <a:gd name="adj2" fmla="val 10800000"/>
            </a:avLst>
          </a:prstGeom>
          <a:ln w="3175">
            <a:gradFill flip="none" rotWithShape="1">
              <a:gsLst>
                <a:gs pos="0">
                  <a:schemeClr val="accent5">
                    <a:lumMod val="0"/>
                    <a:lumOff val="100000"/>
                    <a:alpha val="0"/>
                  </a:schemeClr>
                </a:gs>
                <a:gs pos="88000">
                  <a:schemeClr val="accent5">
                    <a:lumMod val="69000"/>
                    <a:lumOff val="31000"/>
                    <a:alpha val="45000"/>
                  </a:schemeClr>
                </a:gs>
                <a:gs pos="100000">
                  <a:schemeClr val="accent1">
                    <a:alpha val="0"/>
                    <a:lumMod val="0"/>
                    <a:lumOff val="100000"/>
                  </a:schemeClr>
                </a:gs>
              </a:gsLst>
              <a:lin ang="54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08" tIns="45704" rIns="91408" bIns="45704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0" dirty="0">
              <a:ea typeface="微软雅黑" pitchFamily="34" charset="-122"/>
            </a:endParaRPr>
          </a:p>
        </p:txBody>
      </p:sp>
      <p:cxnSp>
        <p:nvCxnSpPr>
          <p:cNvPr id="12" name="直接连接符 11"/>
          <p:cNvCxnSpPr>
            <a:stCxn id="19" idx="1"/>
          </p:cNvCxnSpPr>
          <p:nvPr/>
        </p:nvCxnSpPr>
        <p:spPr>
          <a:xfrm>
            <a:off x="6768222" y="3036294"/>
            <a:ext cx="3390459" cy="1335925"/>
          </a:xfrm>
          <a:prstGeom prst="line">
            <a:avLst/>
          </a:prstGeom>
          <a:ln w="3175">
            <a:solidFill>
              <a:srgbClr val="3FC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stCxn id="19" idx="6"/>
          </p:cNvCxnSpPr>
          <p:nvPr/>
        </p:nvCxnSpPr>
        <p:spPr>
          <a:xfrm flipH="1" flipV="1">
            <a:off x="3424324" y="2574756"/>
            <a:ext cx="1858191" cy="2116"/>
          </a:xfrm>
          <a:prstGeom prst="line">
            <a:avLst/>
          </a:prstGeom>
          <a:ln w="3175">
            <a:solidFill>
              <a:srgbClr val="3FC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>
            <a:endCxn id="19" idx="2"/>
          </p:cNvCxnSpPr>
          <p:nvPr/>
        </p:nvCxnSpPr>
        <p:spPr>
          <a:xfrm flipH="1" flipV="1">
            <a:off x="6484623" y="3406797"/>
            <a:ext cx="1460310" cy="1820755"/>
          </a:xfrm>
          <a:prstGeom prst="line">
            <a:avLst/>
          </a:prstGeom>
          <a:ln w="3175">
            <a:solidFill>
              <a:srgbClr val="3FC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endCxn id="19" idx="3"/>
          </p:cNvCxnSpPr>
          <p:nvPr/>
        </p:nvCxnSpPr>
        <p:spPr>
          <a:xfrm flipH="1" flipV="1">
            <a:off x="6025369" y="3548646"/>
            <a:ext cx="69840" cy="2627332"/>
          </a:xfrm>
          <a:prstGeom prst="line">
            <a:avLst/>
          </a:prstGeom>
          <a:ln w="3175">
            <a:solidFill>
              <a:srgbClr val="3FC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endCxn id="19" idx="4"/>
          </p:cNvCxnSpPr>
          <p:nvPr/>
        </p:nvCxnSpPr>
        <p:spPr>
          <a:xfrm flipV="1">
            <a:off x="4029609" y="3406799"/>
            <a:ext cx="1536500" cy="1664085"/>
          </a:xfrm>
          <a:prstGeom prst="line">
            <a:avLst/>
          </a:prstGeom>
          <a:ln w="3175">
            <a:solidFill>
              <a:srgbClr val="3FC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stCxn id="19" idx="5"/>
          </p:cNvCxnSpPr>
          <p:nvPr/>
        </p:nvCxnSpPr>
        <p:spPr>
          <a:xfrm flipH="1">
            <a:off x="2558717" y="3036294"/>
            <a:ext cx="2723795" cy="1005649"/>
          </a:xfrm>
          <a:prstGeom prst="line">
            <a:avLst/>
          </a:prstGeom>
          <a:ln w="3175">
            <a:solidFill>
              <a:srgbClr val="3FC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endCxn id="19" idx="0"/>
          </p:cNvCxnSpPr>
          <p:nvPr/>
        </p:nvCxnSpPr>
        <p:spPr>
          <a:xfrm flipH="1">
            <a:off x="6768219" y="2576870"/>
            <a:ext cx="1904752" cy="0"/>
          </a:xfrm>
          <a:prstGeom prst="line">
            <a:avLst/>
          </a:prstGeom>
          <a:ln w="3175">
            <a:solidFill>
              <a:srgbClr val="3FC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十角星 18"/>
          <p:cNvSpPr/>
          <p:nvPr/>
        </p:nvSpPr>
        <p:spPr>
          <a:xfrm>
            <a:off x="5282515" y="2064518"/>
            <a:ext cx="1485707" cy="1484128"/>
          </a:xfrm>
          <a:prstGeom prst="star10">
            <a:avLst/>
          </a:prstGeom>
          <a:solidFill>
            <a:srgbClr val="1F497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78" tIns="60938" rIns="121878" bIns="6093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 rot="10800000">
            <a:off x="4981858" y="1837939"/>
            <a:ext cx="2142040" cy="214476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44991" y="267949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" name="椭圆 2"/>
          <p:cNvSpPr/>
          <p:nvPr/>
        </p:nvSpPr>
        <p:spPr>
          <a:xfrm>
            <a:off x="2813200" y="2023165"/>
            <a:ext cx="1107414" cy="110741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56" name="椭圆 55"/>
          <p:cNvSpPr/>
          <p:nvPr/>
        </p:nvSpPr>
        <p:spPr>
          <a:xfrm>
            <a:off x="8289064" y="2023165"/>
            <a:ext cx="1107414" cy="110741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57" name="椭圆 56"/>
          <p:cNvSpPr/>
          <p:nvPr/>
        </p:nvSpPr>
        <p:spPr>
          <a:xfrm>
            <a:off x="9551590" y="3833754"/>
            <a:ext cx="1107414" cy="110741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58" name="椭圆 57"/>
          <p:cNvSpPr/>
          <p:nvPr/>
        </p:nvSpPr>
        <p:spPr>
          <a:xfrm>
            <a:off x="7385121" y="4576892"/>
            <a:ext cx="1107414" cy="110741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59" name="椭圆 58"/>
          <p:cNvSpPr/>
          <p:nvPr/>
        </p:nvSpPr>
        <p:spPr>
          <a:xfrm>
            <a:off x="5505525" y="5329893"/>
            <a:ext cx="1107414" cy="110741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61" name="椭圆 60"/>
          <p:cNvSpPr/>
          <p:nvPr/>
        </p:nvSpPr>
        <p:spPr>
          <a:xfrm>
            <a:off x="3511037" y="4509120"/>
            <a:ext cx="1107414" cy="110741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62" name="椭圆 61"/>
          <p:cNvSpPr/>
          <p:nvPr/>
        </p:nvSpPr>
        <p:spPr>
          <a:xfrm>
            <a:off x="2107472" y="3429000"/>
            <a:ext cx="1107414" cy="110741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530474" y="5136366"/>
            <a:ext cx="1630328" cy="392415"/>
          </a:xfrm>
          <a:prstGeom prst="rect">
            <a:avLst/>
          </a:prstGeom>
          <a:noFill/>
        </p:spPr>
        <p:txBody>
          <a:bodyPr wrap="square" lIns="83999" tIns="0" rIns="83999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559502" y="5579518"/>
            <a:ext cx="3214259" cy="744999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</p:spTree>
    <p:extLst>
      <p:ext uri="{BB962C8B-B14F-4D97-AF65-F5344CB8AC3E}">
        <p14:creationId xmlns:p14="http://schemas.microsoft.com/office/powerpoint/2010/main" val="4161591351"/>
      </p:ext>
    </p:extLst>
  </p:cSld>
  <p:clrMapOvr>
    <a:masterClrMapping/>
  </p:clrMapOvr>
  <p:transition spd="slow" advClick="0" advTm="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withEffect">
                                  <p:stCondLst>
                                    <p:cond delay="432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1458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1566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1674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6" presetClass="emph" presetSubtype="0" fill="hold" nodeType="withEffect">
                                  <p:stCondLst>
                                    <p:cond delay="1350"/>
                                  </p:stCondLst>
                                  <p:childTnLst>
                                    <p:animScale>
                                      <p:cBhvr>
                                        <p:cTn id="23" dur="108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6" presetClass="emph" presetSubtype="0" fill="hold" nodeType="withEffect">
                                  <p:stCondLst>
                                    <p:cond delay="1458"/>
                                  </p:stCondLst>
                                  <p:childTnLst>
                                    <p:animScale>
                                      <p:cBhvr>
                                        <p:cTn id="25" dur="108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6" presetClass="emph" presetSubtype="0" fill="hold" nodeType="withEffect">
                                  <p:stCondLst>
                                    <p:cond delay="1566"/>
                                  </p:stCondLst>
                                  <p:childTnLst>
                                    <p:animScale>
                                      <p:cBhvr>
                                        <p:cTn id="27" dur="108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6" presetClass="emph" presetSubtype="0" fill="hold" nodeType="withEffect">
                                  <p:stCondLst>
                                    <p:cond delay="1674"/>
                                  </p:stCondLst>
                                  <p:childTnLst>
                                    <p:animScale>
                                      <p:cBhvr>
                                        <p:cTn id="29" dur="108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229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4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2669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4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4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2304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4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2538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4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2192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4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2916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4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3" presetClass="entr" presetSubtype="288" fill="hold" grpId="0" nodeType="withEffect">
                                  <p:stCondLst>
                                    <p:cond delay="283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78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78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288" fill="hold" grpId="0" nodeType="withEffect">
                                  <p:stCondLst>
                                    <p:cond delay="3209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78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78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288" fill="hold" grpId="0" nodeType="withEffect">
                                  <p:stCondLst>
                                    <p:cond delay="344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78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78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3" presetClass="entr" presetSubtype="288" fill="hold" grpId="0" nodeType="withEffect">
                                  <p:stCondLst>
                                    <p:cond delay="2844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78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78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3" presetClass="entr" presetSubtype="288" fill="hold" grpId="0" nodeType="withEffect">
                                  <p:stCondLst>
                                    <p:cond delay="3078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378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78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288" fill="hold" grpId="0" nodeType="withEffect">
                                  <p:stCondLst>
                                    <p:cond delay="2732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378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78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3" presetClass="entr" presetSubtype="288" fill="hold" grpId="0" nodeType="withEffect">
                                  <p:stCondLst>
                                    <p:cond delay="3456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378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78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  <p:bldP spid="3" grpId="0" animBg="1"/>
      <p:bldP spid="56" grpId="0" animBg="1"/>
      <p:bldP spid="57" grpId="0" animBg="1"/>
      <p:bldP spid="58" grpId="0" animBg="1"/>
      <p:bldP spid="59" grpId="0" animBg="1"/>
      <p:bldP spid="61" grpId="0" animBg="1"/>
      <p:bldP spid="62" grpId="0" animBg="1"/>
      <p:bldP spid="63" grpId="0"/>
      <p:bldP spid="6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2727723056"/>
              </p:ext>
            </p:extLst>
          </p:nvPr>
        </p:nvGraphicFramePr>
        <p:xfrm>
          <a:off x="4071844" y="1903520"/>
          <a:ext cx="3837626" cy="38297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椭圆 5"/>
          <p:cNvSpPr/>
          <p:nvPr/>
        </p:nvSpPr>
        <p:spPr>
          <a:xfrm>
            <a:off x="4998168" y="2826027"/>
            <a:ext cx="1984979" cy="1984721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993" tIns="41997" rIns="83993" bIns="41997" rtlCol="0" anchor="ctr"/>
          <a:lstStyle/>
          <a:p>
            <a:pPr algn="ctr"/>
            <a:r>
              <a:rPr lang="zh-CN" altLang="en-US" sz="2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76925" y="2243104"/>
            <a:ext cx="734826" cy="848310"/>
          </a:xfrm>
          <a:prstGeom prst="rect">
            <a:avLst/>
          </a:prstGeom>
          <a:noFill/>
        </p:spPr>
        <p:txBody>
          <a:bodyPr wrap="none" lIns="83993" tIns="41997" rIns="83993" bIns="41997" rtlCol="0">
            <a:spAutoFit/>
          </a:bodyPr>
          <a:lstStyle/>
          <a:p>
            <a:r>
              <a:rPr lang="en-US" altLang="zh-CN" sz="5000" dirty="0">
                <a:solidFill>
                  <a:srgbClr val="0070C0"/>
                </a:solidFill>
                <a:latin typeface="Bebas" pitchFamily="2" charset="0"/>
              </a:rPr>
              <a:t>12</a:t>
            </a:r>
            <a:endParaRPr lang="zh-CN" altLang="en-US" sz="5000">
              <a:solidFill>
                <a:srgbClr val="0070C0"/>
              </a:solidFill>
              <a:latin typeface="Bebas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43305" y="2243104"/>
            <a:ext cx="849480" cy="848310"/>
          </a:xfrm>
          <a:prstGeom prst="rect">
            <a:avLst/>
          </a:prstGeom>
          <a:noFill/>
        </p:spPr>
        <p:txBody>
          <a:bodyPr wrap="none" lIns="83993" tIns="41997" rIns="83993" bIns="41997" rtlCol="0">
            <a:spAutoFit/>
          </a:bodyPr>
          <a:lstStyle/>
          <a:p>
            <a:r>
              <a:rPr lang="en-US" altLang="zh-CN" sz="5000" dirty="0">
                <a:solidFill>
                  <a:srgbClr val="0070C0"/>
                </a:solidFill>
                <a:latin typeface="Bebas" pitchFamily="2" charset="0"/>
              </a:rPr>
              <a:t>08</a:t>
            </a:r>
            <a:endParaRPr lang="zh-CN" altLang="en-US" sz="5000">
              <a:solidFill>
                <a:srgbClr val="0070C0"/>
              </a:solidFill>
              <a:latin typeface="Bebas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76925" y="4386593"/>
            <a:ext cx="848655" cy="848310"/>
          </a:xfrm>
          <a:prstGeom prst="rect">
            <a:avLst/>
          </a:prstGeom>
          <a:noFill/>
        </p:spPr>
        <p:txBody>
          <a:bodyPr wrap="none" lIns="83993" tIns="41997" rIns="83993" bIns="41997" rtlCol="0">
            <a:spAutoFit/>
          </a:bodyPr>
          <a:lstStyle/>
          <a:p>
            <a:r>
              <a:rPr lang="en-US" altLang="zh-CN" sz="5000" dirty="0">
                <a:solidFill>
                  <a:srgbClr val="0070C0"/>
                </a:solidFill>
                <a:latin typeface="Bebas" pitchFamily="2" charset="0"/>
              </a:rPr>
              <a:t>20</a:t>
            </a:r>
            <a:endParaRPr lang="zh-CN" altLang="en-US" sz="5000">
              <a:solidFill>
                <a:srgbClr val="0070C0"/>
              </a:solidFill>
              <a:latin typeface="Bebas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843306" y="4386593"/>
            <a:ext cx="829389" cy="848310"/>
          </a:xfrm>
          <a:prstGeom prst="rect">
            <a:avLst/>
          </a:prstGeom>
          <a:noFill/>
        </p:spPr>
        <p:txBody>
          <a:bodyPr wrap="none" lIns="83993" tIns="41997" rIns="83993" bIns="41997" rtlCol="0">
            <a:spAutoFit/>
          </a:bodyPr>
          <a:lstStyle/>
          <a:p>
            <a:r>
              <a:rPr lang="en-US" altLang="zh-CN" sz="5000" dirty="0">
                <a:solidFill>
                  <a:srgbClr val="0070C0"/>
                </a:solidFill>
                <a:latin typeface="Bebas" pitchFamily="2" charset="0"/>
              </a:rPr>
              <a:t>60</a:t>
            </a:r>
            <a:endParaRPr lang="zh-CN" altLang="en-US" sz="5000">
              <a:solidFill>
                <a:srgbClr val="0070C0"/>
              </a:solidFill>
              <a:latin typeface="Bebas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60910" y="2722660"/>
            <a:ext cx="2162087" cy="746512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060910" y="2298506"/>
            <a:ext cx="1630328" cy="402947"/>
          </a:xfrm>
          <a:prstGeom prst="rect">
            <a:avLst/>
          </a:prstGeom>
          <a:noFill/>
        </p:spPr>
        <p:txBody>
          <a:bodyPr wrap="square" lIns="83993" tIns="0" rIns="83993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692783" y="2722660"/>
            <a:ext cx="2162087" cy="746512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692785" y="2298506"/>
            <a:ext cx="1630328" cy="402947"/>
          </a:xfrm>
          <a:prstGeom prst="rect">
            <a:avLst/>
          </a:prstGeom>
          <a:noFill/>
        </p:spPr>
        <p:txBody>
          <a:bodyPr wrap="square" lIns="83993" tIns="0" rIns="83993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060910" y="4929593"/>
            <a:ext cx="2162087" cy="746512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060910" y="4505441"/>
            <a:ext cx="1630328" cy="402947"/>
          </a:xfrm>
          <a:prstGeom prst="rect">
            <a:avLst/>
          </a:prstGeom>
          <a:noFill/>
        </p:spPr>
        <p:txBody>
          <a:bodyPr wrap="square" lIns="83993" tIns="0" rIns="83993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692783" y="4929593"/>
            <a:ext cx="2162087" cy="746512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692785" y="4505441"/>
            <a:ext cx="1630328" cy="402947"/>
          </a:xfrm>
          <a:prstGeom prst="rect">
            <a:avLst/>
          </a:prstGeom>
          <a:noFill/>
        </p:spPr>
        <p:txBody>
          <a:bodyPr wrap="square" lIns="83993" tIns="0" rIns="83993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3671963838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65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6" grpId="0" animBg="1"/>
      <p:bldP spid="7" grpId="0"/>
      <p:bldP spid="8" grpId="0"/>
      <p:bldP spid="9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19"/>
          <p:cNvSpPr/>
          <p:nvPr/>
        </p:nvSpPr>
        <p:spPr>
          <a:xfrm>
            <a:off x="3384934" y="3967660"/>
            <a:ext cx="1105288" cy="552644"/>
          </a:xfrm>
          <a:custGeom>
            <a:avLst/>
            <a:gdLst/>
            <a:ahLst/>
            <a:cxnLst/>
            <a:rect l="l" t="t" r="r" b="b"/>
            <a:pathLst>
              <a:path w="1105288" h="552644">
                <a:moveTo>
                  <a:pt x="0" y="0"/>
                </a:moveTo>
                <a:lnTo>
                  <a:pt x="1105288" y="0"/>
                </a:lnTo>
                <a:cubicBezTo>
                  <a:pt x="1105288" y="305217"/>
                  <a:pt x="857861" y="552644"/>
                  <a:pt x="552644" y="552644"/>
                </a:cubicBezTo>
                <a:cubicBezTo>
                  <a:pt x="247427" y="552644"/>
                  <a:pt x="0" y="305217"/>
                  <a:pt x="0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Bebas" pitchFamily="2" charset="0"/>
              </a:rPr>
              <a:t>47%</a:t>
            </a:r>
            <a:endParaRPr lang="zh-CN" altLang="en-US" sz="2000">
              <a:latin typeface="Bebas" pitchFamily="2" charset="0"/>
            </a:endParaRPr>
          </a:p>
        </p:txBody>
      </p:sp>
      <p:sp>
        <p:nvSpPr>
          <p:cNvPr id="6" name="椭圆 19"/>
          <p:cNvSpPr/>
          <p:nvPr/>
        </p:nvSpPr>
        <p:spPr>
          <a:xfrm>
            <a:off x="6169824" y="3963415"/>
            <a:ext cx="1445388" cy="722694"/>
          </a:xfrm>
          <a:custGeom>
            <a:avLst/>
            <a:gdLst/>
            <a:ahLst/>
            <a:cxnLst/>
            <a:rect l="l" t="t" r="r" b="b"/>
            <a:pathLst>
              <a:path w="1105288" h="552644">
                <a:moveTo>
                  <a:pt x="0" y="0"/>
                </a:moveTo>
                <a:lnTo>
                  <a:pt x="1105288" y="0"/>
                </a:lnTo>
                <a:cubicBezTo>
                  <a:pt x="1105288" y="305217"/>
                  <a:pt x="857861" y="552644"/>
                  <a:pt x="552644" y="552644"/>
                </a:cubicBezTo>
                <a:cubicBezTo>
                  <a:pt x="247427" y="552644"/>
                  <a:pt x="0" y="305217"/>
                  <a:pt x="0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Bebas" pitchFamily="2" charset="0"/>
              </a:rPr>
              <a:t>61%</a:t>
            </a:r>
            <a:endParaRPr lang="zh-CN" altLang="en-US" sz="2400">
              <a:latin typeface="Bebas" pitchFamily="2" charset="0"/>
            </a:endParaRPr>
          </a:p>
        </p:txBody>
      </p:sp>
      <p:sp>
        <p:nvSpPr>
          <p:cNvPr id="7" name="椭圆 19"/>
          <p:cNvSpPr/>
          <p:nvPr/>
        </p:nvSpPr>
        <p:spPr>
          <a:xfrm>
            <a:off x="8777902" y="3967660"/>
            <a:ext cx="2139116" cy="1069558"/>
          </a:xfrm>
          <a:custGeom>
            <a:avLst/>
            <a:gdLst/>
            <a:ahLst/>
            <a:cxnLst/>
            <a:rect l="l" t="t" r="r" b="b"/>
            <a:pathLst>
              <a:path w="1105288" h="552644">
                <a:moveTo>
                  <a:pt x="0" y="0"/>
                </a:moveTo>
                <a:lnTo>
                  <a:pt x="1105288" y="0"/>
                </a:lnTo>
                <a:cubicBezTo>
                  <a:pt x="1105288" y="305217"/>
                  <a:pt x="857861" y="552644"/>
                  <a:pt x="552644" y="552644"/>
                </a:cubicBezTo>
                <a:cubicBezTo>
                  <a:pt x="247427" y="552644"/>
                  <a:pt x="0" y="305217"/>
                  <a:pt x="0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Bebas" pitchFamily="2" charset="0"/>
              </a:rPr>
              <a:t>97%</a:t>
            </a:r>
            <a:endParaRPr lang="zh-CN" altLang="en-US" sz="2400">
              <a:latin typeface="Bebas" pitchFamily="2" charset="0"/>
            </a:endParaRPr>
          </a:p>
        </p:txBody>
      </p:sp>
      <p:sp>
        <p:nvSpPr>
          <p:cNvPr id="8" name="椭圆 11"/>
          <p:cNvSpPr/>
          <p:nvPr/>
        </p:nvSpPr>
        <p:spPr>
          <a:xfrm>
            <a:off x="1412112" y="2948986"/>
            <a:ext cx="2095991" cy="1008112"/>
          </a:xfrm>
          <a:custGeom>
            <a:avLst/>
            <a:gdLst/>
            <a:ahLst/>
            <a:cxnLst/>
            <a:rect l="l" t="t" r="r" b="b"/>
            <a:pathLst>
              <a:path w="1796564" h="864096">
                <a:moveTo>
                  <a:pt x="898282" y="0"/>
                </a:moveTo>
                <a:cubicBezTo>
                  <a:pt x="1383321" y="0"/>
                  <a:pt x="1778753" y="383652"/>
                  <a:pt x="1796564" y="864096"/>
                </a:cubicBezTo>
                <a:lnTo>
                  <a:pt x="0" y="864096"/>
                </a:lnTo>
                <a:cubicBezTo>
                  <a:pt x="17812" y="383652"/>
                  <a:pt x="413243" y="0"/>
                  <a:pt x="898282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Bebas" pitchFamily="2" charset="0"/>
              </a:rPr>
              <a:t>89%</a:t>
            </a:r>
            <a:endParaRPr lang="zh-CN" altLang="en-US" sz="2800">
              <a:latin typeface="Bebas" pitchFamily="2" charset="0"/>
            </a:endParaRPr>
          </a:p>
        </p:txBody>
      </p:sp>
      <p:sp>
        <p:nvSpPr>
          <p:cNvPr id="9" name="椭圆 11"/>
          <p:cNvSpPr/>
          <p:nvPr/>
        </p:nvSpPr>
        <p:spPr>
          <a:xfrm>
            <a:off x="4925073" y="3496333"/>
            <a:ext cx="979949" cy="471327"/>
          </a:xfrm>
          <a:custGeom>
            <a:avLst/>
            <a:gdLst/>
            <a:ahLst/>
            <a:cxnLst/>
            <a:rect l="l" t="t" r="r" b="b"/>
            <a:pathLst>
              <a:path w="1796564" h="864096">
                <a:moveTo>
                  <a:pt x="898282" y="0"/>
                </a:moveTo>
                <a:cubicBezTo>
                  <a:pt x="1383321" y="0"/>
                  <a:pt x="1778753" y="383652"/>
                  <a:pt x="1796564" y="864096"/>
                </a:cubicBezTo>
                <a:lnTo>
                  <a:pt x="0" y="864096"/>
                </a:lnTo>
                <a:cubicBezTo>
                  <a:pt x="17812" y="383652"/>
                  <a:pt x="413243" y="0"/>
                  <a:pt x="898282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Bebas" pitchFamily="2" charset="0"/>
              </a:rPr>
              <a:t>36%</a:t>
            </a:r>
            <a:endParaRPr lang="zh-CN" altLang="en-US">
              <a:latin typeface="Bebas" pitchFamily="2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7320429" y="2947482"/>
            <a:ext cx="2099117" cy="1009616"/>
          </a:xfrm>
          <a:custGeom>
            <a:avLst/>
            <a:gdLst/>
            <a:ahLst/>
            <a:cxnLst/>
            <a:rect l="l" t="t" r="r" b="b"/>
            <a:pathLst>
              <a:path w="1796564" h="864096">
                <a:moveTo>
                  <a:pt x="898282" y="0"/>
                </a:moveTo>
                <a:cubicBezTo>
                  <a:pt x="1383321" y="0"/>
                  <a:pt x="1778753" y="383652"/>
                  <a:pt x="1796564" y="864096"/>
                </a:cubicBezTo>
                <a:lnTo>
                  <a:pt x="0" y="864096"/>
                </a:lnTo>
                <a:cubicBezTo>
                  <a:pt x="17812" y="383652"/>
                  <a:pt x="413243" y="0"/>
                  <a:pt x="898282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Bebas" pitchFamily="2" charset="0"/>
              </a:rPr>
              <a:t>91%</a:t>
            </a:r>
            <a:endParaRPr lang="zh-CN" altLang="en-US" sz="2800">
              <a:latin typeface="Bebas" pitchFamily="2" charset="0"/>
            </a:endParaRPr>
          </a:p>
        </p:txBody>
      </p:sp>
      <p:cxnSp>
        <p:nvCxnSpPr>
          <p:cNvPr id="13" name="直接箭头连接符 12"/>
          <p:cNvCxnSpPr/>
          <p:nvPr/>
        </p:nvCxnSpPr>
        <p:spPr>
          <a:xfrm>
            <a:off x="990476" y="3957098"/>
            <a:ext cx="10369152" cy="0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910630" y="3885090"/>
            <a:ext cx="144016" cy="14401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388100" y="3885090"/>
            <a:ext cx="144016" cy="14401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865570" y="3885090"/>
            <a:ext cx="144016" cy="14401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343040" y="3885090"/>
            <a:ext cx="144016" cy="14401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820510" y="3885090"/>
            <a:ext cx="144016" cy="14401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8297980" y="3885090"/>
            <a:ext cx="144016" cy="14401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9775452" y="3885090"/>
            <a:ext cx="144016" cy="14401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标注 20"/>
          <p:cNvSpPr/>
          <p:nvPr/>
        </p:nvSpPr>
        <p:spPr>
          <a:xfrm>
            <a:off x="9639484" y="3381034"/>
            <a:ext cx="762484" cy="289226"/>
          </a:xfrm>
          <a:prstGeom prst="wedgeRoundRectCallout">
            <a:avLst>
              <a:gd name="adj1" fmla="val -20000"/>
              <a:gd name="adj2" fmla="val 97628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2015</a:t>
            </a: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圆角矩形标注 21"/>
          <p:cNvSpPr/>
          <p:nvPr/>
        </p:nvSpPr>
        <p:spPr>
          <a:xfrm>
            <a:off x="7988746" y="4324762"/>
            <a:ext cx="762484" cy="289226"/>
          </a:xfrm>
          <a:prstGeom prst="wedgeRoundRectCallout">
            <a:avLst>
              <a:gd name="adj1" fmla="val -164"/>
              <a:gd name="adj2" fmla="val -106953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2014</a:t>
            </a: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圆角矩形标注 22"/>
          <p:cNvSpPr/>
          <p:nvPr/>
        </p:nvSpPr>
        <p:spPr>
          <a:xfrm>
            <a:off x="6409795" y="3381034"/>
            <a:ext cx="762484" cy="289226"/>
          </a:xfrm>
          <a:prstGeom prst="wedgeRoundRectCallout">
            <a:avLst>
              <a:gd name="adj1" fmla="val 7331"/>
              <a:gd name="adj2" fmla="val 110403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2013</a:t>
            </a: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圆角矩形标注 23"/>
          <p:cNvSpPr/>
          <p:nvPr/>
        </p:nvSpPr>
        <p:spPr>
          <a:xfrm>
            <a:off x="3508103" y="3381034"/>
            <a:ext cx="762484" cy="289226"/>
          </a:xfrm>
          <a:prstGeom prst="wedgeRoundRectCallout">
            <a:avLst>
              <a:gd name="adj1" fmla="val 7331"/>
              <a:gd name="adj2" fmla="val 110403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2011</a:t>
            </a: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圆角矩形标注 24"/>
          <p:cNvSpPr/>
          <p:nvPr/>
        </p:nvSpPr>
        <p:spPr>
          <a:xfrm>
            <a:off x="5033806" y="4315944"/>
            <a:ext cx="762484" cy="289226"/>
          </a:xfrm>
          <a:prstGeom prst="wedgeRoundRectCallout">
            <a:avLst>
              <a:gd name="adj1" fmla="val 8268"/>
              <a:gd name="adj2" fmla="val -105306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2012</a:t>
            </a: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圆角矩形标注 25"/>
          <p:cNvSpPr/>
          <p:nvPr/>
        </p:nvSpPr>
        <p:spPr>
          <a:xfrm>
            <a:off x="2078866" y="4315944"/>
            <a:ext cx="762484" cy="289226"/>
          </a:xfrm>
          <a:prstGeom prst="wedgeRoundRectCallout">
            <a:avLst>
              <a:gd name="adj1" fmla="val 8268"/>
              <a:gd name="adj2" fmla="val -105306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2010</a:t>
            </a: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282809" y="2302654"/>
            <a:ext cx="3516254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169634" y="1907598"/>
            <a:ext cx="1774276" cy="36657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184157" y="2319343"/>
            <a:ext cx="3217812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070982" y="1924287"/>
            <a:ext cx="1774276" cy="36657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8972199" y="5480240"/>
            <a:ext cx="2387429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859025" y="5085184"/>
            <a:ext cx="1774276" cy="36657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271407" y="5480240"/>
            <a:ext cx="3399863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158233" y="5085184"/>
            <a:ext cx="1774276" cy="36657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3671963838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9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六边形 20"/>
          <p:cNvSpPr/>
          <p:nvPr/>
        </p:nvSpPr>
        <p:spPr>
          <a:xfrm>
            <a:off x="5663158" y="1772816"/>
            <a:ext cx="1532696" cy="1321290"/>
          </a:xfrm>
          <a:prstGeom prst="hexag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2" name="六边形 21"/>
          <p:cNvSpPr/>
          <p:nvPr/>
        </p:nvSpPr>
        <p:spPr>
          <a:xfrm>
            <a:off x="6969376" y="2492896"/>
            <a:ext cx="1532696" cy="1321290"/>
          </a:xfrm>
          <a:prstGeom prst="hexag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3" name="六边形 22"/>
          <p:cNvSpPr/>
          <p:nvPr/>
        </p:nvSpPr>
        <p:spPr>
          <a:xfrm>
            <a:off x="5663158" y="3203538"/>
            <a:ext cx="1532696" cy="1321290"/>
          </a:xfrm>
          <a:prstGeom prst="hexagon">
            <a:avLst/>
          </a:prstGeom>
          <a:blipFill dpi="0" rotWithShape="1">
            <a:blip r:embed="rId3"/>
            <a:srcRect/>
            <a:tile tx="0" ty="0" sx="100000" sy="100000" flip="none" algn="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六边形 23"/>
          <p:cNvSpPr/>
          <p:nvPr/>
        </p:nvSpPr>
        <p:spPr>
          <a:xfrm>
            <a:off x="8255446" y="3203538"/>
            <a:ext cx="1532696" cy="1321290"/>
          </a:xfrm>
          <a:prstGeom prst="hexagon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六边形 24"/>
          <p:cNvSpPr/>
          <p:nvPr/>
        </p:nvSpPr>
        <p:spPr>
          <a:xfrm>
            <a:off x="6969376" y="3933056"/>
            <a:ext cx="1532696" cy="1321290"/>
          </a:xfrm>
          <a:prstGeom prst="hexag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6" name="六边形 25"/>
          <p:cNvSpPr/>
          <p:nvPr/>
        </p:nvSpPr>
        <p:spPr>
          <a:xfrm>
            <a:off x="9551590" y="2492896"/>
            <a:ext cx="1532696" cy="1321290"/>
          </a:xfrm>
          <a:prstGeom prst="hexag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7" name="六边形 26"/>
          <p:cNvSpPr/>
          <p:nvPr/>
        </p:nvSpPr>
        <p:spPr>
          <a:xfrm>
            <a:off x="4356750" y="2492896"/>
            <a:ext cx="1532696" cy="1321290"/>
          </a:xfrm>
          <a:prstGeom prst="hexagon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六边形 27"/>
          <p:cNvSpPr/>
          <p:nvPr/>
        </p:nvSpPr>
        <p:spPr>
          <a:xfrm>
            <a:off x="5663158" y="4627990"/>
            <a:ext cx="1532696" cy="1321290"/>
          </a:xfrm>
          <a:prstGeom prst="hexagon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六边形 28"/>
          <p:cNvSpPr/>
          <p:nvPr/>
        </p:nvSpPr>
        <p:spPr>
          <a:xfrm>
            <a:off x="8255446" y="4653136"/>
            <a:ext cx="1532696" cy="1321290"/>
          </a:xfrm>
          <a:prstGeom prst="hexag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0" name="六边形 29"/>
          <p:cNvSpPr/>
          <p:nvPr/>
        </p:nvSpPr>
        <p:spPr>
          <a:xfrm>
            <a:off x="9551590" y="3933056"/>
            <a:ext cx="1532696" cy="1321290"/>
          </a:xfrm>
          <a:prstGeom prst="hexag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1" name="六边形 30"/>
          <p:cNvSpPr/>
          <p:nvPr/>
        </p:nvSpPr>
        <p:spPr>
          <a:xfrm>
            <a:off x="4356750" y="3933056"/>
            <a:ext cx="1532696" cy="1321290"/>
          </a:xfrm>
          <a:prstGeom prst="hexag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2" name="六边形 31"/>
          <p:cNvSpPr/>
          <p:nvPr/>
        </p:nvSpPr>
        <p:spPr>
          <a:xfrm>
            <a:off x="3050342" y="3203538"/>
            <a:ext cx="1532696" cy="1321290"/>
          </a:xfrm>
          <a:prstGeom prst="hexag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3" name="TextBox 32"/>
          <p:cNvSpPr txBox="1"/>
          <p:nvPr/>
        </p:nvSpPr>
        <p:spPr>
          <a:xfrm flipH="1">
            <a:off x="766614" y="5089085"/>
            <a:ext cx="2786907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800" b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18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66613" y="5424782"/>
            <a:ext cx="4356485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文本后您的内容打在这里。</a:t>
            </a:r>
          </a:p>
        </p:txBody>
      </p:sp>
    </p:spTree>
    <p:extLst>
      <p:ext uri="{BB962C8B-B14F-4D97-AF65-F5344CB8AC3E}">
        <p14:creationId xmlns:p14="http://schemas.microsoft.com/office/powerpoint/2010/main" val="3671963838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3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3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1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3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1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3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1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3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1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3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1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3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1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3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1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3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1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2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6" presetClass="emp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3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1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2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6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3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1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3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1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9"/>
          <p:cNvSpPr>
            <a:spLocks/>
          </p:cNvSpPr>
          <p:nvPr/>
        </p:nvSpPr>
        <p:spPr bwMode="auto">
          <a:xfrm>
            <a:off x="3922954" y="5148531"/>
            <a:ext cx="2290457" cy="1734003"/>
          </a:xfrm>
          <a:custGeom>
            <a:avLst/>
            <a:gdLst>
              <a:gd name="T0" fmla="*/ 476 w 542"/>
              <a:gd name="T1" fmla="*/ 410 h 410"/>
              <a:gd name="T2" fmla="*/ 476 w 542"/>
              <a:gd name="T3" fmla="*/ 121 h 410"/>
              <a:gd name="T4" fmla="*/ 422 w 542"/>
              <a:gd name="T5" fmla="*/ 67 h 410"/>
              <a:gd name="T6" fmla="*/ 0 w 542"/>
              <a:gd name="T7" fmla="*/ 67 h 410"/>
              <a:gd name="T8" fmla="*/ 0 w 542"/>
              <a:gd name="T9" fmla="*/ 0 h 410"/>
              <a:gd name="T10" fmla="*/ 422 w 542"/>
              <a:gd name="T11" fmla="*/ 0 h 410"/>
              <a:gd name="T12" fmla="*/ 542 w 542"/>
              <a:gd name="T13" fmla="*/ 121 h 410"/>
              <a:gd name="T14" fmla="*/ 542 w 542"/>
              <a:gd name="T15" fmla="*/ 410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42" h="410">
                <a:moveTo>
                  <a:pt x="476" y="410"/>
                </a:moveTo>
                <a:cubicBezTo>
                  <a:pt x="476" y="121"/>
                  <a:pt x="476" y="121"/>
                  <a:pt x="476" y="121"/>
                </a:cubicBezTo>
                <a:cubicBezTo>
                  <a:pt x="476" y="91"/>
                  <a:pt x="451" y="67"/>
                  <a:pt x="422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0"/>
                  <a:pt x="0" y="0"/>
                  <a:pt x="0" y="0"/>
                </a:cubicBezTo>
                <a:cubicBezTo>
                  <a:pt x="422" y="0"/>
                  <a:pt x="422" y="0"/>
                  <a:pt x="422" y="0"/>
                </a:cubicBezTo>
                <a:cubicBezTo>
                  <a:pt x="488" y="0"/>
                  <a:pt x="542" y="54"/>
                  <a:pt x="542" y="121"/>
                </a:cubicBezTo>
                <a:cubicBezTo>
                  <a:pt x="542" y="410"/>
                  <a:pt x="542" y="410"/>
                  <a:pt x="542" y="410"/>
                </a:cubicBezTo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1610" tIns="40805" rIns="81610" bIns="40805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20"/>
          <p:cNvSpPr>
            <a:spLocks/>
          </p:cNvSpPr>
          <p:nvPr/>
        </p:nvSpPr>
        <p:spPr bwMode="auto">
          <a:xfrm>
            <a:off x="6073837" y="5204004"/>
            <a:ext cx="1665950" cy="654949"/>
          </a:xfrm>
          <a:custGeom>
            <a:avLst/>
            <a:gdLst>
              <a:gd name="T0" fmla="*/ 275 w 394"/>
              <a:gd name="T1" fmla="*/ 155 h 155"/>
              <a:gd name="T2" fmla="*/ 0 w 394"/>
              <a:gd name="T3" fmla="*/ 155 h 155"/>
              <a:gd name="T4" fmla="*/ 0 w 394"/>
              <a:gd name="T5" fmla="*/ 94 h 155"/>
              <a:gd name="T6" fmla="*/ 275 w 394"/>
              <a:gd name="T7" fmla="*/ 94 h 155"/>
              <a:gd name="T8" fmla="*/ 332 w 394"/>
              <a:gd name="T9" fmla="*/ 37 h 155"/>
              <a:gd name="T10" fmla="*/ 332 w 394"/>
              <a:gd name="T11" fmla="*/ 0 h 155"/>
              <a:gd name="T12" fmla="*/ 394 w 394"/>
              <a:gd name="T13" fmla="*/ 0 h 155"/>
              <a:gd name="T14" fmla="*/ 394 w 394"/>
              <a:gd name="T15" fmla="*/ 37 h 155"/>
              <a:gd name="T16" fmla="*/ 275 w 394"/>
              <a:gd name="T17" fmla="*/ 155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4" h="155">
                <a:moveTo>
                  <a:pt x="275" y="155"/>
                </a:moveTo>
                <a:cubicBezTo>
                  <a:pt x="0" y="155"/>
                  <a:pt x="0" y="155"/>
                  <a:pt x="0" y="155"/>
                </a:cubicBezTo>
                <a:cubicBezTo>
                  <a:pt x="0" y="94"/>
                  <a:pt x="0" y="94"/>
                  <a:pt x="0" y="94"/>
                </a:cubicBezTo>
                <a:cubicBezTo>
                  <a:pt x="275" y="94"/>
                  <a:pt x="275" y="94"/>
                  <a:pt x="275" y="94"/>
                </a:cubicBezTo>
                <a:cubicBezTo>
                  <a:pt x="307" y="94"/>
                  <a:pt x="332" y="68"/>
                  <a:pt x="332" y="37"/>
                </a:cubicBezTo>
                <a:cubicBezTo>
                  <a:pt x="332" y="0"/>
                  <a:pt x="332" y="0"/>
                  <a:pt x="332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94" y="37"/>
                  <a:pt x="394" y="37"/>
                  <a:pt x="394" y="37"/>
                </a:cubicBezTo>
                <a:cubicBezTo>
                  <a:pt x="394" y="102"/>
                  <a:pt x="341" y="155"/>
                  <a:pt x="275" y="15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1610" tIns="40805" rIns="81610" bIns="40805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21"/>
          <p:cNvSpPr>
            <a:spLocks/>
          </p:cNvSpPr>
          <p:nvPr/>
        </p:nvSpPr>
        <p:spPr bwMode="auto">
          <a:xfrm>
            <a:off x="6290356" y="3010106"/>
            <a:ext cx="1521007" cy="620949"/>
          </a:xfrm>
          <a:custGeom>
            <a:avLst/>
            <a:gdLst>
              <a:gd name="T0" fmla="*/ 250 w 360"/>
              <a:gd name="T1" fmla="*/ 147 h 147"/>
              <a:gd name="T2" fmla="*/ 0 w 360"/>
              <a:gd name="T3" fmla="*/ 147 h 147"/>
              <a:gd name="T4" fmla="*/ 0 w 360"/>
              <a:gd name="T5" fmla="*/ 102 h 147"/>
              <a:gd name="T6" fmla="*/ 250 w 360"/>
              <a:gd name="T7" fmla="*/ 102 h 147"/>
              <a:gd name="T8" fmla="*/ 315 w 360"/>
              <a:gd name="T9" fmla="*/ 37 h 147"/>
              <a:gd name="T10" fmla="*/ 315 w 360"/>
              <a:gd name="T11" fmla="*/ 0 h 147"/>
              <a:gd name="T12" fmla="*/ 360 w 360"/>
              <a:gd name="T13" fmla="*/ 0 h 147"/>
              <a:gd name="T14" fmla="*/ 360 w 360"/>
              <a:gd name="T15" fmla="*/ 37 h 147"/>
              <a:gd name="T16" fmla="*/ 250 w 360"/>
              <a:gd name="T17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0" h="147">
                <a:moveTo>
                  <a:pt x="25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02"/>
                  <a:pt x="0" y="102"/>
                  <a:pt x="0" y="102"/>
                </a:cubicBezTo>
                <a:cubicBezTo>
                  <a:pt x="250" y="102"/>
                  <a:pt x="250" y="102"/>
                  <a:pt x="250" y="102"/>
                </a:cubicBezTo>
                <a:cubicBezTo>
                  <a:pt x="286" y="102"/>
                  <a:pt x="315" y="73"/>
                  <a:pt x="315" y="37"/>
                </a:cubicBezTo>
                <a:cubicBezTo>
                  <a:pt x="315" y="0"/>
                  <a:pt x="315" y="0"/>
                  <a:pt x="315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60" y="37"/>
                  <a:pt x="360" y="37"/>
                  <a:pt x="360" y="37"/>
                </a:cubicBezTo>
                <a:cubicBezTo>
                  <a:pt x="360" y="98"/>
                  <a:pt x="311" y="147"/>
                  <a:pt x="250" y="147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1610" tIns="40805" rIns="81610" bIns="40805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22"/>
          <p:cNvSpPr>
            <a:spLocks/>
          </p:cNvSpPr>
          <p:nvPr/>
        </p:nvSpPr>
        <p:spPr bwMode="auto">
          <a:xfrm>
            <a:off x="5198811" y="3770634"/>
            <a:ext cx="660297" cy="1526424"/>
          </a:xfrm>
          <a:custGeom>
            <a:avLst/>
            <a:gdLst>
              <a:gd name="T0" fmla="*/ 156 w 156"/>
              <a:gd name="T1" fmla="*/ 361 h 361"/>
              <a:gd name="T2" fmla="*/ 95 w 156"/>
              <a:gd name="T3" fmla="*/ 361 h 361"/>
              <a:gd name="T4" fmla="*/ 95 w 156"/>
              <a:gd name="T5" fmla="*/ 118 h 361"/>
              <a:gd name="T6" fmla="*/ 38 w 156"/>
              <a:gd name="T7" fmla="*/ 61 h 361"/>
              <a:gd name="T8" fmla="*/ 0 w 156"/>
              <a:gd name="T9" fmla="*/ 61 h 361"/>
              <a:gd name="T10" fmla="*/ 0 w 156"/>
              <a:gd name="T11" fmla="*/ 0 h 361"/>
              <a:gd name="T12" fmla="*/ 38 w 156"/>
              <a:gd name="T13" fmla="*/ 0 h 361"/>
              <a:gd name="T14" fmla="*/ 156 w 156"/>
              <a:gd name="T15" fmla="*/ 118 h 361"/>
              <a:gd name="T16" fmla="*/ 156 w 156"/>
              <a:gd name="T17" fmla="*/ 361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6" h="361">
                <a:moveTo>
                  <a:pt x="156" y="361"/>
                </a:moveTo>
                <a:cubicBezTo>
                  <a:pt x="95" y="361"/>
                  <a:pt x="95" y="361"/>
                  <a:pt x="95" y="361"/>
                </a:cubicBezTo>
                <a:cubicBezTo>
                  <a:pt x="95" y="118"/>
                  <a:pt x="95" y="118"/>
                  <a:pt x="95" y="118"/>
                </a:cubicBezTo>
                <a:cubicBezTo>
                  <a:pt x="95" y="87"/>
                  <a:pt x="69" y="61"/>
                  <a:pt x="38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0"/>
                  <a:pt x="0" y="0"/>
                  <a:pt x="0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103" y="0"/>
                  <a:pt x="156" y="53"/>
                  <a:pt x="156" y="118"/>
                </a:cubicBezTo>
                <a:lnTo>
                  <a:pt x="156" y="361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1610" tIns="40805" rIns="81610" bIns="40805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23"/>
          <p:cNvSpPr>
            <a:spLocks/>
          </p:cNvSpPr>
          <p:nvPr/>
        </p:nvSpPr>
        <p:spPr bwMode="auto">
          <a:xfrm>
            <a:off x="6590979" y="4294950"/>
            <a:ext cx="1850259" cy="1479898"/>
          </a:xfrm>
          <a:custGeom>
            <a:avLst/>
            <a:gdLst>
              <a:gd name="T0" fmla="*/ 54 w 438"/>
              <a:gd name="T1" fmla="*/ 350 h 350"/>
              <a:gd name="T2" fmla="*/ 0 w 438"/>
              <a:gd name="T3" fmla="*/ 350 h 350"/>
              <a:gd name="T4" fmla="*/ 0 w 438"/>
              <a:gd name="T5" fmla="*/ 114 h 350"/>
              <a:gd name="T6" fmla="*/ 115 w 438"/>
              <a:gd name="T7" fmla="*/ 0 h 350"/>
              <a:gd name="T8" fmla="*/ 438 w 438"/>
              <a:gd name="T9" fmla="*/ 0 h 350"/>
              <a:gd name="T10" fmla="*/ 438 w 438"/>
              <a:gd name="T11" fmla="*/ 53 h 350"/>
              <a:gd name="T12" fmla="*/ 115 w 438"/>
              <a:gd name="T13" fmla="*/ 53 h 350"/>
              <a:gd name="T14" fmla="*/ 54 w 438"/>
              <a:gd name="T15" fmla="*/ 114 h 350"/>
              <a:gd name="T16" fmla="*/ 54 w 438"/>
              <a:gd name="T17" fmla="*/ 350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" h="350">
                <a:moveTo>
                  <a:pt x="54" y="350"/>
                </a:moveTo>
                <a:cubicBezTo>
                  <a:pt x="0" y="350"/>
                  <a:pt x="0" y="350"/>
                  <a:pt x="0" y="350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51"/>
                  <a:pt x="52" y="0"/>
                  <a:pt x="115" y="0"/>
                </a:cubicBezTo>
                <a:cubicBezTo>
                  <a:pt x="438" y="0"/>
                  <a:pt x="438" y="0"/>
                  <a:pt x="438" y="0"/>
                </a:cubicBezTo>
                <a:cubicBezTo>
                  <a:pt x="438" y="53"/>
                  <a:pt x="438" y="53"/>
                  <a:pt x="438" y="53"/>
                </a:cubicBezTo>
                <a:cubicBezTo>
                  <a:pt x="115" y="53"/>
                  <a:pt x="115" y="53"/>
                  <a:pt x="115" y="53"/>
                </a:cubicBezTo>
                <a:cubicBezTo>
                  <a:pt x="81" y="53"/>
                  <a:pt x="54" y="80"/>
                  <a:pt x="54" y="114"/>
                </a:cubicBezTo>
                <a:lnTo>
                  <a:pt x="54" y="35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1610" tIns="40805" rIns="81610" bIns="40805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24"/>
          <p:cNvSpPr>
            <a:spLocks/>
          </p:cNvSpPr>
          <p:nvPr/>
        </p:nvSpPr>
        <p:spPr bwMode="auto">
          <a:xfrm>
            <a:off x="4611882" y="2507264"/>
            <a:ext cx="1601530" cy="620949"/>
          </a:xfrm>
          <a:custGeom>
            <a:avLst/>
            <a:gdLst>
              <a:gd name="T0" fmla="*/ 379 w 379"/>
              <a:gd name="T1" fmla="*/ 147 h 147"/>
              <a:gd name="T2" fmla="*/ 110 w 379"/>
              <a:gd name="T3" fmla="*/ 147 h 147"/>
              <a:gd name="T4" fmla="*/ 0 w 379"/>
              <a:gd name="T5" fmla="*/ 37 h 147"/>
              <a:gd name="T6" fmla="*/ 0 w 379"/>
              <a:gd name="T7" fmla="*/ 0 h 147"/>
              <a:gd name="T8" fmla="*/ 45 w 379"/>
              <a:gd name="T9" fmla="*/ 0 h 147"/>
              <a:gd name="T10" fmla="*/ 45 w 379"/>
              <a:gd name="T11" fmla="*/ 37 h 147"/>
              <a:gd name="T12" fmla="*/ 110 w 379"/>
              <a:gd name="T13" fmla="*/ 102 h 147"/>
              <a:gd name="T14" fmla="*/ 379 w 379"/>
              <a:gd name="T15" fmla="*/ 102 h 147"/>
              <a:gd name="T16" fmla="*/ 379 w 379"/>
              <a:gd name="T17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9" h="147">
                <a:moveTo>
                  <a:pt x="379" y="147"/>
                </a:moveTo>
                <a:cubicBezTo>
                  <a:pt x="110" y="147"/>
                  <a:pt x="110" y="147"/>
                  <a:pt x="110" y="147"/>
                </a:cubicBezTo>
                <a:cubicBezTo>
                  <a:pt x="49" y="147"/>
                  <a:pt x="0" y="98"/>
                  <a:pt x="0" y="37"/>
                </a:cubicBezTo>
                <a:cubicBezTo>
                  <a:pt x="0" y="0"/>
                  <a:pt x="0" y="0"/>
                  <a:pt x="0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73"/>
                  <a:pt x="74" y="102"/>
                  <a:pt x="110" y="102"/>
                </a:cubicBezTo>
                <a:cubicBezTo>
                  <a:pt x="379" y="102"/>
                  <a:pt x="379" y="102"/>
                  <a:pt x="379" y="102"/>
                </a:cubicBezTo>
                <a:lnTo>
                  <a:pt x="379" y="147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1610" tIns="40805" rIns="81610" bIns="40805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25"/>
          <p:cNvSpPr>
            <a:spLocks/>
          </p:cNvSpPr>
          <p:nvPr/>
        </p:nvSpPr>
        <p:spPr bwMode="auto">
          <a:xfrm>
            <a:off x="4468728" y="4108845"/>
            <a:ext cx="1254384" cy="638844"/>
          </a:xfrm>
          <a:custGeom>
            <a:avLst/>
            <a:gdLst>
              <a:gd name="T0" fmla="*/ 297 w 297"/>
              <a:gd name="T1" fmla="*/ 151 h 151"/>
              <a:gd name="T2" fmla="*/ 114 w 297"/>
              <a:gd name="T3" fmla="*/ 151 h 151"/>
              <a:gd name="T4" fmla="*/ 0 w 297"/>
              <a:gd name="T5" fmla="*/ 37 h 151"/>
              <a:gd name="T6" fmla="*/ 0 w 297"/>
              <a:gd name="T7" fmla="*/ 0 h 151"/>
              <a:gd name="T8" fmla="*/ 53 w 297"/>
              <a:gd name="T9" fmla="*/ 0 h 151"/>
              <a:gd name="T10" fmla="*/ 53 w 297"/>
              <a:gd name="T11" fmla="*/ 37 h 151"/>
              <a:gd name="T12" fmla="*/ 114 w 297"/>
              <a:gd name="T13" fmla="*/ 98 h 151"/>
              <a:gd name="T14" fmla="*/ 297 w 297"/>
              <a:gd name="T15" fmla="*/ 98 h 151"/>
              <a:gd name="T16" fmla="*/ 297 w 297"/>
              <a:gd name="T17" fmla="*/ 15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7" h="151">
                <a:moveTo>
                  <a:pt x="297" y="151"/>
                </a:moveTo>
                <a:cubicBezTo>
                  <a:pt x="114" y="151"/>
                  <a:pt x="114" y="151"/>
                  <a:pt x="114" y="151"/>
                </a:cubicBezTo>
                <a:cubicBezTo>
                  <a:pt x="51" y="151"/>
                  <a:pt x="0" y="100"/>
                  <a:pt x="0" y="37"/>
                </a:cubicBezTo>
                <a:cubicBezTo>
                  <a:pt x="0" y="0"/>
                  <a:pt x="0" y="0"/>
                  <a:pt x="0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71"/>
                  <a:pt x="81" y="98"/>
                  <a:pt x="114" y="98"/>
                </a:cubicBezTo>
                <a:cubicBezTo>
                  <a:pt x="297" y="98"/>
                  <a:pt x="297" y="98"/>
                  <a:pt x="297" y="98"/>
                </a:cubicBezTo>
                <a:lnTo>
                  <a:pt x="297" y="151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1610" tIns="40805" rIns="81610" bIns="40805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26"/>
          <p:cNvSpPr>
            <a:spLocks/>
          </p:cNvSpPr>
          <p:nvPr/>
        </p:nvSpPr>
        <p:spPr bwMode="auto">
          <a:xfrm>
            <a:off x="5723111" y="3158633"/>
            <a:ext cx="638823" cy="1254424"/>
          </a:xfrm>
          <a:custGeom>
            <a:avLst/>
            <a:gdLst>
              <a:gd name="T0" fmla="*/ 37 w 151"/>
              <a:gd name="T1" fmla="*/ 297 h 297"/>
              <a:gd name="T2" fmla="*/ 0 w 151"/>
              <a:gd name="T3" fmla="*/ 297 h 297"/>
              <a:gd name="T4" fmla="*/ 0 w 151"/>
              <a:gd name="T5" fmla="*/ 244 h 297"/>
              <a:gd name="T6" fmla="*/ 37 w 151"/>
              <a:gd name="T7" fmla="*/ 244 h 297"/>
              <a:gd name="T8" fmla="*/ 98 w 151"/>
              <a:gd name="T9" fmla="*/ 183 h 297"/>
              <a:gd name="T10" fmla="*/ 98 w 151"/>
              <a:gd name="T11" fmla="*/ 0 h 297"/>
              <a:gd name="T12" fmla="*/ 151 w 151"/>
              <a:gd name="T13" fmla="*/ 0 h 297"/>
              <a:gd name="T14" fmla="*/ 151 w 151"/>
              <a:gd name="T15" fmla="*/ 183 h 297"/>
              <a:gd name="T16" fmla="*/ 37 w 151"/>
              <a:gd name="T17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" h="297">
                <a:moveTo>
                  <a:pt x="37" y="297"/>
                </a:moveTo>
                <a:cubicBezTo>
                  <a:pt x="0" y="297"/>
                  <a:pt x="0" y="297"/>
                  <a:pt x="0" y="297"/>
                </a:cubicBezTo>
                <a:cubicBezTo>
                  <a:pt x="0" y="244"/>
                  <a:pt x="0" y="244"/>
                  <a:pt x="0" y="244"/>
                </a:cubicBezTo>
                <a:cubicBezTo>
                  <a:pt x="37" y="244"/>
                  <a:pt x="37" y="244"/>
                  <a:pt x="37" y="244"/>
                </a:cubicBezTo>
                <a:cubicBezTo>
                  <a:pt x="71" y="244"/>
                  <a:pt x="98" y="216"/>
                  <a:pt x="98" y="183"/>
                </a:cubicBezTo>
                <a:cubicBezTo>
                  <a:pt x="98" y="0"/>
                  <a:pt x="98" y="0"/>
                  <a:pt x="98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183"/>
                  <a:pt x="151" y="183"/>
                  <a:pt x="151" y="183"/>
                </a:cubicBezTo>
                <a:cubicBezTo>
                  <a:pt x="151" y="246"/>
                  <a:pt x="100" y="297"/>
                  <a:pt x="37" y="297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1610" tIns="40805" rIns="81610" bIns="40805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27"/>
          <p:cNvSpPr>
            <a:spLocks/>
          </p:cNvSpPr>
          <p:nvPr/>
        </p:nvSpPr>
        <p:spPr bwMode="auto">
          <a:xfrm>
            <a:off x="6138256" y="1957894"/>
            <a:ext cx="642402" cy="1254424"/>
          </a:xfrm>
          <a:custGeom>
            <a:avLst/>
            <a:gdLst>
              <a:gd name="T0" fmla="*/ 53 w 152"/>
              <a:gd name="T1" fmla="*/ 297 h 297"/>
              <a:gd name="T2" fmla="*/ 0 w 152"/>
              <a:gd name="T3" fmla="*/ 297 h 297"/>
              <a:gd name="T4" fmla="*/ 0 w 152"/>
              <a:gd name="T5" fmla="*/ 114 h 297"/>
              <a:gd name="T6" fmla="*/ 114 w 152"/>
              <a:gd name="T7" fmla="*/ 0 h 297"/>
              <a:gd name="T8" fmla="*/ 152 w 152"/>
              <a:gd name="T9" fmla="*/ 0 h 297"/>
              <a:gd name="T10" fmla="*/ 152 w 152"/>
              <a:gd name="T11" fmla="*/ 53 h 297"/>
              <a:gd name="T12" fmla="*/ 114 w 152"/>
              <a:gd name="T13" fmla="*/ 53 h 297"/>
              <a:gd name="T14" fmla="*/ 53 w 152"/>
              <a:gd name="T15" fmla="*/ 114 h 297"/>
              <a:gd name="T16" fmla="*/ 53 w 152"/>
              <a:gd name="T17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2" h="297">
                <a:moveTo>
                  <a:pt x="53" y="297"/>
                </a:moveTo>
                <a:cubicBezTo>
                  <a:pt x="0" y="297"/>
                  <a:pt x="0" y="297"/>
                  <a:pt x="0" y="297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51"/>
                  <a:pt x="51" y="0"/>
                  <a:pt x="114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3"/>
                  <a:pt x="152" y="53"/>
                  <a:pt x="152" y="53"/>
                </a:cubicBezTo>
                <a:cubicBezTo>
                  <a:pt x="114" y="53"/>
                  <a:pt x="114" y="53"/>
                  <a:pt x="114" y="53"/>
                </a:cubicBezTo>
                <a:cubicBezTo>
                  <a:pt x="81" y="53"/>
                  <a:pt x="53" y="80"/>
                  <a:pt x="53" y="114"/>
                </a:cubicBezTo>
                <a:lnTo>
                  <a:pt x="53" y="297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1610" tIns="40805" rIns="81610" bIns="40805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571657" y="5105585"/>
            <a:ext cx="382935" cy="382947"/>
          </a:xfrm>
          <a:prstGeom prst="ellipse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10" tIns="40805" rIns="81610" bIns="40805"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387007" y="3752422"/>
            <a:ext cx="382935" cy="382947"/>
          </a:xfrm>
          <a:prstGeom prst="ellipse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10" tIns="40805" rIns="81610" bIns="40805"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8441238" y="4221583"/>
            <a:ext cx="382935" cy="382947"/>
          </a:xfrm>
          <a:prstGeom prst="ellipse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10" tIns="40805" rIns="81610" bIns="40805"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548319" y="2627159"/>
            <a:ext cx="382935" cy="382947"/>
          </a:xfrm>
          <a:prstGeom prst="ellipse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10" tIns="40805" rIns="81610" bIns="40805"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523258" y="2142586"/>
            <a:ext cx="382935" cy="382947"/>
          </a:xfrm>
          <a:prstGeom prst="ellipse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10" tIns="40805" rIns="81610" bIns="40805"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2"/>
          <p:cNvSpPr txBox="1"/>
          <p:nvPr/>
        </p:nvSpPr>
        <p:spPr>
          <a:xfrm>
            <a:off x="1126654" y="4961883"/>
            <a:ext cx="2420300" cy="880767"/>
          </a:xfrm>
          <a:prstGeom prst="rect">
            <a:avLst/>
          </a:prstGeom>
          <a:noFill/>
        </p:spPr>
        <p:txBody>
          <a:bodyPr wrap="square" lIns="81610" tIns="40805" rIns="81610" bIns="40805" rtlCol="0">
            <a:spAutoFit/>
          </a:bodyPr>
          <a:lstStyle/>
          <a:p>
            <a:pPr lvl="0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2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noProof="1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844921" y="3558482"/>
            <a:ext cx="2484572" cy="880767"/>
          </a:xfrm>
          <a:prstGeom prst="rect">
            <a:avLst/>
          </a:prstGeom>
          <a:noFill/>
        </p:spPr>
        <p:txBody>
          <a:bodyPr wrap="square" lIns="81610" tIns="40805" rIns="81610" bIns="40805" rtlCol="0">
            <a:spAutoFit/>
          </a:bodyPr>
          <a:lstStyle/>
          <a:p>
            <a:pPr lvl="0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2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noProof="1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945782" y="4135369"/>
            <a:ext cx="2249511" cy="880767"/>
          </a:xfrm>
          <a:prstGeom prst="rect">
            <a:avLst/>
          </a:prstGeom>
          <a:noFill/>
        </p:spPr>
        <p:txBody>
          <a:bodyPr wrap="square" lIns="81610" tIns="40805" rIns="81610" bIns="40805" rtlCol="0">
            <a:spAutoFit/>
          </a:bodyPr>
          <a:lstStyle/>
          <a:p>
            <a:pPr lvl="0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2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noProof="1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2"/>
          <p:cNvSpPr txBox="1"/>
          <p:nvPr/>
        </p:nvSpPr>
        <p:spPr>
          <a:xfrm>
            <a:off x="8110249" y="2514182"/>
            <a:ext cx="2442327" cy="880767"/>
          </a:xfrm>
          <a:prstGeom prst="rect">
            <a:avLst/>
          </a:prstGeom>
          <a:noFill/>
        </p:spPr>
        <p:txBody>
          <a:bodyPr wrap="square" lIns="81610" tIns="40805" rIns="81610" bIns="40805" rtlCol="0">
            <a:spAutoFit/>
          </a:bodyPr>
          <a:lstStyle/>
          <a:p>
            <a:pPr lvl="0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2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noProof="1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2"/>
          <p:cNvSpPr txBox="1"/>
          <p:nvPr/>
        </p:nvSpPr>
        <p:spPr>
          <a:xfrm>
            <a:off x="2137496" y="2004397"/>
            <a:ext cx="2249511" cy="880767"/>
          </a:xfrm>
          <a:prstGeom prst="rect">
            <a:avLst/>
          </a:prstGeom>
          <a:noFill/>
        </p:spPr>
        <p:txBody>
          <a:bodyPr wrap="square" lIns="81610" tIns="40805" rIns="81610" bIns="40805" rtlCol="0">
            <a:spAutoFit/>
          </a:bodyPr>
          <a:lstStyle/>
          <a:p>
            <a:pPr lvl="0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2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noProof="1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1963838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00"/>
                            </p:stCondLst>
                            <p:childTnLst>
                              <p:par>
                                <p:cTn id="58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  <p:bldP spid="22" grpId="0"/>
      <p:bldP spid="23" grpId="0"/>
      <p:bldP spid="24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1806791"/>
            <a:ext cx="12192000" cy="396338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9"/>
          <p:cNvSpPr>
            <a:spLocks noChangeArrowheads="1"/>
          </p:cNvSpPr>
          <p:nvPr/>
        </p:nvSpPr>
        <p:spPr bwMode="auto">
          <a:xfrm>
            <a:off x="1617630" y="2995742"/>
            <a:ext cx="9082868" cy="224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回顾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这一年的工作，在取得成绩的同时，我们也找到了工作中的不足和问题，主要反映于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xx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及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xxx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的风格、定型还有待进一步探索，尤其是网上的公司产品库充分体现我们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xxxxx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和我们这个平台能为客户提供良好的商机和快捷方便的信息、导航的功能发挥。展望新的一年，我们将继续努力，力争各项工作更上一个新台阶。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just" eaLnBrk="1" hangingPunct="1">
              <a:lnSpc>
                <a:spcPct val="120000"/>
              </a:lnSpc>
            </a:pP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just" eaLnBrk="1" hangingPunct="1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图片，在此录入上述图表的综合描述说明，在此录入上述图表的综合描述说明。在此录入上述图表的综合描述说明，在此录入上述图表的综合描述说明，在此录入上述图表的综合描述说明，在此录入上述图表的综合描述说明。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just" eaLnBrk="1" hangingPunct="1">
              <a:lnSpc>
                <a:spcPct val="120000"/>
              </a:lnSpc>
            </a:pP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" name="TextBox 18"/>
          <p:cNvSpPr>
            <a:spLocks noChangeArrowheads="1"/>
          </p:cNvSpPr>
          <p:nvPr/>
        </p:nvSpPr>
        <p:spPr bwMode="auto">
          <a:xfrm>
            <a:off x="1627242" y="766345"/>
            <a:ext cx="159851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大黑简体" pitchFamily="65" charset="-122"/>
              </a:rPr>
              <a:t>前 言</a:t>
            </a:r>
          </a:p>
        </p:txBody>
      </p:sp>
      <p:sp>
        <p:nvSpPr>
          <p:cNvPr id="15" name="前言"/>
          <p:cNvSpPr>
            <a:spLocks noChangeArrowheads="1"/>
          </p:cNvSpPr>
          <p:nvPr/>
        </p:nvSpPr>
        <p:spPr bwMode="auto">
          <a:xfrm>
            <a:off x="3240084" y="1077394"/>
            <a:ext cx="2028119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en-US" altLang="zh-CN" sz="2800" dirty="0">
                <a:solidFill>
                  <a:schemeClr val="bg1">
                    <a:lumMod val="50000"/>
                  </a:schemeClr>
                </a:solidFill>
                <a:latin typeface="Impact" pitchFamily="34" charset="0"/>
                <a:sym typeface="Impact" pitchFamily="34" charset="0"/>
              </a:rPr>
              <a:t>Introduction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Impact" pitchFamily="34" charset="0"/>
              <a:sym typeface="Impact" pitchFamily="34" charset="0"/>
            </a:endParaRPr>
          </a:p>
        </p:txBody>
      </p:sp>
      <p:sp>
        <p:nvSpPr>
          <p:cNvPr id="21" name="矩形 20"/>
          <p:cNvSpPr/>
          <p:nvPr/>
        </p:nvSpPr>
        <p:spPr bwMode="auto">
          <a:xfrm>
            <a:off x="8374984" y="880007"/>
            <a:ext cx="3192829" cy="150058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noFill/>
            <a:miter lim="800000"/>
            <a:headEnd/>
            <a:tailEnd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2400" b="1" i="0" u="none" strike="noStrike" normalizeH="0" baseline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" name="TextBox 2"/>
          <p:cNvSpPr txBox="1"/>
          <p:nvPr/>
        </p:nvSpPr>
        <p:spPr>
          <a:xfrm>
            <a:off x="10338287" y="5808278"/>
            <a:ext cx="1619273" cy="943776"/>
          </a:xfrm>
          <a:prstGeom prst="rect">
            <a:avLst/>
          </a:prstGeom>
          <a:noFill/>
        </p:spPr>
        <p:txBody>
          <a:bodyPr wrap="none" lIns="121912" tIns="60956" rIns="121912" bIns="60956" rtlCol="0">
            <a:spAutoFit/>
          </a:bodyPr>
          <a:lstStyle/>
          <a:p>
            <a:pPr algn="ctr"/>
            <a:r>
              <a:rPr lang="en-US" altLang="zh-CN" sz="5333" dirty="0">
                <a:solidFill>
                  <a:schemeClr val="tx2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LOGO</a:t>
            </a:r>
            <a:endParaRPr lang="zh-CN" altLang="en-US" sz="5333" dirty="0">
              <a:solidFill>
                <a:schemeClr val="tx2">
                  <a:lumMod val="60000"/>
                  <a:lumOff val="40000"/>
                </a:schemeClr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6208436"/>
      </p:ext>
    </p:extLst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25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600"/>
                            </p:stCondLst>
                            <p:childTnLst>
                              <p:par>
                                <p:cTn id="3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build="allAtOnce"/>
      <p:bldP spid="14" grpId="0"/>
      <p:bldP spid="15" grpId="0"/>
      <p:bldP spid="2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TextBox 120"/>
          <p:cNvSpPr txBox="1"/>
          <p:nvPr/>
        </p:nvSpPr>
        <p:spPr>
          <a:xfrm>
            <a:off x="880232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年度工作概述</a:t>
            </a:r>
          </a:p>
        </p:txBody>
      </p:sp>
      <p:sp>
        <p:nvSpPr>
          <p:cNvPr id="122" name="TextBox 121"/>
          <p:cNvSpPr txBox="1"/>
          <p:nvPr/>
        </p:nvSpPr>
        <p:spPr>
          <a:xfrm>
            <a:off x="3093908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</a:p>
        </p:txBody>
      </p:sp>
      <p:sp>
        <p:nvSpPr>
          <p:cNvPr id="123" name="TextBox 122"/>
          <p:cNvSpPr txBox="1"/>
          <p:nvPr/>
        </p:nvSpPr>
        <p:spPr>
          <a:xfrm>
            <a:off x="5236146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项目成果展示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7378384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工作不足之处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9520622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明年工作计划</a:t>
            </a:r>
          </a:p>
        </p:txBody>
      </p:sp>
      <p:grpSp>
        <p:nvGrpSpPr>
          <p:cNvPr id="130" name="组合 129"/>
          <p:cNvGrpSpPr/>
          <p:nvPr/>
        </p:nvGrpSpPr>
        <p:grpSpPr>
          <a:xfrm>
            <a:off x="1098414" y="2214554"/>
            <a:ext cx="1287185" cy="1287185"/>
            <a:chOff x="6501056" y="1873013"/>
            <a:chExt cx="696763" cy="696763"/>
          </a:xfrm>
        </p:grpSpPr>
        <p:sp>
          <p:nvSpPr>
            <p:cNvPr id="131" name="椭圆 130"/>
            <p:cNvSpPr/>
            <p:nvPr/>
          </p:nvSpPr>
          <p:spPr>
            <a:xfrm>
              <a:off x="6501056" y="1873013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32" name="组合 113"/>
            <p:cNvGrpSpPr>
              <a:grpSpLocks noChangeAspect="1"/>
            </p:cNvGrpSpPr>
            <p:nvPr/>
          </p:nvGrpSpPr>
          <p:grpSpPr>
            <a:xfrm>
              <a:off x="6616022" y="1996255"/>
              <a:ext cx="466830" cy="450242"/>
              <a:chOff x="7019925" y="5499100"/>
              <a:chExt cx="312738" cy="301626"/>
            </a:xfrm>
            <a:solidFill>
              <a:srgbClr val="BBBE2C"/>
            </a:solidFill>
          </p:grpSpPr>
          <p:sp>
            <p:nvSpPr>
              <p:cNvPr id="133" name="Freeform 252"/>
              <p:cNvSpPr>
                <a:spLocks/>
              </p:cNvSpPr>
              <p:nvPr/>
            </p:nvSpPr>
            <p:spPr bwMode="auto">
              <a:xfrm>
                <a:off x="7069138" y="5567363"/>
                <a:ext cx="214313" cy="23336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008BB6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134" name="Freeform 253"/>
              <p:cNvSpPr>
                <a:spLocks/>
              </p:cNvSpPr>
              <p:nvPr/>
            </p:nvSpPr>
            <p:spPr bwMode="auto">
              <a:xfrm>
                <a:off x="7019925" y="5499100"/>
                <a:ext cx="312738" cy="169863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solidFill>
                <a:srgbClr val="008BB6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</p:grpSp>
      </p:grpSp>
      <p:grpSp>
        <p:nvGrpSpPr>
          <p:cNvPr id="135" name="组合 134"/>
          <p:cNvGrpSpPr/>
          <p:nvPr/>
        </p:nvGrpSpPr>
        <p:grpSpPr>
          <a:xfrm>
            <a:off x="3312090" y="2214554"/>
            <a:ext cx="1287185" cy="1287185"/>
            <a:chOff x="6501056" y="2921024"/>
            <a:chExt cx="696763" cy="696763"/>
          </a:xfrm>
        </p:grpSpPr>
        <p:sp>
          <p:nvSpPr>
            <p:cNvPr id="136" name="椭圆 135"/>
            <p:cNvSpPr/>
            <p:nvPr/>
          </p:nvSpPr>
          <p:spPr>
            <a:xfrm>
              <a:off x="6501056" y="2921024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37" name="组合 118"/>
            <p:cNvGrpSpPr>
              <a:grpSpLocks noChangeAspect="1"/>
            </p:cNvGrpSpPr>
            <p:nvPr/>
          </p:nvGrpSpPr>
          <p:grpSpPr>
            <a:xfrm>
              <a:off x="6636672" y="3066937"/>
              <a:ext cx="455384" cy="390650"/>
              <a:chOff x="5084763" y="971550"/>
              <a:chExt cx="323850" cy="277813"/>
            </a:xfrm>
            <a:solidFill>
              <a:srgbClr val="4ABAB5"/>
            </a:solidFill>
          </p:grpSpPr>
          <p:sp>
            <p:nvSpPr>
              <p:cNvPr id="138" name="Freeform 301"/>
              <p:cNvSpPr>
                <a:spLocks noEditPoints="1"/>
              </p:cNvSpPr>
              <p:nvPr/>
            </p:nvSpPr>
            <p:spPr bwMode="auto">
              <a:xfrm>
                <a:off x="5191125" y="1031875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  <p:sp>
            <p:nvSpPr>
              <p:cNvPr id="139" name="Freeform 302"/>
              <p:cNvSpPr>
                <a:spLocks noEditPoints="1"/>
              </p:cNvSpPr>
              <p:nvPr/>
            </p:nvSpPr>
            <p:spPr bwMode="auto">
              <a:xfrm>
                <a:off x="5084763" y="971550"/>
                <a:ext cx="139700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  <p:sp>
            <p:nvSpPr>
              <p:cNvPr id="140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</p:grpSp>
      </p:grpSp>
      <p:grpSp>
        <p:nvGrpSpPr>
          <p:cNvPr id="141" name="组合 140"/>
          <p:cNvGrpSpPr/>
          <p:nvPr/>
        </p:nvGrpSpPr>
        <p:grpSpPr>
          <a:xfrm>
            <a:off x="7596566" y="2214554"/>
            <a:ext cx="1287185" cy="1287185"/>
            <a:chOff x="4840168" y="3971584"/>
            <a:chExt cx="522572" cy="522572"/>
          </a:xfrm>
        </p:grpSpPr>
        <p:sp>
          <p:nvSpPr>
            <p:cNvPr id="142" name="椭圆 141"/>
            <p:cNvSpPr/>
            <p:nvPr/>
          </p:nvSpPr>
          <p:spPr>
            <a:xfrm>
              <a:off x="4840168" y="3971584"/>
              <a:ext cx="522572" cy="522572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43" name="组合 137"/>
            <p:cNvGrpSpPr/>
            <p:nvPr/>
          </p:nvGrpSpPr>
          <p:grpSpPr>
            <a:xfrm>
              <a:off x="4981489" y="4078661"/>
              <a:ext cx="239931" cy="308418"/>
              <a:chOff x="731016" y="1671338"/>
              <a:chExt cx="366231" cy="470769"/>
            </a:xfrm>
            <a:solidFill>
              <a:srgbClr val="B91F38"/>
            </a:solidFill>
          </p:grpSpPr>
          <p:sp>
            <p:nvSpPr>
              <p:cNvPr id="144" name="Freeform 108"/>
              <p:cNvSpPr>
                <a:spLocks/>
              </p:cNvSpPr>
              <p:nvPr/>
            </p:nvSpPr>
            <p:spPr bwMode="auto">
              <a:xfrm flipH="1">
                <a:off x="731016" y="2089492"/>
                <a:ext cx="51922" cy="52615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45" name="Freeform 109"/>
              <p:cNvSpPr>
                <a:spLocks noEditPoints="1"/>
              </p:cNvSpPr>
              <p:nvPr/>
            </p:nvSpPr>
            <p:spPr bwMode="auto">
              <a:xfrm flipH="1">
                <a:off x="731016" y="1671338"/>
                <a:ext cx="366231" cy="470769"/>
              </a:xfrm>
              <a:custGeom>
                <a:avLst/>
                <a:gdLst>
                  <a:gd name="T0" fmla="*/ 208 w 224"/>
                  <a:gd name="T1" fmla="*/ 0 h 288"/>
                  <a:gd name="T2" fmla="*/ 16 w 224"/>
                  <a:gd name="T3" fmla="*/ 0 h 288"/>
                  <a:gd name="T4" fmla="*/ 0 w 224"/>
                  <a:gd name="T5" fmla="*/ 16 h 288"/>
                  <a:gd name="T6" fmla="*/ 0 w 224"/>
                  <a:gd name="T7" fmla="*/ 272 h 288"/>
                  <a:gd name="T8" fmla="*/ 16 w 224"/>
                  <a:gd name="T9" fmla="*/ 288 h 288"/>
                  <a:gd name="T10" fmla="*/ 176 w 224"/>
                  <a:gd name="T11" fmla="*/ 288 h 288"/>
                  <a:gd name="T12" fmla="*/ 176 w 224"/>
                  <a:gd name="T13" fmla="*/ 144 h 288"/>
                  <a:gd name="T14" fmla="*/ 224 w 224"/>
                  <a:gd name="T15" fmla="*/ 144 h 288"/>
                  <a:gd name="T16" fmla="*/ 224 w 224"/>
                  <a:gd name="T17" fmla="*/ 16 h 288"/>
                  <a:gd name="T18" fmla="*/ 208 w 224"/>
                  <a:gd name="T19" fmla="*/ 0 h 288"/>
                  <a:gd name="T20" fmla="*/ 168 w 224"/>
                  <a:gd name="T21" fmla="*/ 104 h 288"/>
                  <a:gd name="T22" fmla="*/ 56 w 224"/>
                  <a:gd name="T23" fmla="*/ 104 h 288"/>
                  <a:gd name="T24" fmla="*/ 56 w 224"/>
                  <a:gd name="T25" fmla="*/ 88 h 288"/>
                  <a:gd name="T26" fmla="*/ 168 w 224"/>
                  <a:gd name="T27" fmla="*/ 88 h 288"/>
                  <a:gd name="T28" fmla="*/ 168 w 224"/>
                  <a:gd name="T29" fmla="*/ 104 h 288"/>
                  <a:gd name="T30" fmla="*/ 168 w 224"/>
                  <a:gd name="T31" fmla="*/ 72 h 288"/>
                  <a:gd name="T32" fmla="*/ 56 w 224"/>
                  <a:gd name="T33" fmla="*/ 72 h 288"/>
                  <a:gd name="T34" fmla="*/ 56 w 224"/>
                  <a:gd name="T35" fmla="*/ 56 h 288"/>
                  <a:gd name="T36" fmla="*/ 168 w 224"/>
                  <a:gd name="T37" fmla="*/ 56 h 288"/>
                  <a:gd name="T38" fmla="*/ 168 w 224"/>
                  <a:gd name="T39" fmla="*/ 7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4" h="288">
                    <a:moveTo>
                      <a:pt x="208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0" y="281"/>
                      <a:pt x="7" y="288"/>
                      <a:pt x="16" y="288"/>
                    </a:cubicBezTo>
                    <a:cubicBezTo>
                      <a:pt x="176" y="288"/>
                      <a:pt x="176" y="288"/>
                      <a:pt x="176" y="288"/>
                    </a:cubicBezTo>
                    <a:cubicBezTo>
                      <a:pt x="176" y="144"/>
                      <a:pt x="176" y="144"/>
                      <a:pt x="176" y="144"/>
                    </a:cubicBezTo>
                    <a:cubicBezTo>
                      <a:pt x="224" y="144"/>
                      <a:pt x="224" y="144"/>
                      <a:pt x="224" y="144"/>
                    </a:cubicBezTo>
                    <a:cubicBezTo>
                      <a:pt x="224" y="16"/>
                      <a:pt x="224" y="16"/>
                      <a:pt x="224" y="16"/>
                    </a:cubicBezTo>
                    <a:cubicBezTo>
                      <a:pt x="224" y="7"/>
                      <a:pt x="217" y="0"/>
                      <a:pt x="208" y="0"/>
                    </a:cubicBezTo>
                    <a:close/>
                    <a:moveTo>
                      <a:pt x="168" y="104"/>
                    </a:moveTo>
                    <a:cubicBezTo>
                      <a:pt x="56" y="104"/>
                      <a:pt x="56" y="104"/>
                      <a:pt x="56" y="104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168" y="88"/>
                      <a:pt x="168" y="88"/>
                      <a:pt x="168" y="88"/>
                    </a:cubicBezTo>
                    <a:lnTo>
                      <a:pt x="168" y="104"/>
                    </a:lnTo>
                    <a:close/>
                    <a:moveTo>
                      <a:pt x="168" y="72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168" y="56"/>
                      <a:pt x="168" y="56"/>
                      <a:pt x="168" y="56"/>
                    </a:cubicBezTo>
                    <a:lnTo>
                      <a:pt x="168" y="72"/>
                    </a:lnTo>
                    <a:close/>
                  </a:path>
                </a:pathLst>
              </a:cu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46" name="Rectangle 110"/>
              <p:cNvSpPr>
                <a:spLocks noChangeArrowheads="1"/>
              </p:cNvSpPr>
              <p:nvPr/>
            </p:nvSpPr>
            <p:spPr bwMode="auto">
              <a:xfrm flipH="1">
                <a:off x="731016" y="1937200"/>
                <a:ext cx="51922" cy="51924"/>
              </a:xfrm>
              <a:prstGeom prst="rect">
                <a:avLst/>
              </a:pr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47" name="Rectangle 111"/>
              <p:cNvSpPr>
                <a:spLocks noChangeArrowheads="1"/>
              </p:cNvSpPr>
              <p:nvPr/>
            </p:nvSpPr>
            <p:spPr bwMode="auto">
              <a:xfrm flipH="1">
                <a:off x="731016" y="2013001"/>
                <a:ext cx="51922" cy="52615"/>
              </a:xfrm>
              <a:prstGeom prst="rect">
                <a:avLst/>
              </a:pr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</p:grpSp>
      </p:grpSp>
      <p:grpSp>
        <p:nvGrpSpPr>
          <p:cNvPr id="148" name="组合 147"/>
          <p:cNvGrpSpPr/>
          <p:nvPr/>
        </p:nvGrpSpPr>
        <p:grpSpPr>
          <a:xfrm>
            <a:off x="5454328" y="2214554"/>
            <a:ext cx="1287185" cy="1287185"/>
            <a:chOff x="6494501" y="4230044"/>
            <a:chExt cx="696763" cy="696763"/>
          </a:xfrm>
        </p:grpSpPr>
        <p:sp>
          <p:nvSpPr>
            <p:cNvPr id="149" name="椭圆 148"/>
            <p:cNvSpPr/>
            <p:nvPr/>
          </p:nvSpPr>
          <p:spPr>
            <a:xfrm>
              <a:off x="6494501" y="4230044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sp>
          <p:nvSpPr>
            <p:cNvPr id="150" name="任意多边形 149"/>
            <p:cNvSpPr>
              <a:spLocks/>
            </p:cNvSpPr>
            <p:nvPr/>
          </p:nvSpPr>
          <p:spPr bwMode="auto">
            <a:xfrm>
              <a:off x="6609467" y="4389660"/>
              <a:ext cx="488930" cy="374848"/>
            </a:xfrm>
            <a:custGeom>
              <a:avLst/>
              <a:gdLst>
                <a:gd name="connsiteX0" fmla="*/ 14829 w 563476"/>
                <a:gd name="connsiteY0" fmla="*/ 416347 h 432000"/>
                <a:gd name="connsiteX1" fmla="*/ 556062 w 563476"/>
                <a:gd name="connsiteY1" fmla="*/ 416347 h 432000"/>
                <a:gd name="connsiteX2" fmla="*/ 563476 w 563476"/>
                <a:gd name="connsiteY2" fmla="*/ 424174 h 432000"/>
                <a:gd name="connsiteX3" fmla="*/ 556062 w 563476"/>
                <a:gd name="connsiteY3" fmla="*/ 432000 h 432000"/>
                <a:gd name="connsiteX4" fmla="*/ 14829 w 563476"/>
                <a:gd name="connsiteY4" fmla="*/ 432000 h 432000"/>
                <a:gd name="connsiteX5" fmla="*/ 0 w 563476"/>
                <a:gd name="connsiteY5" fmla="*/ 424174 h 432000"/>
                <a:gd name="connsiteX6" fmla="*/ 14829 w 563476"/>
                <a:gd name="connsiteY6" fmla="*/ 416347 h 432000"/>
                <a:gd name="connsiteX7" fmla="*/ 428869 w 563476"/>
                <a:gd name="connsiteY7" fmla="*/ 200347 h 432000"/>
                <a:gd name="connsiteX8" fmla="*/ 510260 w 563476"/>
                <a:gd name="connsiteY8" fmla="*/ 200347 h 432000"/>
                <a:gd name="connsiteX9" fmla="*/ 510260 w 563476"/>
                <a:gd name="connsiteY9" fmla="*/ 372521 h 432000"/>
                <a:gd name="connsiteX10" fmla="*/ 428869 w 563476"/>
                <a:gd name="connsiteY10" fmla="*/ 372521 h 432000"/>
                <a:gd name="connsiteX11" fmla="*/ 303652 w 563476"/>
                <a:gd name="connsiteY11" fmla="*/ 118956 h 432000"/>
                <a:gd name="connsiteX12" fmla="*/ 385043 w 563476"/>
                <a:gd name="connsiteY12" fmla="*/ 118956 h 432000"/>
                <a:gd name="connsiteX13" fmla="*/ 385043 w 563476"/>
                <a:gd name="connsiteY13" fmla="*/ 372521 h 432000"/>
                <a:gd name="connsiteX14" fmla="*/ 303652 w 563476"/>
                <a:gd name="connsiteY14" fmla="*/ 372521 h 432000"/>
                <a:gd name="connsiteX15" fmla="*/ 72001 w 563476"/>
                <a:gd name="connsiteY15" fmla="*/ 97044 h 432000"/>
                <a:gd name="connsiteX16" fmla="*/ 153392 w 563476"/>
                <a:gd name="connsiteY16" fmla="*/ 97044 h 432000"/>
                <a:gd name="connsiteX17" fmla="*/ 153392 w 563476"/>
                <a:gd name="connsiteY17" fmla="*/ 372521 h 432000"/>
                <a:gd name="connsiteX18" fmla="*/ 72001 w 563476"/>
                <a:gd name="connsiteY18" fmla="*/ 372521 h 432000"/>
                <a:gd name="connsiteX19" fmla="*/ 190957 w 563476"/>
                <a:gd name="connsiteY19" fmla="*/ 0 h 432000"/>
                <a:gd name="connsiteX20" fmla="*/ 272348 w 563476"/>
                <a:gd name="connsiteY20" fmla="*/ 0 h 432000"/>
                <a:gd name="connsiteX21" fmla="*/ 272348 w 563476"/>
                <a:gd name="connsiteY21" fmla="*/ 372521 h 432000"/>
                <a:gd name="connsiteX22" fmla="*/ 190957 w 563476"/>
                <a:gd name="connsiteY22" fmla="*/ 372521 h 4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3476" h="432000">
                  <a:moveTo>
                    <a:pt x="14829" y="416347"/>
                  </a:moveTo>
                  <a:cubicBezTo>
                    <a:pt x="556062" y="416347"/>
                    <a:pt x="556062" y="416347"/>
                    <a:pt x="556062" y="416347"/>
                  </a:cubicBezTo>
                  <a:cubicBezTo>
                    <a:pt x="556062" y="416347"/>
                    <a:pt x="563476" y="416347"/>
                    <a:pt x="563476" y="424174"/>
                  </a:cubicBezTo>
                  <a:cubicBezTo>
                    <a:pt x="563476" y="432000"/>
                    <a:pt x="556062" y="432000"/>
                    <a:pt x="556062" y="432000"/>
                  </a:cubicBezTo>
                  <a:lnTo>
                    <a:pt x="14829" y="432000"/>
                  </a:lnTo>
                  <a:cubicBezTo>
                    <a:pt x="7414" y="432000"/>
                    <a:pt x="0" y="432000"/>
                    <a:pt x="0" y="424174"/>
                  </a:cubicBezTo>
                  <a:cubicBezTo>
                    <a:pt x="0" y="416347"/>
                    <a:pt x="7414" y="416347"/>
                    <a:pt x="14829" y="416347"/>
                  </a:cubicBezTo>
                  <a:close/>
                  <a:moveTo>
                    <a:pt x="428869" y="200347"/>
                  </a:moveTo>
                  <a:lnTo>
                    <a:pt x="510260" y="200347"/>
                  </a:lnTo>
                  <a:lnTo>
                    <a:pt x="510260" y="372521"/>
                  </a:lnTo>
                  <a:lnTo>
                    <a:pt x="428869" y="372521"/>
                  </a:lnTo>
                  <a:close/>
                  <a:moveTo>
                    <a:pt x="303652" y="118956"/>
                  </a:moveTo>
                  <a:lnTo>
                    <a:pt x="385043" y="118956"/>
                  </a:lnTo>
                  <a:lnTo>
                    <a:pt x="385043" y="372521"/>
                  </a:lnTo>
                  <a:lnTo>
                    <a:pt x="303652" y="372521"/>
                  </a:lnTo>
                  <a:close/>
                  <a:moveTo>
                    <a:pt x="72001" y="97044"/>
                  </a:moveTo>
                  <a:lnTo>
                    <a:pt x="153392" y="97044"/>
                  </a:lnTo>
                  <a:lnTo>
                    <a:pt x="153392" y="372521"/>
                  </a:lnTo>
                  <a:lnTo>
                    <a:pt x="72001" y="372521"/>
                  </a:lnTo>
                  <a:close/>
                  <a:moveTo>
                    <a:pt x="190957" y="0"/>
                  </a:moveTo>
                  <a:lnTo>
                    <a:pt x="272348" y="0"/>
                  </a:lnTo>
                  <a:lnTo>
                    <a:pt x="272348" y="372521"/>
                  </a:lnTo>
                  <a:lnTo>
                    <a:pt x="190957" y="372521"/>
                  </a:lnTo>
                  <a:close/>
                </a:path>
              </a:pathLst>
            </a:custGeom>
            <a:solidFill>
              <a:srgbClr val="C1D84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9738804" y="2214554"/>
            <a:ext cx="1287185" cy="1287185"/>
            <a:chOff x="9881420" y="2714620"/>
            <a:chExt cx="784512" cy="784512"/>
          </a:xfrm>
        </p:grpSpPr>
        <p:sp>
          <p:nvSpPr>
            <p:cNvPr id="152" name="椭圆 151"/>
            <p:cNvSpPr/>
            <p:nvPr/>
          </p:nvSpPr>
          <p:spPr>
            <a:xfrm>
              <a:off x="9881420" y="2714620"/>
              <a:ext cx="784512" cy="784512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sp>
          <p:nvSpPr>
            <p:cNvPr id="153" name="Freeform 9"/>
            <p:cNvSpPr>
              <a:spLocks noEditPoints="1"/>
            </p:cNvSpPr>
            <p:nvPr/>
          </p:nvSpPr>
          <p:spPr bwMode="auto">
            <a:xfrm>
              <a:off x="10009309" y="2843474"/>
              <a:ext cx="528735" cy="526804"/>
            </a:xfrm>
            <a:custGeom>
              <a:avLst/>
              <a:gdLst>
                <a:gd name="T0" fmla="*/ 86 w 116"/>
                <a:gd name="T1" fmla="*/ 17 h 116"/>
                <a:gd name="T2" fmla="*/ 8 w 116"/>
                <a:gd name="T3" fmla="*/ 45 h 116"/>
                <a:gd name="T4" fmla="*/ 11 w 116"/>
                <a:gd name="T5" fmla="*/ 50 h 116"/>
                <a:gd name="T6" fmla="*/ 12 w 116"/>
                <a:gd name="T7" fmla="*/ 59 h 116"/>
                <a:gd name="T8" fmla="*/ 16 w 116"/>
                <a:gd name="T9" fmla="*/ 69 h 116"/>
                <a:gd name="T10" fmla="*/ 20 w 116"/>
                <a:gd name="T11" fmla="*/ 77 h 116"/>
                <a:gd name="T12" fmla="*/ 24 w 116"/>
                <a:gd name="T13" fmla="*/ 83 h 116"/>
                <a:gd name="T14" fmla="*/ 27 w 116"/>
                <a:gd name="T15" fmla="*/ 98 h 116"/>
                <a:gd name="T16" fmla="*/ 33 w 116"/>
                <a:gd name="T17" fmla="*/ 105 h 116"/>
                <a:gd name="T18" fmla="*/ 34 w 116"/>
                <a:gd name="T19" fmla="*/ 101 h 116"/>
                <a:gd name="T20" fmla="*/ 37 w 116"/>
                <a:gd name="T21" fmla="*/ 93 h 116"/>
                <a:gd name="T22" fmla="*/ 41 w 116"/>
                <a:gd name="T23" fmla="*/ 83 h 116"/>
                <a:gd name="T24" fmla="*/ 49 w 116"/>
                <a:gd name="T25" fmla="*/ 73 h 116"/>
                <a:gd name="T26" fmla="*/ 53 w 116"/>
                <a:gd name="T27" fmla="*/ 66 h 116"/>
                <a:gd name="T28" fmla="*/ 45 w 116"/>
                <a:gd name="T29" fmla="*/ 61 h 116"/>
                <a:gd name="T30" fmla="*/ 38 w 116"/>
                <a:gd name="T31" fmla="*/ 58 h 116"/>
                <a:gd name="T32" fmla="*/ 33 w 116"/>
                <a:gd name="T33" fmla="*/ 51 h 116"/>
                <a:gd name="T34" fmla="*/ 25 w 116"/>
                <a:gd name="T35" fmla="*/ 47 h 116"/>
                <a:gd name="T36" fmla="*/ 17 w 116"/>
                <a:gd name="T37" fmla="*/ 49 h 116"/>
                <a:gd name="T38" fmla="*/ 13 w 116"/>
                <a:gd name="T39" fmla="*/ 44 h 116"/>
                <a:gd name="T40" fmla="*/ 12 w 116"/>
                <a:gd name="T41" fmla="*/ 37 h 116"/>
                <a:gd name="T42" fmla="*/ 8 w 116"/>
                <a:gd name="T43" fmla="*/ 37 h 116"/>
                <a:gd name="T44" fmla="*/ 12 w 116"/>
                <a:gd name="T45" fmla="*/ 30 h 116"/>
                <a:gd name="T46" fmla="*/ 18 w 116"/>
                <a:gd name="T47" fmla="*/ 30 h 116"/>
                <a:gd name="T48" fmla="*/ 24 w 116"/>
                <a:gd name="T49" fmla="*/ 25 h 116"/>
                <a:gd name="T50" fmla="*/ 30 w 116"/>
                <a:gd name="T51" fmla="*/ 18 h 116"/>
                <a:gd name="T52" fmla="*/ 32 w 116"/>
                <a:gd name="T53" fmla="*/ 15 h 116"/>
                <a:gd name="T54" fmla="*/ 42 w 116"/>
                <a:gd name="T55" fmla="*/ 12 h 116"/>
                <a:gd name="T56" fmla="*/ 34 w 116"/>
                <a:gd name="T57" fmla="*/ 8 h 116"/>
                <a:gd name="T58" fmla="*/ 32 w 116"/>
                <a:gd name="T59" fmla="*/ 8 h 116"/>
                <a:gd name="T60" fmla="*/ 49 w 116"/>
                <a:gd name="T61" fmla="*/ 2 h 116"/>
                <a:gd name="T62" fmla="*/ 56 w 116"/>
                <a:gd name="T63" fmla="*/ 5 h 116"/>
                <a:gd name="T64" fmla="*/ 82 w 116"/>
                <a:gd name="T65" fmla="*/ 6 h 116"/>
                <a:gd name="T66" fmla="*/ 79 w 116"/>
                <a:gd name="T67" fmla="*/ 11 h 116"/>
                <a:gd name="T68" fmla="*/ 85 w 116"/>
                <a:gd name="T69" fmla="*/ 19 h 116"/>
                <a:gd name="T70" fmla="*/ 89 w 116"/>
                <a:gd name="T71" fmla="*/ 19 h 116"/>
                <a:gd name="T72" fmla="*/ 93 w 116"/>
                <a:gd name="T73" fmla="*/ 17 h 116"/>
                <a:gd name="T74" fmla="*/ 97 w 116"/>
                <a:gd name="T75" fmla="*/ 23 h 116"/>
                <a:gd name="T76" fmla="*/ 101 w 116"/>
                <a:gd name="T77" fmla="*/ 27 h 116"/>
                <a:gd name="T78" fmla="*/ 95 w 116"/>
                <a:gd name="T79" fmla="*/ 27 h 116"/>
                <a:gd name="T80" fmla="*/ 89 w 116"/>
                <a:gd name="T81" fmla="*/ 25 h 116"/>
                <a:gd name="T82" fmla="*/ 81 w 116"/>
                <a:gd name="T83" fmla="*/ 24 h 116"/>
                <a:gd name="T84" fmla="*/ 74 w 116"/>
                <a:gd name="T85" fmla="*/ 30 h 116"/>
                <a:gd name="T86" fmla="*/ 70 w 116"/>
                <a:gd name="T87" fmla="*/ 39 h 116"/>
                <a:gd name="T88" fmla="*/ 73 w 116"/>
                <a:gd name="T89" fmla="*/ 50 h 116"/>
                <a:gd name="T90" fmla="*/ 82 w 116"/>
                <a:gd name="T91" fmla="*/ 53 h 116"/>
                <a:gd name="T92" fmla="*/ 91 w 116"/>
                <a:gd name="T93" fmla="*/ 53 h 116"/>
                <a:gd name="T94" fmla="*/ 95 w 116"/>
                <a:gd name="T95" fmla="*/ 61 h 116"/>
                <a:gd name="T96" fmla="*/ 96 w 116"/>
                <a:gd name="T97" fmla="*/ 71 h 116"/>
                <a:gd name="T98" fmla="*/ 95 w 116"/>
                <a:gd name="T99" fmla="*/ 81 h 116"/>
                <a:gd name="T100" fmla="*/ 100 w 116"/>
                <a:gd name="T101" fmla="*/ 90 h 116"/>
                <a:gd name="T102" fmla="*/ 107 w 116"/>
                <a:gd name="T103" fmla="*/ 82 h 116"/>
                <a:gd name="T104" fmla="*/ 112 w 116"/>
                <a:gd name="T105" fmla="*/ 69 h 116"/>
                <a:gd name="T106" fmla="*/ 114 w 116"/>
                <a:gd name="T107" fmla="*/ 53 h 116"/>
                <a:gd name="T108" fmla="*/ 109 w 116"/>
                <a:gd name="T109" fmla="*/ 39 h 116"/>
                <a:gd name="T110" fmla="*/ 105 w 116"/>
                <a:gd name="T111" fmla="*/ 32 h 116"/>
                <a:gd name="T112" fmla="*/ 111 w 116"/>
                <a:gd name="T113" fmla="*/ 41 h 116"/>
                <a:gd name="T114" fmla="*/ 79 w 116"/>
                <a:gd name="T115" fmla="*/ 10 h 116"/>
                <a:gd name="T116" fmla="*/ 75 w 116"/>
                <a:gd name="T117" fmla="*/ 5 h 116"/>
                <a:gd name="T118" fmla="*/ 76 w 116"/>
                <a:gd name="T119" fmla="*/ 9 h 116"/>
                <a:gd name="T120" fmla="*/ 73 w 116"/>
                <a:gd name="T121" fmla="*/ 4 h 116"/>
                <a:gd name="T122" fmla="*/ 109 w 116"/>
                <a:gd name="T123" fmla="*/ 8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6" h="116">
                  <a:moveTo>
                    <a:pt x="6" y="33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6" y="33"/>
                    <a:pt x="6" y="33"/>
                    <a:pt x="5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3"/>
                  </a:cubicBezTo>
                  <a:close/>
                  <a:moveTo>
                    <a:pt x="5" y="35"/>
                  </a:move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lose/>
                  <a:moveTo>
                    <a:pt x="88" y="18"/>
                  </a:move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6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lose/>
                  <a:moveTo>
                    <a:pt x="112" y="37"/>
                  </a:moveTo>
                  <a:cubicBezTo>
                    <a:pt x="114" y="44"/>
                    <a:pt x="116" y="51"/>
                    <a:pt x="116" y="58"/>
                  </a:cubicBezTo>
                  <a:cubicBezTo>
                    <a:pt x="116" y="90"/>
                    <a:pt x="90" y="116"/>
                    <a:pt x="58" y="116"/>
                  </a:cubicBezTo>
                  <a:cubicBezTo>
                    <a:pt x="26" y="116"/>
                    <a:pt x="0" y="90"/>
                    <a:pt x="0" y="58"/>
                  </a:cubicBezTo>
                  <a:cubicBezTo>
                    <a:pt x="0" y="50"/>
                    <a:pt x="2" y="42"/>
                    <a:pt x="5" y="35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8" y="44"/>
                    <a:pt x="8" y="44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4" y="51"/>
                    <a:pt x="14" y="51"/>
                  </a:cubicBezTo>
                  <a:cubicBezTo>
                    <a:pt x="14" y="51"/>
                    <a:pt x="14" y="52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2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5" y="53"/>
                    <a:pt x="15" y="53"/>
                    <a:pt x="15" y="54"/>
                  </a:cubicBezTo>
                  <a:cubicBezTo>
                    <a:pt x="15" y="54"/>
                    <a:pt x="15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60"/>
                    <a:pt x="12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4"/>
                    <a:pt x="13" y="64"/>
                    <a:pt x="13" y="65"/>
                  </a:cubicBezTo>
                  <a:cubicBezTo>
                    <a:pt x="13" y="65"/>
                    <a:pt x="13" y="65"/>
                    <a:pt x="14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6"/>
                    <a:pt x="14" y="67"/>
                    <a:pt x="14" y="67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4" y="67"/>
                    <a:pt x="14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6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1"/>
                    <a:pt x="16" y="71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7" y="73"/>
                  </a:cubicBezTo>
                  <a:cubicBezTo>
                    <a:pt x="17" y="73"/>
                    <a:pt x="17" y="73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5"/>
                    <a:pt x="17" y="75"/>
                  </a:cubicBezTo>
                  <a:cubicBezTo>
                    <a:pt x="17" y="75"/>
                    <a:pt x="17" y="75"/>
                    <a:pt x="18" y="75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8"/>
                    <a:pt x="21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9"/>
                    <a:pt x="22" y="79"/>
                  </a:cubicBezTo>
                  <a:cubicBezTo>
                    <a:pt x="22" y="79"/>
                    <a:pt x="22" y="79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3"/>
                    <a:pt x="23" y="83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4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4" y="84"/>
                    <a:pt x="24" y="85"/>
                    <a:pt x="24" y="85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4" y="90"/>
                    <a:pt x="24" y="90"/>
                    <a:pt x="25" y="90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0"/>
                    <a:pt x="25" y="91"/>
                    <a:pt x="25" y="91"/>
                  </a:cubicBezTo>
                  <a:cubicBezTo>
                    <a:pt x="25" y="91"/>
                    <a:pt x="25" y="92"/>
                    <a:pt x="25" y="92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5"/>
                    <a:pt x="25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5" y="96"/>
                    <a:pt x="26" y="96"/>
                    <a:pt x="26" y="97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7" y="97"/>
                    <a:pt x="27" y="97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8" y="98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9" y="99"/>
                  </a:cubicBezTo>
                  <a:cubicBezTo>
                    <a:pt x="29" y="100"/>
                    <a:pt x="29" y="100"/>
                    <a:pt x="29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1" y="103"/>
                  </a:cubicBezTo>
                  <a:cubicBezTo>
                    <a:pt x="31" y="103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2" y="104"/>
                    <a:pt x="32" y="104"/>
                  </a:cubicBezTo>
                  <a:cubicBezTo>
                    <a:pt x="32" y="105"/>
                    <a:pt x="32" y="105"/>
                    <a:pt x="32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5" y="106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05"/>
                    <a:pt x="35" y="105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3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5" y="103"/>
                    <a:pt x="35" y="102"/>
                    <a:pt x="35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100"/>
                    <a:pt x="34" y="99"/>
                    <a:pt x="34" y="99"/>
                  </a:cubicBezTo>
                  <a:cubicBezTo>
                    <a:pt x="34" y="99"/>
                    <a:pt x="34" y="99"/>
                    <a:pt x="33" y="99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4" y="97"/>
                    <a:pt x="34" y="97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7" y="95"/>
                    <a:pt x="37" y="95"/>
                  </a:cubicBezTo>
                  <a:cubicBezTo>
                    <a:pt x="37" y="94"/>
                    <a:pt x="37" y="94"/>
                    <a:pt x="37" y="93"/>
                  </a:cubicBezTo>
                  <a:cubicBezTo>
                    <a:pt x="37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5" y="93"/>
                    <a:pt x="35" y="92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8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40" y="89"/>
                    <a:pt x="40" y="89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40" y="85"/>
                    <a:pt x="40" y="85"/>
                    <a:pt x="40" y="85"/>
                  </a:cubicBezTo>
                  <a:cubicBezTo>
                    <a:pt x="40" y="85"/>
                    <a:pt x="40" y="84"/>
                    <a:pt x="40" y="84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3"/>
                    <a:pt x="41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83"/>
                    <a:pt x="41" y="83"/>
                    <a:pt x="42" y="82"/>
                  </a:cubicBezTo>
                  <a:cubicBezTo>
                    <a:pt x="42" y="82"/>
                    <a:pt x="42" y="82"/>
                    <a:pt x="43" y="82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2"/>
                    <a:pt x="44" y="82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4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6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8" y="80"/>
                    <a:pt x="48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7"/>
                    <a:pt x="49" y="76"/>
                    <a:pt x="49" y="76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1" y="71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2" y="69"/>
                    <a:pt x="52" y="69"/>
                  </a:cubicBezTo>
                  <a:cubicBezTo>
                    <a:pt x="52" y="69"/>
                    <a:pt x="52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4" y="68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0" y="63"/>
                    <a:pt x="50" y="63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49" y="62"/>
                    <a:pt x="49" y="61"/>
                    <a:pt x="49" y="61"/>
                  </a:cubicBezTo>
                  <a:cubicBezTo>
                    <a:pt x="49" y="61"/>
                    <a:pt x="49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0"/>
                    <a:pt x="44" y="60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3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8" y="59"/>
                    <a:pt x="38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40" y="58"/>
                    <a:pt x="40" y="58"/>
                  </a:cubicBezTo>
                  <a:cubicBezTo>
                    <a:pt x="40" y="58"/>
                    <a:pt x="39" y="57"/>
                    <a:pt x="39" y="57"/>
                  </a:cubicBezTo>
                  <a:cubicBezTo>
                    <a:pt x="39" y="57"/>
                    <a:pt x="39" y="57"/>
                    <a:pt x="39" y="56"/>
                  </a:cubicBezTo>
                  <a:cubicBezTo>
                    <a:pt x="39" y="56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3"/>
                    <a:pt x="36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3"/>
                    <a:pt x="35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49"/>
                    <a:pt x="29" y="49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5" y="48"/>
                    <a:pt x="26" y="48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4" y="47"/>
                    <a:pt x="24" y="47"/>
                  </a:cubicBezTo>
                  <a:cubicBezTo>
                    <a:pt x="24" y="47"/>
                    <a:pt x="24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2" y="46"/>
                    <a:pt x="22" y="46"/>
                  </a:cubicBezTo>
                  <a:cubicBezTo>
                    <a:pt x="22" y="46"/>
                    <a:pt x="22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3" y="46"/>
                    <a:pt x="13" y="45"/>
                  </a:cubicBezTo>
                  <a:cubicBezTo>
                    <a:pt x="13" y="45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3" y="43"/>
                    <a:pt x="13" y="42"/>
                  </a:cubicBezTo>
                  <a:cubicBezTo>
                    <a:pt x="13" y="42"/>
                    <a:pt x="13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2" y="40"/>
                  </a:cubicBezTo>
                  <a:cubicBezTo>
                    <a:pt x="12" y="40"/>
                    <a:pt x="12" y="39"/>
                    <a:pt x="13" y="38"/>
                  </a:cubicBezTo>
                  <a:cubicBezTo>
                    <a:pt x="13" y="38"/>
                    <a:pt x="13" y="38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1" y="37"/>
                    <a:pt x="11" y="37"/>
                  </a:cubicBezTo>
                  <a:cubicBezTo>
                    <a:pt x="11" y="37"/>
                    <a:pt x="10" y="37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9" y="38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8" y="40"/>
                    <a:pt x="8" y="40"/>
                  </a:cubicBezTo>
                  <a:cubicBezTo>
                    <a:pt x="8" y="40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6"/>
                  </a:cubicBezTo>
                  <a:cubicBezTo>
                    <a:pt x="9" y="36"/>
                    <a:pt x="8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5"/>
                    <a:pt x="9" y="35"/>
                  </a:cubicBezTo>
                  <a:cubicBezTo>
                    <a:pt x="9" y="35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9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1" y="32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2" y="31"/>
                    <a:pt x="12" y="31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9"/>
                    <a:pt x="15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7" y="30"/>
                    <a:pt x="17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8" y="32"/>
                    <a:pt x="18" y="32"/>
                  </a:cubicBezTo>
                  <a:cubicBezTo>
                    <a:pt x="18" y="32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0" y="29"/>
                    <a:pt x="20" y="29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2" y="27"/>
                    <a:pt x="22" y="27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4"/>
                    <a:pt x="24" y="24"/>
                  </a:cubicBezTo>
                  <a:cubicBezTo>
                    <a:pt x="24" y="24"/>
                    <a:pt x="24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2"/>
                    <a:pt x="25" y="22"/>
                  </a:cubicBezTo>
                  <a:cubicBezTo>
                    <a:pt x="26" y="22"/>
                    <a:pt x="26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30" y="20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3" y="17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5" y="16"/>
                    <a:pt x="35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2"/>
                  </a:cubicBezTo>
                  <a:cubicBezTo>
                    <a:pt x="39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1"/>
                    <a:pt x="42" y="11"/>
                  </a:cubicBezTo>
                  <a:cubicBezTo>
                    <a:pt x="42" y="11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5" y="8"/>
                    <a:pt x="35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1" y="11"/>
                  </a:cubicBezTo>
                  <a:cubicBezTo>
                    <a:pt x="31" y="11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1"/>
                  </a:cubicBezTo>
                  <a:cubicBezTo>
                    <a:pt x="31" y="11"/>
                    <a:pt x="31" y="11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2" y="9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6"/>
                    <a:pt x="34" y="6"/>
                  </a:cubicBezTo>
                  <a:cubicBezTo>
                    <a:pt x="34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7" y="5"/>
                  </a:cubicBezTo>
                  <a:cubicBezTo>
                    <a:pt x="37" y="5"/>
                    <a:pt x="37" y="5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41" y="3"/>
                    <a:pt x="45" y="2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3"/>
                    <a:pt x="50" y="3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5"/>
                    <a:pt x="49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7"/>
                    <a:pt x="49" y="7"/>
                    <a:pt x="49" y="7"/>
                  </a:cubicBezTo>
                  <a:cubicBezTo>
                    <a:pt x="49" y="7"/>
                    <a:pt x="49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6" y="6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7" y="5"/>
                  </a:cubicBezTo>
                  <a:cubicBezTo>
                    <a:pt x="57" y="5"/>
                    <a:pt x="57" y="5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9" y="2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8" y="1"/>
                    <a:pt x="75" y="3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9"/>
                    <a:pt x="82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3" y="9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11"/>
                    <a:pt x="78" y="11"/>
                    <a:pt x="78" y="12"/>
                  </a:cubicBezTo>
                  <a:cubicBezTo>
                    <a:pt x="77" y="12"/>
                    <a:pt x="77" y="12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6" y="13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7" y="15"/>
                    <a:pt x="77" y="16"/>
                    <a:pt x="78" y="16"/>
                  </a:cubicBezTo>
                  <a:cubicBezTo>
                    <a:pt x="78" y="16"/>
                    <a:pt x="78" y="17"/>
                    <a:pt x="79" y="17"/>
                  </a:cubicBezTo>
                  <a:cubicBezTo>
                    <a:pt x="79" y="18"/>
                    <a:pt x="80" y="19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1" y="20"/>
                    <a:pt x="81" y="20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8"/>
                  </a:cubicBezTo>
                  <a:cubicBezTo>
                    <a:pt x="83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9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4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6" y="19"/>
                    <a:pt x="86" y="19"/>
                  </a:cubicBezTo>
                  <a:cubicBezTo>
                    <a:pt x="86" y="19"/>
                    <a:pt x="86" y="19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8" y="20"/>
                    <a:pt x="88" y="20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90" y="24"/>
                    <a:pt x="90" y="24"/>
                    <a:pt x="90" y="24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1" y="22"/>
                    <a:pt x="91" y="22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0" y="20"/>
                    <a:pt x="90" y="20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90" y="19"/>
                    <a:pt x="90" y="19"/>
                    <a:pt x="89" y="19"/>
                  </a:cubicBezTo>
                  <a:cubicBezTo>
                    <a:pt x="89" y="19"/>
                    <a:pt x="89" y="19"/>
                    <a:pt x="89" y="19"/>
                  </a:cubicBezTo>
                  <a:cubicBezTo>
                    <a:pt x="89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4" y="22"/>
                    <a:pt x="94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0"/>
                    <a:pt x="94" y="20"/>
                  </a:cubicBezTo>
                  <a:cubicBezTo>
                    <a:pt x="94" y="19"/>
                    <a:pt x="94" y="18"/>
                    <a:pt x="93" y="18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4" y="16"/>
                    <a:pt x="94" y="16"/>
                    <a:pt x="94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6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6" y="17"/>
                    <a:pt x="96" y="18"/>
                    <a:pt x="96" y="18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7" y="18"/>
                    <a:pt x="97" y="18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96" y="19"/>
                    <a:pt x="96" y="19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1"/>
                    <a:pt x="95" y="21"/>
                    <a:pt x="96" y="21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3"/>
                    <a:pt x="100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1" y="28"/>
                    <a:pt x="101" y="27"/>
                    <a:pt x="101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99" y="28"/>
                    <a:pt x="99" y="28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9" y="27"/>
                    <a:pt x="99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7" y="27"/>
                    <a:pt x="97" y="27"/>
                    <a:pt x="97" y="26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8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8"/>
                    <a:pt x="96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3"/>
                    <a:pt x="89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7" y="22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0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5"/>
                  </a:cubicBezTo>
                  <a:cubicBezTo>
                    <a:pt x="78" y="25"/>
                    <a:pt x="78" y="25"/>
                    <a:pt x="77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25"/>
                    <a:pt x="77" y="25"/>
                    <a:pt x="76" y="25"/>
                  </a:cubicBezTo>
                  <a:cubicBezTo>
                    <a:pt x="76" y="25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5" y="26"/>
                  </a:cubicBezTo>
                  <a:cubicBezTo>
                    <a:pt x="75" y="26"/>
                    <a:pt x="75" y="27"/>
                    <a:pt x="75" y="27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5" y="29"/>
                    <a:pt x="75" y="29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1"/>
                  </a:cubicBezTo>
                  <a:cubicBezTo>
                    <a:pt x="71" y="31"/>
                    <a:pt x="71" y="31"/>
                    <a:pt x="71" y="3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32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6"/>
                  </a:cubicBezTo>
                  <a:cubicBezTo>
                    <a:pt x="70" y="36"/>
                    <a:pt x="70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69" y="39"/>
                    <a:pt x="69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1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70" y="41"/>
                    <a:pt x="70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0" y="43"/>
                    <a:pt x="69" y="43"/>
                    <a:pt x="69" y="43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5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0" y="45"/>
                    <a:pt x="70" y="45"/>
                    <a:pt x="71" y="45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3" y="48"/>
                    <a:pt x="73" y="48"/>
                    <a:pt x="73" y="49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3" y="49"/>
                    <a:pt x="73" y="50"/>
                    <a:pt x="73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5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7" y="51"/>
                    <a:pt x="77" y="51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3"/>
                    <a:pt x="77" y="53"/>
                    <a:pt x="78" y="53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8" y="53"/>
                    <a:pt x="79" y="53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3"/>
                    <a:pt x="80" y="53"/>
                  </a:cubicBezTo>
                  <a:cubicBezTo>
                    <a:pt x="80" y="53"/>
                    <a:pt x="80" y="53"/>
                    <a:pt x="80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4"/>
                    <a:pt x="84" y="54"/>
                    <a:pt x="84" y="54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4" y="54"/>
                    <a:pt x="84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6" y="54"/>
                    <a:pt x="86" y="53"/>
                    <a:pt x="86" y="53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3"/>
                    <a:pt x="86" y="53"/>
                    <a:pt x="86" y="52"/>
                  </a:cubicBezTo>
                  <a:cubicBezTo>
                    <a:pt x="86" y="52"/>
                    <a:pt x="86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89" y="52"/>
                    <a:pt x="89" y="52"/>
                    <a:pt x="89" y="53"/>
                  </a:cubicBezTo>
                  <a:cubicBezTo>
                    <a:pt x="89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2" y="53"/>
                  </a:cubicBezTo>
                  <a:cubicBezTo>
                    <a:pt x="92" y="53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3" y="54"/>
                    <a:pt x="93" y="54"/>
                    <a:pt x="94" y="55"/>
                  </a:cubicBezTo>
                  <a:cubicBezTo>
                    <a:pt x="94" y="55"/>
                    <a:pt x="94" y="55"/>
                    <a:pt x="94" y="56"/>
                  </a:cubicBezTo>
                  <a:cubicBezTo>
                    <a:pt x="94" y="56"/>
                    <a:pt x="94" y="56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3" y="57"/>
                  </a:cubicBezTo>
                  <a:cubicBezTo>
                    <a:pt x="93" y="57"/>
                    <a:pt x="93" y="57"/>
                    <a:pt x="93" y="57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60"/>
                    <a:pt x="94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4" y="60"/>
                    <a:pt x="94" y="60"/>
                    <a:pt x="95" y="60"/>
                  </a:cubicBezTo>
                  <a:cubicBezTo>
                    <a:pt x="95" y="60"/>
                    <a:pt x="95" y="61"/>
                    <a:pt x="95" y="61"/>
                  </a:cubicBezTo>
                  <a:cubicBezTo>
                    <a:pt x="95" y="61"/>
                    <a:pt x="95" y="61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70"/>
                    <a:pt x="97" y="70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7" y="70"/>
                    <a:pt x="96" y="70"/>
                    <a:pt x="96" y="70"/>
                  </a:cubicBezTo>
                  <a:cubicBezTo>
                    <a:pt x="96" y="70"/>
                    <a:pt x="96" y="70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5" y="71"/>
                    <a:pt x="95" y="71"/>
                    <a:pt x="95" y="71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95" y="74"/>
                    <a:pt x="95" y="74"/>
                    <a:pt x="94" y="74"/>
                  </a:cubicBezTo>
                  <a:cubicBezTo>
                    <a:pt x="94" y="74"/>
                    <a:pt x="94" y="74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1"/>
                    <a:pt x="94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5" y="87"/>
                    <a:pt x="95" y="87"/>
                  </a:cubicBezTo>
                  <a:cubicBezTo>
                    <a:pt x="95" y="87"/>
                    <a:pt x="95" y="88"/>
                    <a:pt x="95" y="88"/>
                  </a:cubicBezTo>
                  <a:cubicBezTo>
                    <a:pt x="95" y="88"/>
                    <a:pt x="95" y="89"/>
                    <a:pt x="95" y="89"/>
                  </a:cubicBezTo>
                  <a:cubicBezTo>
                    <a:pt x="95" y="89"/>
                    <a:pt x="95" y="89"/>
                    <a:pt x="95" y="89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3" y="90"/>
                    <a:pt x="93" y="90"/>
                  </a:cubicBezTo>
                  <a:cubicBezTo>
                    <a:pt x="93" y="90"/>
                    <a:pt x="93" y="91"/>
                    <a:pt x="93" y="91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93" y="91"/>
                    <a:pt x="93" y="92"/>
                    <a:pt x="93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5" y="92"/>
                  </a:cubicBezTo>
                  <a:cubicBezTo>
                    <a:pt x="95" y="92"/>
                    <a:pt x="95" y="92"/>
                    <a:pt x="96" y="92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7" y="92"/>
                    <a:pt x="98" y="92"/>
                    <a:pt x="98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100" y="91"/>
                    <a:pt x="100" y="91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89"/>
                    <a:pt x="101" y="88"/>
                    <a:pt x="101" y="88"/>
                  </a:cubicBezTo>
                  <a:cubicBezTo>
                    <a:pt x="102" y="88"/>
                    <a:pt x="102" y="88"/>
                    <a:pt x="102" y="88"/>
                  </a:cubicBezTo>
                  <a:cubicBezTo>
                    <a:pt x="102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4" y="88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05" y="87"/>
                    <a:pt x="105" y="86"/>
                    <a:pt x="105" y="86"/>
                  </a:cubicBezTo>
                  <a:cubicBezTo>
                    <a:pt x="105" y="86"/>
                    <a:pt x="105" y="86"/>
                    <a:pt x="105" y="86"/>
                  </a:cubicBezTo>
                  <a:cubicBezTo>
                    <a:pt x="105" y="85"/>
                    <a:pt x="105" y="85"/>
                    <a:pt x="105" y="85"/>
                  </a:cubicBezTo>
                  <a:cubicBezTo>
                    <a:pt x="105" y="85"/>
                    <a:pt x="104" y="85"/>
                    <a:pt x="104" y="85"/>
                  </a:cubicBezTo>
                  <a:cubicBezTo>
                    <a:pt x="104" y="85"/>
                    <a:pt x="104" y="85"/>
                    <a:pt x="104" y="85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4"/>
                    <a:pt x="105" y="84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3"/>
                    <a:pt x="106" y="83"/>
                    <a:pt x="106" y="83"/>
                  </a:cubicBezTo>
                  <a:cubicBezTo>
                    <a:pt x="106" y="83"/>
                    <a:pt x="107" y="82"/>
                    <a:pt x="107" y="82"/>
                  </a:cubicBezTo>
                  <a:cubicBezTo>
                    <a:pt x="107" y="81"/>
                    <a:pt x="107" y="81"/>
                    <a:pt x="107" y="80"/>
                  </a:cubicBezTo>
                  <a:cubicBezTo>
                    <a:pt x="107" y="80"/>
                    <a:pt x="107" y="80"/>
                    <a:pt x="107" y="80"/>
                  </a:cubicBezTo>
                  <a:cubicBezTo>
                    <a:pt x="107" y="80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8"/>
                    <a:pt x="107" y="78"/>
                  </a:cubicBezTo>
                  <a:cubicBezTo>
                    <a:pt x="107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09" y="77"/>
                    <a:pt x="109" y="76"/>
                    <a:pt x="109" y="76"/>
                  </a:cubicBezTo>
                  <a:cubicBezTo>
                    <a:pt x="109" y="76"/>
                    <a:pt x="109" y="76"/>
                    <a:pt x="109" y="76"/>
                  </a:cubicBezTo>
                  <a:cubicBezTo>
                    <a:pt x="109" y="76"/>
                    <a:pt x="109" y="75"/>
                    <a:pt x="109" y="75"/>
                  </a:cubicBezTo>
                  <a:cubicBezTo>
                    <a:pt x="110" y="75"/>
                    <a:pt x="110" y="74"/>
                    <a:pt x="111" y="74"/>
                  </a:cubicBezTo>
                  <a:cubicBezTo>
                    <a:pt x="111" y="74"/>
                    <a:pt x="111" y="74"/>
                    <a:pt x="111" y="74"/>
                  </a:cubicBezTo>
                  <a:cubicBezTo>
                    <a:pt x="111" y="74"/>
                    <a:pt x="111" y="73"/>
                    <a:pt x="111" y="73"/>
                  </a:cubicBezTo>
                  <a:cubicBezTo>
                    <a:pt x="111" y="73"/>
                    <a:pt x="111" y="72"/>
                    <a:pt x="111" y="72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1" y="71"/>
                    <a:pt x="111" y="71"/>
                    <a:pt x="111" y="70"/>
                  </a:cubicBezTo>
                  <a:cubicBezTo>
                    <a:pt x="111" y="70"/>
                    <a:pt x="111" y="70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7"/>
                    <a:pt x="112" y="66"/>
                    <a:pt x="112" y="65"/>
                  </a:cubicBezTo>
                  <a:cubicBezTo>
                    <a:pt x="112" y="65"/>
                    <a:pt x="112" y="64"/>
                    <a:pt x="112" y="64"/>
                  </a:cubicBezTo>
                  <a:cubicBezTo>
                    <a:pt x="112" y="63"/>
                    <a:pt x="112" y="62"/>
                    <a:pt x="113" y="62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4" y="60"/>
                  </a:cubicBezTo>
                  <a:cubicBezTo>
                    <a:pt x="114" y="60"/>
                    <a:pt x="114" y="60"/>
                    <a:pt x="114" y="60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14" y="58"/>
                    <a:pt x="114" y="58"/>
                    <a:pt x="114" y="57"/>
                  </a:cubicBezTo>
                  <a:cubicBezTo>
                    <a:pt x="114" y="57"/>
                    <a:pt x="114" y="57"/>
                    <a:pt x="114" y="57"/>
                  </a:cubicBezTo>
                  <a:cubicBezTo>
                    <a:pt x="113" y="57"/>
                    <a:pt x="113" y="57"/>
                    <a:pt x="113" y="57"/>
                  </a:cubicBezTo>
                  <a:cubicBezTo>
                    <a:pt x="113" y="57"/>
                    <a:pt x="113" y="56"/>
                    <a:pt x="113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3" y="56"/>
                    <a:pt x="113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49"/>
                    <a:pt x="115" y="49"/>
                    <a:pt x="114" y="49"/>
                  </a:cubicBezTo>
                  <a:cubicBezTo>
                    <a:pt x="114" y="48"/>
                    <a:pt x="113" y="48"/>
                    <a:pt x="113" y="48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113" y="46"/>
                    <a:pt x="112" y="46"/>
                    <a:pt x="112" y="46"/>
                  </a:cubicBezTo>
                  <a:cubicBezTo>
                    <a:pt x="112" y="46"/>
                    <a:pt x="112" y="46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4"/>
                  </a:cubicBezTo>
                  <a:cubicBezTo>
                    <a:pt x="112" y="44"/>
                    <a:pt x="112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2"/>
                    <a:pt x="111" y="42"/>
                  </a:cubicBezTo>
                  <a:cubicBezTo>
                    <a:pt x="111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09" y="41"/>
                    <a:pt x="109" y="40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8"/>
                    <a:pt x="108" y="38"/>
                    <a:pt x="108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8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4"/>
                    <a:pt x="105" y="34"/>
                    <a:pt x="105" y="33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4" y="32"/>
                    <a:pt x="104" y="31"/>
                    <a:pt x="103" y="31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5"/>
                    <a:pt x="107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7"/>
                    <a:pt x="108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10" y="39"/>
                    <a:pt x="110" y="39"/>
                    <a:pt x="110" y="39"/>
                  </a:cubicBezTo>
                  <a:cubicBezTo>
                    <a:pt x="110" y="39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3"/>
                    <a:pt x="111" y="43"/>
                  </a:cubicBezTo>
                  <a:cubicBezTo>
                    <a:pt x="112" y="43"/>
                    <a:pt x="112" y="43"/>
                    <a:pt x="112" y="44"/>
                  </a:cubicBezTo>
                  <a:cubicBezTo>
                    <a:pt x="113" y="44"/>
                    <a:pt x="113" y="44"/>
                    <a:pt x="113" y="44"/>
                  </a:cubicBezTo>
                  <a:cubicBezTo>
                    <a:pt x="113" y="43"/>
                    <a:pt x="113" y="43"/>
                    <a:pt x="113" y="43"/>
                  </a:cubicBezTo>
                  <a:cubicBezTo>
                    <a:pt x="113" y="42"/>
                    <a:pt x="112" y="41"/>
                    <a:pt x="112" y="39"/>
                  </a:cubicBezTo>
                  <a:cubicBezTo>
                    <a:pt x="112" y="38"/>
                    <a:pt x="112" y="38"/>
                    <a:pt x="112" y="37"/>
                  </a:cubicBezTo>
                  <a:close/>
                  <a:moveTo>
                    <a:pt x="79" y="5"/>
                  </a:moveTo>
                  <a:cubicBezTo>
                    <a:pt x="79" y="5"/>
                    <a:pt x="78" y="5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7"/>
                    <a:pt x="79" y="7"/>
                    <a:pt x="79" y="7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8"/>
                    <a:pt x="79" y="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1" y="7"/>
                  </a:cubicBezTo>
                  <a:cubicBezTo>
                    <a:pt x="81" y="7"/>
                    <a:pt x="81" y="7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9" y="5"/>
                    <a:pt x="79" y="5"/>
                  </a:cubicBezTo>
                  <a:close/>
                  <a:moveTo>
                    <a:pt x="75" y="5"/>
                  </a:move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9"/>
                    <a:pt x="74" y="9"/>
                  </a:cubicBezTo>
                  <a:cubicBezTo>
                    <a:pt x="74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8"/>
                  </a:cubicBezTo>
                  <a:cubicBezTo>
                    <a:pt x="78" y="8"/>
                    <a:pt x="78" y="8"/>
                    <a:pt x="78" y="7"/>
                  </a:cubicBezTo>
                  <a:cubicBezTo>
                    <a:pt x="78" y="7"/>
                    <a:pt x="78" y="7"/>
                    <a:pt x="77" y="7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8" y="6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5"/>
                    <a:pt x="73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lose/>
                  <a:moveTo>
                    <a:pt x="112" y="77"/>
                  </a:moveTo>
                  <a:cubicBezTo>
                    <a:pt x="113" y="76"/>
                    <a:pt x="113" y="75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2" y="73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1" y="74"/>
                  </a:cubicBezTo>
                  <a:cubicBezTo>
                    <a:pt x="111" y="75"/>
                    <a:pt x="111" y="75"/>
                    <a:pt x="111" y="75"/>
                  </a:cubicBezTo>
                  <a:cubicBezTo>
                    <a:pt x="111" y="75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09" y="78"/>
                    <a:pt x="109" y="78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80"/>
                    <a:pt x="109" y="81"/>
                  </a:cubicBezTo>
                  <a:cubicBezTo>
                    <a:pt x="109" y="81"/>
                    <a:pt x="109" y="81"/>
                    <a:pt x="109" y="81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10" y="82"/>
                    <a:pt x="111" y="81"/>
                    <a:pt x="111" y="81"/>
                  </a:cubicBezTo>
                  <a:cubicBezTo>
                    <a:pt x="111" y="81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2" y="78"/>
                    <a:pt x="112" y="78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4" name="矩形 153"/>
          <p:cNvSpPr/>
          <p:nvPr/>
        </p:nvSpPr>
        <p:spPr>
          <a:xfrm>
            <a:off x="1244915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01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458591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02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5600829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03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7743067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04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58" name="矩形 157"/>
          <p:cNvSpPr/>
          <p:nvPr/>
        </p:nvSpPr>
        <p:spPr>
          <a:xfrm>
            <a:off x="9885305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05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38471901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/>
      <p:bldP spid="122" grpId="0"/>
      <p:bldP spid="123" grpId="0"/>
      <p:bldP spid="127" grpId="0"/>
      <p:bldP spid="128" grpId="0"/>
      <p:bldP spid="154" grpId="0"/>
      <p:bldP spid="155" grpId="0"/>
      <p:bldP spid="156" grpId="0"/>
      <p:bldP spid="157" grpId="0"/>
      <p:bldP spid="15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318077" y="2116661"/>
            <a:ext cx="3109800" cy="1631415"/>
            <a:chOff x="5157515" y="1784090"/>
            <a:chExt cx="3384376" cy="1775690"/>
          </a:xfrm>
        </p:grpSpPr>
        <p:sp>
          <p:nvSpPr>
            <p:cNvPr id="6" name="矩形标注 5"/>
            <p:cNvSpPr/>
            <p:nvPr/>
          </p:nvSpPr>
          <p:spPr>
            <a:xfrm>
              <a:off x="5157515" y="1784090"/>
              <a:ext cx="3384376" cy="1775690"/>
            </a:xfrm>
            <a:prstGeom prst="wedgeRectCallou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6237635" y="2472142"/>
              <a:ext cx="2206620" cy="8243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文字。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237635" y="2010477"/>
              <a:ext cx="887138" cy="467135"/>
            </a:xfrm>
            <a:prstGeom prst="rect">
              <a:avLst/>
            </a:prstGeom>
            <a:noFill/>
          </p:spPr>
          <p:txBody>
            <a:bodyPr wrap="square" t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标题</a:t>
              </a:r>
              <a:r>
                <a:rPr lang="en-US" altLang="zh-CN" sz="1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2</a:t>
              </a:r>
              <a:endPara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endParaRPr>
            </a:p>
          </p:txBody>
        </p:sp>
        <p:sp>
          <p:nvSpPr>
            <p:cNvPr id="9" name="Freeform 6"/>
            <p:cNvSpPr>
              <a:spLocks noEditPoints="1"/>
            </p:cNvSpPr>
            <p:nvPr/>
          </p:nvSpPr>
          <p:spPr bwMode="auto">
            <a:xfrm>
              <a:off x="5352025" y="2383197"/>
              <a:ext cx="885610" cy="556344"/>
            </a:xfrm>
            <a:custGeom>
              <a:avLst/>
              <a:gdLst>
                <a:gd name="T0" fmla="*/ 107 w 165"/>
                <a:gd name="T1" fmla="*/ 104 h 104"/>
                <a:gd name="T2" fmla="*/ 124 w 165"/>
                <a:gd name="T3" fmla="*/ 104 h 104"/>
                <a:gd name="T4" fmla="*/ 124 w 165"/>
                <a:gd name="T5" fmla="*/ 45 h 104"/>
                <a:gd name="T6" fmla="*/ 107 w 165"/>
                <a:gd name="T7" fmla="*/ 61 h 104"/>
                <a:gd name="T8" fmla="*/ 107 w 165"/>
                <a:gd name="T9" fmla="*/ 104 h 104"/>
                <a:gd name="T10" fmla="*/ 132 w 165"/>
                <a:gd name="T11" fmla="*/ 104 h 104"/>
                <a:gd name="T12" fmla="*/ 149 w 165"/>
                <a:gd name="T13" fmla="*/ 104 h 104"/>
                <a:gd name="T14" fmla="*/ 149 w 165"/>
                <a:gd name="T15" fmla="*/ 22 h 104"/>
                <a:gd name="T16" fmla="*/ 132 w 165"/>
                <a:gd name="T17" fmla="*/ 38 h 104"/>
                <a:gd name="T18" fmla="*/ 132 w 165"/>
                <a:gd name="T19" fmla="*/ 104 h 104"/>
                <a:gd name="T20" fmla="*/ 161 w 165"/>
                <a:gd name="T21" fmla="*/ 0 h 104"/>
                <a:gd name="T22" fmla="*/ 164 w 165"/>
                <a:gd name="T23" fmla="*/ 4 h 104"/>
                <a:gd name="T24" fmla="*/ 164 w 165"/>
                <a:gd name="T25" fmla="*/ 5 h 104"/>
                <a:gd name="T26" fmla="*/ 161 w 165"/>
                <a:gd name="T27" fmla="*/ 15 h 104"/>
                <a:gd name="T28" fmla="*/ 161 w 165"/>
                <a:gd name="T29" fmla="*/ 16 h 104"/>
                <a:gd name="T30" fmla="*/ 156 w 165"/>
                <a:gd name="T31" fmla="*/ 17 h 104"/>
                <a:gd name="T32" fmla="*/ 155 w 165"/>
                <a:gd name="T33" fmla="*/ 17 h 104"/>
                <a:gd name="T34" fmla="*/ 153 w 165"/>
                <a:gd name="T35" fmla="*/ 14 h 104"/>
                <a:gd name="T36" fmla="*/ 103 w 165"/>
                <a:gd name="T37" fmla="*/ 61 h 104"/>
                <a:gd name="T38" fmla="*/ 87 w 165"/>
                <a:gd name="T39" fmla="*/ 44 h 104"/>
                <a:gd name="T40" fmla="*/ 74 w 165"/>
                <a:gd name="T41" fmla="*/ 30 h 104"/>
                <a:gd name="T42" fmla="*/ 3 w 165"/>
                <a:gd name="T43" fmla="*/ 96 h 104"/>
                <a:gd name="T44" fmla="*/ 0 w 165"/>
                <a:gd name="T45" fmla="*/ 93 h 104"/>
                <a:gd name="T46" fmla="*/ 74 w 165"/>
                <a:gd name="T47" fmla="*/ 24 h 104"/>
                <a:gd name="T48" fmla="*/ 87 w 165"/>
                <a:gd name="T49" fmla="*/ 37 h 104"/>
                <a:gd name="T50" fmla="*/ 103 w 165"/>
                <a:gd name="T51" fmla="*/ 55 h 104"/>
                <a:gd name="T52" fmla="*/ 150 w 165"/>
                <a:gd name="T53" fmla="*/ 11 h 104"/>
                <a:gd name="T54" fmla="*/ 148 w 165"/>
                <a:gd name="T55" fmla="*/ 9 h 104"/>
                <a:gd name="T56" fmla="*/ 147 w 165"/>
                <a:gd name="T57" fmla="*/ 8 h 104"/>
                <a:gd name="T58" fmla="*/ 149 w 165"/>
                <a:gd name="T59" fmla="*/ 3 h 104"/>
                <a:gd name="T60" fmla="*/ 150 w 165"/>
                <a:gd name="T61" fmla="*/ 3 h 104"/>
                <a:gd name="T62" fmla="*/ 160 w 165"/>
                <a:gd name="T63" fmla="*/ 1 h 104"/>
                <a:gd name="T64" fmla="*/ 161 w 165"/>
                <a:gd name="T65" fmla="*/ 0 h 104"/>
                <a:gd name="T66" fmla="*/ 7 w 165"/>
                <a:gd name="T67" fmla="*/ 104 h 104"/>
                <a:gd name="T68" fmla="*/ 24 w 165"/>
                <a:gd name="T69" fmla="*/ 104 h 104"/>
                <a:gd name="T70" fmla="*/ 24 w 165"/>
                <a:gd name="T71" fmla="*/ 81 h 104"/>
                <a:gd name="T72" fmla="*/ 7 w 165"/>
                <a:gd name="T73" fmla="*/ 97 h 104"/>
                <a:gd name="T74" fmla="*/ 7 w 165"/>
                <a:gd name="T75" fmla="*/ 104 h 104"/>
                <a:gd name="T76" fmla="*/ 32 w 165"/>
                <a:gd name="T77" fmla="*/ 104 h 104"/>
                <a:gd name="T78" fmla="*/ 49 w 165"/>
                <a:gd name="T79" fmla="*/ 104 h 104"/>
                <a:gd name="T80" fmla="*/ 49 w 165"/>
                <a:gd name="T81" fmla="*/ 58 h 104"/>
                <a:gd name="T82" fmla="*/ 32 w 165"/>
                <a:gd name="T83" fmla="*/ 74 h 104"/>
                <a:gd name="T84" fmla="*/ 32 w 165"/>
                <a:gd name="T85" fmla="*/ 104 h 104"/>
                <a:gd name="T86" fmla="*/ 57 w 165"/>
                <a:gd name="T87" fmla="*/ 50 h 104"/>
                <a:gd name="T88" fmla="*/ 57 w 165"/>
                <a:gd name="T89" fmla="*/ 104 h 104"/>
                <a:gd name="T90" fmla="*/ 74 w 165"/>
                <a:gd name="T91" fmla="*/ 104 h 104"/>
                <a:gd name="T92" fmla="*/ 74 w 165"/>
                <a:gd name="T93" fmla="*/ 34 h 104"/>
                <a:gd name="T94" fmla="*/ 74 w 165"/>
                <a:gd name="T95" fmla="*/ 34 h 104"/>
                <a:gd name="T96" fmla="*/ 57 w 165"/>
                <a:gd name="T97" fmla="*/ 50 h 104"/>
                <a:gd name="T98" fmla="*/ 82 w 165"/>
                <a:gd name="T99" fmla="*/ 43 h 104"/>
                <a:gd name="T100" fmla="*/ 82 w 165"/>
                <a:gd name="T101" fmla="*/ 104 h 104"/>
                <a:gd name="T102" fmla="*/ 87 w 165"/>
                <a:gd name="T103" fmla="*/ 104 h 104"/>
                <a:gd name="T104" fmla="*/ 99 w 165"/>
                <a:gd name="T105" fmla="*/ 104 h 104"/>
                <a:gd name="T106" fmla="*/ 99 w 165"/>
                <a:gd name="T107" fmla="*/ 61 h 104"/>
                <a:gd name="T108" fmla="*/ 87 w 165"/>
                <a:gd name="T109" fmla="*/ 48 h 104"/>
                <a:gd name="T110" fmla="*/ 82 w 165"/>
                <a:gd name="T111" fmla="*/ 4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5" h="104">
                  <a:moveTo>
                    <a:pt x="107" y="104"/>
                  </a:moveTo>
                  <a:cubicBezTo>
                    <a:pt x="124" y="104"/>
                    <a:pt x="124" y="104"/>
                    <a:pt x="124" y="104"/>
                  </a:cubicBezTo>
                  <a:cubicBezTo>
                    <a:pt x="124" y="45"/>
                    <a:pt x="124" y="45"/>
                    <a:pt x="124" y="45"/>
                  </a:cubicBezTo>
                  <a:cubicBezTo>
                    <a:pt x="107" y="61"/>
                    <a:pt x="107" y="61"/>
                    <a:pt x="107" y="61"/>
                  </a:cubicBezTo>
                  <a:cubicBezTo>
                    <a:pt x="107" y="104"/>
                    <a:pt x="107" y="104"/>
                    <a:pt x="107" y="104"/>
                  </a:cubicBezTo>
                  <a:close/>
                  <a:moveTo>
                    <a:pt x="132" y="104"/>
                  </a:moveTo>
                  <a:cubicBezTo>
                    <a:pt x="149" y="104"/>
                    <a:pt x="149" y="104"/>
                    <a:pt x="149" y="104"/>
                  </a:cubicBezTo>
                  <a:cubicBezTo>
                    <a:pt x="149" y="22"/>
                    <a:pt x="149" y="22"/>
                    <a:pt x="149" y="2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2" y="104"/>
                    <a:pt x="132" y="104"/>
                    <a:pt x="132" y="104"/>
                  </a:cubicBezTo>
                  <a:close/>
                  <a:moveTo>
                    <a:pt x="161" y="0"/>
                  </a:moveTo>
                  <a:cubicBezTo>
                    <a:pt x="164" y="0"/>
                    <a:pt x="165" y="2"/>
                    <a:pt x="164" y="4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63" y="8"/>
                    <a:pt x="162" y="12"/>
                    <a:pt x="161" y="15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0" y="19"/>
                    <a:pt x="158" y="19"/>
                    <a:pt x="156" y="17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4" y="16"/>
                    <a:pt x="154" y="15"/>
                    <a:pt x="153" y="14"/>
                  </a:cubicBezTo>
                  <a:cubicBezTo>
                    <a:pt x="103" y="61"/>
                    <a:pt x="103" y="61"/>
                    <a:pt x="103" y="61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87" y="37"/>
                    <a:pt x="87" y="37"/>
                    <a:pt x="87" y="37"/>
                  </a:cubicBezTo>
                  <a:cubicBezTo>
                    <a:pt x="103" y="55"/>
                    <a:pt x="103" y="55"/>
                    <a:pt x="103" y="55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49" y="10"/>
                    <a:pt x="148" y="9"/>
                    <a:pt x="148" y="9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5" y="6"/>
                    <a:pt x="146" y="4"/>
                    <a:pt x="149" y="3"/>
                  </a:cubicBezTo>
                  <a:cubicBezTo>
                    <a:pt x="150" y="3"/>
                    <a:pt x="150" y="3"/>
                    <a:pt x="150" y="3"/>
                  </a:cubicBezTo>
                  <a:cubicBezTo>
                    <a:pt x="152" y="2"/>
                    <a:pt x="157" y="1"/>
                    <a:pt x="160" y="1"/>
                  </a:cubicBezTo>
                  <a:cubicBezTo>
                    <a:pt x="161" y="0"/>
                    <a:pt x="161" y="0"/>
                    <a:pt x="161" y="0"/>
                  </a:cubicBezTo>
                  <a:close/>
                  <a:moveTo>
                    <a:pt x="7" y="104"/>
                  </a:moveTo>
                  <a:cubicBezTo>
                    <a:pt x="24" y="104"/>
                    <a:pt x="24" y="104"/>
                    <a:pt x="24" y="10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104"/>
                    <a:pt x="7" y="104"/>
                    <a:pt x="7" y="104"/>
                  </a:cubicBezTo>
                  <a:close/>
                  <a:moveTo>
                    <a:pt x="32" y="104"/>
                  </a:moveTo>
                  <a:cubicBezTo>
                    <a:pt x="49" y="104"/>
                    <a:pt x="49" y="104"/>
                    <a:pt x="49" y="104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2" y="104"/>
                    <a:pt x="32" y="104"/>
                    <a:pt x="32" y="104"/>
                  </a:cubicBezTo>
                  <a:close/>
                  <a:moveTo>
                    <a:pt x="57" y="50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57" y="50"/>
                    <a:pt x="57" y="50"/>
                    <a:pt x="57" y="50"/>
                  </a:cubicBezTo>
                  <a:close/>
                  <a:moveTo>
                    <a:pt x="82" y="43"/>
                  </a:moveTo>
                  <a:cubicBezTo>
                    <a:pt x="82" y="104"/>
                    <a:pt x="82" y="104"/>
                    <a:pt x="82" y="104"/>
                  </a:cubicBezTo>
                  <a:cubicBezTo>
                    <a:pt x="87" y="104"/>
                    <a:pt x="87" y="104"/>
                    <a:pt x="87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87" y="48"/>
                    <a:pt x="87" y="48"/>
                    <a:pt x="87" y="48"/>
                  </a:cubicBezTo>
                  <a:lnTo>
                    <a:pt x="82" y="4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435388" y="4245857"/>
            <a:ext cx="3109800" cy="1631415"/>
            <a:chOff x="7461771" y="4101582"/>
            <a:chExt cx="3384376" cy="1775690"/>
          </a:xfrm>
        </p:grpSpPr>
        <p:sp>
          <p:nvSpPr>
            <p:cNvPr id="13" name="矩形标注 12"/>
            <p:cNvSpPr/>
            <p:nvPr/>
          </p:nvSpPr>
          <p:spPr>
            <a:xfrm>
              <a:off x="7461771" y="4101582"/>
              <a:ext cx="3384376" cy="1775690"/>
            </a:xfrm>
            <a:prstGeom prst="wedgeRectCallou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8541891" y="4825153"/>
              <a:ext cx="2206620" cy="8243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文字。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541891" y="4363488"/>
              <a:ext cx="887138" cy="467135"/>
            </a:xfrm>
            <a:prstGeom prst="rect">
              <a:avLst/>
            </a:prstGeom>
            <a:noFill/>
          </p:spPr>
          <p:txBody>
            <a:bodyPr wrap="square" t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标题</a:t>
              </a:r>
              <a:r>
                <a:rPr lang="en-US" altLang="zh-CN" sz="1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4</a:t>
              </a:r>
              <a:endPara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endParaRPr>
            </a:p>
          </p:txBody>
        </p:sp>
        <p:sp>
          <p:nvSpPr>
            <p:cNvPr id="16" name="Freeform 7"/>
            <p:cNvSpPr>
              <a:spLocks noEditPoints="1"/>
            </p:cNvSpPr>
            <p:nvPr/>
          </p:nvSpPr>
          <p:spPr bwMode="auto">
            <a:xfrm>
              <a:off x="7701324" y="4670910"/>
              <a:ext cx="807733" cy="652292"/>
            </a:xfrm>
            <a:custGeom>
              <a:avLst/>
              <a:gdLst>
                <a:gd name="T0" fmla="*/ 67 w 123"/>
                <a:gd name="T1" fmla="*/ 62 h 100"/>
                <a:gd name="T2" fmla="*/ 67 w 123"/>
                <a:gd name="T3" fmla="*/ 65 h 100"/>
                <a:gd name="T4" fmla="*/ 66 w 123"/>
                <a:gd name="T5" fmla="*/ 67 h 100"/>
                <a:gd name="T6" fmla="*/ 62 w 123"/>
                <a:gd name="T7" fmla="*/ 67 h 100"/>
                <a:gd name="T8" fmla="*/ 58 w 123"/>
                <a:gd name="T9" fmla="*/ 67 h 100"/>
                <a:gd name="T10" fmla="*/ 56 w 123"/>
                <a:gd name="T11" fmla="*/ 65 h 100"/>
                <a:gd name="T12" fmla="*/ 56 w 123"/>
                <a:gd name="T13" fmla="*/ 62 h 100"/>
                <a:gd name="T14" fmla="*/ 0 w 123"/>
                <a:gd name="T15" fmla="*/ 44 h 100"/>
                <a:gd name="T16" fmla="*/ 0 w 123"/>
                <a:gd name="T17" fmla="*/ 81 h 100"/>
                <a:gd name="T18" fmla="*/ 19 w 123"/>
                <a:gd name="T19" fmla="*/ 100 h 100"/>
                <a:gd name="T20" fmla="*/ 62 w 123"/>
                <a:gd name="T21" fmla="*/ 100 h 100"/>
                <a:gd name="T22" fmla="*/ 104 w 123"/>
                <a:gd name="T23" fmla="*/ 100 h 100"/>
                <a:gd name="T24" fmla="*/ 123 w 123"/>
                <a:gd name="T25" fmla="*/ 81 h 100"/>
                <a:gd name="T26" fmla="*/ 123 w 123"/>
                <a:gd name="T27" fmla="*/ 44 h 100"/>
                <a:gd name="T28" fmla="*/ 67 w 123"/>
                <a:gd name="T29" fmla="*/ 62 h 100"/>
                <a:gd name="T30" fmla="*/ 62 w 123"/>
                <a:gd name="T31" fmla="*/ 58 h 100"/>
                <a:gd name="T32" fmla="*/ 64 w 123"/>
                <a:gd name="T33" fmla="*/ 58 h 100"/>
                <a:gd name="T34" fmla="*/ 66 w 123"/>
                <a:gd name="T35" fmla="*/ 59 h 100"/>
                <a:gd name="T36" fmla="*/ 66 w 123"/>
                <a:gd name="T37" fmla="*/ 64 h 100"/>
                <a:gd name="T38" fmla="*/ 64 w 123"/>
                <a:gd name="T39" fmla="*/ 65 h 100"/>
                <a:gd name="T40" fmla="*/ 62 w 123"/>
                <a:gd name="T41" fmla="*/ 65 h 100"/>
                <a:gd name="T42" fmla="*/ 60 w 123"/>
                <a:gd name="T43" fmla="*/ 65 h 100"/>
                <a:gd name="T44" fmla="*/ 58 w 123"/>
                <a:gd name="T45" fmla="*/ 64 h 100"/>
                <a:gd name="T46" fmla="*/ 58 w 123"/>
                <a:gd name="T47" fmla="*/ 59 h 100"/>
                <a:gd name="T48" fmla="*/ 60 w 123"/>
                <a:gd name="T49" fmla="*/ 58 h 100"/>
                <a:gd name="T50" fmla="*/ 62 w 123"/>
                <a:gd name="T51" fmla="*/ 58 h 100"/>
                <a:gd name="T52" fmla="*/ 56 w 123"/>
                <a:gd name="T53" fmla="*/ 58 h 100"/>
                <a:gd name="T54" fmla="*/ 56 w 123"/>
                <a:gd name="T55" fmla="*/ 60 h 100"/>
                <a:gd name="T56" fmla="*/ 1 w 123"/>
                <a:gd name="T57" fmla="*/ 42 h 100"/>
                <a:gd name="T58" fmla="*/ 19 w 123"/>
                <a:gd name="T59" fmla="*/ 24 h 100"/>
                <a:gd name="T60" fmla="*/ 62 w 123"/>
                <a:gd name="T61" fmla="*/ 24 h 100"/>
                <a:gd name="T62" fmla="*/ 104 w 123"/>
                <a:gd name="T63" fmla="*/ 24 h 100"/>
                <a:gd name="T64" fmla="*/ 123 w 123"/>
                <a:gd name="T65" fmla="*/ 42 h 100"/>
                <a:gd name="T66" fmla="*/ 67 w 123"/>
                <a:gd name="T67" fmla="*/ 60 h 100"/>
                <a:gd name="T68" fmla="*/ 67 w 123"/>
                <a:gd name="T69" fmla="*/ 58 h 100"/>
                <a:gd name="T70" fmla="*/ 66 w 123"/>
                <a:gd name="T71" fmla="*/ 56 h 100"/>
                <a:gd name="T72" fmla="*/ 62 w 123"/>
                <a:gd name="T73" fmla="*/ 56 h 100"/>
                <a:gd name="T74" fmla="*/ 58 w 123"/>
                <a:gd name="T75" fmla="*/ 56 h 100"/>
                <a:gd name="T76" fmla="*/ 56 w 123"/>
                <a:gd name="T77" fmla="*/ 58 h 100"/>
                <a:gd name="T78" fmla="*/ 62 w 123"/>
                <a:gd name="T79" fmla="*/ 4 h 100"/>
                <a:gd name="T80" fmla="*/ 62 w 123"/>
                <a:gd name="T81" fmla="*/ 4 h 100"/>
                <a:gd name="T82" fmla="*/ 81 w 123"/>
                <a:gd name="T83" fmla="*/ 23 h 100"/>
                <a:gd name="T84" fmla="*/ 84 w 123"/>
                <a:gd name="T85" fmla="*/ 23 h 100"/>
                <a:gd name="T86" fmla="*/ 62 w 123"/>
                <a:gd name="T87" fmla="*/ 0 h 100"/>
                <a:gd name="T88" fmla="*/ 62 w 123"/>
                <a:gd name="T89" fmla="*/ 0 h 100"/>
                <a:gd name="T90" fmla="*/ 39 w 123"/>
                <a:gd name="T91" fmla="*/ 23 h 100"/>
                <a:gd name="T92" fmla="*/ 43 w 123"/>
                <a:gd name="T93" fmla="*/ 23 h 100"/>
                <a:gd name="T94" fmla="*/ 62 w 123"/>
                <a:gd name="T95" fmla="*/ 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3" h="100">
                  <a:moveTo>
                    <a:pt x="67" y="62"/>
                  </a:moveTo>
                  <a:cubicBezTo>
                    <a:pt x="67" y="65"/>
                    <a:pt x="67" y="65"/>
                    <a:pt x="67" y="65"/>
                  </a:cubicBezTo>
                  <a:cubicBezTo>
                    <a:pt x="67" y="66"/>
                    <a:pt x="67" y="67"/>
                    <a:pt x="66" y="67"/>
                  </a:cubicBezTo>
                  <a:cubicBezTo>
                    <a:pt x="62" y="67"/>
                    <a:pt x="62" y="67"/>
                    <a:pt x="62" y="67"/>
                  </a:cubicBezTo>
                  <a:cubicBezTo>
                    <a:pt x="58" y="67"/>
                    <a:pt x="58" y="67"/>
                    <a:pt x="58" y="67"/>
                  </a:cubicBezTo>
                  <a:cubicBezTo>
                    <a:pt x="57" y="67"/>
                    <a:pt x="56" y="66"/>
                    <a:pt x="56" y="65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92"/>
                    <a:pt x="9" y="100"/>
                    <a:pt x="19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104" y="100"/>
                    <a:pt x="104" y="100"/>
                    <a:pt x="104" y="100"/>
                  </a:cubicBezTo>
                  <a:cubicBezTo>
                    <a:pt x="114" y="100"/>
                    <a:pt x="123" y="92"/>
                    <a:pt x="123" y="81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67" y="62"/>
                    <a:pt x="67" y="62"/>
                    <a:pt x="67" y="62"/>
                  </a:cubicBezTo>
                  <a:close/>
                  <a:moveTo>
                    <a:pt x="62" y="58"/>
                  </a:moveTo>
                  <a:cubicBezTo>
                    <a:pt x="64" y="58"/>
                    <a:pt x="64" y="58"/>
                    <a:pt x="64" y="58"/>
                  </a:cubicBezTo>
                  <a:cubicBezTo>
                    <a:pt x="65" y="58"/>
                    <a:pt x="66" y="58"/>
                    <a:pt x="66" y="59"/>
                  </a:cubicBezTo>
                  <a:cubicBezTo>
                    <a:pt x="66" y="64"/>
                    <a:pt x="66" y="64"/>
                    <a:pt x="66" y="64"/>
                  </a:cubicBezTo>
                  <a:cubicBezTo>
                    <a:pt x="66" y="65"/>
                    <a:pt x="65" y="65"/>
                    <a:pt x="64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0" y="65"/>
                    <a:pt x="60" y="65"/>
                    <a:pt x="60" y="65"/>
                  </a:cubicBezTo>
                  <a:cubicBezTo>
                    <a:pt x="59" y="65"/>
                    <a:pt x="58" y="65"/>
                    <a:pt x="58" y="64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8" y="58"/>
                    <a:pt x="59" y="58"/>
                    <a:pt x="60" y="58"/>
                  </a:cubicBezTo>
                  <a:cubicBezTo>
                    <a:pt x="62" y="58"/>
                    <a:pt x="62" y="58"/>
                    <a:pt x="62" y="58"/>
                  </a:cubicBezTo>
                  <a:close/>
                  <a:moveTo>
                    <a:pt x="56" y="58"/>
                  </a:moveTo>
                  <a:cubicBezTo>
                    <a:pt x="56" y="60"/>
                    <a:pt x="56" y="60"/>
                    <a:pt x="56" y="60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32"/>
                    <a:pt x="9" y="24"/>
                    <a:pt x="19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14" y="24"/>
                    <a:pt x="122" y="32"/>
                    <a:pt x="123" y="42"/>
                  </a:cubicBezTo>
                  <a:cubicBezTo>
                    <a:pt x="67" y="60"/>
                    <a:pt x="67" y="60"/>
                    <a:pt x="67" y="60"/>
                  </a:cubicBezTo>
                  <a:cubicBezTo>
                    <a:pt x="67" y="58"/>
                    <a:pt x="67" y="58"/>
                    <a:pt x="67" y="58"/>
                  </a:cubicBezTo>
                  <a:cubicBezTo>
                    <a:pt x="67" y="56"/>
                    <a:pt x="67" y="56"/>
                    <a:pt x="66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7" y="56"/>
                    <a:pt x="56" y="56"/>
                    <a:pt x="56" y="58"/>
                  </a:cubicBezTo>
                  <a:close/>
                  <a:moveTo>
                    <a:pt x="62" y="4"/>
                  </a:moveTo>
                  <a:cubicBezTo>
                    <a:pt x="62" y="4"/>
                    <a:pt x="62" y="4"/>
                    <a:pt x="62" y="4"/>
                  </a:cubicBezTo>
                  <a:cubicBezTo>
                    <a:pt x="72" y="4"/>
                    <a:pt x="81" y="13"/>
                    <a:pt x="81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11"/>
                    <a:pt x="74" y="1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9" y="0"/>
                    <a:pt x="39" y="11"/>
                    <a:pt x="39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13"/>
                    <a:pt x="51" y="4"/>
                    <a:pt x="62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918367" y="4245857"/>
            <a:ext cx="3109800" cy="1631415"/>
            <a:chOff x="3634221" y="4101582"/>
            <a:chExt cx="3384376" cy="1775690"/>
          </a:xfrm>
        </p:grpSpPr>
        <p:sp>
          <p:nvSpPr>
            <p:cNvPr id="18" name="矩形标注 17"/>
            <p:cNvSpPr/>
            <p:nvPr/>
          </p:nvSpPr>
          <p:spPr>
            <a:xfrm>
              <a:off x="3634221" y="4101582"/>
              <a:ext cx="3384376" cy="1775690"/>
            </a:xfrm>
            <a:prstGeom prst="wedgeRectCallou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746612" y="4825153"/>
              <a:ext cx="2206620" cy="8243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文字。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746612" y="4363488"/>
              <a:ext cx="887138" cy="467135"/>
            </a:xfrm>
            <a:prstGeom prst="rect">
              <a:avLst/>
            </a:prstGeom>
            <a:noFill/>
          </p:spPr>
          <p:txBody>
            <a:bodyPr wrap="square" t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标题</a:t>
              </a:r>
              <a:r>
                <a:rPr lang="en-US" altLang="zh-CN" sz="1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3</a:t>
              </a:r>
              <a:endPara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endParaRPr>
            </a:p>
          </p:txBody>
        </p:sp>
        <p:sp>
          <p:nvSpPr>
            <p:cNvPr id="21" name="Freeform 8"/>
            <p:cNvSpPr>
              <a:spLocks noEditPoints="1"/>
            </p:cNvSpPr>
            <p:nvPr/>
          </p:nvSpPr>
          <p:spPr bwMode="auto">
            <a:xfrm>
              <a:off x="3796813" y="4670910"/>
              <a:ext cx="845520" cy="740810"/>
            </a:xfrm>
            <a:custGeom>
              <a:avLst/>
              <a:gdLst>
                <a:gd name="T0" fmla="*/ 92 w 137"/>
                <a:gd name="T1" fmla="*/ 69 h 120"/>
                <a:gd name="T2" fmla="*/ 76 w 137"/>
                <a:gd name="T3" fmla="*/ 52 h 120"/>
                <a:gd name="T4" fmla="*/ 75 w 137"/>
                <a:gd name="T5" fmla="*/ 38 h 120"/>
                <a:gd name="T6" fmla="*/ 69 w 137"/>
                <a:gd name="T7" fmla="*/ 44 h 120"/>
                <a:gd name="T8" fmla="*/ 52 w 137"/>
                <a:gd name="T9" fmla="*/ 28 h 120"/>
                <a:gd name="T10" fmla="*/ 41 w 137"/>
                <a:gd name="T11" fmla="*/ 37 h 120"/>
                <a:gd name="T12" fmla="*/ 18 w 137"/>
                <a:gd name="T13" fmla="*/ 38 h 120"/>
                <a:gd name="T14" fmla="*/ 16 w 137"/>
                <a:gd name="T15" fmla="*/ 52 h 120"/>
                <a:gd name="T16" fmla="*/ 0 w 137"/>
                <a:gd name="T17" fmla="*/ 69 h 120"/>
                <a:gd name="T18" fmla="*/ 9 w 137"/>
                <a:gd name="T19" fmla="*/ 80 h 120"/>
                <a:gd name="T20" fmla="*/ 10 w 137"/>
                <a:gd name="T21" fmla="*/ 103 h 120"/>
                <a:gd name="T22" fmla="*/ 24 w 137"/>
                <a:gd name="T23" fmla="*/ 104 h 120"/>
                <a:gd name="T24" fmla="*/ 41 w 137"/>
                <a:gd name="T25" fmla="*/ 120 h 120"/>
                <a:gd name="T26" fmla="*/ 52 w 137"/>
                <a:gd name="T27" fmla="*/ 111 h 120"/>
                <a:gd name="T28" fmla="*/ 72 w 137"/>
                <a:gd name="T29" fmla="*/ 107 h 120"/>
                <a:gd name="T30" fmla="*/ 83 w 137"/>
                <a:gd name="T31" fmla="*/ 103 h 120"/>
                <a:gd name="T32" fmla="*/ 83 w 137"/>
                <a:gd name="T33" fmla="*/ 80 h 120"/>
                <a:gd name="T34" fmla="*/ 72 w 137"/>
                <a:gd name="T35" fmla="*/ 84 h 120"/>
                <a:gd name="T36" fmla="*/ 46 w 137"/>
                <a:gd name="T37" fmla="*/ 101 h 120"/>
                <a:gd name="T38" fmla="*/ 46 w 137"/>
                <a:gd name="T39" fmla="*/ 47 h 120"/>
                <a:gd name="T40" fmla="*/ 73 w 137"/>
                <a:gd name="T41" fmla="*/ 74 h 120"/>
                <a:gd name="T42" fmla="*/ 129 w 137"/>
                <a:gd name="T43" fmla="*/ 77 h 120"/>
                <a:gd name="T44" fmla="*/ 137 w 137"/>
                <a:gd name="T45" fmla="*/ 85 h 120"/>
                <a:gd name="T46" fmla="*/ 133 w 137"/>
                <a:gd name="T47" fmla="*/ 91 h 120"/>
                <a:gd name="T48" fmla="*/ 132 w 137"/>
                <a:gd name="T49" fmla="*/ 102 h 120"/>
                <a:gd name="T50" fmla="*/ 125 w 137"/>
                <a:gd name="T51" fmla="*/ 103 h 120"/>
                <a:gd name="T52" fmla="*/ 117 w 137"/>
                <a:gd name="T53" fmla="*/ 111 h 120"/>
                <a:gd name="T54" fmla="*/ 111 w 137"/>
                <a:gd name="T55" fmla="*/ 107 h 120"/>
                <a:gd name="T56" fmla="*/ 100 w 137"/>
                <a:gd name="T57" fmla="*/ 106 h 120"/>
                <a:gd name="T58" fmla="*/ 99 w 137"/>
                <a:gd name="T59" fmla="*/ 99 h 120"/>
                <a:gd name="T60" fmla="*/ 91 w 137"/>
                <a:gd name="T61" fmla="*/ 91 h 120"/>
                <a:gd name="T62" fmla="*/ 96 w 137"/>
                <a:gd name="T63" fmla="*/ 85 h 120"/>
                <a:gd name="T64" fmla="*/ 96 w 137"/>
                <a:gd name="T65" fmla="*/ 74 h 120"/>
                <a:gd name="T66" fmla="*/ 103 w 137"/>
                <a:gd name="T67" fmla="*/ 73 h 120"/>
                <a:gd name="T68" fmla="*/ 111 w 137"/>
                <a:gd name="T69" fmla="*/ 65 h 120"/>
                <a:gd name="T70" fmla="*/ 117 w 137"/>
                <a:gd name="T71" fmla="*/ 70 h 120"/>
                <a:gd name="T72" fmla="*/ 128 w 137"/>
                <a:gd name="T73" fmla="*/ 70 h 120"/>
                <a:gd name="T74" fmla="*/ 129 w 137"/>
                <a:gd name="T75" fmla="*/ 77 h 120"/>
                <a:gd name="T76" fmla="*/ 128 w 137"/>
                <a:gd name="T77" fmla="*/ 88 h 120"/>
                <a:gd name="T78" fmla="*/ 101 w 137"/>
                <a:gd name="T79" fmla="*/ 88 h 120"/>
                <a:gd name="T80" fmla="*/ 114 w 137"/>
                <a:gd name="T81" fmla="*/ 102 h 120"/>
                <a:gd name="T82" fmla="*/ 137 w 137"/>
                <a:gd name="T83" fmla="*/ 27 h 120"/>
                <a:gd name="T84" fmla="*/ 131 w 137"/>
                <a:gd name="T85" fmla="*/ 34 h 120"/>
                <a:gd name="T86" fmla="*/ 131 w 137"/>
                <a:gd name="T87" fmla="*/ 50 h 120"/>
                <a:gd name="T88" fmla="*/ 122 w 137"/>
                <a:gd name="T89" fmla="*/ 51 h 120"/>
                <a:gd name="T90" fmla="*/ 111 w 137"/>
                <a:gd name="T91" fmla="*/ 61 h 120"/>
                <a:gd name="T92" fmla="*/ 103 w 137"/>
                <a:gd name="T93" fmla="*/ 55 h 120"/>
                <a:gd name="T94" fmla="*/ 88 w 137"/>
                <a:gd name="T95" fmla="*/ 55 h 120"/>
                <a:gd name="T96" fmla="*/ 87 w 137"/>
                <a:gd name="T97" fmla="*/ 46 h 120"/>
                <a:gd name="T98" fmla="*/ 76 w 137"/>
                <a:gd name="T99" fmla="*/ 34 h 120"/>
                <a:gd name="T100" fmla="*/ 82 w 137"/>
                <a:gd name="T101" fmla="*/ 27 h 120"/>
                <a:gd name="T102" fmla="*/ 83 w 137"/>
                <a:gd name="T103" fmla="*/ 12 h 120"/>
                <a:gd name="T104" fmla="*/ 92 w 137"/>
                <a:gd name="T105" fmla="*/ 11 h 120"/>
                <a:gd name="T106" fmla="*/ 103 w 137"/>
                <a:gd name="T107" fmla="*/ 0 h 120"/>
                <a:gd name="T108" fmla="*/ 110 w 137"/>
                <a:gd name="T109" fmla="*/ 6 h 120"/>
                <a:gd name="T110" fmla="*/ 126 w 137"/>
                <a:gd name="T111" fmla="*/ 7 h 120"/>
                <a:gd name="T112" fmla="*/ 127 w 137"/>
                <a:gd name="T113" fmla="*/ 16 h 120"/>
                <a:gd name="T114" fmla="*/ 107 w 137"/>
                <a:gd name="T115" fmla="*/ 49 h 120"/>
                <a:gd name="T116" fmla="*/ 89 w 137"/>
                <a:gd name="T117" fmla="*/ 31 h 120"/>
                <a:gd name="T118" fmla="*/ 125 w 137"/>
                <a:gd name="T119" fmla="*/ 3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7" h="120">
                  <a:moveTo>
                    <a:pt x="92" y="80"/>
                  </a:moveTo>
                  <a:cubicBezTo>
                    <a:pt x="92" y="69"/>
                    <a:pt x="92" y="69"/>
                    <a:pt x="92" y="69"/>
                  </a:cubicBezTo>
                  <a:cubicBezTo>
                    <a:pt x="83" y="69"/>
                    <a:pt x="83" y="69"/>
                    <a:pt x="83" y="69"/>
                  </a:cubicBezTo>
                  <a:cubicBezTo>
                    <a:pt x="82" y="62"/>
                    <a:pt x="80" y="57"/>
                    <a:pt x="76" y="52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64" y="40"/>
                    <a:pt x="58" y="38"/>
                    <a:pt x="52" y="37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35" y="38"/>
                    <a:pt x="29" y="40"/>
                    <a:pt x="24" y="44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3" y="57"/>
                    <a:pt x="10" y="63"/>
                    <a:pt x="9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10" y="86"/>
                    <a:pt x="13" y="92"/>
                    <a:pt x="16" y="97"/>
                  </a:cubicBezTo>
                  <a:cubicBezTo>
                    <a:pt x="10" y="103"/>
                    <a:pt x="10" y="103"/>
                    <a:pt x="10" y="103"/>
                  </a:cubicBezTo>
                  <a:cubicBezTo>
                    <a:pt x="18" y="111"/>
                    <a:pt x="18" y="111"/>
                    <a:pt x="18" y="111"/>
                  </a:cubicBezTo>
                  <a:cubicBezTo>
                    <a:pt x="24" y="104"/>
                    <a:pt x="24" y="104"/>
                    <a:pt x="24" y="104"/>
                  </a:cubicBezTo>
                  <a:cubicBezTo>
                    <a:pt x="29" y="108"/>
                    <a:pt x="35" y="110"/>
                    <a:pt x="41" y="111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52" y="120"/>
                    <a:pt x="52" y="120"/>
                    <a:pt x="52" y="120"/>
                  </a:cubicBezTo>
                  <a:cubicBezTo>
                    <a:pt x="52" y="111"/>
                    <a:pt x="52" y="111"/>
                    <a:pt x="52" y="111"/>
                  </a:cubicBezTo>
                  <a:cubicBezTo>
                    <a:pt x="58" y="110"/>
                    <a:pt x="64" y="108"/>
                    <a:pt x="69" y="104"/>
                  </a:cubicBezTo>
                  <a:cubicBezTo>
                    <a:pt x="72" y="107"/>
                    <a:pt x="72" y="107"/>
                    <a:pt x="72" y="107"/>
                  </a:cubicBezTo>
                  <a:cubicBezTo>
                    <a:pt x="75" y="111"/>
                    <a:pt x="75" y="111"/>
                    <a:pt x="75" y="111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77" y="96"/>
                    <a:pt x="77" y="96"/>
                    <a:pt x="77" y="96"/>
                  </a:cubicBezTo>
                  <a:cubicBezTo>
                    <a:pt x="80" y="91"/>
                    <a:pt x="83" y="86"/>
                    <a:pt x="83" y="80"/>
                  </a:cubicBezTo>
                  <a:cubicBezTo>
                    <a:pt x="92" y="80"/>
                    <a:pt x="92" y="80"/>
                    <a:pt x="92" y="80"/>
                  </a:cubicBezTo>
                  <a:close/>
                  <a:moveTo>
                    <a:pt x="72" y="84"/>
                  </a:moveTo>
                  <a:cubicBezTo>
                    <a:pt x="72" y="84"/>
                    <a:pt x="72" y="84"/>
                    <a:pt x="72" y="84"/>
                  </a:cubicBezTo>
                  <a:cubicBezTo>
                    <a:pt x="68" y="94"/>
                    <a:pt x="58" y="101"/>
                    <a:pt x="46" y="101"/>
                  </a:cubicBezTo>
                  <a:cubicBezTo>
                    <a:pt x="31" y="101"/>
                    <a:pt x="19" y="89"/>
                    <a:pt x="19" y="74"/>
                  </a:cubicBezTo>
                  <a:cubicBezTo>
                    <a:pt x="19" y="59"/>
                    <a:pt x="31" y="47"/>
                    <a:pt x="46" y="47"/>
                  </a:cubicBezTo>
                  <a:cubicBezTo>
                    <a:pt x="58" y="47"/>
                    <a:pt x="68" y="54"/>
                    <a:pt x="72" y="64"/>
                  </a:cubicBezTo>
                  <a:cubicBezTo>
                    <a:pt x="73" y="67"/>
                    <a:pt x="73" y="71"/>
                    <a:pt x="73" y="74"/>
                  </a:cubicBezTo>
                  <a:cubicBezTo>
                    <a:pt x="73" y="78"/>
                    <a:pt x="73" y="81"/>
                    <a:pt x="72" y="84"/>
                  </a:cubicBezTo>
                  <a:close/>
                  <a:moveTo>
                    <a:pt x="129" y="77"/>
                  </a:moveTo>
                  <a:cubicBezTo>
                    <a:pt x="131" y="79"/>
                    <a:pt x="132" y="82"/>
                    <a:pt x="133" y="85"/>
                  </a:cubicBezTo>
                  <a:cubicBezTo>
                    <a:pt x="137" y="85"/>
                    <a:pt x="137" y="85"/>
                    <a:pt x="137" y="85"/>
                  </a:cubicBezTo>
                  <a:cubicBezTo>
                    <a:pt x="137" y="91"/>
                    <a:pt x="137" y="91"/>
                    <a:pt x="137" y="91"/>
                  </a:cubicBezTo>
                  <a:cubicBezTo>
                    <a:pt x="133" y="91"/>
                    <a:pt x="133" y="91"/>
                    <a:pt x="133" y="91"/>
                  </a:cubicBezTo>
                  <a:cubicBezTo>
                    <a:pt x="132" y="94"/>
                    <a:pt x="131" y="97"/>
                    <a:pt x="129" y="99"/>
                  </a:cubicBezTo>
                  <a:cubicBezTo>
                    <a:pt x="132" y="102"/>
                    <a:pt x="132" y="102"/>
                    <a:pt x="132" y="102"/>
                  </a:cubicBezTo>
                  <a:cubicBezTo>
                    <a:pt x="129" y="106"/>
                    <a:pt x="129" y="106"/>
                    <a:pt x="129" y="106"/>
                  </a:cubicBezTo>
                  <a:cubicBezTo>
                    <a:pt x="125" y="103"/>
                    <a:pt x="125" y="103"/>
                    <a:pt x="125" y="103"/>
                  </a:cubicBezTo>
                  <a:cubicBezTo>
                    <a:pt x="123" y="105"/>
                    <a:pt x="120" y="106"/>
                    <a:pt x="117" y="107"/>
                  </a:cubicBezTo>
                  <a:cubicBezTo>
                    <a:pt x="117" y="111"/>
                    <a:pt x="117" y="111"/>
                    <a:pt x="117" y="111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11" y="107"/>
                    <a:pt x="111" y="107"/>
                    <a:pt x="111" y="107"/>
                  </a:cubicBezTo>
                  <a:cubicBezTo>
                    <a:pt x="108" y="106"/>
                    <a:pt x="105" y="105"/>
                    <a:pt x="103" y="103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96" y="102"/>
                    <a:pt x="96" y="102"/>
                    <a:pt x="96" y="102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97" y="97"/>
                    <a:pt x="96" y="94"/>
                    <a:pt x="96" y="91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91" y="85"/>
                    <a:pt x="91" y="85"/>
                    <a:pt x="91" y="85"/>
                  </a:cubicBezTo>
                  <a:cubicBezTo>
                    <a:pt x="96" y="85"/>
                    <a:pt x="96" y="85"/>
                    <a:pt x="96" y="85"/>
                  </a:cubicBezTo>
                  <a:cubicBezTo>
                    <a:pt x="96" y="82"/>
                    <a:pt x="97" y="79"/>
                    <a:pt x="99" y="77"/>
                  </a:cubicBezTo>
                  <a:cubicBezTo>
                    <a:pt x="96" y="74"/>
                    <a:pt x="96" y="74"/>
                    <a:pt x="96" y="74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5" y="71"/>
                    <a:pt x="108" y="70"/>
                    <a:pt x="111" y="70"/>
                  </a:cubicBezTo>
                  <a:cubicBezTo>
                    <a:pt x="111" y="65"/>
                    <a:pt x="111" y="65"/>
                    <a:pt x="111" y="65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7" y="70"/>
                    <a:pt x="117" y="70"/>
                    <a:pt x="117" y="70"/>
                  </a:cubicBezTo>
                  <a:cubicBezTo>
                    <a:pt x="120" y="70"/>
                    <a:pt x="123" y="71"/>
                    <a:pt x="125" y="73"/>
                  </a:cubicBezTo>
                  <a:cubicBezTo>
                    <a:pt x="128" y="70"/>
                    <a:pt x="128" y="70"/>
                    <a:pt x="128" y="70"/>
                  </a:cubicBezTo>
                  <a:cubicBezTo>
                    <a:pt x="132" y="74"/>
                    <a:pt x="132" y="74"/>
                    <a:pt x="132" y="74"/>
                  </a:cubicBezTo>
                  <a:cubicBezTo>
                    <a:pt x="129" y="77"/>
                    <a:pt x="129" y="77"/>
                    <a:pt x="129" y="77"/>
                  </a:cubicBezTo>
                  <a:close/>
                  <a:moveTo>
                    <a:pt x="114" y="102"/>
                  </a:moveTo>
                  <a:cubicBezTo>
                    <a:pt x="122" y="102"/>
                    <a:pt x="128" y="96"/>
                    <a:pt x="128" y="88"/>
                  </a:cubicBezTo>
                  <a:cubicBezTo>
                    <a:pt x="128" y="81"/>
                    <a:pt x="122" y="75"/>
                    <a:pt x="114" y="75"/>
                  </a:cubicBezTo>
                  <a:cubicBezTo>
                    <a:pt x="107" y="75"/>
                    <a:pt x="101" y="81"/>
                    <a:pt x="101" y="88"/>
                  </a:cubicBezTo>
                  <a:cubicBezTo>
                    <a:pt x="101" y="96"/>
                    <a:pt x="107" y="102"/>
                    <a:pt x="114" y="102"/>
                  </a:cubicBezTo>
                  <a:cubicBezTo>
                    <a:pt x="114" y="102"/>
                    <a:pt x="114" y="102"/>
                    <a:pt x="114" y="102"/>
                  </a:cubicBezTo>
                  <a:close/>
                  <a:moveTo>
                    <a:pt x="131" y="27"/>
                  </a:moveTo>
                  <a:cubicBezTo>
                    <a:pt x="137" y="27"/>
                    <a:pt x="137" y="27"/>
                    <a:pt x="137" y="27"/>
                  </a:cubicBezTo>
                  <a:cubicBezTo>
                    <a:pt x="137" y="34"/>
                    <a:pt x="137" y="34"/>
                    <a:pt x="137" y="34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31" y="38"/>
                    <a:pt x="129" y="42"/>
                    <a:pt x="127" y="45"/>
                  </a:cubicBezTo>
                  <a:cubicBezTo>
                    <a:pt x="131" y="50"/>
                    <a:pt x="131" y="50"/>
                    <a:pt x="131" y="50"/>
                  </a:cubicBezTo>
                  <a:cubicBezTo>
                    <a:pt x="126" y="55"/>
                    <a:pt x="126" y="55"/>
                    <a:pt x="126" y="55"/>
                  </a:cubicBezTo>
                  <a:cubicBezTo>
                    <a:pt x="122" y="51"/>
                    <a:pt x="122" y="51"/>
                    <a:pt x="122" y="51"/>
                  </a:cubicBezTo>
                  <a:cubicBezTo>
                    <a:pt x="118" y="53"/>
                    <a:pt x="115" y="55"/>
                    <a:pt x="111" y="55"/>
                  </a:cubicBezTo>
                  <a:cubicBezTo>
                    <a:pt x="111" y="61"/>
                    <a:pt x="111" y="61"/>
                    <a:pt x="111" y="61"/>
                  </a:cubicBezTo>
                  <a:cubicBezTo>
                    <a:pt x="103" y="61"/>
                    <a:pt x="103" y="61"/>
                    <a:pt x="103" y="61"/>
                  </a:cubicBezTo>
                  <a:cubicBezTo>
                    <a:pt x="103" y="55"/>
                    <a:pt x="103" y="55"/>
                    <a:pt x="103" y="55"/>
                  </a:cubicBezTo>
                  <a:cubicBezTo>
                    <a:pt x="99" y="55"/>
                    <a:pt x="95" y="53"/>
                    <a:pt x="92" y="51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5" y="42"/>
                    <a:pt x="83" y="39"/>
                    <a:pt x="82" y="34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83" y="23"/>
                    <a:pt x="84" y="19"/>
                    <a:pt x="87" y="16"/>
                  </a:cubicBezTo>
                  <a:cubicBezTo>
                    <a:pt x="83" y="12"/>
                    <a:pt x="83" y="12"/>
                    <a:pt x="83" y="12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5" y="8"/>
                    <a:pt x="99" y="7"/>
                    <a:pt x="103" y="6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5" y="7"/>
                    <a:pt x="118" y="8"/>
                    <a:pt x="121" y="11"/>
                  </a:cubicBezTo>
                  <a:cubicBezTo>
                    <a:pt x="126" y="7"/>
                    <a:pt x="126" y="7"/>
                    <a:pt x="126" y="7"/>
                  </a:cubicBezTo>
                  <a:cubicBezTo>
                    <a:pt x="131" y="12"/>
                    <a:pt x="131" y="12"/>
                    <a:pt x="131" y="12"/>
                  </a:cubicBezTo>
                  <a:cubicBezTo>
                    <a:pt x="127" y="16"/>
                    <a:pt x="127" y="16"/>
                    <a:pt x="127" y="16"/>
                  </a:cubicBezTo>
                  <a:cubicBezTo>
                    <a:pt x="129" y="19"/>
                    <a:pt x="131" y="23"/>
                    <a:pt x="131" y="27"/>
                  </a:cubicBezTo>
                  <a:close/>
                  <a:moveTo>
                    <a:pt x="107" y="49"/>
                  </a:moveTo>
                  <a:cubicBezTo>
                    <a:pt x="107" y="49"/>
                    <a:pt x="107" y="49"/>
                    <a:pt x="107" y="49"/>
                  </a:cubicBezTo>
                  <a:cubicBezTo>
                    <a:pt x="97" y="49"/>
                    <a:pt x="89" y="41"/>
                    <a:pt x="89" y="31"/>
                  </a:cubicBezTo>
                  <a:cubicBezTo>
                    <a:pt x="89" y="21"/>
                    <a:pt x="97" y="13"/>
                    <a:pt x="107" y="13"/>
                  </a:cubicBezTo>
                  <a:cubicBezTo>
                    <a:pt x="117" y="13"/>
                    <a:pt x="125" y="21"/>
                    <a:pt x="125" y="31"/>
                  </a:cubicBezTo>
                  <a:cubicBezTo>
                    <a:pt x="125" y="41"/>
                    <a:pt x="117" y="49"/>
                    <a:pt x="107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801057" y="2116661"/>
            <a:ext cx="3109800" cy="1631415"/>
            <a:chOff x="1329965" y="1784090"/>
            <a:chExt cx="3384376" cy="1775690"/>
          </a:xfrm>
        </p:grpSpPr>
        <p:sp>
          <p:nvSpPr>
            <p:cNvPr id="23" name="矩形标注 22"/>
            <p:cNvSpPr/>
            <p:nvPr/>
          </p:nvSpPr>
          <p:spPr>
            <a:xfrm>
              <a:off x="1329965" y="1784090"/>
              <a:ext cx="3384376" cy="1775690"/>
            </a:xfrm>
            <a:prstGeom prst="wedgeRectCallou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435712" y="2472142"/>
              <a:ext cx="2206620" cy="8243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文字。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435712" y="2010477"/>
              <a:ext cx="887138" cy="467135"/>
            </a:xfrm>
            <a:prstGeom prst="rect">
              <a:avLst/>
            </a:prstGeom>
            <a:noFill/>
          </p:spPr>
          <p:txBody>
            <a:bodyPr wrap="square" t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标题</a:t>
              </a:r>
              <a:r>
                <a:rPr lang="en-US" altLang="zh-CN" sz="1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1</a:t>
              </a:r>
              <a:endPara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endParaRPr>
            </a:p>
          </p:txBody>
        </p:sp>
        <p:sp>
          <p:nvSpPr>
            <p:cNvPr id="26" name="Freeform 9"/>
            <p:cNvSpPr>
              <a:spLocks noEditPoints="1"/>
            </p:cNvSpPr>
            <p:nvPr/>
          </p:nvSpPr>
          <p:spPr bwMode="auto">
            <a:xfrm>
              <a:off x="1584836" y="2313391"/>
              <a:ext cx="778336" cy="775494"/>
            </a:xfrm>
            <a:custGeom>
              <a:avLst/>
              <a:gdLst>
                <a:gd name="T0" fmla="*/ 86 w 116"/>
                <a:gd name="T1" fmla="*/ 17 h 116"/>
                <a:gd name="T2" fmla="*/ 8 w 116"/>
                <a:gd name="T3" fmla="*/ 45 h 116"/>
                <a:gd name="T4" fmla="*/ 11 w 116"/>
                <a:gd name="T5" fmla="*/ 50 h 116"/>
                <a:gd name="T6" fmla="*/ 12 w 116"/>
                <a:gd name="T7" fmla="*/ 59 h 116"/>
                <a:gd name="T8" fmla="*/ 16 w 116"/>
                <a:gd name="T9" fmla="*/ 69 h 116"/>
                <a:gd name="T10" fmla="*/ 20 w 116"/>
                <a:gd name="T11" fmla="*/ 77 h 116"/>
                <a:gd name="T12" fmla="*/ 24 w 116"/>
                <a:gd name="T13" fmla="*/ 83 h 116"/>
                <a:gd name="T14" fmla="*/ 27 w 116"/>
                <a:gd name="T15" fmla="*/ 98 h 116"/>
                <a:gd name="T16" fmla="*/ 33 w 116"/>
                <a:gd name="T17" fmla="*/ 105 h 116"/>
                <a:gd name="T18" fmla="*/ 34 w 116"/>
                <a:gd name="T19" fmla="*/ 101 h 116"/>
                <a:gd name="T20" fmla="*/ 37 w 116"/>
                <a:gd name="T21" fmla="*/ 93 h 116"/>
                <a:gd name="T22" fmla="*/ 41 w 116"/>
                <a:gd name="T23" fmla="*/ 83 h 116"/>
                <a:gd name="T24" fmla="*/ 49 w 116"/>
                <a:gd name="T25" fmla="*/ 73 h 116"/>
                <a:gd name="T26" fmla="*/ 53 w 116"/>
                <a:gd name="T27" fmla="*/ 66 h 116"/>
                <a:gd name="T28" fmla="*/ 45 w 116"/>
                <a:gd name="T29" fmla="*/ 61 h 116"/>
                <a:gd name="T30" fmla="*/ 38 w 116"/>
                <a:gd name="T31" fmla="*/ 58 h 116"/>
                <a:gd name="T32" fmla="*/ 33 w 116"/>
                <a:gd name="T33" fmla="*/ 51 h 116"/>
                <a:gd name="T34" fmla="*/ 25 w 116"/>
                <a:gd name="T35" fmla="*/ 47 h 116"/>
                <a:gd name="T36" fmla="*/ 17 w 116"/>
                <a:gd name="T37" fmla="*/ 49 h 116"/>
                <a:gd name="T38" fmla="*/ 13 w 116"/>
                <a:gd name="T39" fmla="*/ 44 h 116"/>
                <a:gd name="T40" fmla="*/ 12 w 116"/>
                <a:gd name="T41" fmla="*/ 37 h 116"/>
                <a:gd name="T42" fmla="*/ 8 w 116"/>
                <a:gd name="T43" fmla="*/ 37 h 116"/>
                <a:gd name="T44" fmla="*/ 12 w 116"/>
                <a:gd name="T45" fmla="*/ 30 h 116"/>
                <a:gd name="T46" fmla="*/ 18 w 116"/>
                <a:gd name="T47" fmla="*/ 30 h 116"/>
                <a:gd name="T48" fmla="*/ 24 w 116"/>
                <a:gd name="T49" fmla="*/ 25 h 116"/>
                <a:gd name="T50" fmla="*/ 30 w 116"/>
                <a:gd name="T51" fmla="*/ 18 h 116"/>
                <a:gd name="T52" fmla="*/ 32 w 116"/>
                <a:gd name="T53" fmla="*/ 15 h 116"/>
                <a:gd name="T54" fmla="*/ 42 w 116"/>
                <a:gd name="T55" fmla="*/ 12 h 116"/>
                <a:gd name="T56" fmla="*/ 34 w 116"/>
                <a:gd name="T57" fmla="*/ 8 h 116"/>
                <a:gd name="T58" fmla="*/ 32 w 116"/>
                <a:gd name="T59" fmla="*/ 8 h 116"/>
                <a:gd name="T60" fmla="*/ 49 w 116"/>
                <a:gd name="T61" fmla="*/ 2 h 116"/>
                <a:gd name="T62" fmla="*/ 56 w 116"/>
                <a:gd name="T63" fmla="*/ 5 h 116"/>
                <a:gd name="T64" fmla="*/ 82 w 116"/>
                <a:gd name="T65" fmla="*/ 6 h 116"/>
                <a:gd name="T66" fmla="*/ 79 w 116"/>
                <a:gd name="T67" fmla="*/ 11 h 116"/>
                <a:gd name="T68" fmla="*/ 85 w 116"/>
                <a:gd name="T69" fmla="*/ 19 h 116"/>
                <a:gd name="T70" fmla="*/ 89 w 116"/>
                <a:gd name="T71" fmla="*/ 19 h 116"/>
                <a:gd name="T72" fmla="*/ 93 w 116"/>
                <a:gd name="T73" fmla="*/ 17 h 116"/>
                <a:gd name="T74" fmla="*/ 97 w 116"/>
                <a:gd name="T75" fmla="*/ 23 h 116"/>
                <a:gd name="T76" fmla="*/ 101 w 116"/>
                <a:gd name="T77" fmla="*/ 27 h 116"/>
                <a:gd name="T78" fmla="*/ 95 w 116"/>
                <a:gd name="T79" fmla="*/ 27 h 116"/>
                <a:gd name="T80" fmla="*/ 89 w 116"/>
                <a:gd name="T81" fmla="*/ 25 h 116"/>
                <a:gd name="T82" fmla="*/ 81 w 116"/>
                <a:gd name="T83" fmla="*/ 24 h 116"/>
                <a:gd name="T84" fmla="*/ 74 w 116"/>
                <a:gd name="T85" fmla="*/ 30 h 116"/>
                <a:gd name="T86" fmla="*/ 70 w 116"/>
                <a:gd name="T87" fmla="*/ 39 h 116"/>
                <a:gd name="T88" fmla="*/ 73 w 116"/>
                <a:gd name="T89" fmla="*/ 50 h 116"/>
                <a:gd name="T90" fmla="*/ 82 w 116"/>
                <a:gd name="T91" fmla="*/ 53 h 116"/>
                <a:gd name="T92" fmla="*/ 91 w 116"/>
                <a:gd name="T93" fmla="*/ 53 h 116"/>
                <a:gd name="T94" fmla="*/ 95 w 116"/>
                <a:gd name="T95" fmla="*/ 61 h 116"/>
                <a:gd name="T96" fmla="*/ 96 w 116"/>
                <a:gd name="T97" fmla="*/ 71 h 116"/>
                <a:gd name="T98" fmla="*/ 95 w 116"/>
                <a:gd name="T99" fmla="*/ 81 h 116"/>
                <a:gd name="T100" fmla="*/ 100 w 116"/>
                <a:gd name="T101" fmla="*/ 90 h 116"/>
                <a:gd name="T102" fmla="*/ 107 w 116"/>
                <a:gd name="T103" fmla="*/ 82 h 116"/>
                <a:gd name="T104" fmla="*/ 112 w 116"/>
                <a:gd name="T105" fmla="*/ 69 h 116"/>
                <a:gd name="T106" fmla="*/ 114 w 116"/>
                <a:gd name="T107" fmla="*/ 53 h 116"/>
                <a:gd name="T108" fmla="*/ 109 w 116"/>
                <a:gd name="T109" fmla="*/ 39 h 116"/>
                <a:gd name="T110" fmla="*/ 105 w 116"/>
                <a:gd name="T111" fmla="*/ 32 h 116"/>
                <a:gd name="T112" fmla="*/ 111 w 116"/>
                <a:gd name="T113" fmla="*/ 41 h 116"/>
                <a:gd name="T114" fmla="*/ 79 w 116"/>
                <a:gd name="T115" fmla="*/ 10 h 116"/>
                <a:gd name="T116" fmla="*/ 75 w 116"/>
                <a:gd name="T117" fmla="*/ 5 h 116"/>
                <a:gd name="T118" fmla="*/ 76 w 116"/>
                <a:gd name="T119" fmla="*/ 9 h 116"/>
                <a:gd name="T120" fmla="*/ 73 w 116"/>
                <a:gd name="T121" fmla="*/ 4 h 116"/>
                <a:gd name="T122" fmla="*/ 109 w 116"/>
                <a:gd name="T123" fmla="*/ 8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6" h="116">
                  <a:moveTo>
                    <a:pt x="6" y="33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6" y="33"/>
                    <a:pt x="6" y="33"/>
                    <a:pt x="5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3"/>
                  </a:cubicBezTo>
                  <a:close/>
                  <a:moveTo>
                    <a:pt x="5" y="35"/>
                  </a:move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lose/>
                  <a:moveTo>
                    <a:pt x="88" y="18"/>
                  </a:move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6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lose/>
                  <a:moveTo>
                    <a:pt x="112" y="37"/>
                  </a:moveTo>
                  <a:cubicBezTo>
                    <a:pt x="114" y="44"/>
                    <a:pt x="116" y="51"/>
                    <a:pt x="116" y="58"/>
                  </a:cubicBezTo>
                  <a:cubicBezTo>
                    <a:pt x="116" y="90"/>
                    <a:pt x="90" y="116"/>
                    <a:pt x="58" y="116"/>
                  </a:cubicBezTo>
                  <a:cubicBezTo>
                    <a:pt x="26" y="116"/>
                    <a:pt x="0" y="90"/>
                    <a:pt x="0" y="58"/>
                  </a:cubicBezTo>
                  <a:cubicBezTo>
                    <a:pt x="0" y="50"/>
                    <a:pt x="2" y="42"/>
                    <a:pt x="5" y="35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8" y="44"/>
                    <a:pt x="8" y="44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4" y="51"/>
                    <a:pt x="14" y="51"/>
                  </a:cubicBezTo>
                  <a:cubicBezTo>
                    <a:pt x="14" y="51"/>
                    <a:pt x="14" y="52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2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5" y="53"/>
                    <a:pt x="15" y="53"/>
                    <a:pt x="15" y="54"/>
                  </a:cubicBezTo>
                  <a:cubicBezTo>
                    <a:pt x="15" y="54"/>
                    <a:pt x="15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60"/>
                    <a:pt x="12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4"/>
                    <a:pt x="13" y="64"/>
                    <a:pt x="13" y="65"/>
                  </a:cubicBezTo>
                  <a:cubicBezTo>
                    <a:pt x="13" y="65"/>
                    <a:pt x="13" y="65"/>
                    <a:pt x="14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6"/>
                    <a:pt x="14" y="67"/>
                    <a:pt x="14" y="67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4" y="67"/>
                    <a:pt x="14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6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1"/>
                    <a:pt x="16" y="71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7" y="73"/>
                  </a:cubicBezTo>
                  <a:cubicBezTo>
                    <a:pt x="17" y="73"/>
                    <a:pt x="17" y="73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5"/>
                    <a:pt x="17" y="75"/>
                  </a:cubicBezTo>
                  <a:cubicBezTo>
                    <a:pt x="17" y="75"/>
                    <a:pt x="17" y="75"/>
                    <a:pt x="18" y="75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8"/>
                    <a:pt x="21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9"/>
                    <a:pt x="22" y="79"/>
                  </a:cubicBezTo>
                  <a:cubicBezTo>
                    <a:pt x="22" y="79"/>
                    <a:pt x="22" y="79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3"/>
                    <a:pt x="23" y="83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4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4" y="84"/>
                    <a:pt x="24" y="85"/>
                    <a:pt x="24" y="85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4" y="90"/>
                    <a:pt x="24" y="90"/>
                    <a:pt x="25" y="90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0"/>
                    <a:pt x="25" y="91"/>
                    <a:pt x="25" y="91"/>
                  </a:cubicBezTo>
                  <a:cubicBezTo>
                    <a:pt x="25" y="91"/>
                    <a:pt x="25" y="92"/>
                    <a:pt x="25" y="92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5"/>
                    <a:pt x="25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5" y="96"/>
                    <a:pt x="26" y="96"/>
                    <a:pt x="26" y="97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7" y="97"/>
                    <a:pt x="27" y="97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8" y="98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9" y="99"/>
                  </a:cubicBezTo>
                  <a:cubicBezTo>
                    <a:pt x="29" y="100"/>
                    <a:pt x="29" y="100"/>
                    <a:pt x="29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1" y="103"/>
                  </a:cubicBezTo>
                  <a:cubicBezTo>
                    <a:pt x="31" y="103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2" y="104"/>
                    <a:pt x="32" y="104"/>
                  </a:cubicBezTo>
                  <a:cubicBezTo>
                    <a:pt x="32" y="105"/>
                    <a:pt x="32" y="105"/>
                    <a:pt x="32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5" y="106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05"/>
                    <a:pt x="35" y="105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3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5" y="103"/>
                    <a:pt x="35" y="102"/>
                    <a:pt x="35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100"/>
                    <a:pt x="34" y="99"/>
                    <a:pt x="34" y="99"/>
                  </a:cubicBezTo>
                  <a:cubicBezTo>
                    <a:pt x="34" y="99"/>
                    <a:pt x="34" y="99"/>
                    <a:pt x="33" y="99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4" y="97"/>
                    <a:pt x="34" y="97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7" y="95"/>
                    <a:pt x="37" y="95"/>
                  </a:cubicBezTo>
                  <a:cubicBezTo>
                    <a:pt x="37" y="94"/>
                    <a:pt x="37" y="94"/>
                    <a:pt x="37" y="93"/>
                  </a:cubicBezTo>
                  <a:cubicBezTo>
                    <a:pt x="37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5" y="93"/>
                    <a:pt x="35" y="92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8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40" y="89"/>
                    <a:pt x="40" y="89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40" y="85"/>
                    <a:pt x="40" y="85"/>
                    <a:pt x="40" y="85"/>
                  </a:cubicBezTo>
                  <a:cubicBezTo>
                    <a:pt x="40" y="85"/>
                    <a:pt x="40" y="84"/>
                    <a:pt x="40" y="84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3"/>
                    <a:pt x="41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83"/>
                    <a:pt x="41" y="83"/>
                    <a:pt x="42" y="82"/>
                  </a:cubicBezTo>
                  <a:cubicBezTo>
                    <a:pt x="42" y="82"/>
                    <a:pt x="42" y="82"/>
                    <a:pt x="43" y="82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2"/>
                    <a:pt x="44" y="82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4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6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8" y="80"/>
                    <a:pt x="48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7"/>
                    <a:pt x="49" y="76"/>
                    <a:pt x="49" y="76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1" y="71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2" y="69"/>
                    <a:pt x="52" y="69"/>
                  </a:cubicBezTo>
                  <a:cubicBezTo>
                    <a:pt x="52" y="69"/>
                    <a:pt x="52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4" y="68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0" y="63"/>
                    <a:pt x="50" y="63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49" y="62"/>
                    <a:pt x="49" y="61"/>
                    <a:pt x="49" y="61"/>
                  </a:cubicBezTo>
                  <a:cubicBezTo>
                    <a:pt x="49" y="61"/>
                    <a:pt x="49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0"/>
                    <a:pt x="44" y="60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3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8" y="59"/>
                    <a:pt x="38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40" y="58"/>
                    <a:pt x="40" y="58"/>
                  </a:cubicBezTo>
                  <a:cubicBezTo>
                    <a:pt x="40" y="58"/>
                    <a:pt x="39" y="57"/>
                    <a:pt x="39" y="57"/>
                  </a:cubicBezTo>
                  <a:cubicBezTo>
                    <a:pt x="39" y="57"/>
                    <a:pt x="39" y="57"/>
                    <a:pt x="39" y="56"/>
                  </a:cubicBezTo>
                  <a:cubicBezTo>
                    <a:pt x="39" y="56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3"/>
                    <a:pt x="36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3"/>
                    <a:pt x="35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49"/>
                    <a:pt x="29" y="49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5" y="48"/>
                    <a:pt x="26" y="48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4" y="47"/>
                    <a:pt x="24" y="47"/>
                  </a:cubicBezTo>
                  <a:cubicBezTo>
                    <a:pt x="24" y="47"/>
                    <a:pt x="24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2" y="46"/>
                    <a:pt x="22" y="46"/>
                  </a:cubicBezTo>
                  <a:cubicBezTo>
                    <a:pt x="22" y="46"/>
                    <a:pt x="22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3" y="46"/>
                    <a:pt x="13" y="45"/>
                  </a:cubicBezTo>
                  <a:cubicBezTo>
                    <a:pt x="13" y="45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3" y="43"/>
                    <a:pt x="13" y="42"/>
                  </a:cubicBezTo>
                  <a:cubicBezTo>
                    <a:pt x="13" y="42"/>
                    <a:pt x="13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2" y="40"/>
                  </a:cubicBezTo>
                  <a:cubicBezTo>
                    <a:pt x="12" y="40"/>
                    <a:pt x="12" y="39"/>
                    <a:pt x="13" y="38"/>
                  </a:cubicBezTo>
                  <a:cubicBezTo>
                    <a:pt x="13" y="38"/>
                    <a:pt x="13" y="38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1" y="37"/>
                    <a:pt x="11" y="37"/>
                  </a:cubicBezTo>
                  <a:cubicBezTo>
                    <a:pt x="11" y="37"/>
                    <a:pt x="10" y="37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9" y="38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8" y="40"/>
                    <a:pt x="8" y="40"/>
                  </a:cubicBezTo>
                  <a:cubicBezTo>
                    <a:pt x="8" y="40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6"/>
                  </a:cubicBezTo>
                  <a:cubicBezTo>
                    <a:pt x="9" y="36"/>
                    <a:pt x="8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5"/>
                    <a:pt x="9" y="35"/>
                  </a:cubicBezTo>
                  <a:cubicBezTo>
                    <a:pt x="9" y="35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9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1" y="32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2" y="31"/>
                    <a:pt x="12" y="31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9"/>
                    <a:pt x="15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7" y="30"/>
                    <a:pt x="17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8" y="32"/>
                    <a:pt x="18" y="32"/>
                  </a:cubicBezTo>
                  <a:cubicBezTo>
                    <a:pt x="18" y="32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0" y="29"/>
                    <a:pt x="20" y="29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2" y="27"/>
                    <a:pt x="22" y="27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4"/>
                    <a:pt x="24" y="24"/>
                  </a:cubicBezTo>
                  <a:cubicBezTo>
                    <a:pt x="24" y="24"/>
                    <a:pt x="24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2"/>
                    <a:pt x="25" y="22"/>
                  </a:cubicBezTo>
                  <a:cubicBezTo>
                    <a:pt x="26" y="22"/>
                    <a:pt x="26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30" y="20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3" y="17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5" y="16"/>
                    <a:pt x="35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2"/>
                  </a:cubicBezTo>
                  <a:cubicBezTo>
                    <a:pt x="39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1"/>
                    <a:pt x="42" y="11"/>
                  </a:cubicBezTo>
                  <a:cubicBezTo>
                    <a:pt x="42" y="11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5" y="8"/>
                    <a:pt x="35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1" y="11"/>
                  </a:cubicBezTo>
                  <a:cubicBezTo>
                    <a:pt x="31" y="11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1"/>
                  </a:cubicBezTo>
                  <a:cubicBezTo>
                    <a:pt x="31" y="11"/>
                    <a:pt x="31" y="11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2" y="9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6"/>
                    <a:pt x="34" y="6"/>
                  </a:cubicBezTo>
                  <a:cubicBezTo>
                    <a:pt x="34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7" y="5"/>
                  </a:cubicBezTo>
                  <a:cubicBezTo>
                    <a:pt x="37" y="5"/>
                    <a:pt x="37" y="5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41" y="3"/>
                    <a:pt x="45" y="2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3"/>
                    <a:pt x="50" y="3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5"/>
                    <a:pt x="49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7"/>
                    <a:pt x="49" y="7"/>
                    <a:pt x="49" y="7"/>
                  </a:cubicBezTo>
                  <a:cubicBezTo>
                    <a:pt x="49" y="7"/>
                    <a:pt x="49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6" y="6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7" y="5"/>
                  </a:cubicBezTo>
                  <a:cubicBezTo>
                    <a:pt x="57" y="5"/>
                    <a:pt x="57" y="5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9" y="2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8" y="1"/>
                    <a:pt x="75" y="3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9"/>
                    <a:pt x="82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3" y="9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11"/>
                    <a:pt x="78" y="11"/>
                    <a:pt x="78" y="12"/>
                  </a:cubicBezTo>
                  <a:cubicBezTo>
                    <a:pt x="77" y="12"/>
                    <a:pt x="77" y="12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6" y="13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7" y="15"/>
                    <a:pt x="77" y="16"/>
                    <a:pt x="78" y="16"/>
                  </a:cubicBezTo>
                  <a:cubicBezTo>
                    <a:pt x="78" y="16"/>
                    <a:pt x="78" y="17"/>
                    <a:pt x="79" y="17"/>
                  </a:cubicBezTo>
                  <a:cubicBezTo>
                    <a:pt x="79" y="18"/>
                    <a:pt x="80" y="19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1" y="20"/>
                    <a:pt x="81" y="20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8"/>
                  </a:cubicBezTo>
                  <a:cubicBezTo>
                    <a:pt x="83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9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4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6" y="19"/>
                    <a:pt x="86" y="19"/>
                  </a:cubicBezTo>
                  <a:cubicBezTo>
                    <a:pt x="86" y="19"/>
                    <a:pt x="86" y="19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8" y="20"/>
                    <a:pt x="88" y="20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90" y="24"/>
                    <a:pt x="90" y="24"/>
                    <a:pt x="90" y="24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1" y="22"/>
                    <a:pt x="91" y="22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0" y="20"/>
                    <a:pt x="90" y="20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90" y="19"/>
                    <a:pt x="90" y="19"/>
                    <a:pt x="89" y="19"/>
                  </a:cubicBezTo>
                  <a:cubicBezTo>
                    <a:pt x="89" y="19"/>
                    <a:pt x="89" y="19"/>
                    <a:pt x="89" y="19"/>
                  </a:cubicBezTo>
                  <a:cubicBezTo>
                    <a:pt x="89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4" y="22"/>
                    <a:pt x="94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0"/>
                    <a:pt x="94" y="20"/>
                  </a:cubicBezTo>
                  <a:cubicBezTo>
                    <a:pt x="94" y="19"/>
                    <a:pt x="94" y="18"/>
                    <a:pt x="93" y="18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4" y="16"/>
                    <a:pt x="94" y="16"/>
                    <a:pt x="94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6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6" y="17"/>
                    <a:pt x="96" y="18"/>
                    <a:pt x="96" y="18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7" y="18"/>
                    <a:pt x="97" y="18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96" y="19"/>
                    <a:pt x="96" y="19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1"/>
                    <a:pt x="95" y="21"/>
                    <a:pt x="96" y="21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3"/>
                    <a:pt x="100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1" y="28"/>
                    <a:pt x="101" y="27"/>
                    <a:pt x="101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99" y="28"/>
                    <a:pt x="99" y="28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9" y="27"/>
                    <a:pt x="99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7" y="27"/>
                    <a:pt x="97" y="27"/>
                    <a:pt x="97" y="26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8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8"/>
                    <a:pt x="96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3"/>
                    <a:pt x="89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7" y="22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0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5"/>
                  </a:cubicBezTo>
                  <a:cubicBezTo>
                    <a:pt x="78" y="25"/>
                    <a:pt x="78" y="25"/>
                    <a:pt x="77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25"/>
                    <a:pt x="77" y="25"/>
                    <a:pt x="76" y="25"/>
                  </a:cubicBezTo>
                  <a:cubicBezTo>
                    <a:pt x="76" y="25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5" y="26"/>
                  </a:cubicBezTo>
                  <a:cubicBezTo>
                    <a:pt x="75" y="26"/>
                    <a:pt x="75" y="27"/>
                    <a:pt x="75" y="27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5" y="29"/>
                    <a:pt x="75" y="29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1"/>
                  </a:cubicBezTo>
                  <a:cubicBezTo>
                    <a:pt x="71" y="31"/>
                    <a:pt x="71" y="31"/>
                    <a:pt x="71" y="3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32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6"/>
                  </a:cubicBezTo>
                  <a:cubicBezTo>
                    <a:pt x="70" y="36"/>
                    <a:pt x="70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69" y="39"/>
                    <a:pt x="69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1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70" y="41"/>
                    <a:pt x="70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0" y="43"/>
                    <a:pt x="69" y="43"/>
                    <a:pt x="69" y="43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5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0" y="45"/>
                    <a:pt x="70" y="45"/>
                    <a:pt x="71" y="45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3" y="48"/>
                    <a:pt x="73" y="48"/>
                    <a:pt x="73" y="49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3" y="49"/>
                    <a:pt x="73" y="50"/>
                    <a:pt x="73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5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7" y="51"/>
                    <a:pt x="77" y="51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3"/>
                    <a:pt x="77" y="53"/>
                    <a:pt x="78" y="53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8" y="53"/>
                    <a:pt x="79" y="53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3"/>
                    <a:pt x="80" y="53"/>
                  </a:cubicBezTo>
                  <a:cubicBezTo>
                    <a:pt x="80" y="53"/>
                    <a:pt x="80" y="53"/>
                    <a:pt x="80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4"/>
                    <a:pt x="84" y="54"/>
                    <a:pt x="84" y="54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4" y="54"/>
                    <a:pt x="84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6" y="54"/>
                    <a:pt x="86" y="53"/>
                    <a:pt x="86" y="53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3"/>
                    <a:pt x="86" y="53"/>
                    <a:pt x="86" y="52"/>
                  </a:cubicBezTo>
                  <a:cubicBezTo>
                    <a:pt x="86" y="52"/>
                    <a:pt x="86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89" y="52"/>
                    <a:pt x="89" y="52"/>
                    <a:pt x="89" y="53"/>
                  </a:cubicBezTo>
                  <a:cubicBezTo>
                    <a:pt x="89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2" y="53"/>
                  </a:cubicBezTo>
                  <a:cubicBezTo>
                    <a:pt x="92" y="53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3" y="54"/>
                    <a:pt x="93" y="54"/>
                    <a:pt x="94" y="55"/>
                  </a:cubicBezTo>
                  <a:cubicBezTo>
                    <a:pt x="94" y="55"/>
                    <a:pt x="94" y="55"/>
                    <a:pt x="94" y="56"/>
                  </a:cubicBezTo>
                  <a:cubicBezTo>
                    <a:pt x="94" y="56"/>
                    <a:pt x="94" y="56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3" y="57"/>
                  </a:cubicBezTo>
                  <a:cubicBezTo>
                    <a:pt x="93" y="57"/>
                    <a:pt x="93" y="57"/>
                    <a:pt x="93" y="57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60"/>
                    <a:pt x="94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4" y="60"/>
                    <a:pt x="94" y="60"/>
                    <a:pt x="95" y="60"/>
                  </a:cubicBezTo>
                  <a:cubicBezTo>
                    <a:pt x="95" y="60"/>
                    <a:pt x="95" y="61"/>
                    <a:pt x="95" y="61"/>
                  </a:cubicBezTo>
                  <a:cubicBezTo>
                    <a:pt x="95" y="61"/>
                    <a:pt x="95" y="61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70"/>
                    <a:pt x="97" y="70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7" y="70"/>
                    <a:pt x="96" y="70"/>
                    <a:pt x="96" y="70"/>
                  </a:cubicBezTo>
                  <a:cubicBezTo>
                    <a:pt x="96" y="70"/>
                    <a:pt x="96" y="70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5" y="71"/>
                    <a:pt x="95" y="71"/>
                    <a:pt x="95" y="71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95" y="74"/>
                    <a:pt x="95" y="74"/>
                    <a:pt x="94" y="74"/>
                  </a:cubicBezTo>
                  <a:cubicBezTo>
                    <a:pt x="94" y="74"/>
                    <a:pt x="94" y="74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1"/>
                    <a:pt x="94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5" y="87"/>
                    <a:pt x="95" y="87"/>
                  </a:cubicBezTo>
                  <a:cubicBezTo>
                    <a:pt x="95" y="87"/>
                    <a:pt x="95" y="88"/>
                    <a:pt x="95" y="88"/>
                  </a:cubicBezTo>
                  <a:cubicBezTo>
                    <a:pt x="95" y="88"/>
                    <a:pt x="95" y="89"/>
                    <a:pt x="95" y="89"/>
                  </a:cubicBezTo>
                  <a:cubicBezTo>
                    <a:pt x="95" y="89"/>
                    <a:pt x="95" y="89"/>
                    <a:pt x="95" y="89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3" y="90"/>
                    <a:pt x="93" y="90"/>
                  </a:cubicBezTo>
                  <a:cubicBezTo>
                    <a:pt x="93" y="90"/>
                    <a:pt x="93" y="91"/>
                    <a:pt x="93" y="91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93" y="91"/>
                    <a:pt x="93" y="92"/>
                    <a:pt x="93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5" y="92"/>
                  </a:cubicBezTo>
                  <a:cubicBezTo>
                    <a:pt x="95" y="92"/>
                    <a:pt x="95" y="92"/>
                    <a:pt x="96" y="92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7" y="92"/>
                    <a:pt x="98" y="92"/>
                    <a:pt x="98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100" y="91"/>
                    <a:pt x="100" y="91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89"/>
                    <a:pt x="101" y="88"/>
                    <a:pt x="101" y="88"/>
                  </a:cubicBezTo>
                  <a:cubicBezTo>
                    <a:pt x="102" y="88"/>
                    <a:pt x="102" y="88"/>
                    <a:pt x="102" y="88"/>
                  </a:cubicBezTo>
                  <a:cubicBezTo>
                    <a:pt x="102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4" y="88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05" y="87"/>
                    <a:pt x="105" y="86"/>
                    <a:pt x="105" y="86"/>
                  </a:cubicBezTo>
                  <a:cubicBezTo>
                    <a:pt x="105" y="86"/>
                    <a:pt x="105" y="86"/>
                    <a:pt x="105" y="86"/>
                  </a:cubicBezTo>
                  <a:cubicBezTo>
                    <a:pt x="105" y="85"/>
                    <a:pt x="105" y="85"/>
                    <a:pt x="105" y="85"/>
                  </a:cubicBezTo>
                  <a:cubicBezTo>
                    <a:pt x="105" y="85"/>
                    <a:pt x="104" y="85"/>
                    <a:pt x="104" y="85"/>
                  </a:cubicBezTo>
                  <a:cubicBezTo>
                    <a:pt x="104" y="85"/>
                    <a:pt x="104" y="85"/>
                    <a:pt x="104" y="85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4"/>
                    <a:pt x="105" y="84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3"/>
                    <a:pt x="106" y="83"/>
                    <a:pt x="106" y="83"/>
                  </a:cubicBezTo>
                  <a:cubicBezTo>
                    <a:pt x="106" y="83"/>
                    <a:pt x="107" y="82"/>
                    <a:pt x="107" y="82"/>
                  </a:cubicBezTo>
                  <a:cubicBezTo>
                    <a:pt x="107" y="81"/>
                    <a:pt x="107" y="81"/>
                    <a:pt x="107" y="80"/>
                  </a:cubicBezTo>
                  <a:cubicBezTo>
                    <a:pt x="107" y="80"/>
                    <a:pt x="107" y="80"/>
                    <a:pt x="107" y="80"/>
                  </a:cubicBezTo>
                  <a:cubicBezTo>
                    <a:pt x="107" y="80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8"/>
                    <a:pt x="107" y="78"/>
                  </a:cubicBezTo>
                  <a:cubicBezTo>
                    <a:pt x="107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09" y="77"/>
                    <a:pt x="109" y="76"/>
                    <a:pt x="109" y="76"/>
                  </a:cubicBezTo>
                  <a:cubicBezTo>
                    <a:pt x="109" y="76"/>
                    <a:pt x="109" y="76"/>
                    <a:pt x="109" y="76"/>
                  </a:cubicBezTo>
                  <a:cubicBezTo>
                    <a:pt x="109" y="76"/>
                    <a:pt x="109" y="75"/>
                    <a:pt x="109" y="75"/>
                  </a:cubicBezTo>
                  <a:cubicBezTo>
                    <a:pt x="110" y="75"/>
                    <a:pt x="110" y="74"/>
                    <a:pt x="111" y="74"/>
                  </a:cubicBezTo>
                  <a:cubicBezTo>
                    <a:pt x="111" y="74"/>
                    <a:pt x="111" y="74"/>
                    <a:pt x="111" y="74"/>
                  </a:cubicBezTo>
                  <a:cubicBezTo>
                    <a:pt x="111" y="74"/>
                    <a:pt x="111" y="73"/>
                    <a:pt x="111" y="73"/>
                  </a:cubicBezTo>
                  <a:cubicBezTo>
                    <a:pt x="111" y="73"/>
                    <a:pt x="111" y="72"/>
                    <a:pt x="111" y="72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1" y="71"/>
                    <a:pt x="111" y="71"/>
                    <a:pt x="111" y="70"/>
                  </a:cubicBezTo>
                  <a:cubicBezTo>
                    <a:pt x="111" y="70"/>
                    <a:pt x="111" y="70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7"/>
                    <a:pt x="112" y="66"/>
                    <a:pt x="112" y="65"/>
                  </a:cubicBezTo>
                  <a:cubicBezTo>
                    <a:pt x="112" y="65"/>
                    <a:pt x="112" y="64"/>
                    <a:pt x="112" y="64"/>
                  </a:cubicBezTo>
                  <a:cubicBezTo>
                    <a:pt x="112" y="63"/>
                    <a:pt x="112" y="62"/>
                    <a:pt x="113" y="62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4" y="60"/>
                  </a:cubicBezTo>
                  <a:cubicBezTo>
                    <a:pt x="114" y="60"/>
                    <a:pt x="114" y="60"/>
                    <a:pt x="114" y="60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14" y="58"/>
                    <a:pt x="114" y="58"/>
                    <a:pt x="114" y="57"/>
                  </a:cubicBezTo>
                  <a:cubicBezTo>
                    <a:pt x="114" y="57"/>
                    <a:pt x="114" y="57"/>
                    <a:pt x="114" y="57"/>
                  </a:cubicBezTo>
                  <a:cubicBezTo>
                    <a:pt x="113" y="57"/>
                    <a:pt x="113" y="57"/>
                    <a:pt x="113" y="57"/>
                  </a:cubicBezTo>
                  <a:cubicBezTo>
                    <a:pt x="113" y="57"/>
                    <a:pt x="113" y="56"/>
                    <a:pt x="113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3" y="56"/>
                    <a:pt x="113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49"/>
                    <a:pt x="115" y="49"/>
                    <a:pt x="114" y="49"/>
                  </a:cubicBezTo>
                  <a:cubicBezTo>
                    <a:pt x="114" y="48"/>
                    <a:pt x="113" y="48"/>
                    <a:pt x="113" y="48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113" y="46"/>
                    <a:pt x="112" y="46"/>
                    <a:pt x="112" y="46"/>
                  </a:cubicBezTo>
                  <a:cubicBezTo>
                    <a:pt x="112" y="46"/>
                    <a:pt x="112" y="46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4"/>
                  </a:cubicBezTo>
                  <a:cubicBezTo>
                    <a:pt x="112" y="44"/>
                    <a:pt x="112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2"/>
                    <a:pt x="111" y="42"/>
                  </a:cubicBezTo>
                  <a:cubicBezTo>
                    <a:pt x="111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09" y="41"/>
                    <a:pt x="109" y="40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8"/>
                    <a:pt x="108" y="38"/>
                    <a:pt x="108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8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4"/>
                    <a:pt x="105" y="34"/>
                    <a:pt x="105" y="33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4" y="32"/>
                    <a:pt x="104" y="31"/>
                    <a:pt x="103" y="31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5"/>
                    <a:pt x="107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7"/>
                    <a:pt x="108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10" y="39"/>
                    <a:pt x="110" y="39"/>
                    <a:pt x="110" y="39"/>
                  </a:cubicBezTo>
                  <a:cubicBezTo>
                    <a:pt x="110" y="39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3"/>
                    <a:pt x="111" y="43"/>
                  </a:cubicBezTo>
                  <a:cubicBezTo>
                    <a:pt x="112" y="43"/>
                    <a:pt x="112" y="43"/>
                    <a:pt x="112" y="44"/>
                  </a:cubicBezTo>
                  <a:cubicBezTo>
                    <a:pt x="113" y="44"/>
                    <a:pt x="113" y="44"/>
                    <a:pt x="113" y="44"/>
                  </a:cubicBezTo>
                  <a:cubicBezTo>
                    <a:pt x="113" y="43"/>
                    <a:pt x="113" y="43"/>
                    <a:pt x="113" y="43"/>
                  </a:cubicBezTo>
                  <a:cubicBezTo>
                    <a:pt x="113" y="42"/>
                    <a:pt x="112" y="41"/>
                    <a:pt x="112" y="39"/>
                  </a:cubicBezTo>
                  <a:cubicBezTo>
                    <a:pt x="112" y="38"/>
                    <a:pt x="112" y="38"/>
                    <a:pt x="112" y="37"/>
                  </a:cubicBezTo>
                  <a:close/>
                  <a:moveTo>
                    <a:pt x="79" y="5"/>
                  </a:moveTo>
                  <a:cubicBezTo>
                    <a:pt x="79" y="5"/>
                    <a:pt x="78" y="5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7"/>
                    <a:pt x="79" y="7"/>
                    <a:pt x="79" y="7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8"/>
                    <a:pt x="79" y="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1" y="7"/>
                  </a:cubicBezTo>
                  <a:cubicBezTo>
                    <a:pt x="81" y="7"/>
                    <a:pt x="81" y="7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9" y="5"/>
                    <a:pt x="79" y="5"/>
                  </a:cubicBezTo>
                  <a:close/>
                  <a:moveTo>
                    <a:pt x="75" y="5"/>
                  </a:move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9"/>
                    <a:pt x="74" y="9"/>
                  </a:cubicBezTo>
                  <a:cubicBezTo>
                    <a:pt x="74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8"/>
                  </a:cubicBezTo>
                  <a:cubicBezTo>
                    <a:pt x="78" y="8"/>
                    <a:pt x="78" y="8"/>
                    <a:pt x="78" y="7"/>
                  </a:cubicBezTo>
                  <a:cubicBezTo>
                    <a:pt x="78" y="7"/>
                    <a:pt x="78" y="7"/>
                    <a:pt x="77" y="7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8" y="6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5"/>
                    <a:pt x="73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lose/>
                  <a:moveTo>
                    <a:pt x="112" y="77"/>
                  </a:moveTo>
                  <a:cubicBezTo>
                    <a:pt x="113" y="76"/>
                    <a:pt x="113" y="75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2" y="73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1" y="74"/>
                  </a:cubicBezTo>
                  <a:cubicBezTo>
                    <a:pt x="111" y="75"/>
                    <a:pt x="111" y="75"/>
                    <a:pt x="111" y="75"/>
                  </a:cubicBezTo>
                  <a:cubicBezTo>
                    <a:pt x="111" y="75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09" y="78"/>
                    <a:pt x="109" y="78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80"/>
                    <a:pt x="109" y="81"/>
                  </a:cubicBezTo>
                  <a:cubicBezTo>
                    <a:pt x="109" y="81"/>
                    <a:pt x="109" y="81"/>
                    <a:pt x="109" y="81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10" y="82"/>
                    <a:pt x="111" y="81"/>
                    <a:pt x="111" y="81"/>
                  </a:cubicBezTo>
                  <a:cubicBezTo>
                    <a:pt x="111" y="81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2" y="78"/>
                    <a:pt x="112" y="78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" name="矩形标注 3"/>
          <p:cNvSpPr/>
          <p:nvPr/>
        </p:nvSpPr>
        <p:spPr>
          <a:xfrm>
            <a:off x="8835459" y="2143798"/>
            <a:ext cx="1709729" cy="1630800"/>
          </a:xfrm>
          <a:prstGeom prst="wedgeRectCallout">
            <a:avLst>
              <a:gd name="adj1" fmla="val -67648"/>
              <a:gd name="adj2" fmla="val -4251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 lvl="0">
              <a:lnSpc>
                <a:spcPct val="130000"/>
              </a:lnSpc>
            </a:pPr>
            <a:r>
              <a:rPr lang="zh-CN" altLang="en-US" sz="11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8" name="矩形标注 27"/>
          <p:cNvSpPr/>
          <p:nvPr/>
        </p:nvSpPr>
        <p:spPr>
          <a:xfrm>
            <a:off x="1801057" y="4253173"/>
            <a:ext cx="1709729" cy="1630800"/>
          </a:xfrm>
          <a:prstGeom prst="wedgeRectCallout">
            <a:avLst>
              <a:gd name="adj1" fmla="val 63935"/>
              <a:gd name="adj2" fmla="val 31349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 lvl="0">
              <a:lnSpc>
                <a:spcPct val="130000"/>
              </a:lnSpc>
            </a:pPr>
            <a:r>
              <a:rPr lang="zh-CN" altLang="en-US" sz="11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4161591351"/>
      </p:ext>
    </p:extLst>
  </p:cSld>
  <p:clrMapOvr>
    <a:masterClrMapping/>
  </p:clrMapOvr>
  <p:transition spd="slow" advClick="0" advTm="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913925" y="2274542"/>
            <a:ext cx="8506579" cy="3672408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035719" y="3273362"/>
            <a:ext cx="1674768" cy="167476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" name="椭圆 6"/>
          <p:cNvSpPr/>
          <p:nvPr/>
        </p:nvSpPr>
        <p:spPr>
          <a:xfrm>
            <a:off x="9542298" y="3273362"/>
            <a:ext cx="1674768" cy="167476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" name="矩形 7"/>
          <p:cNvSpPr/>
          <p:nvPr/>
        </p:nvSpPr>
        <p:spPr>
          <a:xfrm>
            <a:off x="5382384" y="3273362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82384" y="4578798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/>
          </a:p>
        </p:txBody>
      </p:sp>
      <p:sp>
        <p:nvSpPr>
          <p:cNvPr id="12" name="上箭头 11"/>
          <p:cNvSpPr/>
          <p:nvPr/>
        </p:nvSpPr>
        <p:spPr>
          <a:xfrm>
            <a:off x="5591150" y="2619082"/>
            <a:ext cx="1152128" cy="548632"/>
          </a:xfrm>
          <a:prstGeom prst="upArrow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上箭头 12"/>
          <p:cNvSpPr/>
          <p:nvPr/>
        </p:nvSpPr>
        <p:spPr>
          <a:xfrm flipV="1">
            <a:off x="5591150" y="5070237"/>
            <a:ext cx="1152128" cy="548632"/>
          </a:xfrm>
          <a:prstGeom prst="upArrow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862958" y="5755560"/>
            <a:ext cx="4536504" cy="43204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5" name="矩形 14"/>
          <p:cNvSpPr/>
          <p:nvPr/>
        </p:nvSpPr>
        <p:spPr>
          <a:xfrm>
            <a:off x="3862958" y="2017868"/>
            <a:ext cx="4536504" cy="43204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6" name="五边形 2"/>
          <p:cNvSpPr/>
          <p:nvPr/>
        </p:nvSpPr>
        <p:spPr>
          <a:xfrm>
            <a:off x="3205885" y="4164752"/>
            <a:ext cx="5922658" cy="324036"/>
          </a:xfrm>
          <a:custGeom>
            <a:avLst/>
            <a:gdLst/>
            <a:ahLst/>
            <a:cxnLst/>
            <a:rect l="l" t="t" r="r" b="b"/>
            <a:pathLst>
              <a:path w="5922658" h="324036">
                <a:moveTo>
                  <a:pt x="0" y="0"/>
                </a:moveTo>
                <a:lnTo>
                  <a:pt x="5760640" y="0"/>
                </a:lnTo>
                <a:lnTo>
                  <a:pt x="5922658" y="162018"/>
                </a:lnTo>
                <a:lnTo>
                  <a:pt x="5760640" y="324036"/>
                </a:lnTo>
                <a:lnTo>
                  <a:pt x="0" y="324036"/>
                </a:lnTo>
                <a:lnTo>
                  <a:pt x="162018" y="16201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五边形 2"/>
          <p:cNvSpPr/>
          <p:nvPr/>
        </p:nvSpPr>
        <p:spPr>
          <a:xfrm flipH="1">
            <a:off x="3205885" y="3732704"/>
            <a:ext cx="5922658" cy="324036"/>
          </a:xfrm>
          <a:custGeom>
            <a:avLst/>
            <a:gdLst/>
            <a:ahLst/>
            <a:cxnLst/>
            <a:rect l="l" t="t" r="r" b="b"/>
            <a:pathLst>
              <a:path w="5922658" h="324036">
                <a:moveTo>
                  <a:pt x="0" y="0"/>
                </a:moveTo>
                <a:lnTo>
                  <a:pt x="5760640" y="0"/>
                </a:lnTo>
                <a:lnTo>
                  <a:pt x="5922658" y="162018"/>
                </a:lnTo>
                <a:lnTo>
                  <a:pt x="5760640" y="324036"/>
                </a:lnTo>
                <a:lnTo>
                  <a:pt x="0" y="324036"/>
                </a:lnTo>
                <a:lnTo>
                  <a:pt x="162018" y="16201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26120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  <p:bldP spid="9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5640223"/>
            <a:ext cx="8728561" cy="765860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  <a:headEnd/>
            <a:tailEnd/>
          </a:ln>
          <a:extLst/>
        </p:spPr>
        <p:txBody>
          <a:bodyPr wrap="none" anchor="ctr"/>
          <a:lstStyle/>
          <a:p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6" name="Line 43"/>
          <p:cNvSpPr>
            <a:spLocks noChangeShapeType="1"/>
          </p:cNvSpPr>
          <p:nvPr/>
        </p:nvSpPr>
        <p:spPr bwMode="auto">
          <a:xfrm rot="5400000">
            <a:off x="7715386" y="5370299"/>
            <a:ext cx="0" cy="1368152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626558" y="3763219"/>
            <a:ext cx="5293000" cy="760938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  <a:headEnd/>
            <a:tailEnd/>
          </a:ln>
          <a:ex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8" name="Line 43"/>
          <p:cNvSpPr>
            <a:spLocks noChangeShapeType="1"/>
          </p:cNvSpPr>
          <p:nvPr/>
        </p:nvSpPr>
        <p:spPr bwMode="auto">
          <a:xfrm rot="16200000" flipH="1">
            <a:off x="6129843" y="2358221"/>
            <a:ext cx="0" cy="3531126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 rot="5400000">
            <a:off x="7792773" y="4928553"/>
            <a:ext cx="2094180" cy="760938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  <a:headEnd/>
            <a:tailEnd/>
          </a:ln>
          <a:ex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12" name="Line 44"/>
          <p:cNvSpPr>
            <a:spLocks noChangeShapeType="1"/>
          </p:cNvSpPr>
          <p:nvPr/>
        </p:nvSpPr>
        <p:spPr bwMode="auto">
          <a:xfrm>
            <a:off x="8857957" y="4924966"/>
            <a:ext cx="2" cy="284966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3759200" y="1957642"/>
            <a:ext cx="5189044" cy="765860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  <a:headEnd/>
            <a:tailEnd/>
          </a:ln>
          <a:extLst/>
        </p:spPr>
        <p:txBody>
          <a:bodyPr wrap="none" anchor="ctr"/>
          <a:lstStyle/>
          <a:p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14" name="Line 43"/>
          <p:cNvSpPr>
            <a:spLocks noChangeShapeType="1"/>
          </p:cNvSpPr>
          <p:nvPr/>
        </p:nvSpPr>
        <p:spPr bwMode="auto">
          <a:xfrm rot="5400000">
            <a:off x="6039833" y="655899"/>
            <a:ext cx="0" cy="3351106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 rot="5400000">
            <a:off x="2200555" y="2860271"/>
            <a:ext cx="2356350" cy="760938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  <a:headEnd/>
            <a:tailEnd/>
          </a:ln>
          <a:ex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16" name="Line 42"/>
          <p:cNvSpPr>
            <a:spLocks noChangeShapeType="1"/>
          </p:cNvSpPr>
          <p:nvPr/>
        </p:nvSpPr>
        <p:spPr bwMode="auto">
          <a:xfrm>
            <a:off x="3358824" y="3075328"/>
            <a:ext cx="2" cy="320640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17" name="Oval 38"/>
          <p:cNvSpPr>
            <a:spLocks noChangeArrowheads="1"/>
          </p:cNvSpPr>
          <p:nvPr/>
        </p:nvSpPr>
        <p:spPr bwMode="auto">
          <a:xfrm>
            <a:off x="8225587" y="1700808"/>
            <a:ext cx="1243250" cy="1223066"/>
          </a:xfrm>
          <a:prstGeom prst="ellipse">
            <a:avLst/>
          </a:prstGeom>
          <a:solidFill>
            <a:srgbClr val="00B0F0"/>
          </a:solidFill>
          <a:ln w="19050">
            <a:noFill/>
            <a:round/>
            <a:headEnd/>
            <a:tailEnd/>
          </a:ln>
        </p:spPr>
        <p:txBody>
          <a:bodyPr wrap="none" anchor="ctr"/>
          <a:lstStyle/>
          <a:p>
            <a:pPr lvl="0" algn="ctr">
              <a:defRPr/>
            </a:pPr>
            <a:r>
              <a:rPr lang="zh-CN" altLang="en-US" sz="2000" kern="0">
                <a:solidFill>
                  <a:schemeClr val="bg1"/>
                </a:solidFill>
                <a:ea typeface="微软雅黑" pitchFamily="34" charset="-122"/>
              </a:rPr>
              <a:t>添加标题</a:t>
            </a:r>
            <a:endParaRPr lang="zh-CN" altLang="en-US" sz="2000" kern="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18" name="Line 43"/>
          <p:cNvSpPr>
            <a:spLocks noChangeShapeType="1"/>
          </p:cNvSpPr>
          <p:nvPr/>
        </p:nvSpPr>
        <p:spPr bwMode="auto">
          <a:xfrm rot="5400000">
            <a:off x="3488859" y="2900081"/>
            <a:ext cx="0" cy="6308586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228182" y="1897748"/>
            <a:ext cx="3811240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</a:t>
            </a: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Oval 38"/>
          <p:cNvSpPr>
            <a:spLocks noChangeArrowheads="1"/>
          </p:cNvSpPr>
          <p:nvPr/>
        </p:nvSpPr>
        <p:spPr bwMode="auto">
          <a:xfrm>
            <a:off x="2757104" y="1700808"/>
            <a:ext cx="1243250" cy="1223066"/>
          </a:xfrm>
          <a:prstGeom prst="ellipse">
            <a:avLst/>
          </a:prstGeom>
          <a:solidFill>
            <a:srgbClr val="00B0F0"/>
          </a:solidFill>
          <a:ln w="19050">
            <a:noFill/>
            <a:round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 pitchFamily="34" charset="-122"/>
              </a:rPr>
              <a:t>添加标题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21" name="Oval 38"/>
          <p:cNvSpPr>
            <a:spLocks noChangeArrowheads="1"/>
          </p:cNvSpPr>
          <p:nvPr/>
        </p:nvSpPr>
        <p:spPr bwMode="auto">
          <a:xfrm>
            <a:off x="2757104" y="3512251"/>
            <a:ext cx="1243250" cy="1223066"/>
          </a:xfrm>
          <a:prstGeom prst="ellipse">
            <a:avLst/>
          </a:prstGeom>
          <a:solidFill>
            <a:srgbClr val="0070C0"/>
          </a:solidFill>
          <a:ln w="19050">
            <a:noFill/>
            <a:round/>
            <a:headEnd/>
            <a:tailEnd/>
          </a:ln>
        </p:spPr>
        <p:txBody>
          <a:bodyPr wrap="none" anchor="ctr"/>
          <a:lstStyle/>
          <a:p>
            <a:pPr lvl="0" algn="ctr">
              <a:defRPr/>
            </a:pPr>
            <a:r>
              <a:rPr lang="zh-CN" altLang="en-US" sz="2000" kern="0">
                <a:solidFill>
                  <a:schemeClr val="bg1"/>
                </a:solidFill>
                <a:ea typeface="微软雅黑" pitchFamily="34" charset="-122"/>
              </a:rPr>
              <a:t>添加标题</a:t>
            </a:r>
            <a:endParaRPr lang="zh-CN" altLang="en-US" sz="2000" kern="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228182" y="3661491"/>
            <a:ext cx="3811240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</a:t>
            </a: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Oval 38"/>
          <p:cNvSpPr>
            <a:spLocks noChangeArrowheads="1"/>
          </p:cNvSpPr>
          <p:nvPr/>
        </p:nvSpPr>
        <p:spPr bwMode="auto">
          <a:xfrm>
            <a:off x="8236333" y="3512251"/>
            <a:ext cx="1243250" cy="1223066"/>
          </a:xfrm>
          <a:prstGeom prst="ellipse">
            <a:avLst/>
          </a:prstGeom>
          <a:solidFill>
            <a:srgbClr val="00B0F0"/>
          </a:solidFill>
          <a:ln w="19050">
            <a:noFill/>
            <a:round/>
            <a:headEnd/>
            <a:tailEnd/>
          </a:ln>
        </p:spPr>
        <p:txBody>
          <a:bodyPr wrap="none" anchor="ctr"/>
          <a:lstStyle/>
          <a:p>
            <a:pPr lvl="0" algn="ctr">
              <a:defRPr/>
            </a:pPr>
            <a:r>
              <a:rPr lang="zh-CN" altLang="en-US" sz="2000" kern="0">
                <a:solidFill>
                  <a:schemeClr val="bg1"/>
                </a:solidFill>
                <a:ea typeface="微软雅黑" pitchFamily="34" charset="-122"/>
              </a:rPr>
              <a:t>添加标题</a:t>
            </a:r>
            <a:endParaRPr lang="zh-CN" altLang="en-US" sz="2000" kern="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24" name="Oval 38"/>
          <p:cNvSpPr>
            <a:spLocks noChangeArrowheads="1"/>
          </p:cNvSpPr>
          <p:nvPr/>
        </p:nvSpPr>
        <p:spPr bwMode="auto">
          <a:xfrm>
            <a:off x="8236333" y="5402502"/>
            <a:ext cx="1243250" cy="1223066"/>
          </a:xfrm>
          <a:prstGeom prst="ellipse">
            <a:avLst/>
          </a:prstGeom>
          <a:solidFill>
            <a:srgbClr val="0070C0"/>
          </a:solidFill>
          <a:ln w="19050">
            <a:noFill/>
            <a:round/>
            <a:headEnd/>
            <a:tailEnd/>
          </a:ln>
        </p:spPr>
        <p:txBody>
          <a:bodyPr wrap="none" anchor="ctr"/>
          <a:lstStyle/>
          <a:p>
            <a:pPr lvl="0" algn="ctr">
              <a:defRPr/>
            </a:pPr>
            <a:r>
              <a:rPr lang="zh-CN" altLang="en-US" sz="2000" kern="0">
                <a:solidFill>
                  <a:schemeClr val="bg1"/>
                </a:solidFill>
                <a:ea typeface="微软雅黑" pitchFamily="34" charset="-122"/>
              </a:rPr>
              <a:t>添加标题</a:t>
            </a:r>
            <a:endParaRPr lang="zh-CN" altLang="en-US" sz="2000" kern="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092407" y="5561488"/>
            <a:ext cx="6235218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点击添加文本点击添加文本点击添加文本点击添加文本</a:t>
            </a: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26120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5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50"/>
                            </p:stCondLst>
                            <p:childTnLst>
                              <p:par>
                                <p:cTn id="3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5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50"/>
                            </p:stCondLst>
                            <p:childTnLst>
                              <p:par>
                                <p:cTn id="5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5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5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6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6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6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6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100"/>
                            </p:stCondLst>
                            <p:childTnLst>
                              <p:par>
                                <p:cTn id="7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600"/>
                            </p:stCondLst>
                            <p:childTnLst>
                              <p:par>
                                <p:cTn id="7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100"/>
                            </p:stCondLst>
                            <p:childTnLst>
                              <p:par>
                                <p:cTn id="8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6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9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9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/>
      <p:bldP spid="19" grpId="1"/>
      <p:bldP spid="20" grpId="0" animBg="1"/>
      <p:bldP spid="21" grpId="0" animBg="1"/>
      <p:bldP spid="22" grpId="0"/>
      <p:bldP spid="22" grpId="1"/>
      <p:bldP spid="23" grpId="0" animBg="1"/>
      <p:bldP spid="24" grpId="0" animBg="1"/>
      <p:bldP spid="25" grpId="0"/>
      <p:bldP spid="25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986588" y="2283892"/>
            <a:ext cx="6816351" cy="901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40939" y="1988840"/>
            <a:ext cx="3907648" cy="38652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7" name="六边形 6"/>
          <p:cNvSpPr/>
          <p:nvPr/>
        </p:nvSpPr>
        <p:spPr>
          <a:xfrm>
            <a:off x="1414686" y="3584318"/>
            <a:ext cx="1323358" cy="1140826"/>
          </a:xfrm>
          <a:prstGeom prst="hexag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cxnSp>
        <p:nvCxnSpPr>
          <p:cNvPr id="8" name="直接箭头连接符 7"/>
          <p:cNvCxnSpPr>
            <a:stCxn id="7" idx="5"/>
          </p:cNvCxnSpPr>
          <p:nvPr/>
        </p:nvCxnSpPr>
        <p:spPr>
          <a:xfrm flipV="1">
            <a:off x="2452838" y="2534551"/>
            <a:ext cx="1315715" cy="1049767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>
            <a:stCxn id="7" idx="0"/>
          </p:cNvCxnSpPr>
          <p:nvPr/>
        </p:nvCxnSpPr>
        <p:spPr>
          <a:xfrm>
            <a:off x="2738044" y="4154731"/>
            <a:ext cx="1030509" cy="0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>
            <a:stCxn id="7" idx="1"/>
          </p:cNvCxnSpPr>
          <p:nvPr/>
        </p:nvCxnSpPr>
        <p:spPr>
          <a:xfrm>
            <a:off x="2452838" y="4725144"/>
            <a:ext cx="1315715" cy="1049767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176656" y="2541832"/>
            <a:ext cx="633825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r>
              <a:rPr lang="zh-CN" altLang="en-US" sz="120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14" name="矩形 13"/>
          <p:cNvSpPr/>
          <p:nvPr/>
        </p:nvSpPr>
        <p:spPr>
          <a:xfrm>
            <a:off x="3986588" y="3724052"/>
            <a:ext cx="6816351" cy="901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440939" y="3429000"/>
            <a:ext cx="3907648" cy="38652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176656" y="3981992"/>
            <a:ext cx="633825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r>
              <a:rPr lang="zh-CN" altLang="en-US" sz="120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17" name="矩形 16"/>
          <p:cNvSpPr/>
          <p:nvPr/>
        </p:nvSpPr>
        <p:spPr>
          <a:xfrm>
            <a:off x="3986588" y="5191596"/>
            <a:ext cx="6816351" cy="901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440939" y="4896544"/>
            <a:ext cx="3907648" cy="38652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176656" y="5449536"/>
            <a:ext cx="633825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r>
              <a:rPr lang="zh-CN" altLang="en-US" sz="120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</p:spTree>
    <p:extLst>
      <p:ext uri="{BB962C8B-B14F-4D97-AF65-F5344CB8AC3E}">
        <p14:creationId xmlns:p14="http://schemas.microsoft.com/office/powerpoint/2010/main" val="110326120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410"/>
                            </p:stCondLst>
                            <p:childTnLst>
                              <p:par>
                                <p:cTn id="3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910"/>
                            </p:stCondLst>
                            <p:childTnLst>
                              <p:par>
                                <p:cTn id="4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41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5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5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5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5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820"/>
                            </p:stCondLst>
                            <p:childTnLst>
                              <p:par>
                                <p:cTn id="5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320"/>
                            </p:stCondLst>
                            <p:childTnLst>
                              <p:par>
                                <p:cTn id="5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82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6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6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7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7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3" grpId="0"/>
      <p:bldP spid="13" grpId="1"/>
      <p:bldP spid="14" grpId="0" animBg="1"/>
      <p:bldP spid="15" grpId="0" animBg="1"/>
      <p:bldP spid="16" grpId="0"/>
      <p:bldP spid="16" grpId="1"/>
      <p:bldP spid="17" grpId="0" animBg="1"/>
      <p:bldP spid="18" grpId="0" animBg="1"/>
      <p:bldP spid="19" grpId="0"/>
      <p:bldP spid="19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1179126" y="2167356"/>
            <a:ext cx="1656184" cy="165618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0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731882" y="3505551"/>
            <a:ext cx="1656184" cy="165618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0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612202" y="1988840"/>
            <a:ext cx="1656184" cy="165618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0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9564530" y="2502084"/>
            <a:ext cx="1656184" cy="165618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00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" name="直接连接符 8"/>
          <p:cNvCxnSpPr>
            <a:stCxn id="5" idx="6"/>
            <a:endCxn id="6" idx="2"/>
          </p:cNvCxnSpPr>
          <p:nvPr/>
        </p:nvCxnSpPr>
        <p:spPr>
          <a:xfrm>
            <a:off x="2835310" y="2995448"/>
            <a:ext cx="896572" cy="133819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>
            <a:stCxn id="6" idx="6"/>
            <a:endCxn id="7" idx="2"/>
          </p:cNvCxnSpPr>
          <p:nvPr/>
        </p:nvCxnSpPr>
        <p:spPr>
          <a:xfrm flipV="1">
            <a:off x="5388066" y="2816932"/>
            <a:ext cx="1224136" cy="151671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stCxn id="7" idx="6"/>
            <a:endCxn id="8" idx="2"/>
          </p:cNvCxnSpPr>
          <p:nvPr/>
        </p:nvCxnSpPr>
        <p:spPr>
          <a:xfrm>
            <a:off x="8268386" y="2816932"/>
            <a:ext cx="1296144" cy="513244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1054646" y="3925040"/>
            <a:ext cx="1636189" cy="507831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54646" y="4429096"/>
            <a:ext cx="18851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点击添加文本点击添加文本点击添加文本点击</a:t>
            </a:r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607402" y="2272630"/>
            <a:ext cx="1636189" cy="458908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607402" y="2752225"/>
            <a:ext cx="18851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点击添加文本点击添加文本点击添加文本点击</a:t>
            </a:r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487358" y="3781024"/>
            <a:ext cx="1636189" cy="458908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487358" y="4260619"/>
            <a:ext cx="18851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点击添加文本点击添加文本点击添加文本点击</a:t>
            </a:r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460045" y="4207838"/>
            <a:ext cx="1636189" cy="458908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460045" y="4687433"/>
            <a:ext cx="18851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点击添加文本点击添加文本点击添加文本点击</a:t>
            </a:r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742288" y="5661248"/>
            <a:ext cx="66029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kern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110326120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TextBox 129"/>
          <p:cNvSpPr txBox="1"/>
          <p:nvPr/>
        </p:nvSpPr>
        <p:spPr>
          <a:xfrm>
            <a:off x="880232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年度工作概述</a:t>
            </a:r>
          </a:p>
        </p:txBody>
      </p:sp>
      <p:sp>
        <p:nvSpPr>
          <p:cNvPr id="131" name="TextBox 130"/>
          <p:cNvSpPr txBox="1"/>
          <p:nvPr/>
        </p:nvSpPr>
        <p:spPr>
          <a:xfrm>
            <a:off x="3093908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</a:p>
        </p:txBody>
      </p:sp>
      <p:sp>
        <p:nvSpPr>
          <p:cNvPr id="132" name="TextBox 131"/>
          <p:cNvSpPr txBox="1"/>
          <p:nvPr/>
        </p:nvSpPr>
        <p:spPr>
          <a:xfrm>
            <a:off x="5236146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项目成果展示</a:t>
            </a:r>
          </a:p>
        </p:txBody>
      </p:sp>
      <p:sp>
        <p:nvSpPr>
          <p:cNvPr id="133" name="TextBox 132"/>
          <p:cNvSpPr txBox="1"/>
          <p:nvPr/>
        </p:nvSpPr>
        <p:spPr>
          <a:xfrm>
            <a:off x="7378384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工作不足之处</a:t>
            </a:r>
          </a:p>
        </p:txBody>
      </p:sp>
      <p:sp>
        <p:nvSpPr>
          <p:cNvPr id="134" name="TextBox 133"/>
          <p:cNvSpPr txBox="1"/>
          <p:nvPr/>
        </p:nvSpPr>
        <p:spPr>
          <a:xfrm>
            <a:off x="9520622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明年工作计划</a:t>
            </a:r>
          </a:p>
        </p:txBody>
      </p:sp>
      <p:grpSp>
        <p:nvGrpSpPr>
          <p:cNvPr id="135" name="组合 134"/>
          <p:cNvGrpSpPr/>
          <p:nvPr/>
        </p:nvGrpSpPr>
        <p:grpSpPr>
          <a:xfrm>
            <a:off x="1098414" y="2214554"/>
            <a:ext cx="1287185" cy="1287185"/>
            <a:chOff x="6501056" y="1873013"/>
            <a:chExt cx="696763" cy="696763"/>
          </a:xfrm>
        </p:grpSpPr>
        <p:sp>
          <p:nvSpPr>
            <p:cNvPr id="136" name="椭圆 135"/>
            <p:cNvSpPr/>
            <p:nvPr/>
          </p:nvSpPr>
          <p:spPr>
            <a:xfrm>
              <a:off x="6501056" y="1873013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37" name="组合 113"/>
            <p:cNvGrpSpPr>
              <a:grpSpLocks noChangeAspect="1"/>
            </p:cNvGrpSpPr>
            <p:nvPr/>
          </p:nvGrpSpPr>
          <p:grpSpPr>
            <a:xfrm>
              <a:off x="6616022" y="1996255"/>
              <a:ext cx="466830" cy="450242"/>
              <a:chOff x="7019925" y="5499100"/>
              <a:chExt cx="312738" cy="301626"/>
            </a:xfrm>
            <a:solidFill>
              <a:srgbClr val="BBBE2C"/>
            </a:solidFill>
          </p:grpSpPr>
          <p:sp>
            <p:nvSpPr>
              <p:cNvPr id="138" name="Freeform 252"/>
              <p:cNvSpPr>
                <a:spLocks/>
              </p:cNvSpPr>
              <p:nvPr/>
            </p:nvSpPr>
            <p:spPr bwMode="auto">
              <a:xfrm>
                <a:off x="7069138" y="5567363"/>
                <a:ext cx="214313" cy="23336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008BB6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139" name="Freeform 253"/>
              <p:cNvSpPr>
                <a:spLocks/>
              </p:cNvSpPr>
              <p:nvPr/>
            </p:nvSpPr>
            <p:spPr bwMode="auto">
              <a:xfrm>
                <a:off x="7019925" y="5499100"/>
                <a:ext cx="312738" cy="169863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solidFill>
                <a:srgbClr val="008BB6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</p:grpSp>
      </p:grpSp>
      <p:grpSp>
        <p:nvGrpSpPr>
          <p:cNvPr id="140" name="组合 139"/>
          <p:cNvGrpSpPr/>
          <p:nvPr/>
        </p:nvGrpSpPr>
        <p:grpSpPr>
          <a:xfrm>
            <a:off x="3312090" y="2214554"/>
            <a:ext cx="1287185" cy="1287185"/>
            <a:chOff x="6501056" y="2921024"/>
            <a:chExt cx="696763" cy="696763"/>
          </a:xfrm>
        </p:grpSpPr>
        <p:sp>
          <p:nvSpPr>
            <p:cNvPr id="141" name="椭圆 140"/>
            <p:cNvSpPr/>
            <p:nvPr/>
          </p:nvSpPr>
          <p:spPr>
            <a:xfrm>
              <a:off x="6501056" y="2921024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42" name="组合 118"/>
            <p:cNvGrpSpPr>
              <a:grpSpLocks noChangeAspect="1"/>
            </p:cNvGrpSpPr>
            <p:nvPr/>
          </p:nvGrpSpPr>
          <p:grpSpPr>
            <a:xfrm>
              <a:off x="6636672" y="3066937"/>
              <a:ext cx="455384" cy="390650"/>
              <a:chOff x="5084763" y="971550"/>
              <a:chExt cx="323850" cy="277813"/>
            </a:xfrm>
            <a:solidFill>
              <a:srgbClr val="4ABAB5"/>
            </a:solidFill>
          </p:grpSpPr>
          <p:sp>
            <p:nvSpPr>
              <p:cNvPr id="143" name="Freeform 301"/>
              <p:cNvSpPr>
                <a:spLocks noEditPoints="1"/>
              </p:cNvSpPr>
              <p:nvPr/>
            </p:nvSpPr>
            <p:spPr bwMode="auto">
              <a:xfrm>
                <a:off x="5191125" y="1031875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  <p:sp>
            <p:nvSpPr>
              <p:cNvPr id="144" name="Freeform 302"/>
              <p:cNvSpPr>
                <a:spLocks noEditPoints="1"/>
              </p:cNvSpPr>
              <p:nvPr/>
            </p:nvSpPr>
            <p:spPr bwMode="auto">
              <a:xfrm>
                <a:off x="5084763" y="971550"/>
                <a:ext cx="139700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  <p:sp>
            <p:nvSpPr>
              <p:cNvPr id="145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</p:grpSp>
      </p:grpSp>
      <p:grpSp>
        <p:nvGrpSpPr>
          <p:cNvPr id="146" name="组合 145"/>
          <p:cNvGrpSpPr/>
          <p:nvPr/>
        </p:nvGrpSpPr>
        <p:grpSpPr>
          <a:xfrm>
            <a:off x="7596566" y="2214554"/>
            <a:ext cx="1287185" cy="1287185"/>
            <a:chOff x="4840168" y="3971584"/>
            <a:chExt cx="522572" cy="522572"/>
          </a:xfrm>
        </p:grpSpPr>
        <p:sp>
          <p:nvSpPr>
            <p:cNvPr id="147" name="椭圆 146"/>
            <p:cNvSpPr/>
            <p:nvPr/>
          </p:nvSpPr>
          <p:spPr>
            <a:xfrm>
              <a:off x="4840168" y="3971584"/>
              <a:ext cx="522572" cy="522572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48" name="组合 137"/>
            <p:cNvGrpSpPr/>
            <p:nvPr/>
          </p:nvGrpSpPr>
          <p:grpSpPr>
            <a:xfrm>
              <a:off x="4981489" y="4078661"/>
              <a:ext cx="239931" cy="308418"/>
              <a:chOff x="731016" y="1671338"/>
              <a:chExt cx="366231" cy="470769"/>
            </a:xfrm>
            <a:solidFill>
              <a:srgbClr val="B91F38"/>
            </a:solidFill>
          </p:grpSpPr>
          <p:sp>
            <p:nvSpPr>
              <p:cNvPr id="149" name="Freeform 108"/>
              <p:cNvSpPr>
                <a:spLocks/>
              </p:cNvSpPr>
              <p:nvPr/>
            </p:nvSpPr>
            <p:spPr bwMode="auto">
              <a:xfrm flipH="1">
                <a:off x="731016" y="2089492"/>
                <a:ext cx="51922" cy="52615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50" name="Freeform 109"/>
              <p:cNvSpPr>
                <a:spLocks noEditPoints="1"/>
              </p:cNvSpPr>
              <p:nvPr/>
            </p:nvSpPr>
            <p:spPr bwMode="auto">
              <a:xfrm flipH="1">
                <a:off x="731016" y="1671338"/>
                <a:ext cx="366231" cy="470769"/>
              </a:xfrm>
              <a:custGeom>
                <a:avLst/>
                <a:gdLst>
                  <a:gd name="T0" fmla="*/ 208 w 224"/>
                  <a:gd name="T1" fmla="*/ 0 h 288"/>
                  <a:gd name="T2" fmla="*/ 16 w 224"/>
                  <a:gd name="T3" fmla="*/ 0 h 288"/>
                  <a:gd name="T4" fmla="*/ 0 w 224"/>
                  <a:gd name="T5" fmla="*/ 16 h 288"/>
                  <a:gd name="T6" fmla="*/ 0 w 224"/>
                  <a:gd name="T7" fmla="*/ 272 h 288"/>
                  <a:gd name="T8" fmla="*/ 16 w 224"/>
                  <a:gd name="T9" fmla="*/ 288 h 288"/>
                  <a:gd name="T10" fmla="*/ 176 w 224"/>
                  <a:gd name="T11" fmla="*/ 288 h 288"/>
                  <a:gd name="T12" fmla="*/ 176 w 224"/>
                  <a:gd name="T13" fmla="*/ 144 h 288"/>
                  <a:gd name="T14" fmla="*/ 224 w 224"/>
                  <a:gd name="T15" fmla="*/ 144 h 288"/>
                  <a:gd name="T16" fmla="*/ 224 w 224"/>
                  <a:gd name="T17" fmla="*/ 16 h 288"/>
                  <a:gd name="T18" fmla="*/ 208 w 224"/>
                  <a:gd name="T19" fmla="*/ 0 h 288"/>
                  <a:gd name="T20" fmla="*/ 168 w 224"/>
                  <a:gd name="T21" fmla="*/ 104 h 288"/>
                  <a:gd name="T22" fmla="*/ 56 w 224"/>
                  <a:gd name="T23" fmla="*/ 104 h 288"/>
                  <a:gd name="T24" fmla="*/ 56 w 224"/>
                  <a:gd name="T25" fmla="*/ 88 h 288"/>
                  <a:gd name="T26" fmla="*/ 168 w 224"/>
                  <a:gd name="T27" fmla="*/ 88 h 288"/>
                  <a:gd name="T28" fmla="*/ 168 w 224"/>
                  <a:gd name="T29" fmla="*/ 104 h 288"/>
                  <a:gd name="T30" fmla="*/ 168 w 224"/>
                  <a:gd name="T31" fmla="*/ 72 h 288"/>
                  <a:gd name="T32" fmla="*/ 56 w 224"/>
                  <a:gd name="T33" fmla="*/ 72 h 288"/>
                  <a:gd name="T34" fmla="*/ 56 w 224"/>
                  <a:gd name="T35" fmla="*/ 56 h 288"/>
                  <a:gd name="T36" fmla="*/ 168 w 224"/>
                  <a:gd name="T37" fmla="*/ 56 h 288"/>
                  <a:gd name="T38" fmla="*/ 168 w 224"/>
                  <a:gd name="T39" fmla="*/ 7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4" h="288">
                    <a:moveTo>
                      <a:pt x="208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0" y="281"/>
                      <a:pt x="7" y="288"/>
                      <a:pt x="16" y="288"/>
                    </a:cubicBezTo>
                    <a:cubicBezTo>
                      <a:pt x="176" y="288"/>
                      <a:pt x="176" y="288"/>
                      <a:pt x="176" y="288"/>
                    </a:cubicBezTo>
                    <a:cubicBezTo>
                      <a:pt x="176" y="144"/>
                      <a:pt x="176" y="144"/>
                      <a:pt x="176" y="144"/>
                    </a:cubicBezTo>
                    <a:cubicBezTo>
                      <a:pt x="224" y="144"/>
                      <a:pt x="224" y="144"/>
                      <a:pt x="224" y="144"/>
                    </a:cubicBezTo>
                    <a:cubicBezTo>
                      <a:pt x="224" y="16"/>
                      <a:pt x="224" y="16"/>
                      <a:pt x="224" y="16"/>
                    </a:cubicBezTo>
                    <a:cubicBezTo>
                      <a:pt x="224" y="7"/>
                      <a:pt x="217" y="0"/>
                      <a:pt x="208" y="0"/>
                    </a:cubicBezTo>
                    <a:close/>
                    <a:moveTo>
                      <a:pt x="168" y="104"/>
                    </a:moveTo>
                    <a:cubicBezTo>
                      <a:pt x="56" y="104"/>
                      <a:pt x="56" y="104"/>
                      <a:pt x="56" y="104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168" y="88"/>
                      <a:pt x="168" y="88"/>
                      <a:pt x="168" y="88"/>
                    </a:cubicBezTo>
                    <a:lnTo>
                      <a:pt x="168" y="104"/>
                    </a:lnTo>
                    <a:close/>
                    <a:moveTo>
                      <a:pt x="168" y="72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168" y="56"/>
                      <a:pt x="168" y="56"/>
                      <a:pt x="168" y="56"/>
                    </a:cubicBezTo>
                    <a:lnTo>
                      <a:pt x="168" y="72"/>
                    </a:lnTo>
                    <a:close/>
                  </a:path>
                </a:pathLst>
              </a:cu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51" name="Rectangle 110"/>
              <p:cNvSpPr>
                <a:spLocks noChangeArrowheads="1"/>
              </p:cNvSpPr>
              <p:nvPr/>
            </p:nvSpPr>
            <p:spPr bwMode="auto">
              <a:xfrm flipH="1">
                <a:off x="731016" y="1937200"/>
                <a:ext cx="51922" cy="51924"/>
              </a:xfrm>
              <a:prstGeom prst="rect">
                <a:avLst/>
              </a:pr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52" name="Rectangle 111"/>
              <p:cNvSpPr>
                <a:spLocks noChangeArrowheads="1"/>
              </p:cNvSpPr>
              <p:nvPr/>
            </p:nvSpPr>
            <p:spPr bwMode="auto">
              <a:xfrm flipH="1">
                <a:off x="731016" y="2013001"/>
                <a:ext cx="51922" cy="52615"/>
              </a:xfrm>
              <a:prstGeom prst="rect">
                <a:avLst/>
              </a:pr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</p:grpSp>
      </p:grpSp>
      <p:grpSp>
        <p:nvGrpSpPr>
          <p:cNvPr id="153" name="组合 152"/>
          <p:cNvGrpSpPr/>
          <p:nvPr/>
        </p:nvGrpSpPr>
        <p:grpSpPr>
          <a:xfrm>
            <a:off x="5454328" y="2214554"/>
            <a:ext cx="1287185" cy="1287185"/>
            <a:chOff x="6494501" y="4230044"/>
            <a:chExt cx="696763" cy="696763"/>
          </a:xfrm>
        </p:grpSpPr>
        <p:sp>
          <p:nvSpPr>
            <p:cNvPr id="154" name="椭圆 153"/>
            <p:cNvSpPr/>
            <p:nvPr/>
          </p:nvSpPr>
          <p:spPr>
            <a:xfrm>
              <a:off x="6494501" y="4230044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sp>
          <p:nvSpPr>
            <p:cNvPr id="155" name="任意多边形 154"/>
            <p:cNvSpPr>
              <a:spLocks/>
            </p:cNvSpPr>
            <p:nvPr/>
          </p:nvSpPr>
          <p:spPr bwMode="auto">
            <a:xfrm>
              <a:off x="6609467" y="4389660"/>
              <a:ext cx="488930" cy="374848"/>
            </a:xfrm>
            <a:custGeom>
              <a:avLst/>
              <a:gdLst>
                <a:gd name="connsiteX0" fmla="*/ 14829 w 563476"/>
                <a:gd name="connsiteY0" fmla="*/ 416347 h 432000"/>
                <a:gd name="connsiteX1" fmla="*/ 556062 w 563476"/>
                <a:gd name="connsiteY1" fmla="*/ 416347 h 432000"/>
                <a:gd name="connsiteX2" fmla="*/ 563476 w 563476"/>
                <a:gd name="connsiteY2" fmla="*/ 424174 h 432000"/>
                <a:gd name="connsiteX3" fmla="*/ 556062 w 563476"/>
                <a:gd name="connsiteY3" fmla="*/ 432000 h 432000"/>
                <a:gd name="connsiteX4" fmla="*/ 14829 w 563476"/>
                <a:gd name="connsiteY4" fmla="*/ 432000 h 432000"/>
                <a:gd name="connsiteX5" fmla="*/ 0 w 563476"/>
                <a:gd name="connsiteY5" fmla="*/ 424174 h 432000"/>
                <a:gd name="connsiteX6" fmla="*/ 14829 w 563476"/>
                <a:gd name="connsiteY6" fmla="*/ 416347 h 432000"/>
                <a:gd name="connsiteX7" fmla="*/ 428869 w 563476"/>
                <a:gd name="connsiteY7" fmla="*/ 200347 h 432000"/>
                <a:gd name="connsiteX8" fmla="*/ 510260 w 563476"/>
                <a:gd name="connsiteY8" fmla="*/ 200347 h 432000"/>
                <a:gd name="connsiteX9" fmla="*/ 510260 w 563476"/>
                <a:gd name="connsiteY9" fmla="*/ 372521 h 432000"/>
                <a:gd name="connsiteX10" fmla="*/ 428869 w 563476"/>
                <a:gd name="connsiteY10" fmla="*/ 372521 h 432000"/>
                <a:gd name="connsiteX11" fmla="*/ 303652 w 563476"/>
                <a:gd name="connsiteY11" fmla="*/ 118956 h 432000"/>
                <a:gd name="connsiteX12" fmla="*/ 385043 w 563476"/>
                <a:gd name="connsiteY12" fmla="*/ 118956 h 432000"/>
                <a:gd name="connsiteX13" fmla="*/ 385043 w 563476"/>
                <a:gd name="connsiteY13" fmla="*/ 372521 h 432000"/>
                <a:gd name="connsiteX14" fmla="*/ 303652 w 563476"/>
                <a:gd name="connsiteY14" fmla="*/ 372521 h 432000"/>
                <a:gd name="connsiteX15" fmla="*/ 72001 w 563476"/>
                <a:gd name="connsiteY15" fmla="*/ 97044 h 432000"/>
                <a:gd name="connsiteX16" fmla="*/ 153392 w 563476"/>
                <a:gd name="connsiteY16" fmla="*/ 97044 h 432000"/>
                <a:gd name="connsiteX17" fmla="*/ 153392 w 563476"/>
                <a:gd name="connsiteY17" fmla="*/ 372521 h 432000"/>
                <a:gd name="connsiteX18" fmla="*/ 72001 w 563476"/>
                <a:gd name="connsiteY18" fmla="*/ 372521 h 432000"/>
                <a:gd name="connsiteX19" fmla="*/ 190957 w 563476"/>
                <a:gd name="connsiteY19" fmla="*/ 0 h 432000"/>
                <a:gd name="connsiteX20" fmla="*/ 272348 w 563476"/>
                <a:gd name="connsiteY20" fmla="*/ 0 h 432000"/>
                <a:gd name="connsiteX21" fmla="*/ 272348 w 563476"/>
                <a:gd name="connsiteY21" fmla="*/ 372521 h 432000"/>
                <a:gd name="connsiteX22" fmla="*/ 190957 w 563476"/>
                <a:gd name="connsiteY22" fmla="*/ 372521 h 4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3476" h="432000">
                  <a:moveTo>
                    <a:pt x="14829" y="416347"/>
                  </a:moveTo>
                  <a:cubicBezTo>
                    <a:pt x="556062" y="416347"/>
                    <a:pt x="556062" y="416347"/>
                    <a:pt x="556062" y="416347"/>
                  </a:cubicBezTo>
                  <a:cubicBezTo>
                    <a:pt x="556062" y="416347"/>
                    <a:pt x="563476" y="416347"/>
                    <a:pt x="563476" y="424174"/>
                  </a:cubicBezTo>
                  <a:cubicBezTo>
                    <a:pt x="563476" y="432000"/>
                    <a:pt x="556062" y="432000"/>
                    <a:pt x="556062" y="432000"/>
                  </a:cubicBezTo>
                  <a:lnTo>
                    <a:pt x="14829" y="432000"/>
                  </a:lnTo>
                  <a:cubicBezTo>
                    <a:pt x="7414" y="432000"/>
                    <a:pt x="0" y="432000"/>
                    <a:pt x="0" y="424174"/>
                  </a:cubicBezTo>
                  <a:cubicBezTo>
                    <a:pt x="0" y="416347"/>
                    <a:pt x="7414" y="416347"/>
                    <a:pt x="14829" y="416347"/>
                  </a:cubicBezTo>
                  <a:close/>
                  <a:moveTo>
                    <a:pt x="428869" y="200347"/>
                  </a:moveTo>
                  <a:lnTo>
                    <a:pt x="510260" y="200347"/>
                  </a:lnTo>
                  <a:lnTo>
                    <a:pt x="510260" y="372521"/>
                  </a:lnTo>
                  <a:lnTo>
                    <a:pt x="428869" y="372521"/>
                  </a:lnTo>
                  <a:close/>
                  <a:moveTo>
                    <a:pt x="303652" y="118956"/>
                  </a:moveTo>
                  <a:lnTo>
                    <a:pt x="385043" y="118956"/>
                  </a:lnTo>
                  <a:lnTo>
                    <a:pt x="385043" y="372521"/>
                  </a:lnTo>
                  <a:lnTo>
                    <a:pt x="303652" y="372521"/>
                  </a:lnTo>
                  <a:close/>
                  <a:moveTo>
                    <a:pt x="72001" y="97044"/>
                  </a:moveTo>
                  <a:lnTo>
                    <a:pt x="153392" y="97044"/>
                  </a:lnTo>
                  <a:lnTo>
                    <a:pt x="153392" y="372521"/>
                  </a:lnTo>
                  <a:lnTo>
                    <a:pt x="72001" y="372521"/>
                  </a:lnTo>
                  <a:close/>
                  <a:moveTo>
                    <a:pt x="190957" y="0"/>
                  </a:moveTo>
                  <a:lnTo>
                    <a:pt x="272348" y="0"/>
                  </a:lnTo>
                  <a:lnTo>
                    <a:pt x="272348" y="372521"/>
                  </a:lnTo>
                  <a:lnTo>
                    <a:pt x="190957" y="372521"/>
                  </a:lnTo>
                  <a:close/>
                </a:path>
              </a:pathLst>
            </a:custGeom>
            <a:solidFill>
              <a:srgbClr val="C1D84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9738804" y="2214554"/>
            <a:ext cx="1287185" cy="1287185"/>
            <a:chOff x="9881420" y="2714620"/>
            <a:chExt cx="784512" cy="784512"/>
          </a:xfrm>
        </p:grpSpPr>
        <p:sp>
          <p:nvSpPr>
            <p:cNvPr id="157" name="椭圆 156"/>
            <p:cNvSpPr/>
            <p:nvPr/>
          </p:nvSpPr>
          <p:spPr>
            <a:xfrm>
              <a:off x="9881420" y="2714620"/>
              <a:ext cx="784512" cy="784512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sp>
          <p:nvSpPr>
            <p:cNvPr id="158" name="Freeform 9"/>
            <p:cNvSpPr>
              <a:spLocks noEditPoints="1"/>
            </p:cNvSpPr>
            <p:nvPr/>
          </p:nvSpPr>
          <p:spPr bwMode="auto">
            <a:xfrm>
              <a:off x="10009309" y="2843474"/>
              <a:ext cx="528735" cy="526804"/>
            </a:xfrm>
            <a:custGeom>
              <a:avLst/>
              <a:gdLst>
                <a:gd name="T0" fmla="*/ 86 w 116"/>
                <a:gd name="T1" fmla="*/ 17 h 116"/>
                <a:gd name="T2" fmla="*/ 8 w 116"/>
                <a:gd name="T3" fmla="*/ 45 h 116"/>
                <a:gd name="T4" fmla="*/ 11 w 116"/>
                <a:gd name="T5" fmla="*/ 50 h 116"/>
                <a:gd name="T6" fmla="*/ 12 w 116"/>
                <a:gd name="T7" fmla="*/ 59 h 116"/>
                <a:gd name="T8" fmla="*/ 16 w 116"/>
                <a:gd name="T9" fmla="*/ 69 h 116"/>
                <a:gd name="T10" fmla="*/ 20 w 116"/>
                <a:gd name="T11" fmla="*/ 77 h 116"/>
                <a:gd name="T12" fmla="*/ 24 w 116"/>
                <a:gd name="T13" fmla="*/ 83 h 116"/>
                <a:gd name="T14" fmla="*/ 27 w 116"/>
                <a:gd name="T15" fmla="*/ 98 h 116"/>
                <a:gd name="T16" fmla="*/ 33 w 116"/>
                <a:gd name="T17" fmla="*/ 105 h 116"/>
                <a:gd name="T18" fmla="*/ 34 w 116"/>
                <a:gd name="T19" fmla="*/ 101 h 116"/>
                <a:gd name="T20" fmla="*/ 37 w 116"/>
                <a:gd name="T21" fmla="*/ 93 h 116"/>
                <a:gd name="T22" fmla="*/ 41 w 116"/>
                <a:gd name="T23" fmla="*/ 83 h 116"/>
                <a:gd name="T24" fmla="*/ 49 w 116"/>
                <a:gd name="T25" fmla="*/ 73 h 116"/>
                <a:gd name="T26" fmla="*/ 53 w 116"/>
                <a:gd name="T27" fmla="*/ 66 h 116"/>
                <a:gd name="T28" fmla="*/ 45 w 116"/>
                <a:gd name="T29" fmla="*/ 61 h 116"/>
                <a:gd name="T30" fmla="*/ 38 w 116"/>
                <a:gd name="T31" fmla="*/ 58 h 116"/>
                <a:gd name="T32" fmla="*/ 33 w 116"/>
                <a:gd name="T33" fmla="*/ 51 h 116"/>
                <a:gd name="T34" fmla="*/ 25 w 116"/>
                <a:gd name="T35" fmla="*/ 47 h 116"/>
                <a:gd name="T36" fmla="*/ 17 w 116"/>
                <a:gd name="T37" fmla="*/ 49 h 116"/>
                <a:gd name="T38" fmla="*/ 13 w 116"/>
                <a:gd name="T39" fmla="*/ 44 h 116"/>
                <a:gd name="T40" fmla="*/ 12 w 116"/>
                <a:gd name="T41" fmla="*/ 37 h 116"/>
                <a:gd name="T42" fmla="*/ 8 w 116"/>
                <a:gd name="T43" fmla="*/ 37 h 116"/>
                <a:gd name="T44" fmla="*/ 12 w 116"/>
                <a:gd name="T45" fmla="*/ 30 h 116"/>
                <a:gd name="T46" fmla="*/ 18 w 116"/>
                <a:gd name="T47" fmla="*/ 30 h 116"/>
                <a:gd name="T48" fmla="*/ 24 w 116"/>
                <a:gd name="T49" fmla="*/ 25 h 116"/>
                <a:gd name="T50" fmla="*/ 30 w 116"/>
                <a:gd name="T51" fmla="*/ 18 h 116"/>
                <a:gd name="T52" fmla="*/ 32 w 116"/>
                <a:gd name="T53" fmla="*/ 15 h 116"/>
                <a:gd name="T54" fmla="*/ 42 w 116"/>
                <a:gd name="T55" fmla="*/ 12 h 116"/>
                <a:gd name="T56" fmla="*/ 34 w 116"/>
                <a:gd name="T57" fmla="*/ 8 h 116"/>
                <a:gd name="T58" fmla="*/ 32 w 116"/>
                <a:gd name="T59" fmla="*/ 8 h 116"/>
                <a:gd name="T60" fmla="*/ 49 w 116"/>
                <a:gd name="T61" fmla="*/ 2 h 116"/>
                <a:gd name="T62" fmla="*/ 56 w 116"/>
                <a:gd name="T63" fmla="*/ 5 h 116"/>
                <a:gd name="T64" fmla="*/ 82 w 116"/>
                <a:gd name="T65" fmla="*/ 6 h 116"/>
                <a:gd name="T66" fmla="*/ 79 w 116"/>
                <a:gd name="T67" fmla="*/ 11 h 116"/>
                <a:gd name="T68" fmla="*/ 85 w 116"/>
                <a:gd name="T69" fmla="*/ 19 h 116"/>
                <a:gd name="T70" fmla="*/ 89 w 116"/>
                <a:gd name="T71" fmla="*/ 19 h 116"/>
                <a:gd name="T72" fmla="*/ 93 w 116"/>
                <a:gd name="T73" fmla="*/ 17 h 116"/>
                <a:gd name="T74" fmla="*/ 97 w 116"/>
                <a:gd name="T75" fmla="*/ 23 h 116"/>
                <a:gd name="T76" fmla="*/ 101 w 116"/>
                <a:gd name="T77" fmla="*/ 27 h 116"/>
                <a:gd name="T78" fmla="*/ 95 w 116"/>
                <a:gd name="T79" fmla="*/ 27 h 116"/>
                <a:gd name="T80" fmla="*/ 89 w 116"/>
                <a:gd name="T81" fmla="*/ 25 h 116"/>
                <a:gd name="T82" fmla="*/ 81 w 116"/>
                <a:gd name="T83" fmla="*/ 24 h 116"/>
                <a:gd name="T84" fmla="*/ 74 w 116"/>
                <a:gd name="T85" fmla="*/ 30 h 116"/>
                <a:gd name="T86" fmla="*/ 70 w 116"/>
                <a:gd name="T87" fmla="*/ 39 h 116"/>
                <a:gd name="T88" fmla="*/ 73 w 116"/>
                <a:gd name="T89" fmla="*/ 50 h 116"/>
                <a:gd name="T90" fmla="*/ 82 w 116"/>
                <a:gd name="T91" fmla="*/ 53 h 116"/>
                <a:gd name="T92" fmla="*/ 91 w 116"/>
                <a:gd name="T93" fmla="*/ 53 h 116"/>
                <a:gd name="T94" fmla="*/ 95 w 116"/>
                <a:gd name="T95" fmla="*/ 61 h 116"/>
                <a:gd name="T96" fmla="*/ 96 w 116"/>
                <a:gd name="T97" fmla="*/ 71 h 116"/>
                <a:gd name="T98" fmla="*/ 95 w 116"/>
                <a:gd name="T99" fmla="*/ 81 h 116"/>
                <a:gd name="T100" fmla="*/ 100 w 116"/>
                <a:gd name="T101" fmla="*/ 90 h 116"/>
                <a:gd name="T102" fmla="*/ 107 w 116"/>
                <a:gd name="T103" fmla="*/ 82 h 116"/>
                <a:gd name="T104" fmla="*/ 112 w 116"/>
                <a:gd name="T105" fmla="*/ 69 h 116"/>
                <a:gd name="T106" fmla="*/ 114 w 116"/>
                <a:gd name="T107" fmla="*/ 53 h 116"/>
                <a:gd name="T108" fmla="*/ 109 w 116"/>
                <a:gd name="T109" fmla="*/ 39 h 116"/>
                <a:gd name="T110" fmla="*/ 105 w 116"/>
                <a:gd name="T111" fmla="*/ 32 h 116"/>
                <a:gd name="T112" fmla="*/ 111 w 116"/>
                <a:gd name="T113" fmla="*/ 41 h 116"/>
                <a:gd name="T114" fmla="*/ 79 w 116"/>
                <a:gd name="T115" fmla="*/ 10 h 116"/>
                <a:gd name="T116" fmla="*/ 75 w 116"/>
                <a:gd name="T117" fmla="*/ 5 h 116"/>
                <a:gd name="T118" fmla="*/ 76 w 116"/>
                <a:gd name="T119" fmla="*/ 9 h 116"/>
                <a:gd name="T120" fmla="*/ 73 w 116"/>
                <a:gd name="T121" fmla="*/ 4 h 116"/>
                <a:gd name="T122" fmla="*/ 109 w 116"/>
                <a:gd name="T123" fmla="*/ 8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6" h="116">
                  <a:moveTo>
                    <a:pt x="6" y="33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6" y="33"/>
                    <a:pt x="6" y="33"/>
                    <a:pt x="5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3"/>
                  </a:cubicBezTo>
                  <a:close/>
                  <a:moveTo>
                    <a:pt x="5" y="35"/>
                  </a:move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lose/>
                  <a:moveTo>
                    <a:pt x="88" y="18"/>
                  </a:move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6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lose/>
                  <a:moveTo>
                    <a:pt x="112" y="37"/>
                  </a:moveTo>
                  <a:cubicBezTo>
                    <a:pt x="114" y="44"/>
                    <a:pt x="116" y="51"/>
                    <a:pt x="116" y="58"/>
                  </a:cubicBezTo>
                  <a:cubicBezTo>
                    <a:pt x="116" y="90"/>
                    <a:pt x="90" y="116"/>
                    <a:pt x="58" y="116"/>
                  </a:cubicBezTo>
                  <a:cubicBezTo>
                    <a:pt x="26" y="116"/>
                    <a:pt x="0" y="90"/>
                    <a:pt x="0" y="58"/>
                  </a:cubicBezTo>
                  <a:cubicBezTo>
                    <a:pt x="0" y="50"/>
                    <a:pt x="2" y="42"/>
                    <a:pt x="5" y="35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8" y="44"/>
                    <a:pt x="8" y="44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4" y="51"/>
                    <a:pt x="14" y="51"/>
                  </a:cubicBezTo>
                  <a:cubicBezTo>
                    <a:pt x="14" y="51"/>
                    <a:pt x="14" y="52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2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5" y="53"/>
                    <a:pt x="15" y="53"/>
                    <a:pt x="15" y="54"/>
                  </a:cubicBezTo>
                  <a:cubicBezTo>
                    <a:pt x="15" y="54"/>
                    <a:pt x="15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60"/>
                    <a:pt x="12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4"/>
                    <a:pt x="13" y="64"/>
                    <a:pt x="13" y="65"/>
                  </a:cubicBezTo>
                  <a:cubicBezTo>
                    <a:pt x="13" y="65"/>
                    <a:pt x="13" y="65"/>
                    <a:pt x="14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6"/>
                    <a:pt x="14" y="67"/>
                    <a:pt x="14" y="67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4" y="67"/>
                    <a:pt x="14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6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1"/>
                    <a:pt x="16" y="71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7" y="73"/>
                  </a:cubicBezTo>
                  <a:cubicBezTo>
                    <a:pt x="17" y="73"/>
                    <a:pt x="17" y="73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5"/>
                    <a:pt x="17" y="75"/>
                  </a:cubicBezTo>
                  <a:cubicBezTo>
                    <a:pt x="17" y="75"/>
                    <a:pt x="17" y="75"/>
                    <a:pt x="18" y="75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8"/>
                    <a:pt x="21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9"/>
                    <a:pt x="22" y="79"/>
                  </a:cubicBezTo>
                  <a:cubicBezTo>
                    <a:pt x="22" y="79"/>
                    <a:pt x="22" y="79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3"/>
                    <a:pt x="23" y="83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4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4" y="84"/>
                    <a:pt x="24" y="85"/>
                    <a:pt x="24" y="85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4" y="90"/>
                    <a:pt x="24" y="90"/>
                    <a:pt x="25" y="90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0"/>
                    <a:pt x="25" y="91"/>
                    <a:pt x="25" y="91"/>
                  </a:cubicBezTo>
                  <a:cubicBezTo>
                    <a:pt x="25" y="91"/>
                    <a:pt x="25" y="92"/>
                    <a:pt x="25" y="92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5"/>
                    <a:pt x="25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5" y="96"/>
                    <a:pt x="26" y="96"/>
                    <a:pt x="26" y="97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7" y="97"/>
                    <a:pt x="27" y="97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8" y="98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9" y="99"/>
                  </a:cubicBezTo>
                  <a:cubicBezTo>
                    <a:pt x="29" y="100"/>
                    <a:pt x="29" y="100"/>
                    <a:pt x="29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1" y="103"/>
                  </a:cubicBezTo>
                  <a:cubicBezTo>
                    <a:pt x="31" y="103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2" y="104"/>
                    <a:pt x="32" y="104"/>
                  </a:cubicBezTo>
                  <a:cubicBezTo>
                    <a:pt x="32" y="105"/>
                    <a:pt x="32" y="105"/>
                    <a:pt x="32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5" y="106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05"/>
                    <a:pt x="35" y="105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3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5" y="103"/>
                    <a:pt x="35" y="102"/>
                    <a:pt x="35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100"/>
                    <a:pt x="34" y="99"/>
                    <a:pt x="34" y="99"/>
                  </a:cubicBezTo>
                  <a:cubicBezTo>
                    <a:pt x="34" y="99"/>
                    <a:pt x="34" y="99"/>
                    <a:pt x="33" y="99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4" y="97"/>
                    <a:pt x="34" y="97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7" y="95"/>
                    <a:pt x="37" y="95"/>
                  </a:cubicBezTo>
                  <a:cubicBezTo>
                    <a:pt x="37" y="94"/>
                    <a:pt x="37" y="94"/>
                    <a:pt x="37" y="93"/>
                  </a:cubicBezTo>
                  <a:cubicBezTo>
                    <a:pt x="37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5" y="93"/>
                    <a:pt x="35" y="92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8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40" y="89"/>
                    <a:pt x="40" y="89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40" y="85"/>
                    <a:pt x="40" y="85"/>
                    <a:pt x="40" y="85"/>
                  </a:cubicBezTo>
                  <a:cubicBezTo>
                    <a:pt x="40" y="85"/>
                    <a:pt x="40" y="84"/>
                    <a:pt x="40" y="84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3"/>
                    <a:pt x="41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83"/>
                    <a:pt x="41" y="83"/>
                    <a:pt x="42" y="82"/>
                  </a:cubicBezTo>
                  <a:cubicBezTo>
                    <a:pt x="42" y="82"/>
                    <a:pt x="42" y="82"/>
                    <a:pt x="43" y="82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2"/>
                    <a:pt x="44" y="82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4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6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8" y="80"/>
                    <a:pt x="48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7"/>
                    <a:pt x="49" y="76"/>
                    <a:pt x="49" y="76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1" y="71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2" y="69"/>
                    <a:pt x="52" y="69"/>
                  </a:cubicBezTo>
                  <a:cubicBezTo>
                    <a:pt x="52" y="69"/>
                    <a:pt x="52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4" y="68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0" y="63"/>
                    <a:pt x="50" y="63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49" y="62"/>
                    <a:pt x="49" y="61"/>
                    <a:pt x="49" y="61"/>
                  </a:cubicBezTo>
                  <a:cubicBezTo>
                    <a:pt x="49" y="61"/>
                    <a:pt x="49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0"/>
                    <a:pt x="44" y="60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3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8" y="59"/>
                    <a:pt x="38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40" y="58"/>
                    <a:pt x="40" y="58"/>
                  </a:cubicBezTo>
                  <a:cubicBezTo>
                    <a:pt x="40" y="58"/>
                    <a:pt x="39" y="57"/>
                    <a:pt x="39" y="57"/>
                  </a:cubicBezTo>
                  <a:cubicBezTo>
                    <a:pt x="39" y="57"/>
                    <a:pt x="39" y="57"/>
                    <a:pt x="39" y="56"/>
                  </a:cubicBezTo>
                  <a:cubicBezTo>
                    <a:pt x="39" y="56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3"/>
                    <a:pt x="36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3"/>
                    <a:pt x="35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49"/>
                    <a:pt x="29" y="49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5" y="48"/>
                    <a:pt x="26" y="48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4" y="47"/>
                    <a:pt x="24" y="47"/>
                  </a:cubicBezTo>
                  <a:cubicBezTo>
                    <a:pt x="24" y="47"/>
                    <a:pt x="24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2" y="46"/>
                    <a:pt x="22" y="46"/>
                  </a:cubicBezTo>
                  <a:cubicBezTo>
                    <a:pt x="22" y="46"/>
                    <a:pt x="22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3" y="46"/>
                    <a:pt x="13" y="45"/>
                  </a:cubicBezTo>
                  <a:cubicBezTo>
                    <a:pt x="13" y="45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3" y="43"/>
                    <a:pt x="13" y="42"/>
                  </a:cubicBezTo>
                  <a:cubicBezTo>
                    <a:pt x="13" y="42"/>
                    <a:pt x="13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2" y="40"/>
                  </a:cubicBezTo>
                  <a:cubicBezTo>
                    <a:pt x="12" y="40"/>
                    <a:pt x="12" y="39"/>
                    <a:pt x="13" y="38"/>
                  </a:cubicBezTo>
                  <a:cubicBezTo>
                    <a:pt x="13" y="38"/>
                    <a:pt x="13" y="38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1" y="37"/>
                    <a:pt x="11" y="37"/>
                  </a:cubicBezTo>
                  <a:cubicBezTo>
                    <a:pt x="11" y="37"/>
                    <a:pt x="10" y="37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9" y="38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8" y="40"/>
                    <a:pt x="8" y="40"/>
                  </a:cubicBezTo>
                  <a:cubicBezTo>
                    <a:pt x="8" y="40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6"/>
                  </a:cubicBezTo>
                  <a:cubicBezTo>
                    <a:pt x="9" y="36"/>
                    <a:pt x="8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5"/>
                    <a:pt x="9" y="35"/>
                  </a:cubicBezTo>
                  <a:cubicBezTo>
                    <a:pt x="9" y="35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9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1" y="32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2" y="31"/>
                    <a:pt x="12" y="31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9"/>
                    <a:pt x="15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7" y="30"/>
                    <a:pt x="17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8" y="32"/>
                    <a:pt x="18" y="32"/>
                  </a:cubicBezTo>
                  <a:cubicBezTo>
                    <a:pt x="18" y="32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0" y="29"/>
                    <a:pt x="20" y="29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2" y="27"/>
                    <a:pt x="22" y="27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4"/>
                    <a:pt x="24" y="24"/>
                  </a:cubicBezTo>
                  <a:cubicBezTo>
                    <a:pt x="24" y="24"/>
                    <a:pt x="24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2"/>
                    <a:pt x="25" y="22"/>
                  </a:cubicBezTo>
                  <a:cubicBezTo>
                    <a:pt x="26" y="22"/>
                    <a:pt x="26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30" y="20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3" y="17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5" y="16"/>
                    <a:pt x="35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2"/>
                  </a:cubicBezTo>
                  <a:cubicBezTo>
                    <a:pt x="39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1"/>
                    <a:pt x="42" y="11"/>
                  </a:cubicBezTo>
                  <a:cubicBezTo>
                    <a:pt x="42" y="11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5" y="8"/>
                    <a:pt x="35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1" y="11"/>
                  </a:cubicBezTo>
                  <a:cubicBezTo>
                    <a:pt x="31" y="11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1"/>
                  </a:cubicBezTo>
                  <a:cubicBezTo>
                    <a:pt x="31" y="11"/>
                    <a:pt x="31" y="11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2" y="9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6"/>
                    <a:pt x="34" y="6"/>
                  </a:cubicBezTo>
                  <a:cubicBezTo>
                    <a:pt x="34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7" y="5"/>
                  </a:cubicBezTo>
                  <a:cubicBezTo>
                    <a:pt x="37" y="5"/>
                    <a:pt x="37" y="5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41" y="3"/>
                    <a:pt x="45" y="2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3"/>
                    <a:pt x="50" y="3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5"/>
                    <a:pt x="49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7"/>
                    <a:pt x="49" y="7"/>
                    <a:pt x="49" y="7"/>
                  </a:cubicBezTo>
                  <a:cubicBezTo>
                    <a:pt x="49" y="7"/>
                    <a:pt x="49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6" y="6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7" y="5"/>
                  </a:cubicBezTo>
                  <a:cubicBezTo>
                    <a:pt x="57" y="5"/>
                    <a:pt x="57" y="5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9" y="2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8" y="1"/>
                    <a:pt x="75" y="3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9"/>
                    <a:pt x="82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3" y="9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11"/>
                    <a:pt x="78" y="11"/>
                    <a:pt x="78" y="12"/>
                  </a:cubicBezTo>
                  <a:cubicBezTo>
                    <a:pt x="77" y="12"/>
                    <a:pt x="77" y="12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6" y="13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7" y="15"/>
                    <a:pt x="77" y="16"/>
                    <a:pt x="78" y="16"/>
                  </a:cubicBezTo>
                  <a:cubicBezTo>
                    <a:pt x="78" y="16"/>
                    <a:pt x="78" y="17"/>
                    <a:pt x="79" y="17"/>
                  </a:cubicBezTo>
                  <a:cubicBezTo>
                    <a:pt x="79" y="18"/>
                    <a:pt x="80" y="19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1" y="20"/>
                    <a:pt x="81" y="20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8"/>
                  </a:cubicBezTo>
                  <a:cubicBezTo>
                    <a:pt x="83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9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4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6" y="19"/>
                    <a:pt x="86" y="19"/>
                  </a:cubicBezTo>
                  <a:cubicBezTo>
                    <a:pt x="86" y="19"/>
                    <a:pt x="86" y="19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8" y="20"/>
                    <a:pt x="88" y="20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90" y="24"/>
                    <a:pt x="90" y="24"/>
                    <a:pt x="90" y="24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1" y="22"/>
                    <a:pt x="91" y="22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0" y="20"/>
                    <a:pt x="90" y="20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90" y="19"/>
                    <a:pt x="90" y="19"/>
                    <a:pt x="89" y="19"/>
                  </a:cubicBezTo>
                  <a:cubicBezTo>
                    <a:pt x="89" y="19"/>
                    <a:pt x="89" y="19"/>
                    <a:pt x="89" y="19"/>
                  </a:cubicBezTo>
                  <a:cubicBezTo>
                    <a:pt x="89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4" y="22"/>
                    <a:pt x="94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0"/>
                    <a:pt x="94" y="20"/>
                  </a:cubicBezTo>
                  <a:cubicBezTo>
                    <a:pt x="94" y="19"/>
                    <a:pt x="94" y="18"/>
                    <a:pt x="93" y="18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4" y="16"/>
                    <a:pt x="94" y="16"/>
                    <a:pt x="94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6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6" y="17"/>
                    <a:pt x="96" y="18"/>
                    <a:pt x="96" y="18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7" y="18"/>
                    <a:pt x="97" y="18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96" y="19"/>
                    <a:pt x="96" y="19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1"/>
                    <a:pt x="95" y="21"/>
                    <a:pt x="96" y="21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3"/>
                    <a:pt x="100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1" y="28"/>
                    <a:pt x="101" y="27"/>
                    <a:pt x="101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99" y="28"/>
                    <a:pt x="99" y="28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9" y="27"/>
                    <a:pt x="99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7" y="27"/>
                    <a:pt x="97" y="27"/>
                    <a:pt x="97" y="26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8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8"/>
                    <a:pt x="96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3"/>
                    <a:pt x="89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7" y="22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0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5"/>
                  </a:cubicBezTo>
                  <a:cubicBezTo>
                    <a:pt x="78" y="25"/>
                    <a:pt x="78" y="25"/>
                    <a:pt x="77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25"/>
                    <a:pt x="77" y="25"/>
                    <a:pt x="76" y="25"/>
                  </a:cubicBezTo>
                  <a:cubicBezTo>
                    <a:pt x="76" y="25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5" y="26"/>
                  </a:cubicBezTo>
                  <a:cubicBezTo>
                    <a:pt x="75" y="26"/>
                    <a:pt x="75" y="27"/>
                    <a:pt x="75" y="27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5" y="29"/>
                    <a:pt x="75" y="29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1"/>
                  </a:cubicBezTo>
                  <a:cubicBezTo>
                    <a:pt x="71" y="31"/>
                    <a:pt x="71" y="31"/>
                    <a:pt x="71" y="3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32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6"/>
                  </a:cubicBezTo>
                  <a:cubicBezTo>
                    <a:pt x="70" y="36"/>
                    <a:pt x="70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69" y="39"/>
                    <a:pt x="69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1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70" y="41"/>
                    <a:pt x="70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0" y="43"/>
                    <a:pt x="69" y="43"/>
                    <a:pt x="69" y="43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5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0" y="45"/>
                    <a:pt x="70" y="45"/>
                    <a:pt x="71" y="45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3" y="48"/>
                    <a:pt x="73" y="48"/>
                    <a:pt x="73" y="49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3" y="49"/>
                    <a:pt x="73" y="50"/>
                    <a:pt x="73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5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7" y="51"/>
                    <a:pt x="77" y="51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3"/>
                    <a:pt x="77" y="53"/>
                    <a:pt x="78" y="53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8" y="53"/>
                    <a:pt x="79" y="53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3"/>
                    <a:pt x="80" y="53"/>
                  </a:cubicBezTo>
                  <a:cubicBezTo>
                    <a:pt x="80" y="53"/>
                    <a:pt x="80" y="53"/>
                    <a:pt x="80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4"/>
                    <a:pt x="84" y="54"/>
                    <a:pt x="84" y="54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4" y="54"/>
                    <a:pt x="84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6" y="54"/>
                    <a:pt x="86" y="53"/>
                    <a:pt x="86" y="53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3"/>
                    <a:pt x="86" y="53"/>
                    <a:pt x="86" y="52"/>
                  </a:cubicBezTo>
                  <a:cubicBezTo>
                    <a:pt x="86" y="52"/>
                    <a:pt x="86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89" y="52"/>
                    <a:pt x="89" y="52"/>
                    <a:pt x="89" y="53"/>
                  </a:cubicBezTo>
                  <a:cubicBezTo>
                    <a:pt x="89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2" y="53"/>
                  </a:cubicBezTo>
                  <a:cubicBezTo>
                    <a:pt x="92" y="53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3" y="54"/>
                    <a:pt x="93" y="54"/>
                    <a:pt x="94" y="55"/>
                  </a:cubicBezTo>
                  <a:cubicBezTo>
                    <a:pt x="94" y="55"/>
                    <a:pt x="94" y="55"/>
                    <a:pt x="94" y="56"/>
                  </a:cubicBezTo>
                  <a:cubicBezTo>
                    <a:pt x="94" y="56"/>
                    <a:pt x="94" y="56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3" y="57"/>
                  </a:cubicBezTo>
                  <a:cubicBezTo>
                    <a:pt x="93" y="57"/>
                    <a:pt x="93" y="57"/>
                    <a:pt x="93" y="57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60"/>
                    <a:pt x="94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4" y="60"/>
                    <a:pt x="94" y="60"/>
                    <a:pt x="95" y="60"/>
                  </a:cubicBezTo>
                  <a:cubicBezTo>
                    <a:pt x="95" y="60"/>
                    <a:pt x="95" y="61"/>
                    <a:pt x="95" y="61"/>
                  </a:cubicBezTo>
                  <a:cubicBezTo>
                    <a:pt x="95" y="61"/>
                    <a:pt x="95" y="61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70"/>
                    <a:pt x="97" y="70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7" y="70"/>
                    <a:pt x="96" y="70"/>
                    <a:pt x="96" y="70"/>
                  </a:cubicBezTo>
                  <a:cubicBezTo>
                    <a:pt x="96" y="70"/>
                    <a:pt x="96" y="70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5" y="71"/>
                    <a:pt x="95" y="71"/>
                    <a:pt x="95" y="71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95" y="74"/>
                    <a:pt x="95" y="74"/>
                    <a:pt x="94" y="74"/>
                  </a:cubicBezTo>
                  <a:cubicBezTo>
                    <a:pt x="94" y="74"/>
                    <a:pt x="94" y="74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1"/>
                    <a:pt x="94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5" y="87"/>
                    <a:pt x="95" y="87"/>
                  </a:cubicBezTo>
                  <a:cubicBezTo>
                    <a:pt x="95" y="87"/>
                    <a:pt x="95" y="88"/>
                    <a:pt x="95" y="88"/>
                  </a:cubicBezTo>
                  <a:cubicBezTo>
                    <a:pt x="95" y="88"/>
                    <a:pt x="95" y="89"/>
                    <a:pt x="95" y="89"/>
                  </a:cubicBezTo>
                  <a:cubicBezTo>
                    <a:pt x="95" y="89"/>
                    <a:pt x="95" y="89"/>
                    <a:pt x="95" y="89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3" y="90"/>
                    <a:pt x="93" y="90"/>
                  </a:cubicBezTo>
                  <a:cubicBezTo>
                    <a:pt x="93" y="90"/>
                    <a:pt x="93" y="91"/>
                    <a:pt x="93" y="91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93" y="91"/>
                    <a:pt x="93" y="92"/>
                    <a:pt x="93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5" y="92"/>
                  </a:cubicBezTo>
                  <a:cubicBezTo>
                    <a:pt x="95" y="92"/>
                    <a:pt x="95" y="92"/>
                    <a:pt x="96" y="92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7" y="92"/>
                    <a:pt x="98" y="92"/>
                    <a:pt x="98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100" y="91"/>
                    <a:pt x="100" y="91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89"/>
                    <a:pt x="101" y="88"/>
                    <a:pt x="101" y="88"/>
                  </a:cubicBezTo>
                  <a:cubicBezTo>
                    <a:pt x="102" y="88"/>
                    <a:pt x="102" y="88"/>
                    <a:pt x="102" y="88"/>
                  </a:cubicBezTo>
                  <a:cubicBezTo>
                    <a:pt x="102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4" y="88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05" y="87"/>
                    <a:pt x="105" y="86"/>
                    <a:pt x="105" y="86"/>
                  </a:cubicBezTo>
                  <a:cubicBezTo>
                    <a:pt x="105" y="86"/>
                    <a:pt x="105" y="86"/>
                    <a:pt x="105" y="86"/>
                  </a:cubicBezTo>
                  <a:cubicBezTo>
                    <a:pt x="105" y="85"/>
                    <a:pt x="105" y="85"/>
                    <a:pt x="105" y="85"/>
                  </a:cubicBezTo>
                  <a:cubicBezTo>
                    <a:pt x="105" y="85"/>
                    <a:pt x="104" y="85"/>
                    <a:pt x="104" y="85"/>
                  </a:cubicBezTo>
                  <a:cubicBezTo>
                    <a:pt x="104" y="85"/>
                    <a:pt x="104" y="85"/>
                    <a:pt x="104" y="85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4"/>
                    <a:pt x="105" y="84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3"/>
                    <a:pt x="106" y="83"/>
                    <a:pt x="106" y="83"/>
                  </a:cubicBezTo>
                  <a:cubicBezTo>
                    <a:pt x="106" y="83"/>
                    <a:pt x="107" y="82"/>
                    <a:pt x="107" y="82"/>
                  </a:cubicBezTo>
                  <a:cubicBezTo>
                    <a:pt x="107" y="81"/>
                    <a:pt x="107" y="81"/>
                    <a:pt x="107" y="80"/>
                  </a:cubicBezTo>
                  <a:cubicBezTo>
                    <a:pt x="107" y="80"/>
                    <a:pt x="107" y="80"/>
                    <a:pt x="107" y="80"/>
                  </a:cubicBezTo>
                  <a:cubicBezTo>
                    <a:pt x="107" y="80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8"/>
                    <a:pt x="107" y="78"/>
                  </a:cubicBezTo>
                  <a:cubicBezTo>
                    <a:pt x="107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09" y="77"/>
                    <a:pt x="109" y="76"/>
                    <a:pt x="109" y="76"/>
                  </a:cubicBezTo>
                  <a:cubicBezTo>
                    <a:pt x="109" y="76"/>
                    <a:pt x="109" y="76"/>
                    <a:pt x="109" y="76"/>
                  </a:cubicBezTo>
                  <a:cubicBezTo>
                    <a:pt x="109" y="76"/>
                    <a:pt x="109" y="75"/>
                    <a:pt x="109" y="75"/>
                  </a:cubicBezTo>
                  <a:cubicBezTo>
                    <a:pt x="110" y="75"/>
                    <a:pt x="110" y="74"/>
                    <a:pt x="111" y="74"/>
                  </a:cubicBezTo>
                  <a:cubicBezTo>
                    <a:pt x="111" y="74"/>
                    <a:pt x="111" y="74"/>
                    <a:pt x="111" y="74"/>
                  </a:cubicBezTo>
                  <a:cubicBezTo>
                    <a:pt x="111" y="74"/>
                    <a:pt x="111" y="73"/>
                    <a:pt x="111" y="73"/>
                  </a:cubicBezTo>
                  <a:cubicBezTo>
                    <a:pt x="111" y="73"/>
                    <a:pt x="111" y="72"/>
                    <a:pt x="111" y="72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1" y="71"/>
                    <a:pt x="111" y="71"/>
                    <a:pt x="111" y="70"/>
                  </a:cubicBezTo>
                  <a:cubicBezTo>
                    <a:pt x="111" y="70"/>
                    <a:pt x="111" y="70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7"/>
                    <a:pt x="112" y="66"/>
                    <a:pt x="112" y="65"/>
                  </a:cubicBezTo>
                  <a:cubicBezTo>
                    <a:pt x="112" y="65"/>
                    <a:pt x="112" y="64"/>
                    <a:pt x="112" y="64"/>
                  </a:cubicBezTo>
                  <a:cubicBezTo>
                    <a:pt x="112" y="63"/>
                    <a:pt x="112" y="62"/>
                    <a:pt x="113" y="62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4" y="60"/>
                  </a:cubicBezTo>
                  <a:cubicBezTo>
                    <a:pt x="114" y="60"/>
                    <a:pt x="114" y="60"/>
                    <a:pt x="114" y="60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14" y="58"/>
                    <a:pt x="114" y="58"/>
                    <a:pt x="114" y="57"/>
                  </a:cubicBezTo>
                  <a:cubicBezTo>
                    <a:pt x="114" y="57"/>
                    <a:pt x="114" y="57"/>
                    <a:pt x="114" y="57"/>
                  </a:cubicBezTo>
                  <a:cubicBezTo>
                    <a:pt x="113" y="57"/>
                    <a:pt x="113" y="57"/>
                    <a:pt x="113" y="57"/>
                  </a:cubicBezTo>
                  <a:cubicBezTo>
                    <a:pt x="113" y="57"/>
                    <a:pt x="113" y="56"/>
                    <a:pt x="113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3" y="56"/>
                    <a:pt x="113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49"/>
                    <a:pt x="115" y="49"/>
                    <a:pt x="114" y="49"/>
                  </a:cubicBezTo>
                  <a:cubicBezTo>
                    <a:pt x="114" y="48"/>
                    <a:pt x="113" y="48"/>
                    <a:pt x="113" y="48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113" y="46"/>
                    <a:pt x="112" y="46"/>
                    <a:pt x="112" y="46"/>
                  </a:cubicBezTo>
                  <a:cubicBezTo>
                    <a:pt x="112" y="46"/>
                    <a:pt x="112" y="46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4"/>
                  </a:cubicBezTo>
                  <a:cubicBezTo>
                    <a:pt x="112" y="44"/>
                    <a:pt x="112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2"/>
                    <a:pt x="111" y="42"/>
                  </a:cubicBezTo>
                  <a:cubicBezTo>
                    <a:pt x="111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09" y="41"/>
                    <a:pt x="109" y="40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8"/>
                    <a:pt x="108" y="38"/>
                    <a:pt x="108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8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4"/>
                    <a:pt x="105" y="34"/>
                    <a:pt x="105" y="33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4" y="32"/>
                    <a:pt x="104" y="31"/>
                    <a:pt x="103" y="31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5"/>
                    <a:pt x="107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7"/>
                    <a:pt x="108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10" y="39"/>
                    <a:pt x="110" y="39"/>
                    <a:pt x="110" y="39"/>
                  </a:cubicBezTo>
                  <a:cubicBezTo>
                    <a:pt x="110" y="39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3"/>
                    <a:pt x="111" y="43"/>
                  </a:cubicBezTo>
                  <a:cubicBezTo>
                    <a:pt x="112" y="43"/>
                    <a:pt x="112" y="43"/>
                    <a:pt x="112" y="44"/>
                  </a:cubicBezTo>
                  <a:cubicBezTo>
                    <a:pt x="113" y="44"/>
                    <a:pt x="113" y="44"/>
                    <a:pt x="113" y="44"/>
                  </a:cubicBezTo>
                  <a:cubicBezTo>
                    <a:pt x="113" y="43"/>
                    <a:pt x="113" y="43"/>
                    <a:pt x="113" y="43"/>
                  </a:cubicBezTo>
                  <a:cubicBezTo>
                    <a:pt x="113" y="42"/>
                    <a:pt x="112" y="41"/>
                    <a:pt x="112" y="39"/>
                  </a:cubicBezTo>
                  <a:cubicBezTo>
                    <a:pt x="112" y="38"/>
                    <a:pt x="112" y="38"/>
                    <a:pt x="112" y="37"/>
                  </a:cubicBezTo>
                  <a:close/>
                  <a:moveTo>
                    <a:pt x="79" y="5"/>
                  </a:moveTo>
                  <a:cubicBezTo>
                    <a:pt x="79" y="5"/>
                    <a:pt x="78" y="5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7"/>
                    <a:pt x="79" y="7"/>
                    <a:pt x="79" y="7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8"/>
                    <a:pt x="79" y="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1" y="7"/>
                  </a:cubicBezTo>
                  <a:cubicBezTo>
                    <a:pt x="81" y="7"/>
                    <a:pt x="81" y="7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9" y="5"/>
                    <a:pt x="79" y="5"/>
                  </a:cubicBezTo>
                  <a:close/>
                  <a:moveTo>
                    <a:pt x="75" y="5"/>
                  </a:move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9"/>
                    <a:pt x="74" y="9"/>
                  </a:cubicBezTo>
                  <a:cubicBezTo>
                    <a:pt x="74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8"/>
                  </a:cubicBezTo>
                  <a:cubicBezTo>
                    <a:pt x="78" y="8"/>
                    <a:pt x="78" y="8"/>
                    <a:pt x="78" y="7"/>
                  </a:cubicBezTo>
                  <a:cubicBezTo>
                    <a:pt x="78" y="7"/>
                    <a:pt x="78" y="7"/>
                    <a:pt x="77" y="7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8" y="6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5"/>
                    <a:pt x="73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lose/>
                  <a:moveTo>
                    <a:pt x="112" y="77"/>
                  </a:moveTo>
                  <a:cubicBezTo>
                    <a:pt x="113" y="76"/>
                    <a:pt x="113" y="75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2" y="73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1" y="74"/>
                  </a:cubicBezTo>
                  <a:cubicBezTo>
                    <a:pt x="111" y="75"/>
                    <a:pt x="111" y="75"/>
                    <a:pt x="111" y="75"/>
                  </a:cubicBezTo>
                  <a:cubicBezTo>
                    <a:pt x="111" y="75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09" y="78"/>
                    <a:pt x="109" y="78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80"/>
                    <a:pt x="109" y="81"/>
                  </a:cubicBezTo>
                  <a:cubicBezTo>
                    <a:pt x="109" y="81"/>
                    <a:pt x="109" y="81"/>
                    <a:pt x="109" y="81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10" y="82"/>
                    <a:pt x="111" y="81"/>
                    <a:pt x="111" y="81"/>
                  </a:cubicBezTo>
                  <a:cubicBezTo>
                    <a:pt x="111" y="81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2" y="78"/>
                    <a:pt x="112" y="78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9" name="矩形 158"/>
          <p:cNvSpPr/>
          <p:nvPr/>
        </p:nvSpPr>
        <p:spPr>
          <a:xfrm>
            <a:off x="1244915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01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60" name="矩形 159"/>
          <p:cNvSpPr/>
          <p:nvPr/>
        </p:nvSpPr>
        <p:spPr>
          <a:xfrm>
            <a:off x="3458591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02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61" name="矩形 160"/>
          <p:cNvSpPr/>
          <p:nvPr/>
        </p:nvSpPr>
        <p:spPr>
          <a:xfrm>
            <a:off x="5600829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03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62" name="矩形 161"/>
          <p:cNvSpPr/>
          <p:nvPr/>
        </p:nvSpPr>
        <p:spPr>
          <a:xfrm>
            <a:off x="7743067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04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63" name="矩形 162"/>
          <p:cNvSpPr/>
          <p:nvPr/>
        </p:nvSpPr>
        <p:spPr>
          <a:xfrm>
            <a:off x="9885305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05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29289571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" grpId="0"/>
      <p:bldP spid="131" grpId="0"/>
      <p:bldP spid="132" grpId="0"/>
      <p:bldP spid="133" grpId="0"/>
      <p:bldP spid="134" grpId="0"/>
      <p:bldP spid="159" grpId="0"/>
      <p:bldP spid="160" grpId="0"/>
      <p:bldP spid="161" grpId="0"/>
      <p:bldP spid="162" grpId="0"/>
      <p:bldP spid="16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/>
          </p:cNvSpPr>
          <p:nvPr/>
        </p:nvSpPr>
        <p:spPr bwMode="auto">
          <a:xfrm>
            <a:off x="8393558" y="2169542"/>
            <a:ext cx="1025866" cy="1025733"/>
          </a:xfrm>
          <a:custGeom>
            <a:avLst/>
            <a:gdLst>
              <a:gd name="T0" fmla="*/ 242 w 242"/>
              <a:gd name="T1" fmla="*/ 94 h 242"/>
              <a:gd name="T2" fmla="*/ 137 w 242"/>
              <a:gd name="T3" fmla="*/ 137 h 242"/>
              <a:gd name="T4" fmla="*/ 94 w 242"/>
              <a:gd name="T5" fmla="*/ 242 h 242"/>
              <a:gd name="T6" fmla="*/ 0 w 242"/>
              <a:gd name="T7" fmla="*/ 242 h 242"/>
              <a:gd name="T8" fmla="*/ 71 w 242"/>
              <a:gd name="T9" fmla="*/ 71 h 242"/>
              <a:gd name="T10" fmla="*/ 242 w 242"/>
              <a:gd name="T11" fmla="*/ 0 h 242"/>
              <a:gd name="T12" fmla="*/ 242 w 242"/>
              <a:gd name="T13" fmla="*/ 94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242" y="94"/>
                </a:moveTo>
                <a:cubicBezTo>
                  <a:pt x="201" y="94"/>
                  <a:pt x="164" y="111"/>
                  <a:pt x="137" y="137"/>
                </a:cubicBezTo>
                <a:cubicBezTo>
                  <a:pt x="110" y="164"/>
                  <a:pt x="94" y="201"/>
                  <a:pt x="94" y="242"/>
                </a:cubicBezTo>
                <a:cubicBezTo>
                  <a:pt x="0" y="242"/>
                  <a:pt x="0" y="242"/>
                  <a:pt x="0" y="242"/>
                </a:cubicBezTo>
                <a:cubicBezTo>
                  <a:pt x="0" y="175"/>
                  <a:pt x="27" y="115"/>
                  <a:pt x="71" y="71"/>
                </a:cubicBezTo>
                <a:cubicBezTo>
                  <a:pt x="115" y="28"/>
                  <a:pt x="175" y="0"/>
                  <a:pt x="242" y="0"/>
                </a:cubicBezTo>
                <a:lnTo>
                  <a:pt x="242" y="94"/>
                </a:lnTo>
                <a:close/>
              </a:path>
            </a:pathLst>
          </a:custGeom>
          <a:solidFill>
            <a:srgbClr val="47CFFF"/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7764744" y="3195277"/>
            <a:ext cx="1027663" cy="1027529"/>
          </a:xfrm>
          <a:custGeom>
            <a:avLst/>
            <a:gdLst>
              <a:gd name="T0" fmla="*/ 0 w 242"/>
              <a:gd name="T1" fmla="*/ 148 h 242"/>
              <a:gd name="T2" fmla="*/ 105 w 242"/>
              <a:gd name="T3" fmla="*/ 105 h 242"/>
              <a:gd name="T4" fmla="*/ 148 w 242"/>
              <a:gd name="T5" fmla="*/ 0 h 242"/>
              <a:gd name="T6" fmla="*/ 242 w 242"/>
              <a:gd name="T7" fmla="*/ 0 h 242"/>
              <a:gd name="T8" fmla="*/ 171 w 242"/>
              <a:gd name="T9" fmla="*/ 171 h 242"/>
              <a:gd name="T10" fmla="*/ 0 w 242"/>
              <a:gd name="T11" fmla="*/ 242 h 242"/>
              <a:gd name="T12" fmla="*/ 0 w 242"/>
              <a:gd name="T13" fmla="*/ 148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0" y="148"/>
                </a:moveTo>
                <a:cubicBezTo>
                  <a:pt x="41" y="148"/>
                  <a:pt x="78" y="132"/>
                  <a:pt x="105" y="105"/>
                </a:cubicBezTo>
                <a:cubicBezTo>
                  <a:pt x="132" y="78"/>
                  <a:pt x="148" y="41"/>
                  <a:pt x="148" y="0"/>
                </a:cubicBezTo>
                <a:cubicBezTo>
                  <a:pt x="242" y="0"/>
                  <a:pt x="242" y="0"/>
                  <a:pt x="242" y="0"/>
                </a:cubicBezTo>
                <a:cubicBezTo>
                  <a:pt x="242" y="67"/>
                  <a:pt x="215" y="127"/>
                  <a:pt x="171" y="171"/>
                </a:cubicBezTo>
                <a:cubicBezTo>
                  <a:pt x="127" y="215"/>
                  <a:pt x="67" y="242"/>
                  <a:pt x="0" y="242"/>
                </a:cubicBezTo>
                <a:lnTo>
                  <a:pt x="0" y="148"/>
                </a:lnTo>
                <a:close/>
              </a:path>
            </a:pathLst>
          </a:custGeom>
          <a:solidFill>
            <a:srgbClr val="47CFFF"/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6742467" y="3195277"/>
            <a:ext cx="1022274" cy="1027529"/>
          </a:xfrm>
          <a:custGeom>
            <a:avLst/>
            <a:gdLst>
              <a:gd name="T0" fmla="*/ 241 w 241"/>
              <a:gd name="T1" fmla="*/ 242 h 242"/>
              <a:gd name="T2" fmla="*/ 70 w 241"/>
              <a:gd name="T3" fmla="*/ 171 h 242"/>
              <a:gd name="T4" fmla="*/ 0 w 241"/>
              <a:gd name="T5" fmla="*/ 0 h 242"/>
              <a:gd name="T6" fmla="*/ 93 w 241"/>
              <a:gd name="T7" fmla="*/ 0 h 242"/>
              <a:gd name="T8" fmla="*/ 136 w 241"/>
              <a:gd name="T9" fmla="*/ 105 h 242"/>
              <a:gd name="T10" fmla="*/ 241 w 241"/>
              <a:gd name="T11" fmla="*/ 148 h 242"/>
              <a:gd name="T12" fmla="*/ 241 w 241"/>
              <a:gd name="T13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241" y="242"/>
                </a:moveTo>
                <a:cubicBezTo>
                  <a:pt x="174" y="242"/>
                  <a:pt x="114" y="215"/>
                  <a:pt x="70" y="171"/>
                </a:cubicBezTo>
                <a:cubicBezTo>
                  <a:pt x="27" y="127"/>
                  <a:pt x="0" y="67"/>
                  <a:pt x="0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41"/>
                  <a:pt x="110" y="78"/>
                  <a:pt x="136" y="105"/>
                </a:cubicBezTo>
                <a:cubicBezTo>
                  <a:pt x="163" y="132"/>
                  <a:pt x="200" y="148"/>
                  <a:pt x="241" y="148"/>
                </a:cubicBezTo>
                <a:lnTo>
                  <a:pt x="241" y="242"/>
                </a:lnTo>
                <a:close/>
              </a:path>
            </a:pathLst>
          </a:custGeom>
          <a:solidFill>
            <a:srgbClr val="47CFFF"/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6110061" y="2169542"/>
            <a:ext cx="1025866" cy="1025733"/>
          </a:xfrm>
          <a:custGeom>
            <a:avLst/>
            <a:gdLst>
              <a:gd name="T0" fmla="*/ 0 w 242"/>
              <a:gd name="T1" fmla="*/ 0 h 242"/>
              <a:gd name="T2" fmla="*/ 171 w 242"/>
              <a:gd name="T3" fmla="*/ 71 h 242"/>
              <a:gd name="T4" fmla="*/ 242 w 242"/>
              <a:gd name="T5" fmla="*/ 242 h 242"/>
              <a:gd name="T6" fmla="*/ 149 w 242"/>
              <a:gd name="T7" fmla="*/ 242 h 242"/>
              <a:gd name="T8" fmla="*/ 105 w 242"/>
              <a:gd name="T9" fmla="*/ 137 h 242"/>
              <a:gd name="T10" fmla="*/ 0 w 242"/>
              <a:gd name="T11" fmla="*/ 94 h 242"/>
              <a:gd name="T12" fmla="*/ 0 w 242"/>
              <a:gd name="T13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0" y="0"/>
                </a:moveTo>
                <a:cubicBezTo>
                  <a:pt x="67" y="0"/>
                  <a:pt x="127" y="28"/>
                  <a:pt x="171" y="71"/>
                </a:cubicBezTo>
                <a:cubicBezTo>
                  <a:pt x="215" y="115"/>
                  <a:pt x="242" y="175"/>
                  <a:pt x="242" y="242"/>
                </a:cubicBezTo>
                <a:cubicBezTo>
                  <a:pt x="149" y="242"/>
                  <a:pt x="149" y="242"/>
                  <a:pt x="149" y="242"/>
                </a:cubicBezTo>
                <a:cubicBezTo>
                  <a:pt x="149" y="201"/>
                  <a:pt x="132" y="164"/>
                  <a:pt x="105" y="137"/>
                </a:cubicBezTo>
                <a:cubicBezTo>
                  <a:pt x="78" y="111"/>
                  <a:pt x="41" y="94"/>
                  <a:pt x="0" y="94"/>
                </a:cubicBez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5087788" y="2169542"/>
            <a:ext cx="1022274" cy="1025733"/>
          </a:xfrm>
          <a:custGeom>
            <a:avLst/>
            <a:gdLst>
              <a:gd name="T0" fmla="*/ 241 w 241"/>
              <a:gd name="T1" fmla="*/ 94 h 242"/>
              <a:gd name="T2" fmla="*/ 137 w 241"/>
              <a:gd name="T3" fmla="*/ 137 h 242"/>
              <a:gd name="T4" fmla="*/ 93 w 241"/>
              <a:gd name="T5" fmla="*/ 242 h 242"/>
              <a:gd name="T6" fmla="*/ 0 w 241"/>
              <a:gd name="T7" fmla="*/ 242 h 242"/>
              <a:gd name="T8" fmla="*/ 71 w 241"/>
              <a:gd name="T9" fmla="*/ 71 h 242"/>
              <a:gd name="T10" fmla="*/ 241 w 241"/>
              <a:gd name="T11" fmla="*/ 0 h 242"/>
              <a:gd name="T12" fmla="*/ 241 w 241"/>
              <a:gd name="T13" fmla="*/ 94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241" y="94"/>
                </a:moveTo>
                <a:cubicBezTo>
                  <a:pt x="200" y="94"/>
                  <a:pt x="163" y="111"/>
                  <a:pt x="137" y="137"/>
                </a:cubicBezTo>
                <a:cubicBezTo>
                  <a:pt x="110" y="164"/>
                  <a:pt x="93" y="201"/>
                  <a:pt x="93" y="242"/>
                </a:cubicBezTo>
                <a:cubicBezTo>
                  <a:pt x="0" y="242"/>
                  <a:pt x="0" y="242"/>
                  <a:pt x="0" y="242"/>
                </a:cubicBezTo>
                <a:cubicBezTo>
                  <a:pt x="0" y="175"/>
                  <a:pt x="27" y="115"/>
                  <a:pt x="71" y="71"/>
                </a:cubicBezTo>
                <a:cubicBezTo>
                  <a:pt x="114" y="28"/>
                  <a:pt x="175" y="0"/>
                  <a:pt x="241" y="0"/>
                </a:cubicBezTo>
                <a:lnTo>
                  <a:pt x="241" y="94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5087788" y="3195277"/>
            <a:ext cx="1022274" cy="1027529"/>
          </a:xfrm>
          <a:custGeom>
            <a:avLst/>
            <a:gdLst>
              <a:gd name="T0" fmla="*/ 241 w 241"/>
              <a:gd name="T1" fmla="*/ 242 h 242"/>
              <a:gd name="T2" fmla="*/ 71 w 241"/>
              <a:gd name="T3" fmla="*/ 171 h 242"/>
              <a:gd name="T4" fmla="*/ 0 w 241"/>
              <a:gd name="T5" fmla="*/ 0 h 242"/>
              <a:gd name="T6" fmla="*/ 93 w 241"/>
              <a:gd name="T7" fmla="*/ 0 h 242"/>
              <a:gd name="T8" fmla="*/ 137 w 241"/>
              <a:gd name="T9" fmla="*/ 105 h 242"/>
              <a:gd name="T10" fmla="*/ 241 w 241"/>
              <a:gd name="T11" fmla="*/ 148 h 242"/>
              <a:gd name="T12" fmla="*/ 241 w 241"/>
              <a:gd name="T13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241" y="242"/>
                </a:moveTo>
                <a:cubicBezTo>
                  <a:pt x="175" y="242"/>
                  <a:pt x="114" y="215"/>
                  <a:pt x="71" y="171"/>
                </a:cubicBezTo>
                <a:cubicBezTo>
                  <a:pt x="27" y="127"/>
                  <a:pt x="0" y="67"/>
                  <a:pt x="0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41"/>
                  <a:pt x="110" y="78"/>
                  <a:pt x="137" y="105"/>
                </a:cubicBezTo>
                <a:cubicBezTo>
                  <a:pt x="163" y="132"/>
                  <a:pt x="200" y="148"/>
                  <a:pt x="241" y="148"/>
                </a:cubicBezTo>
                <a:lnTo>
                  <a:pt x="241" y="242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6110061" y="3824008"/>
            <a:ext cx="1025866" cy="1025733"/>
          </a:xfrm>
          <a:custGeom>
            <a:avLst/>
            <a:gdLst>
              <a:gd name="T0" fmla="*/ 0 w 242"/>
              <a:gd name="T1" fmla="*/ 0 h 242"/>
              <a:gd name="T2" fmla="*/ 171 w 242"/>
              <a:gd name="T3" fmla="*/ 71 h 242"/>
              <a:gd name="T4" fmla="*/ 242 w 242"/>
              <a:gd name="T5" fmla="*/ 242 h 242"/>
              <a:gd name="T6" fmla="*/ 149 w 242"/>
              <a:gd name="T7" fmla="*/ 242 h 242"/>
              <a:gd name="T8" fmla="*/ 105 w 242"/>
              <a:gd name="T9" fmla="*/ 137 h 242"/>
              <a:gd name="T10" fmla="*/ 0 w 242"/>
              <a:gd name="T11" fmla="*/ 94 h 242"/>
              <a:gd name="T12" fmla="*/ 0 w 242"/>
              <a:gd name="T13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0" y="0"/>
                </a:moveTo>
                <a:cubicBezTo>
                  <a:pt x="67" y="0"/>
                  <a:pt x="127" y="27"/>
                  <a:pt x="171" y="71"/>
                </a:cubicBezTo>
                <a:cubicBezTo>
                  <a:pt x="215" y="115"/>
                  <a:pt x="242" y="175"/>
                  <a:pt x="242" y="242"/>
                </a:cubicBezTo>
                <a:cubicBezTo>
                  <a:pt x="149" y="242"/>
                  <a:pt x="149" y="242"/>
                  <a:pt x="149" y="242"/>
                </a:cubicBezTo>
                <a:cubicBezTo>
                  <a:pt x="149" y="201"/>
                  <a:pt x="132" y="164"/>
                  <a:pt x="105" y="137"/>
                </a:cubicBezTo>
                <a:cubicBezTo>
                  <a:pt x="78" y="110"/>
                  <a:pt x="41" y="94"/>
                  <a:pt x="0" y="94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6110061" y="4849743"/>
            <a:ext cx="1025866" cy="1027529"/>
          </a:xfrm>
          <a:custGeom>
            <a:avLst/>
            <a:gdLst>
              <a:gd name="T0" fmla="*/ 0 w 242"/>
              <a:gd name="T1" fmla="*/ 148 h 242"/>
              <a:gd name="T2" fmla="*/ 105 w 242"/>
              <a:gd name="T3" fmla="*/ 105 h 242"/>
              <a:gd name="T4" fmla="*/ 149 w 242"/>
              <a:gd name="T5" fmla="*/ 0 h 242"/>
              <a:gd name="T6" fmla="*/ 242 w 242"/>
              <a:gd name="T7" fmla="*/ 0 h 242"/>
              <a:gd name="T8" fmla="*/ 171 w 242"/>
              <a:gd name="T9" fmla="*/ 171 h 242"/>
              <a:gd name="T10" fmla="*/ 0 w 242"/>
              <a:gd name="T11" fmla="*/ 242 h 242"/>
              <a:gd name="T12" fmla="*/ 0 w 242"/>
              <a:gd name="T13" fmla="*/ 148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0" y="148"/>
                </a:moveTo>
                <a:cubicBezTo>
                  <a:pt x="41" y="148"/>
                  <a:pt x="78" y="131"/>
                  <a:pt x="105" y="105"/>
                </a:cubicBezTo>
                <a:cubicBezTo>
                  <a:pt x="132" y="78"/>
                  <a:pt x="149" y="41"/>
                  <a:pt x="149" y="0"/>
                </a:cubicBezTo>
                <a:cubicBezTo>
                  <a:pt x="242" y="0"/>
                  <a:pt x="242" y="0"/>
                  <a:pt x="242" y="0"/>
                </a:cubicBezTo>
                <a:cubicBezTo>
                  <a:pt x="242" y="67"/>
                  <a:pt x="215" y="127"/>
                  <a:pt x="171" y="171"/>
                </a:cubicBezTo>
                <a:cubicBezTo>
                  <a:pt x="127" y="215"/>
                  <a:pt x="67" y="242"/>
                  <a:pt x="0" y="242"/>
                </a:cubicBezTo>
                <a:lnTo>
                  <a:pt x="0" y="1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5087788" y="4849743"/>
            <a:ext cx="1022274" cy="1027529"/>
          </a:xfrm>
          <a:custGeom>
            <a:avLst/>
            <a:gdLst>
              <a:gd name="T0" fmla="*/ 241 w 241"/>
              <a:gd name="T1" fmla="*/ 242 h 242"/>
              <a:gd name="T2" fmla="*/ 71 w 241"/>
              <a:gd name="T3" fmla="*/ 171 h 242"/>
              <a:gd name="T4" fmla="*/ 0 w 241"/>
              <a:gd name="T5" fmla="*/ 0 h 242"/>
              <a:gd name="T6" fmla="*/ 93 w 241"/>
              <a:gd name="T7" fmla="*/ 0 h 242"/>
              <a:gd name="T8" fmla="*/ 137 w 241"/>
              <a:gd name="T9" fmla="*/ 105 h 242"/>
              <a:gd name="T10" fmla="*/ 241 w 241"/>
              <a:gd name="T11" fmla="*/ 148 h 242"/>
              <a:gd name="T12" fmla="*/ 241 w 241"/>
              <a:gd name="T13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241" y="242"/>
                </a:moveTo>
                <a:cubicBezTo>
                  <a:pt x="175" y="242"/>
                  <a:pt x="114" y="215"/>
                  <a:pt x="71" y="171"/>
                </a:cubicBezTo>
                <a:cubicBezTo>
                  <a:pt x="27" y="127"/>
                  <a:pt x="0" y="67"/>
                  <a:pt x="0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41"/>
                  <a:pt x="110" y="78"/>
                  <a:pt x="137" y="105"/>
                </a:cubicBezTo>
                <a:cubicBezTo>
                  <a:pt x="163" y="131"/>
                  <a:pt x="200" y="148"/>
                  <a:pt x="241" y="148"/>
                </a:cubicBezTo>
                <a:lnTo>
                  <a:pt x="241" y="242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4458972" y="3824008"/>
            <a:ext cx="1022274" cy="1025733"/>
          </a:xfrm>
          <a:custGeom>
            <a:avLst/>
            <a:gdLst>
              <a:gd name="T0" fmla="*/ 0 w 241"/>
              <a:gd name="T1" fmla="*/ 0 h 242"/>
              <a:gd name="T2" fmla="*/ 170 w 241"/>
              <a:gd name="T3" fmla="*/ 71 h 242"/>
              <a:gd name="T4" fmla="*/ 241 w 241"/>
              <a:gd name="T5" fmla="*/ 242 h 242"/>
              <a:gd name="T6" fmla="*/ 148 w 241"/>
              <a:gd name="T7" fmla="*/ 242 h 242"/>
              <a:gd name="T8" fmla="*/ 104 w 241"/>
              <a:gd name="T9" fmla="*/ 137 h 242"/>
              <a:gd name="T10" fmla="*/ 0 w 241"/>
              <a:gd name="T11" fmla="*/ 94 h 242"/>
              <a:gd name="T12" fmla="*/ 0 w 241"/>
              <a:gd name="T13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0" y="0"/>
                </a:moveTo>
                <a:cubicBezTo>
                  <a:pt x="66" y="0"/>
                  <a:pt x="127" y="27"/>
                  <a:pt x="170" y="71"/>
                </a:cubicBezTo>
                <a:cubicBezTo>
                  <a:pt x="214" y="115"/>
                  <a:pt x="241" y="175"/>
                  <a:pt x="241" y="242"/>
                </a:cubicBezTo>
                <a:cubicBezTo>
                  <a:pt x="148" y="242"/>
                  <a:pt x="148" y="242"/>
                  <a:pt x="148" y="242"/>
                </a:cubicBezTo>
                <a:cubicBezTo>
                  <a:pt x="148" y="201"/>
                  <a:pt x="131" y="164"/>
                  <a:pt x="104" y="137"/>
                </a:cubicBezTo>
                <a:cubicBezTo>
                  <a:pt x="78" y="110"/>
                  <a:pt x="40" y="94"/>
                  <a:pt x="0" y="94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3431313" y="3824008"/>
            <a:ext cx="1027663" cy="1025733"/>
          </a:xfrm>
          <a:custGeom>
            <a:avLst/>
            <a:gdLst>
              <a:gd name="T0" fmla="*/ 242 w 242"/>
              <a:gd name="T1" fmla="*/ 94 h 242"/>
              <a:gd name="T2" fmla="*/ 137 w 242"/>
              <a:gd name="T3" fmla="*/ 137 h 242"/>
              <a:gd name="T4" fmla="*/ 93 w 242"/>
              <a:gd name="T5" fmla="*/ 242 h 242"/>
              <a:gd name="T6" fmla="*/ 0 w 242"/>
              <a:gd name="T7" fmla="*/ 242 h 242"/>
              <a:gd name="T8" fmla="*/ 71 w 242"/>
              <a:gd name="T9" fmla="*/ 71 h 242"/>
              <a:gd name="T10" fmla="*/ 242 w 242"/>
              <a:gd name="T11" fmla="*/ 0 h 242"/>
              <a:gd name="T12" fmla="*/ 242 w 242"/>
              <a:gd name="T13" fmla="*/ 94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242" y="94"/>
                </a:moveTo>
                <a:cubicBezTo>
                  <a:pt x="201" y="94"/>
                  <a:pt x="164" y="110"/>
                  <a:pt x="137" y="137"/>
                </a:cubicBezTo>
                <a:cubicBezTo>
                  <a:pt x="110" y="164"/>
                  <a:pt x="93" y="201"/>
                  <a:pt x="93" y="242"/>
                </a:cubicBezTo>
                <a:cubicBezTo>
                  <a:pt x="0" y="242"/>
                  <a:pt x="0" y="242"/>
                  <a:pt x="0" y="242"/>
                </a:cubicBezTo>
                <a:cubicBezTo>
                  <a:pt x="0" y="175"/>
                  <a:pt x="27" y="115"/>
                  <a:pt x="71" y="71"/>
                </a:cubicBezTo>
                <a:cubicBezTo>
                  <a:pt x="114" y="27"/>
                  <a:pt x="175" y="0"/>
                  <a:pt x="242" y="0"/>
                </a:cubicBezTo>
                <a:lnTo>
                  <a:pt x="242" y="94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2804291" y="4849743"/>
            <a:ext cx="1022274" cy="1027529"/>
          </a:xfrm>
          <a:custGeom>
            <a:avLst/>
            <a:gdLst>
              <a:gd name="T0" fmla="*/ 0 w 241"/>
              <a:gd name="T1" fmla="*/ 148 h 242"/>
              <a:gd name="T2" fmla="*/ 105 w 241"/>
              <a:gd name="T3" fmla="*/ 105 h 242"/>
              <a:gd name="T4" fmla="*/ 148 w 241"/>
              <a:gd name="T5" fmla="*/ 0 h 242"/>
              <a:gd name="T6" fmla="*/ 241 w 241"/>
              <a:gd name="T7" fmla="*/ 0 h 242"/>
              <a:gd name="T8" fmla="*/ 171 w 241"/>
              <a:gd name="T9" fmla="*/ 171 h 242"/>
              <a:gd name="T10" fmla="*/ 0 w 241"/>
              <a:gd name="T11" fmla="*/ 242 h 242"/>
              <a:gd name="T12" fmla="*/ 0 w 241"/>
              <a:gd name="T13" fmla="*/ 148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0" y="148"/>
                </a:moveTo>
                <a:cubicBezTo>
                  <a:pt x="41" y="148"/>
                  <a:pt x="78" y="131"/>
                  <a:pt x="105" y="105"/>
                </a:cubicBezTo>
                <a:cubicBezTo>
                  <a:pt x="131" y="78"/>
                  <a:pt x="148" y="41"/>
                  <a:pt x="148" y="0"/>
                </a:cubicBezTo>
                <a:cubicBezTo>
                  <a:pt x="241" y="0"/>
                  <a:pt x="241" y="0"/>
                  <a:pt x="241" y="0"/>
                </a:cubicBezTo>
                <a:cubicBezTo>
                  <a:pt x="241" y="67"/>
                  <a:pt x="214" y="127"/>
                  <a:pt x="171" y="171"/>
                </a:cubicBezTo>
                <a:cubicBezTo>
                  <a:pt x="127" y="215"/>
                  <a:pt x="67" y="242"/>
                  <a:pt x="0" y="242"/>
                </a:cubicBezTo>
                <a:lnTo>
                  <a:pt x="0" y="14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18"/>
          <p:cNvSpPr>
            <a:spLocks noChangeArrowheads="1"/>
          </p:cNvSpPr>
          <p:nvPr/>
        </p:nvSpPr>
        <p:spPr bwMode="auto">
          <a:xfrm>
            <a:off x="7216776" y="2652770"/>
            <a:ext cx="1099527" cy="1099385"/>
          </a:xfrm>
          <a:prstGeom prst="ellipse">
            <a:avLst/>
          </a:prstGeom>
          <a:solidFill>
            <a:schemeClr val="bg1"/>
          </a:solidFill>
          <a:ln w="19050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83993" tIns="41997" rIns="83993" bIns="41997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200" spc="-138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2012</a:t>
            </a:r>
            <a:endParaRPr lang="zh-CN" altLang="en-US" sz="2200" spc="-138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0" name="Oval 19"/>
          <p:cNvSpPr>
            <a:spLocks noChangeArrowheads="1"/>
          </p:cNvSpPr>
          <p:nvPr/>
        </p:nvSpPr>
        <p:spPr bwMode="auto">
          <a:xfrm>
            <a:off x="5562094" y="2652770"/>
            <a:ext cx="1099527" cy="1099385"/>
          </a:xfrm>
          <a:prstGeom prst="ellipse">
            <a:avLst/>
          </a:prstGeom>
          <a:solidFill>
            <a:schemeClr val="bg1"/>
          </a:solidFill>
          <a:ln w="19050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83993" tIns="41997" rIns="83993" bIns="41997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200" spc="-138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2013</a:t>
            </a:r>
            <a:endParaRPr lang="zh-CN" altLang="en-US" sz="2200" spc="-138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5562094" y="4298255"/>
            <a:ext cx="1099527" cy="1099385"/>
          </a:xfrm>
          <a:prstGeom prst="ellipse">
            <a:avLst/>
          </a:prstGeom>
          <a:solidFill>
            <a:schemeClr val="bg1"/>
          </a:solidFill>
          <a:ln w="19050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83993" tIns="41997" rIns="83993" bIns="41997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200" spc="-138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2014</a:t>
            </a:r>
            <a:endParaRPr lang="zh-CN" altLang="en-US" sz="2200" spc="-138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3907412" y="4298255"/>
            <a:ext cx="1099527" cy="1099385"/>
          </a:xfrm>
          <a:prstGeom prst="ellipse">
            <a:avLst/>
          </a:prstGeom>
          <a:solidFill>
            <a:schemeClr val="bg1"/>
          </a:solidFill>
          <a:ln w="19050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83993" tIns="41997" rIns="83993" bIns="41997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200" spc="-138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2015</a:t>
            </a:r>
            <a:endParaRPr lang="zh-CN" altLang="en-US" sz="2200" spc="-138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419425" y="2169543"/>
            <a:ext cx="2770988" cy="399860"/>
          </a:xfrm>
          <a:prstGeom prst="rect">
            <a:avLst/>
          </a:prstGeom>
          <a:solidFill>
            <a:srgbClr val="47CFFF"/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0" y="5477410"/>
            <a:ext cx="2816169" cy="39986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8999922" y="2732265"/>
            <a:ext cx="2117400" cy="487755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点击此处添加标题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999925" y="3213655"/>
            <a:ext cx="2639897" cy="746512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在这里。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729270" y="2296903"/>
            <a:ext cx="2117400" cy="487755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点击此处添加标题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206774" y="2778293"/>
            <a:ext cx="2639897" cy="746512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在这里。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415746" y="4395345"/>
            <a:ext cx="2117400" cy="487755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点击此处添加标题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415749" y="4876736"/>
            <a:ext cx="2639897" cy="746512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在这里。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073086" y="3996170"/>
            <a:ext cx="2117400" cy="487755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点击此处添加标题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50590" y="4477559"/>
            <a:ext cx="2639897" cy="746512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在这里。</a:t>
            </a:r>
          </a:p>
        </p:txBody>
      </p:sp>
    </p:spTree>
    <p:extLst>
      <p:ext uri="{BB962C8B-B14F-4D97-AF65-F5344CB8AC3E}">
        <p14:creationId xmlns:p14="http://schemas.microsoft.com/office/powerpoint/2010/main" val="4161591351"/>
      </p:ext>
    </p:extLst>
  </p:cSld>
  <p:clrMapOvr>
    <a:masterClrMapping/>
  </p:clrMapOvr>
  <p:transition spd="slow" advClick="0" advTm="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6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"/>
                            </p:stCondLst>
                            <p:childTnLst>
                              <p:par>
                                <p:cTn id="6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300"/>
                            </p:stCondLst>
                            <p:childTnLst>
                              <p:par>
                                <p:cTn id="6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800"/>
                            </p:stCondLst>
                            <p:childTnLst>
                              <p:par>
                                <p:cTn id="7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300"/>
                            </p:stCondLst>
                            <p:childTnLst>
                              <p:par>
                                <p:cTn id="8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800"/>
                            </p:stCondLst>
                            <p:childTnLst>
                              <p:par>
                                <p:cTn id="9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300"/>
                            </p:stCondLst>
                            <p:childTnLst>
                              <p:par>
                                <p:cTn id="10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800"/>
                            </p:stCondLst>
                            <p:childTnLst>
                              <p:par>
                                <p:cTn id="10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6300"/>
                            </p:stCondLst>
                            <p:childTnLst>
                              <p:par>
                                <p:cTn id="11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3"/>
          <p:cNvSpPr>
            <a:spLocks/>
          </p:cNvSpPr>
          <p:nvPr/>
        </p:nvSpPr>
        <p:spPr bwMode="auto">
          <a:xfrm>
            <a:off x="5188121" y="3449570"/>
            <a:ext cx="1381670" cy="1387740"/>
          </a:xfrm>
          <a:custGeom>
            <a:avLst/>
            <a:gdLst>
              <a:gd name="T0" fmla="*/ 14 w 187"/>
              <a:gd name="T1" fmla="*/ 0 h 188"/>
              <a:gd name="T2" fmla="*/ 173 w 187"/>
              <a:gd name="T3" fmla="*/ 0 h 188"/>
              <a:gd name="T4" fmla="*/ 187 w 187"/>
              <a:gd name="T5" fmla="*/ 14 h 188"/>
              <a:gd name="T6" fmla="*/ 187 w 187"/>
              <a:gd name="T7" fmla="*/ 174 h 188"/>
              <a:gd name="T8" fmla="*/ 173 w 187"/>
              <a:gd name="T9" fmla="*/ 188 h 188"/>
              <a:gd name="T10" fmla="*/ 14 w 187"/>
              <a:gd name="T11" fmla="*/ 188 h 188"/>
              <a:gd name="T12" fmla="*/ 0 w 187"/>
              <a:gd name="T13" fmla="*/ 174 h 188"/>
              <a:gd name="T14" fmla="*/ 0 w 187"/>
              <a:gd name="T15" fmla="*/ 14 h 188"/>
              <a:gd name="T16" fmla="*/ 14 w 187"/>
              <a:gd name="T17" fmla="*/ 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7" h="188">
                <a:moveTo>
                  <a:pt x="14" y="0"/>
                </a:moveTo>
                <a:cubicBezTo>
                  <a:pt x="173" y="0"/>
                  <a:pt x="173" y="0"/>
                  <a:pt x="173" y="0"/>
                </a:cubicBezTo>
                <a:cubicBezTo>
                  <a:pt x="181" y="0"/>
                  <a:pt x="187" y="6"/>
                  <a:pt x="187" y="14"/>
                </a:cubicBezTo>
                <a:cubicBezTo>
                  <a:pt x="187" y="174"/>
                  <a:pt x="187" y="174"/>
                  <a:pt x="187" y="174"/>
                </a:cubicBezTo>
                <a:cubicBezTo>
                  <a:pt x="187" y="181"/>
                  <a:pt x="181" y="188"/>
                  <a:pt x="173" y="188"/>
                </a:cubicBezTo>
                <a:cubicBezTo>
                  <a:pt x="14" y="188"/>
                  <a:pt x="14" y="188"/>
                  <a:pt x="14" y="188"/>
                </a:cubicBezTo>
                <a:cubicBezTo>
                  <a:pt x="6" y="188"/>
                  <a:pt x="0" y="181"/>
                  <a:pt x="0" y="17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3993" tIns="41997" rIns="83993" bIns="41997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2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6" name="Freeform 24"/>
          <p:cNvSpPr>
            <a:spLocks/>
          </p:cNvSpPr>
          <p:nvPr/>
        </p:nvSpPr>
        <p:spPr bwMode="auto">
          <a:xfrm>
            <a:off x="7670128" y="3258910"/>
            <a:ext cx="878391" cy="878277"/>
          </a:xfrm>
          <a:custGeom>
            <a:avLst/>
            <a:gdLst>
              <a:gd name="T0" fmla="*/ 9 w 119"/>
              <a:gd name="T1" fmla="*/ 0 h 119"/>
              <a:gd name="T2" fmla="*/ 110 w 119"/>
              <a:gd name="T3" fmla="*/ 0 h 119"/>
              <a:gd name="T4" fmla="*/ 119 w 119"/>
              <a:gd name="T5" fmla="*/ 9 h 119"/>
              <a:gd name="T6" fmla="*/ 119 w 119"/>
              <a:gd name="T7" fmla="*/ 110 h 119"/>
              <a:gd name="T8" fmla="*/ 110 w 119"/>
              <a:gd name="T9" fmla="*/ 119 h 119"/>
              <a:gd name="T10" fmla="*/ 9 w 119"/>
              <a:gd name="T11" fmla="*/ 119 h 119"/>
              <a:gd name="T12" fmla="*/ 0 w 119"/>
              <a:gd name="T13" fmla="*/ 110 h 119"/>
              <a:gd name="T14" fmla="*/ 0 w 119"/>
              <a:gd name="T15" fmla="*/ 9 h 119"/>
              <a:gd name="T16" fmla="*/ 9 w 119"/>
              <a:gd name="T17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9" h="119">
                <a:moveTo>
                  <a:pt x="9" y="0"/>
                </a:moveTo>
                <a:cubicBezTo>
                  <a:pt x="110" y="0"/>
                  <a:pt x="110" y="0"/>
                  <a:pt x="110" y="0"/>
                </a:cubicBezTo>
                <a:cubicBezTo>
                  <a:pt x="115" y="0"/>
                  <a:pt x="119" y="4"/>
                  <a:pt x="119" y="9"/>
                </a:cubicBezTo>
                <a:cubicBezTo>
                  <a:pt x="119" y="110"/>
                  <a:pt x="119" y="110"/>
                  <a:pt x="119" y="110"/>
                </a:cubicBezTo>
                <a:cubicBezTo>
                  <a:pt x="119" y="115"/>
                  <a:pt x="115" y="119"/>
                  <a:pt x="110" y="119"/>
                </a:cubicBezTo>
                <a:cubicBezTo>
                  <a:pt x="9" y="119"/>
                  <a:pt x="9" y="119"/>
                  <a:pt x="9" y="119"/>
                </a:cubicBezTo>
                <a:cubicBezTo>
                  <a:pt x="4" y="119"/>
                  <a:pt x="0" y="115"/>
                  <a:pt x="0" y="110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3993" tIns="41997" rIns="83993" bIns="4199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4000" dirty="0">
                <a:latin typeface="Bebas" pitchFamily="2" charset="0"/>
              </a:rPr>
              <a:t>02</a:t>
            </a:r>
            <a:endParaRPr lang="zh-CN" altLang="en-US" sz="4000">
              <a:latin typeface="Bebas" pitchFamily="2" charset="0"/>
            </a:endParaRPr>
          </a:p>
        </p:txBody>
      </p:sp>
      <p:sp>
        <p:nvSpPr>
          <p:cNvPr id="7" name="Freeform 25"/>
          <p:cNvSpPr>
            <a:spLocks/>
          </p:cNvSpPr>
          <p:nvPr/>
        </p:nvSpPr>
        <p:spPr bwMode="auto">
          <a:xfrm>
            <a:off x="3778320" y="1905552"/>
            <a:ext cx="1019059" cy="1022052"/>
          </a:xfrm>
          <a:custGeom>
            <a:avLst/>
            <a:gdLst>
              <a:gd name="T0" fmla="*/ 10 w 138"/>
              <a:gd name="T1" fmla="*/ 0 h 138"/>
              <a:gd name="T2" fmla="*/ 128 w 138"/>
              <a:gd name="T3" fmla="*/ 0 h 138"/>
              <a:gd name="T4" fmla="*/ 138 w 138"/>
              <a:gd name="T5" fmla="*/ 10 h 138"/>
              <a:gd name="T6" fmla="*/ 138 w 138"/>
              <a:gd name="T7" fmla="*/ 128 h 138"/>
              <a:gd name="T8" fmla="*/ 128 w 138"/>
              <a:gd name="T9" fmla="*/ 138 h 138"/>
              <a:gd name="T10" fmla="*/ 10 w 138"/>
              <a:gd name="T11" fmla="*/ 138 h 138"/>
              <a:gd name="T12" fmla="*/ 0 w 138"/>
              <a:gd name="T13" fmla="*/ 128 h 138"/>
              <a:gd name="T14" fmla="*/ 0 w 138"/>
              <a:gd name="T15" fmla="*/ 10 h 138"/>
              <a:gd name="T16" fmla="*/ 10 w 138"/>
              <a:gd name="T17" fmla="*/ 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8" h="138">
                <a:moveTo>
                  <a:pt x="10" y="0"/>
                </a:moveTo>
                <a:cubicBezTo>
                  <a:pt x="128" y="0"/>
                  <a:pt x="128" y="0"/>
                  <a:pt x="128" y="0"/>
                </a:cubicBezTo>
                <a:cubicBezTo>
                  <a:pt x="133" y="0"/>
                  <a:pt x="138" y="5"/>
                  <a:pt x="138" y="10"/>
                </a:cubicBezTo>
                <a:cubicBezTo>
                  <a:pt x="138" y="128"/>
                  <a:pt x="138" y="128"/>
                  <a:pt x="138" y="128"/>
                </a:cubicBezTo>
                <a:cubicBezTo>
                  <a:pt x="138" y="133"/>
                  <a:pt x="133" y="138"/>
                  <a:pt x="128" y="138"/>
                </a:cubicBezTo>
                <a:cubicBezTo>
                  <a:pt x="10" y="138"/>
                  <a:pt x="10" y="138"/>
                  <a:pt x="10" y="138"/>
                </a:cubicBezTo>
                <a:cubicBezTo>
                  <a:pt x="5" y="138"/>
                  <a:pt x="0" y="133"/>
                  <a:pt x="0" y="128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5" y="0"/>
                  <a:pt x="10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3993" tIns="41997" rIns="83993" bIns="4199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5000" dirty="0">
                <a:latin typeface="Bebas" pitchFamily="2" charset="0"/>
              </a:rPr>
              <a:t>01</a:t>
            </a:r>
            <a:endParaRPr lang="zh-CN" altLang="en-US" sz="5000">
              <a:latin typeface="Bebas" pitchFamily="2" charset="0"/>
            </a:endParaRPr>
          </a:p>
        </p:txBody>
      </p:sp>
      <p:sp>
        <p:nvSpPr>
          <p:cNvPr id="8" name="Freeform 26"/>
          <p:cNvSpPr>
            <a:spLocks/>
          </p:cNvSpPr>
          <p:nvPr/>
        </p:nvSpPr>
        <p:spPr bwMode="auto">
          <a:xfrm>
            <a:off x="5134981" y="5643698"/>
            <a:ext cx="509530" cy="509463"/>
          </a:xfrm>
          <a:custGeom>
            <a:avLst/>
            <a:gdLst>
              <a:gd name="T0" fmla="*/ 5 w 69"/>
              <a:gd name="T1" fmla="*/ 0 h 69"/>
              <a:gd name="T2" fmla="*/ 64 w 69"/>
              <a:gd name="T3" fmla="*/ 0 h 69"/>
              <a:gd name="T4" fmla="*/ 69 w 69"/>
              <a:gd name="T5" fmla="*/ 5 h 69"/>
              <a:gd name="T6" fmla="*/ 69 w 69"/>
              <a:gd name="T7" fmla="*/ 63 h 69"/>
              <a:gd name="T8" fmla="*/ 64 w 69"/>
              <a:gd name="T9" fmla="*/ 69 h 69"/>
              <a:gd name="T10" fmla="*/ 5 w 69"/>
              <a:gd name="T11" fmla="*/ 69 h 69"/>
              <a:gd name="T12" fmla="*/ 0 w 69"/>
              <a:gd name="T13" fmla="*/ 63 h 69"/>
              <a:gd name="T14" fmla="*/ 0 w 69"/>
              <a:gd name="T15" fmla="*/ 5 h 69"/>
              <a:gd name="T16" fmla="*/ 5 w 69"/>
              <a:gd name="T17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69">
                <a:moveTo>
                  <a:pt x="5" y="0"/>
                </a:moveTo>
                <a:cubicBezTo>
                  <a:pt x="64" y="0"/>
                  <a:pt x="64" y="0"/>
                  <a:pt x="64" y="0"/>
                </a:cubicBezTo>
                <a:cubicBezTo>
                  <a:pt x="66" y="0"/>
                  <a:pt x="69" y="2"/>
                  <a:pt x="69" y="5"/>
                </a:cubicBezTo>
                <a:cubicBezTo>
                  <a:pt x="69" y="63"/>
                  <a:pt x="69" y="63"/>
                  <a:pt x="69" y="63"/>
                </a:cubicBezTo>
                <a:cubicBezTo>
                  <a:pt x="69" y="66"/>
                  <a:pt x="66" y="69"/>
                  <a:pt x="64" y="69"/>
                </a:cubicBezTo>
                <a:cubicBezTo>
                  <a:pt x="5" y="69"/>
                  <a:pt x="5" y="69"/>
                  <a:pt x="5" y="69"/>
                </a:cubicBezTo>
                <a:cubicBezTo>
                  <a:pt x="2" y="69"/>
                  <a:pt x="0" y="66"/>
                  <a:pt x="0" y="63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3993" tIns="41997" rIns="83993" bIns="4199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200" dirty="0">
                <a:latin typeface="Bebas" pitchFamily="2" charset="0"/>
              </a:rPr>
              <a:t>03</a:t>
            </a:r>
            <a:endParaRPr lang="zh-CN" altLang="en-US" sz="2200">
              <a:latin typeface="Bebas" pitchFamily="2" charset="0"/>
            </a:endParaRPr>
          </a:p>
        </p:txBody>
      </p:sp>
      <p:sp>
        <p:nvSpPr>
          <p:cNvPr id="9" name="Freeform 27"/>
          <p:cNvSpPr>
            <a:spLocks/>
          </p:cNvSpPr>
          <p:nvPr/>
        </p:nvSpPr>
        <p:spPr bwMode="auto">
          <a:xfrm>
            <a:off x="3393828" y="2402513"/>
            <a:ext cx="1794295" cy="1740926"/>
          </a:xfrm>
          <a:custGeom>
            <a:avLst/>
            <a:gdLst>
              <a:gd name="T0" fmla="*/ 243 w 243"/>
              <a:gd name="T1" fmla="*/ 236 h 236"/>
              <a:gd name="T2" fmla="*/ 19 w 243"/>
              <a:gd name="T3" fmla="*/ 236 h 236"/>
              <a:gd name="T4" fmla="*/ 0 w 243"/>
              <a:gd name="T5" fmla="*/ 216 h 236"/>
              <a:gd name="T6" fmla="*/ 0 w 243"/>
              <a:gd name="T7" fmla="*/ 19 h 236"/>
              <a:gd name="T8" fmla="*/ 19 w 243"/>
              <a:gd name="T9" fmla="*/ 0 h 236"/>
              <a:gd name="T10" fmla="*/ 53 w 243"/>
              <a:gd name="T11" fmla="*/ 0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3" h="236">
                <a:moveTo>
                  <a:pt x="243" y="236"/>
                </a:moveTo>
                <a:cubicBezTo>
                  <a:pt x="19" y="236"/>
                  <a:pt x="19" y="236"/>
                  <a:pt x="19" y="236"/>
                </a:cubicBezTo>
                <a:cubicBezTo>
                  <a:pt x="9" y="236"/>
                  <a:pt x="0" y="227"/>
                  <a:pt x="0" y="216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8"/>
                  <a:pt x="9" y="0"/>
                  <a:pt x="19" y="0"/>
                </a:cubicBezTo>
                <a:cubicBezTo>
                  <a:pt x="53" y="0"/>
                  <a:pt x="53" y="0"/>
                  <a:pt x="53" y="0"/>
                </a:cubicBezTo>
              </a:path>
            </a:pathLst>
          </a:custGeom>
          <a:noFill/>
          <a:ln w="28575" cap="flat">
            <a:solidFill>
              <a:schemeClr val="bg1">
                <a:lumMod val="50000"/>
              </a:schemeClr>
            </a:solidFill>
            <a:prstDash val="dash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28"/>
          <p:cNvSpPr>
            <a:spLocks/>
          </p:cNvSpPr>
          <p:nvPr/>
        </p:nvSpPr>
        <p:spPr bwMode="auto">
          <a:xfrm>
            <a:off x="6569791" y="4137190"/>
            <a:ext cx="1534841" cy="443827"/>
          </a:xfrm>
          <a:custGeom>
            <a:avLst/>
            <a:gdLst>
              <a:gd name="T0" fmla="*/ 0 w 208"/>
              <a:gd name="T1" fmla="*/ 1 h 60"/>
              <a:gd name="T2" fmla="*/ 89 w 208"/>
              <a:gd name="T3" fmla="*/ 1 h 60"/>
              <a:gd name="T4" fmla="*/ 109 w 208"/>
              <a:gd name="T5" fmla="*/ 21 h 60"/>
              <a:gd name="T6" fmla="*/ 109 w 208"/>
              <a:gd name="T7" fmla="*/ 41 h 60"/>
              <a:gd name="T8" fmla="*/ 129 w 208"/>
              <a:gd name="T9" fmla="*/ 60 h 60"/>
              <a:gd name="T10" fmla="*/ 188 w 208"/>
              <a:gd name="T11" fmla="*/ 60 h 60"/>
              <a:gd name="T12" fmla="*/ 208 w 208"/>
              <a:gd name="T13" fmla="*/ 40 h 60"/>
              <a:gd name="T14" fmla="*/ 208 w 208"/>
              <a:gd name="T15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8" h="60">
                <a:moveTo>
                  <a:pt x="0" y="1"/>
                </a:moveTo>
                <a:cubicBezTo>
                  <a:pt x="89" y="1"/>
                  <a:pt x="89" y="1"/>
                  <a:pt x="89" y="1"/>
                </a:cubicBezTo>
                <a:cubicBezTo>
                  <a:pt x="100" y="1"/>
                  <a:pt x="109" y="10"/>
                  <a:pt x="109" y="21"/>
                </a:cubicBezTo>
                <a:cubicBezTo>
                  <a:pt x="109" y="41"/>
                  <a:pt x="109" y="41"/>
                  <a:pt x="109" y="41"/>
                </a:cubicBezTo>
                <a:cubicBezTo>
                  <a:pt x="109" y="51"/>
                  <a:pt x="118" y="60"/>
                  <a:pt x="129" y="60"/>
                </a:cubicBezTo>
                <a:cubicBezTo>
                  <a:pt x="188" y="60"/>
                  <a:pt x="188" y="60"/>
                  <a:pt x="188" y="60"/>
                </a:cubicBezTo>
                <a:cubicBezTo>
                  <a:pt x="199" y="60"/>
                  <a:pt x="208" y="51"/>
                  <a:pt x="208" y="40"/>
                </a:cubicBezTo>
                <a:cubicBezTo>
                  <a:pt x="208" y="0"/>
                  <a:pt x="208" y="0"/>
                  <a:pt x="208" y="0"/>
                </a:cubicBezTo>
              </a:path>
            </a:pathLst>
          </a:custGeom>
          <a:noFill/>
          <a:ln w="28575" cap="flat">
            <a:solidFill>
              <a:schemeClr val="bg1">
                <a:lumMod val="50000"/>
              </a:schemeClr>
            </a:solidFill>
            <a:prstDash val="dash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29"/>
          <p:cNvSpPr>
            <a:spLocks/>
          </p:cNvSpPr>
          <p:nvPr/>
        </p:nvSpPr>
        <p:spPr bwMode="auto">
          <a:xfrm>
            <a:off x="5388182" y="4837311"/>
            <a:ext cx="493901" cy="1544017"/>
          </a:xfrm>
          <a:custGeom>
            <a:avLst/>
            <a:gdLst>
              <a:gd name="T0" fmla="*/ 0 w 67"/>
              <a:gd name="T1" fmla="*/ 176 h 209"/>
              <a:gd name="T2" fmla="*/ 33 w 67"/>
              <a:gd name="T3" fmla="*/ 209 h 209"/>
              <a:gd name="T4" fmla="*/ 33 w 67"/>
              <a:gd name="T5" fmla="*/ 209 h 209"/>
              <a:gd name="T6" fmla="*/ 67 w 67"/>
              <a:gd name="T7" fmla="*/ 176 h 209"/>
              <a:gd name="T8" fmla="*/ 67 w 67"/>
              <a:gd name="T9" fmla="*/ 0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209">
                <a:moveTo>
                  <a:pt x="0" y="176"/>
                </a:moveTo>
                <a:cubicBezTo>
                  <a:pt x="0" y="194"/>
                  <a:pt x="15" y="209"/>
                  <a:pt x="33" y="209"/>
                </a:cubicBezTo>
                <a:cubicBezTo>
                  <a:pt x="33" y="209"/>
                  <a:pt x="33" y="209"/>
                  <a:pt x="33" y="209"/>
                </a:cubicBezTo>
                <a:cubicBezTo>
                  <a:pt x="52" y="209"/>
                  <a:pt x="67" y="194"/>
                  <a:pt x="67" y="176"/>
                </a:cubicBezTo>
                <a:cubicBezTo>
                  <a:pt x="67" y="0"/>
                  <a:pt x="67" y="0"/>
                  <a:pt x="67" y="0"/>
                </a:cubicBezTo>
              </a:path>
            </a:pathLst>
          </a:custGeom>
          <a:noFill/>
          <a:ln w="28575" cap="flat">
            <a:solidFill>
              <a:schemeClr val="bg1">
                <a:lumMod val="50000"/>
              </a:schemeClr>
            </a:solidFill>
            <a:prstDash val="dash"/>
            <a:miter lim="800000"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4889248" y="2257503"/>
            <a:ext cx="3659270" cy="746512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79665" y="1868805"/>
            <a:ext cx="1630328" cy="402947"/>
          </a:xfrm>
          <a:prstGeom prst="rect">
            <a:avLst/>
          </a:prstGeom>
          <a:noFill/>
        </p:spPr>
        <p:txBody>
          <a:bodyPr wrap="square" lIns="83993" tIns="0" rIns="83993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687102" y="3683067"/>
            <a:ext cx="2952720" cy="967072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648489" y="3294367"/>
            <a:ext cx="1630328" cy="402947"/>
          </a:xfrm>
          <a:prstGeom prst="rect">
            <a:avLst/>
          </a:prstGeom>
          <a:noFill/>
        </p:spPr>
        <p:txBody>
          <a:bodyPr wrap="square" lIns="83993" tIns="0" rIns="83993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342678" y="5499213"/>
            <a:ext cx="3659270" cy="746512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459991" y="5139543"/>
            <a:ext cx="1630328" cy="402947"/>
          </a:xfrm>
          <a:prstGeom prst="rect">
            <a:avLst/>
          </a:prstGeom>
          <a:noFill/>
        </p:spPr>
        <p:txBody>
          <a:bodyPr wrap="square" lIns="83993" tIns="0" rIns="83993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1290557311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238545" y="1772816"/>
            <a:ext cx="9713323" cy="3312368"/>
          </a:xfrm>
          <a:prstGeom prst="rect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642383" y="2062589"/>
            <a:ext cx="2961066" cy="570221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结束语 </a:t>
            </a:r>
            <a:r>
              <a:rPr lang="en-US" altLang="zh-CN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Ending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58152" y="2735209"/>
            <a:ext cx="592638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661060" y="2880343"/>
            <a:ext cx="6031338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文字。您的内容打在这里，或者通过复制您的文本后，在此框中选择粘贴，并选择只保留文字。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pic>
        <p:nvPicPr>
          <p:cNvPr id="12" name="Picture 3" descr="F:\出售\PPT\______________图片素材\03fce65aee061bd55da949ca6065e9be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/>
          <a:stretch/>
        </p:blipFill>
        <p:spPr bwMode="auto">
          <a:xfrm>
            <a:off x="7895406" y="2029473"/>
            <a:ext cx="2806324" cy="2799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0557311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TextBox 164"/>
          <p:cNvSpPr txBox="1"/>
          <p:nvPr/>
        </p:nvSpPr>
        <p:spPr>
          <a:xfrm>
            <a:off x="880232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年度工作概述</a:t>
            </a:r>
          </a:p>
        </p:txBody>
      </p:sp>
      <p:sp>
        <p:nvSpPr>
          <p:cNvPr id="166" name="TextBox 165"/>
          <p:cNvSpPr txBox="1"/>
          <p:nvPr/>
        </p:nvSpPr>
        <p:spPr>
          <a:xfrm>
            <a:off x="3093908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</a:p>
        </p:txBody>
      </p:sp>
      <p:sp>
        <p:nvSpPr>
          <p:cNvPr id="167" name="TextBox 166"/>
          <p:cNvSpPr txBox="1"/>
          <p:nvPr/>
        </p:nvSpPr>
        <p:spPr>
          <a:xfrm>
            <a:off x="5236146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项目成果展示</a:t>
            </a:r>
          </a:p>
        </p:txBody>
      </p:sp>
      <p:sp>
        <p:nvSpPr>
          <p:cNvPr id="168" name="TextBox 167"/>
          <p:cNvSpPr txBox="1"/>
          <p:nvPr/>
        </p:nvSpPr>
        <p:spPr>
          <a:xfrm>
            <a:off x="7378384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工作不足之处</a:t>
            </a:r>
          </a:p>
        </p:txBody>
      </p:sp>
      <p:sp>
        <p:nvSpPr>
          <p:cNvPr id="169" name="TextBox 168"/>
          <p:cNvSpPr txBox="1"/>
          <p:nvPr/>
        </p:nvSpPr>
        <p:spPr>
          <a:xfrm>
            <a:off x="9520622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明年工作计划</a:t>
            </a:r>
          </a:p>
        </p:txBody>
      </p:sp>
      <p:grpSp>
        <p:nvGrpSpPr>
          <p:cNvPr id="170" name="组合 169"/>
          <p:cNvGrpSpPr/>
          <p:nvPr/>
        </p:nvGrpSpPr>
        <p:grpSpPr>
          <a:xfrm>
            <a:off x="1098414" y="2214554"/>
            <a:ext cx="1287185" cy="1287185"/>
            <a:chOff x="6501056" y="1873013"/>
            <a:chExt cx="696763" cy="696763"/>
          </a:xfrm>
        </p:grpSpPr>
        <p:sp>
          <p:nvSpPr>
            <p:cNvPr id="171" name="椭圆 170"/>
            <p:cNvSpPr/>
            <p:nvPr/>
          </p:nvSpPr>
          <p:spPr>
            <a:xfrm>
              <a:off x="6501056" y="1873013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72" name="组合 113"/>
            <p:cNvGrpSpPr>
              <a:grpSpLocks noChangeAspect="1"/>
            </p:cNvGrpSpPr>
            <p:nvPr/>
          </p:nvGrpSpPr>
          <p:grpSpPr>
            <a:xfrm>
              <a:off x="6616022" y="1996255"/>
              <a:ext cx="466830" cy="450242"/>
              <a:chOff x="7019925" y="5499100"/>
              <a:chExt cx="312738" cy="301626"/>
            </a:xfrm>
            <a:solidFill>
              <a:srgbClr val="BBBE2C"/>
            </a:solidFill>
          </p:grpSpPr>
          <p:sp>
            <p:nvSpPr>
              <p:cNvPr id="173" name="Freeform 252"/>
              <p:cNvSpPr>
                <a:spLocks/>
              </p:cNvSpPr>
              <p:nvPr/>
            </p:nvSpPr>
            <p:spPr bwMode="auto">
              <a:xfrm>
                <a:off x="7069138" y="5567363"/>
                <a:ext cx="214313" cy="23336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008BB6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174" name="Freeform 253"/>
              <p:cNvSpPr>
                <a:spLocks/>
              </p:cNvSpPr>
              <p:nvPr/>
            </p:nvSpPr>
            <p:spPr bwMode="auto">
              <a:xfrm>
                <a:off x="7019925" y="5499100"/>
                <a:ext cx="312738" cy="169863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solidFill>
                <a:srgbClr val="008BB6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</p:grpSp>
      </p:grpSp>
      <p:grpSp>
        <p:nvGrpSpPr>
          <p:cNvPr id="175" name="组合 174"/>
          <p:cNvGrpSpPr/>
          <p:nvPr/>
        </p:nvGrpSpPr>
        <p:grpSpPr>
          <a:xfrm>
            <a:off x="3312090" y="2214554"/>
            <a:ext cx="1287185" cy="1287185"/>
            <a:chOff x="6501056" y="2921024"/>
            <a:chExt cx="696763" cy="696763"/>
          </a:xfrm>
        </p:grpSpPr>
        <p:sp>
          <p:nvSpPr>
            <p:cNvPr id="176" name="椭圆 175"/>
            <p:cNvSpPr/>
            <p:nvPr/>
          </p:nvSpPr>
          <p:spPr>
            <a:xfrm>
              <a:off x="6501056" y="2921024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77" name="组合 118"/>
            <p:cNvGrpSpPr>
              <a:grpSpLocks noChangeAspect="1"/>
            </p:cNvGrpSpPr>
            <p:nvPr/>
          </p:nvGrpSpPr>
          <p:grpSpPr>
            <a:xfrm>
              <a:off x="6636672" y="3066937"/>
              <a:ext cx="455384" cy="390650"/>
              <a:chOff x="5084763" y="971550"/>
              <a:chExt cx="323850" cy="277813"/>
            </a:xfrm>
            <a:solidFill>
              <a:srgbClr val="4ABAB5"/>
            </a:solidFill>
          </p:grpSpPr>
          <p:sp>
            <p:nvSpPr>
              <p:cNvPr id="178" name="Freeform 301"/>
              <p:cNvSpPr>
                <a:spLocks noEditPoints="1"/>
              </p:cNvSpPr>
              <p:nvPr/>
            </p:nvSpPr>
            <p:spPr bwMode="auto">
              <a:xfrm>
                <a:off x="5191125" y="1031875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  <p:sp>
            <p:nvSpPr>
              <p:cNvPr id="179" name="Freeform 302"/>
              <p:cNvSpPr>
                <a:spLocks noEditPoints="1"/>
              </p:cNvSpPr>
              <p:nvPr/>
            </p:nvSpPr>
            <p:spPr bwMode="auto">
              <a:xfrm>
                <a:off x="5084763" y="971550"/>
                <a:ext cx="139700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  <p:sp>
            <p:nvSpPr>
              <p:cNvPr id="180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</p:grpSp>
      </p:grpSp>
      <p:grpSp>
        <p:nvGrpSpPr>
          <p:cNvPr id="181" name="组合 180"/>
          <p:cNvGrpSpPr/>
          <p:nvPr/>
        </p:nvGrpSpPr>
        <p:grpSpPr>
          <a:xfrm>
            <a:off x="7596566" y="2214554"/>
            <a:ext cx="1287185" cy="1287185"/>
            <a:chOff x="4840168" y="3971584"/>
            <a:chExt cx="522572" cy="522572"/>
          </a:xfrm>
        </p:grpSpPr>
        <p:sp>
          <p:nvSpPr>
            <p:cNvPr id="182" name="椭圆 181"/>
            <p:cNvSpPr/>
            <p:nvPr/>
          </p:nvSpPr>
          <p:spPr>
            <a:xfrm>
              <a:off x="4840168" y="3971584"/>
              <a:ext cx="522572" cy="522572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83" name="组合 137"/>
            <p:cNvGrpSpPr/>
            <p:nvPr/>
          </p:nvGrpSpPr>
          <p:grpSpPr>
            <a:xfrm>
              <a:off x="4981489" y="4078661"/>
              <a:ext cx="239931" cy="308418"/>
              <a:chOff x="731016" y="1671338"/>
              <a:chExt cx="366231" cy="470769"/>
            </a:xfrm>
            <a:solidFill>
              <a:srgbClr val="B91F38"/>
            </a:solidFill>
          </p:grpSpPr>
          <p:sp>
            <p:nvSpPr>
              <p:cNvPr id="184" name="Freeform 108"/>
              <p:cNvSpPr>
                <a:spLocks/>
              </p:cNvSpPr>
              <p:nvPr/>
            </p:nvSpPr>
            <p:spPr bwMode="auto">
              <a:xfrm flipH="1">
                <a:off x="731016" y="2089492"/>
                <a:ext cx="51922" cy="52615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85" name="Freeform 109"/>
              <p:cNvSpPr>
                <a:spLocks noEditPoints="1"/>
              </p:cNvSpPr>
              <p:nvPr/>
            </p:nvSpPr>
            <p:spPr bwMode="auto">
              <a:xfrm flipH="1">
                <a:off x="731016" y="1671338"/>
                <a:ext cx="366231" cy="470769"/>
              </a:xfrm>
              <a:custGeom>
                <a:avLst/>
                <a:gdLst>
                  <a:gd name="T0" fmla="*/ 208 w 224"/>
                  <a:gd name="T1" fmla="*/ 0 h 288"/>
                  <a:gd name="T2" fmla="*/ 16 w 224"/>
                  <a:gd name="T3" fmla="*/ 0 h 288"/>
                  <a:gd name="T4" fmla="*/ 0 w 224"/>
                  <a:gd name="T5" fmla="*/ 16 h 288"/>
                  <a:gd name="T6" fmla="*/ 0 w 224"/>
                  <a:gd name="T7" fmla="*/ 272 h 288"/>
                  <a:gd name="T8" fmla="*/ 16 w 224"/>
                  <a:gd name="T9" fmla="*/ 288 h 288"/>
                  <a:gd name="T10" fmla="*/ 176 w 224"/>
                  <a:gd name="T11" fmla="*/ 288 h 288"/>
                  <a:gd name="T12" fmla="*/ 176 w 224"/>
                  <a:gd name="T13" fmla="*/ 144 h 288"/>
                  <a:gd name="T14" fmla="*/ 224 w 224"/>
                  <a:gd name="T15" fmla="*/ 144 h 288"/>
                  <a:gd name="T16" fmla="*/ 224 w 224"/>
                  <a:gd name="T17" fmla="*/ 16 h 288"/>
                  <a:gd name="T18" fmla="*/ 208 w 224"/>
                  <a:gd name="T19" fmla="*/ 0 h 288"/>
                  <a:gd name="T20" fmla="*/ 168 w 224"/>
                  <a:gd name="T21" fmla="*/ 104 h 288"/>
                  <a:gd name="T22" fmla="*/ 56 w 224"/>
                  <a:gd name="T23" fmla="*/ 104 h 288"/>
                  <a:gd name="T24" fmla="*/ 56 w 224"/>
                  <a:gd name="T25" fmla="*/ 88 h 288"/>
                  <a:gd name="T26" fmla="*/ 168 w 224"/>
                  <a:gd name="T27" fmla="*/ 88 h 288"/>
                  <a:gd name="T28" fmla="*/ 168 w 224"/>
                  <a:gd name="T29" fmla="*/ 104 h 288"/>
                  <a:gd name="T30" fmla="*/ 168 w 224"/>
                  <a:gd name="T31" fmla="*/ 72 h 288"/>
                  <a:gd name="T32" fmla="*/ 56 w 224"/>
                  <a:gd name="T33" fmla="*/ 72 h 288"/>
                  <a:gd name="T34" fmla="*/ 56 w 224"/>
                  <a:gd name="T35" fmla="*/ 56 h 288"/>
                  <a:gd name="T36" fmla="*/ 168 w 224"/>
                  <a:gd name="T37" fmla="*/ 56 h 288"/>
                  <a:gd name="T38" fmla="*/ 168 w 224"/>
                  <a:gd name="T39" fmla="*/ 7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4" h="288">
                    <a:moveTo>
                      <a:pt x="208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0" y="281"/>
                      <a:pt x="7" y="288"/>
                      <a:pt x="16" y="288"/>
                    </a:cubicBezTo>
                    <a:cubicBezTo>
                      <a:pt x="176" y="288"/>
                      <a:pt x="176" y="288"/>
                      <a:pt x="176" y="288"/>
                    </a:cubicBezTo>
                    <a:cubicBezTo>
                      <a:pt x="176" y="144"/>
                      <a:pt x="176" y="144"/>
                      <a:pt x="176" y="144"/>
                    </a:cubicBezTo>
                    <a:cubicBezTo>
                      <a:pt x="224" y="144"/>
                      <a:pt x="224" y="144"/>
                      <a:pt x="224" y="144"/>
                    </a:cubicBezTo>
                    <a:cubicBezTo>
                      <a:pt x="224" y="16"/>
                      <a:pt x="224" y="16"/>
                      <a:pt x="224" y="16"/>
                    </a:cubicBezTo>
                    <a:cubicBezTo>
                      <a:pt x="224" y="7"/>
                      <a:pt x="217" y="0"/>
                      <a:pt x="208" y="0"/>
                    </a:cubicBezTo>
                    <a:close/>
                    <a:moveTo>
                      <a:pt x="168" y="104"/>
                    </a:moveTo>
                    <a:cubicBezTo>
                      <a:pt x="56" y="104"/>
                      <a:pt x="56" y="104"/>
                      <a:pt x="56" y="104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168" y="88"/>
                      <a:pt x="168" y="88"/>
                      <a:pt x="168" y="88"/>
                    </a:cubicBezTo>
                    <a:lnTo>
                      <a:pt x="168" y="104"/>
                    </a:lnTo>
                    <a:close/>
                    <a:moveTo>
                      <a:pt x="168" y="72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168" y="56"/>
                      <a:pt x="168" y="56"/>
                      <a:pt x="168" y="56"/>
                    </a:cubicBezTo>
                    <a:lnTo>
                      <a:pt x="168" y="72"/>
                    </a:lnTo>
                    <a:close/>
                  </a:path>
                </a:pathLst>
              </a:cu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86" name="Rectangle 110"/>
              <p:cNvSpPr>
                <a:spLocks noChangeArrowheads="1"/>
              </p:cNvSpPr>
              <p:nvPr/>
            </p:nvSpPr>
            <p:spPr bwMode="auto">
              <a:xfrm flipH="1">
                <a:off x="731016" y="1937200"/>
                <a:ext cx="51922" cy="51924"/>
              </a:xfrm>
              <a:prstGeom prst="rect">
                <a:avLst/>
              </a:pr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87" name="Rectangle 111"/>
              <p:cNvSpPr>
                <a:spLocks noChangeArrowheads="1"/>
              </p:cNvSpPr>
              <p:nvPr/>
            </p:nvSpPr>
            <p:spPr bwMode="auto">
              <a:xfrm flipH="1">
                <a:off x="731016" y="2013001"/>
                <a:ext cx="51922" cy="52615"/>
              </a:xfrm>
              <a:prstGeom prst="rect">
                <a:avLst/>
              </a:pr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</p:grpSp>
      </p:grpSp>
      <p:grpSp>
        <p:nvGrpSpPr>
          <p:cNvPr id="188" name="组合 187"/>
          <p:cNvGrpSpPr/>
          <p:nvPr/>
        </p:nvGrpSpPr>
        <p:grpSpPr>
          <a:xfrm>
            <a:off x="5454328" y="2214554"/>
            <a:ext cx="1287185" cy="1287185"/>
            <a:chOff x="6494501" y="4230044"/>
            <a:chExt cx="696763" cy="696763"/>
          </a:xfrm>
        </p:grpSpPr>
        <p:sp>
          <p:nvSpPr>
            <p:cNvPr id="189" name="椭圆 188"/>
            <p:cNvSpPr/>
            <p:nvPr/>
          </p:nvSpPr>
          <p:spPr>
            <a:xfrm>
              <a:off x="6494501" y="4230044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sp>
          <p:nvSpPr>
            <p:cNvPr id="190" name="任意多边形 189"/>
            <p:cNvSpPr>
              <a:spLocks/>
            </p:cNvSpPr>
            <p:nvPr/>
          </p:nvSpPr>
          <p:spPr bwMode="auto">
            <a:xfrm>
              <a:off x="6609467" y="4389660"/>
              <a:ext cx="488930" cy="374848"/>
            </a:xfrm>
            <a:custGeom>
              <a:avLst/>
              <a:gdLst>
                <a:gd name="connsiteX0" fmla="*/ 14829 w 563476"/>
                <a:gd name="connsiteY0" fmla="*/ 416347 h 432000"/>
                <a:gd name="connsiteX1" fmla="*/ 556062 w 563476"/>
                <a:gd name="connsiteY1" fmla="*/ 416347 h 432000"/>
                <a:gd name="connsiteX2" fmla="*/ 563476 w 563476"/>
                <a:gd name="connsiteY2" fmla="*/ 424174 h 432000"/>
                <a:gd name="connsiteX3" fmla="*/ 556062 w 563476"/>
                <a:gd name="connsiteY3" fmla="*/ 432000 h 432000"/>
                <a:gd name="connsiteX4" fmla="*/ 14829 w 563476"/>
                <a:gd name="connsiteY4" fmla="*/ 432000 h 432000"/>
                <a:gd name="connsiteX5" fmla="*/ 0 w 563476"/>
                <a:gd name="connsiteY5" fmla="*/ 424174 h 432000"/>
                <a:gd name="connsiteX6" fmla="*/ 14829 w 563476"/>
                <a:gd name="connsiteY6" fmla="*/ 416347 h 432000"/>
                <a:gd name="connsiteX7" fmla="*/ 428869 w 563476"/>
                <a:gd name="connsiteY7" fmla="*/ 200347 h 432000"/>
                <a:gd name="connsiteX8" fmla="*/ 510260 w 563476"/>
                <a:gd name="connsiteY8" fmla="*/ 200347 h 432000"/>
                <a:gd name="connsiteX9" fmla="*/ 510260 w 563476"/>
                <a:gd name="connsiteY9" fmla="*/ 372521 h 432000"/>
                <a:gd name="connsiteX10" fmla="*/ 428869 w 563476"/>
                <a:gd name="connsiteY10" fmla="*/ 372521 h 432000"/>
                <a:gd name="connsiteX11" fmla="*/ 303652 w 563476"/>
                <a:gd name="connsiteY11" fmla="*/ 118956 h 432000"/>
                <a:gd name="connsiteX12" fmla="*/ 385043 w 563476"/>
                <a:gd name="connsiteY12" fmla="*/ 118956 h 432000"/>
                <a:gd name="connsiteX13" fmla="*/ 385043 w 563476"/>
                <a:gd name="connsiteY13" fmla="*/ 372521 h 432000"/>
                <a:gd name="connsiteX14" fmla="*/ 303652 w 563476"/>
                <a:gd name="connsiteY14" fmla="*/ 372521 h 432000"/>
                <a:gd name="connsiteX15" fmla="*/ 72001 w 563476"/>
                <a:gd name="connsiteY15" fmla="*/ 97044 h 432000"/>
                <a:gd name="connsiteX16" fmla="*/ 153392 w 563476"/>
                <a:gd name="connsiteY16" fmla="*/ 97044 h 432000"/>
                <a:gd name="connsiteX17" fmla="*/ 153392 w 563476"/>
                <a:gd name="connsiteY17" fmla="*/ 372521 h 432000"/>
                <a:gd name="connsiteX18" fmla="*/ 72001 w 563476"/>
                <a:gd name="connsiteY18" fmla="*/ 372521 h 432000"/>
                <a:gd name="connsiteX19" fmla="*/ 190957 w 563476"/>
                <a:gd name="connsiteY19" fmla="*/ 0 h 432000"/>
                <a:gd name="connsiteX20" fmla="*/ 272348 w 563476"/>
                <a:gd name="connsiteY20" fmla="*/ 0 h 432000"/>
                <a:gd name="connsiteX21" fmla="*/ 272348 w 563476"/>
                <a:gd name="connsiteY21" fmla="*/ 372521 h 432000"/>
                <a:gd name="connsiteX22" fmla="*/ 190957 w 563476"/>
                <a:gd name="connsiteY22" fmla="*/ 372521 h 4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3476" h="432000">
                  <a:moveTo>
                    <a:pt x="14829" y="416347"/>
                  </a:moveTo>
                  <a:cubicBezTo>
                    <a:pt x="556062" y="416347"/>
                    <a:pt x="556062" y="416347"/>
                    <a:pt x="556062" y="416347"/>
                  </a:cubicBezTo>
                  <a:cubicBezTo>
                    <a:pt x="556062" y="416347"/>
                    <a:pt x="563476" y="416347"/>
                    <a:pt x="563476" y="424174"/>
                  </a:cubicBezTo>
                  <a:cubicBezTo>
                    <a:pt x="563476" y="432000"/>
                    <a:pt x="556062" y="432000"/>
                    <a:pt x="556062" y="432000"/>
                  </a:cubicBezTo>
                  <a:lnTo>
                    <a:pt x="14829" y="432000"/>
                  </a:lnTo>
                  <a:cubicBezTo>
                    <a:pt x="7414" y="432000"/>
                    <a:pt x="0" y="432000"/>
                    <a:pt x="0" y="424174"/>
                  </a:cubicBezTo>
                  <a:cubicBezTo>
                    <a:pt x="0" y="416347"/>
                    <a:pt x="7414" y="416347"/>
                    <a:pt x="14829" y="416347"/>
                  </a:cubicBezTo>
                  <a:close/>
                  <a:moveTo>
                    <a:pt x="428869" y="200347"/>
                  </a:moveTo>
                  <a:lnTo>
                    <a:pt x="510260" y="200347"/>
                  </a:lnTo>
                  <a:lnTo>
                    <a:pt x="510260" y="372521"/>
                  </a:lnTo>
                  <a:lnTo>
                    <a:pt x="428869" y="372521"/>
                  </a:lnTo>
                  <a:close/>
                  <a:moveTo>
                    <a:pt x="303652" y="118956"/>
                  </a:moveTo>
                  <a:lnTo>
                    <a:pt x="385043" y="118956"/>
                  </a:lnTo>
                  <a:lnTo>
                    <a:pt x="385043" y="372521"/>
                  </a:lnTo>
                  <a:lnTo>
                    <a:pt x="303652" y="372521"/>
                  </a:lnTo>
                  <a:close/>
                  <a:moveTo>
                    <a:pt x="72001" y="97044"/>
                  </a:moveTo>
                  <a:lnTo>
                    <a:pt x="153392" y="97044"/>
                  </a:lnTo>
                  <a:lnTo>
                    <a:pt x="153392" y="372521"/>
                  </a:lnTo>
                  <a:lnTo>
                    <a:pt x="72001" y="372521"/>
                  </a:lnTo>
                  <a:close/>
                  <a:moveTo>
                    <a:pt x="190957" y="0"/>
                  </a:moveTo>
                  <a:lnTo>
                    <a:pt x="272348" y="0"/>
                  </a:lnTo>
                  <a:lnTo>
                    <a:pt x="272348" y="372521"/>
                  </a:lnTo>
                  <a:lnTo>
                    <a:pt x="190957" y="372521"/>
                  </a:lnTo>
                  <a:close/>
                </a:path>
              </a:pathLst>
            </a:custGeom>
            <a:solidFill>
              <a:srgbClr val="C1D84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91" name="组合 190"/>
          <p:cNvGrpSpPr/>
          <p:nvPr/>
        </p:nvGrpSpPr>
        <p:grpSpPr>
          <a:xfrm>
            <a:off x="9738804" y="2214554"/>
            <a:ext cx="1287185" cy="1287185"/>
            <a:chOff x="9881420" y="2714620"/>
            <a:chExt cx="784512" cy="784512"/>
          </a:xfrm>
        </p:grpSpPr>
        <p:sp>
          <p:nvSpPr>
            <p:cNvPr id="192" name="椭圆 191"/>
            <p:cNvSpPr/>
            <p:nvPr/>
          </p:nvSpPr>
          <p:spPr>
            <a:xfrm>
              <a:off x="9881420" y="2714620"/>
              <a:ext cx="784512" cy="784512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sp>
          <p:nvSpPr>
            <p:cNvPr id="193" name="Freeform 9"/>
            <p:cNvSpPr>
              <a:spLocks noEditPoints="1"/>
            </p:cNvSpPr>
            <p:nvPr/>
          </p:nvSpPr>
          <p:spPr bwMode="auto">
            <a:xfrm>
              <a:off x="10009309" y="2843474"/>
              <a:ext cx="528735" cy="526804"/>
            </a:xfrm>
            <a:custGeom>
              <a:avLst/>
              <a:gdLst>
                <a:gd name="T0" fmla="*/ 86 w 116"/>
                <a:gd name="T1" fmla="*/ 17 h 116"/>
                <a:gd name="T2" fmla="*/ 8 w 116"/>
                <a:gd name="T3" fmla="*/ 45 h 116"/>
                <a:gd name="T4" fmla="*/ 11 w 116"/>
                <a:gd name="T5" fmla="*/ 50 h 116"/>
                <a:gd name="T6" fmla="*/ 12 w 116"/>
                <a:gd name="T7" fmla="*/ 59 h 116"/>
                <a:gd name="T8" fmla="*/ 16 w 116"/>
                <a:gd name="T9" fmla="*/ 69 h 116"/>
                <a:gd name="T10" fmla="*/ 20 w 116"/>
                <a:gd name="T11" fmla="*/ 77 h 116"/>
                <a:gd name="T12" fmla="*/ 24 w 116"/>
                <a:gd name="T13" fmla="*/ 83 h 116"/>
                <a:gd name="T14" fmla="*/ 27 w 116"/>
                <a:gd name="T15" fmla="*/ 98 h 116"/>
                <a:gd name="T16" fmla="*/ 33 w 116"/>
                <a:gd name="T17" fmla="*/ 105 h 116"/>
                <a:gd name="T18" fmla="*/ 34 w 116"/>
                <a:gd name="T19" fmla="*/ 101 h 116"/>
                <a:gd name="T20" fmla="*/ 37 w 116"/>
                <a:gd name="T21" fmla="*/ 93 h 116"/>
                <a:gd name="T22" fmla="*/ 41 w 116"/>
                <a:gd name="T23" fmla="*/ 83 h 116"/>
                <a:gd name="T24" fmla="*/ 49 w 116"/>
                <a:gd name="T25" fmla="*/ 73 h 116"/>
                <a:gd name="T26" fmla="*/ 53 w 116"/>
                <a:gd name="T27" fmla="*/ 66 h 116"/>
                <a:gd name="T28" fmla="*/ 45 w 116"/>
                <a:gd name="T29" fmla="*/ 61 h 116"/>
                <a:gd name="T30" fmla="*/ 38 w 116"/>
                <a:gd name="T31" fmla="*/ 58 h 116"/>
                <a:gd name="T32" fmla="*/ 33 w 116"/>
                <a:gd name="T33" fmla="*/ 51 h 116"/>
                <a:gd name="T34" fmla="*/ 25 w 116"/>
                <a:gd name="T35" fmla="*/ 47 h 116"/>
                <a:gd name="T36" fmla="*/ 17 w 116"/>
                <a:gd name="T37" fmla="*/ 49 h 116"/>
                <a:gd name="T38" fmla="*/ 13 w 116"/>
                <a:gd name="T39" fmla="*/ 44 h 116"/>
                <a:gd name="T40" fmla="*/ 12 w 116"/>
                <a:gd name="T41" fmla="*/ 37 h 116"/>
                <a:gd name="T42" fmla="*/ 8 w 116"/>
                <a:gd name="T43" fmla="*/ 37 h 116"/>
                <a:gd name="T44" fmla="*/ 12 w 116"/>
                <a:gd name="T45" fmla="*/ 30 h 116"/>
                <a:gd name="T46" fmla="*/ 18 w 116"/>
                <a:gd name="T47" fmla="*/ 30 h 116"/>
                <a:gd name="T48" fmla="*/ 24 w 116"/>
                <a:gd name="T49" fmla="*/ 25 h 116"/>
                <a:gd name="T50" fmla="*/ 30 w 116"/>
                <a:gd name="T51" fmla="*/ 18 h 116"/>
                <a:gd name="T52" fmla="*/ 32 w 116"/>
                <a:gd name="T53" fmla="*/ 15 h 116"/>
                <a:gd name="T54" fmla="*/ 42 w 116"/>
                <a:gd name="T55" fmla="*/ 12 h 116"/>
                <a:gd name="T56" fmla="*/ 34 w 116"/>
                <a:gd name="T57" fmla="*/ 8 h 116"/>
                <a:gd name="T58" fmla="*/ 32 w 116"/>
                <a:gd name="T59" fmla="*/ 8 h 116"/>
                <a:gd name="T60" fmla="*/ 49 w 116"/>
                <a:gd name="T61" fmla="*/ 2 h 116"/>
                <a:gd name="T62" fmla="*/ 56 w 116"/>
                <a:gd name="T63" fmla="*/ 5 h 116"/>
                <a:gd name="T64" fmla="*/ 82 w 116"/>
                <a:gd name="T65" fmla="*/ 6 h 116"/>
                <a:gd name="T66" fmla="*/ 79 w 116"/>
                <a:gd name="T67" fmla="*/ 11 h 116"/>
                <a:gd name="T68" fmla="*/ 85 w 116"/>
                <a:gd name="T69" fmla="*/ 19 h 116"/>
                <a:gd name="T70" fmla="*/ 89 w 116"/>
                <a:gd name="T71" fmla="*/ 19 h 116"/>
                <a:gd name="T72" fmla="*/ 93 w 116"/>
                <a:gd name="T73" fmla="*/ 17 h 116"/>
                <a:gd name="T74" fmla="*/ 97 w 116"/>
                <a:gd name="T75" fmla="*/ 23 h 116"/>
                <a:gd name="T76" fmla="*/ 101 w 116"/>
                <a:gd name="T77" fmla="*/ 27 h 116"/>
                <a:gd name="T78" fmla="*/ 95 w 116"/>
                <a:gd name="T79" fmla="*/ 27 h 116"/>
                <a:gd name="T80" fmla="*/ 89 w 116"/>
                <a:gd name="T81" fmla="*/ 25 h 116"/>
                <a:gd name="T82" fmla="*/ 81 w 116"/>
                <a:gd name="T83" fmla="*/ 24 h 116"/>
                <a:gd name="T84" fmla="*/ 74 w 116"/>
                <a:gd name="T85" fmla="*/ 30 h 116"/>
                <a:gd name="T86" fmla="*/ 70 w 116"/>
                <a:gd name="T87" fmla="*/ 39 h 116"/>
                <a:gd name="T88" fmla="*/ 73 w 116"/>
                <a:gd name="T89" fmla="*/ 50 h 116"/>
                <a:gd name="T90" fmla="*/ 82 w 116"/>
                <a:gd name="T91" fmla="*/ 53 h 116"/>
                <a:gd name="T92" fmla="*/ 91 w 116"/>
                <a:gd name="T93" fmla="*/ 53 h 116"/>
                <a:gd name="T94" fmla="*/ 95 w 116"/>
                <a:gd name="T95" fmla="*/ 61 h 116"/>
                <a:gd name="T96" fmla="*/ 96 w 116"/>
                <a:gd name="T97" fmla="*/ 71 h 116"/>
                <a:gd name="T98" fmla="*/ 95 w 116"/>
                <a:gd name="T99" fmla="*/ 81 h 116"/>
                <a:gd name="T100" fmla="*/ 100 w 116"/>
                <a:gd name="T101" fmla="*/ 90 h 116"/>
                <a:gd name="T102" fmla="*/ 107 w 116"/>
                <a:gd name="T103" fmla="*/ 82 h 116"/>
                <a:gd name="T104" fmla="*/ 112 w 116"/>
                <a:gd name="T105" fmla="*/ 69 h 116"/>
                <a:gd name="T106" fmla="*/ 114 w 116"/>
                <a:gd name="T107" fmla="*/ 53 h 116"/>
                <a:gd name="T108" fmla="*/ 109 w 116"/>
                <a:gd name="T109" fmla="*/ 39 h 116"/>
                <a:gd name="T110" fmla="*/ 105 w 116"/>
                <a:gd name="T111" fmla="*/ 32 h 116"/>
                <a:gd name="T112" fmla="*/ 111 w 116"/>
                <a:gd name="T113" fmla="*/ 41 h 116"/>
                <a:gd name="T114" fmla="*/ 79 w 116"/>
                <a:gd name="T115" fmla="*/ 10 h 116"/>
                <a:gd name="T116" fmla="*/ 75 w 116"/>
                <a:gd name="T117" fmla="*/ 5 h 116"/>
                <a:gd name="T118" fmla="*/ 76 w 116"/>
                <a:gd name="T119" fmla="*/ 9 h 116"/>
                <a:gd name="T120" fmla="*/ 73 w 116"/>
                <a:gd name="T121" fmla="*/ 4 h 116"/>
                <a:gd name="T122" fmla="*/ 109 w 116"/>
                <a:gd name="T123" fmla="*/ 8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6" h="116">
                  <a:moveTo>
                    <a:pt x="6" y="33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6" y="33"/>
                    <a:pt x="6" y="33"/>
                    <a:pt x="5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3"/>
                  </a:cubicBezTo>
                  <a:close/>
                  <a:moveTo>
                    <a:pt x="5" y="35"/>
                  </a:move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lose/>
                  <a:moveTo>
                    <a:pt x="88" y="18"/>
                  </a:move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6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lose/>
                  <a:moveTo>
                    <a:pt x="112" y="37"/>
                  </a:moveTo>
                  <a:cubicBezTo>
                    <a:pt x="114" y="44"/>
                    <a:pt x="116" y="51"/>
                    <a:pt x="116" y="58"/>
                  </a:cubicBezTo>
                  <a:cubicBezTo>
                    <a:pt x="116" y="90"/>
                    <a:pt x="90" y="116"/>
                    <a:pt x="58" y="116"/>
                  </a:cubicBezTo>
                  <a:cubicBezTo>
                    <a:pt x="26" y="116"/>
                    <a:pt x="0" y="90"/>
                    <a:pt x="0" y="58"/>
                  </a:cubicBezTo>
                  <a:cubicBezTo>
                    <a:pt x="0" y="50"/>
                    <a:pt x="2" y="42"/>
                    <a:pt x="5" y="35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8" y="44"/>
                    <a:pt x="8" y="44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4" y="51"/>
                    <a:pt x="14" y="51"/>
                  </a:cubicBezTo>
                  <a:cubicBezTo>
                    <a:pt x="14" y="51"/>
                    <a:pt x="14" y="52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2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5" y="53"/>
                    <a:pt x="15" y="53"/>
                    <a:pt x="15" y="54"/>
                  </a:cubicBezTo>
                  <a:cubicBezTo>
                    <a:pt x="15" y="54"/>
                    <a:pt x="15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60"/>
                    <a:pt x="12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4"/>
                    <a:pt x="13" y="64"/>
                    <a:pt x="13" y="65"/>
                  </a:cubicBezTo>
                  <a:cubicBezTo>
                    <a:pt x="13" y="65"/>
                    <a:pt x="13" y="65"/>
                    <a:pt x="14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6"/>
                    <a:pt x="14" y="67"/>
                    <a:pt x="14" y="67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4" y="67"/>
                    <a:pt x="14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6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1"/>
                    <a:pt x="16" y="71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7" y="73"/>
                  </a:cubicBezTo>
                  <a:cubicBezTo>
                    <a:pt x="17" y="73"/>
                    <a:pt x="17" y="73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5"/>
                    <a:pt x="17" y="75"/>
                  </a:cubicBezTo>
                  <a:cubicBezTo>
                    <a:pt x="17" y="75"/>
                    <a:pt x="17" y="75"/>
                    <a:pt x="18" y="75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8"/>
                    <a:pt x="21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9"/>
                    <a:pt x="22" y="79"/>
                  </a:cubicBezTo>
                  <a:cubicBezTo>
                    <a:pt x="22" y="79"/>
                    <a:pt x="22" y="79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3"/>
                    <a:pt x="23" y="83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4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4" y="84"/>
                    <a:pt x="24" y="85"/>
                    <a:pt x="24" y="85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4" y="90"/>
                    <a:pt x="24" y="90"/>
                    <a:pt x="25" y="90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0"/>
                    <a:pt x="25" y="91"/>
                    <a:pt x="25" y="91"/>
                  </a:cubicBezTo>
                  <a:cubicBezTo>
                    <a:pt x="25" y="91"/>
                    <a:pt x="25" y="92"/>
                    <a:pt x="25" y="92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5"/>
                    <a:pt x="25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5" y="96"/>
                    <a:pt x="26" y="96"/>
                    <a:pt x="26" y="97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7" y="97"/>
                    <a:pt x="27" y="97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8" y="98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9" y="99"/>
                  </a:cubicBezTo>
                  <a:cubicBezTo>
                    <a:pt x="29" y="100"/>
                    <a:pt x="29" y="100"/>
                    <a:pt x="29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1" y="103"/>
                  </a:cubicBezTo>
                  <a:cubicBezTo>
                    <a:pt x="31" y="103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2" y="104"/>
                    <a:pt x="32" y="104"/>
                  </a:cubicBezTo>
                  <a:cubicBezTo>
                    <a:pt x="32" y="105"/>
                    <a:pt x="32" y="105"/>
                    <a:pt x="32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5" y="106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05"/>
                    <a:pt x="35" y="105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3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5" y="103"/>
                    <a:pt x="35" y="102"/>
                    <a:pt x="35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100"/>
                    <a:pt x="34" y="99"/>
                    <a:pt x="34" y="99"/>
                  </a:cubicBezTo>
                  <a:cubicBezTo>
                    <a:pt x="34" y="99"/>
                    <a:pt x="34" y="99"/>
                    <a:pt x="33" y="99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4" y="97"/>
                    <a:pt x="34" y="97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7" y="95"/>
                    <a:pt x="37" y="95"/>
                  </a:cubicBezTo>
                  <a:cubicBezTo>
                    <a:pt x="37" y="94"/>
                    <a:pt x="37" y="94"/>
                    <a:pt x="37" y="93"/>
                  </a:cubicBezTo>
                  <a:cubicBezTo>
                    <a:pt x="37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5" y="93"/>
                    <a:pt x="35" y="92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8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40" y="89"/>
                    <a:pt x="40" y="89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40" y="85"/>
                    <a:pt x="40" y="85"/>
                    <a:pt x="40" y="85"/>
                  </a:cubicBezTo>
                  <a:cubicBezTo>
                    <a:pt x="40" y="85"/>
                    <a:pt x="40" y="84"/>
                    <a:pt x="40" y="84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3"/>
                    <a:pt x="41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83"/>
                    <a:pt x="41" y="83"/>
                    <a:pt x="42" y="82"/>
                  </a:cubicBezTo>
                  <a:cubicBezTo>
                    <a:pt x="42" y="82"/>
                    <a:pt x="42" y="82"/>
                    <a:pt x="43" y="82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2"/>
                    <a:pt x="44" y="82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4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6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8" y="80"/>
                    <a:pt x="48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7"/>
                    <a:pt x="49" y="76"/>
                    <a:pt x="49" y="76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1" y="71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2" y="69"/>
                    <a:pt x="52" y="69"/>
                  </a:cubicBezTo>
                  <a:cubicBezTo>
                    <a:pt x="52" y="69"/>
                    <a:pt x="52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4" y="68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0" y="63"/>
                    <a:pt x="50" y="63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49" y="62"/>
                    <a:pt x="49" y="61"/>
                    <a:pt x="49" y="61"/>
                  </a:cubicBezTo>
                  <a:cubicBezTo>
                    <a:pt x="49" y="61"/>
                    <a:pt x="49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0"/>
                    <a:pt x="44" y="60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3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8" y="59"/>
                    <a:pt x="38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40" y="58"/>
                    <a:pt x="40" y="58"/>
                  </a:cubicBezTo>
                  <a:cubicBezTo>
                    <a:pt x="40" y="58"/>
                    <a:pt x="39" y="57"/>
                    <a:pt x="39" y="57"/>
                  </a:cubicBezTo>
                  <a:cubicBezTo>
                    <a:pt x="39" y="57"/>
                    <a:pt x="39" y="57"/>
                    <a:pt x="39" y="56"/>
                  </a:cubicBezTo>
                  <a:cubicBezTo>
                    <a:pt x="39" y="56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3"/>
                    <a:pt x="36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3"/>
                    <a:pt x="35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49"/>
                    <a:pt x="29" y="49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5" y="48"/>
                    <a:pt x="26" y="48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4" y="47"/>
                    <a:pt x="24" y="47"/>
                  </a:cubicBezTo>
                  <a:cubicBezTo>
                    <a:pt x="24" y="47"/>
                    <a:pt x="24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2" y="46"/>
                    <a:pt x="22" y="46"/>
                  </a:cubicBezTo>
                  <a:cubicBezTo>
                    <a:pt x="22" y="46"/>
                    <a:pt x="22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3" y="46"/>
                    <a:pt x="13" y="45"/>
                  </a:cubicBezTo>
                  <a:cubicBezTo>
                    <a:pt x="13" y="45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3" y="43"/>
                    <a:pt x="13" y="42"/>
                  </a:cubicBezTo>
                  <a:cubicBezTo>
                    <a:pt x="13" y="42"/>
                    <a:pt x="13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2" y="40"/>
                  </a:cubicBezTo>
                  <a:cubicBezTo>
                    <a:pt x="12" y="40"/>
                    <a:pt x="12" y="39"/>
                    <a:pt x="13" y="38"/>
                  </a:cubicBezTo>
                  <a:cubicBezTo>
                    <a:pt x="13" y="38"/>
                    <a:pt x="13" y="38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1" y="37"/>
                    <a:pt x="11" y="37"/>
                  </a:cubicBezTo>
                  <a:cubicBezTo>
                    <a:pt x="11" y="37"/>
                    <a:pt x="10" y="37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9" y="38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8" y="40"/>
                    <a:pt x="8" y="40"/>
                  </a:cubicBezTo>
                  <a:cubicBezTo>
                    <a:pt x="8" y="40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6"/>
                  </a:cubicBezTo>
                  <a:cubicBezTo>
                    <a:pt x="9" y="36"/>
                    <a:pt x="8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5"/>
                    <a:pt x="9" y="35"/>
                  </a:cubicBezTo>
                  <a:cubicBezTo>
                    <a:pt x="9" y="35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9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1" y="32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2" y="31"/>
                    <a:pt x="12" y="31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9"/>
                    <a:pt x="15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7" y="30"/>
                    <a:pt x="17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8" y="32"/>
                    <a:pt x="18" y="32"/>
                  </a:cubicBezTo>
                  <a:cubicBezTo>
                    <a:pt x="18" y="32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0" y="29"/>
                    <a:pt x="20" y="29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2" y="27"/>
                    <a:pt x="22" y="27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4"/>
                    <a:pt x="24" y="24"/>
                  </a:cubicBezTo>
                  <a:cubicBezTo>
                    <a:pt x="24" y="24"/>
                    <a:pt x="24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2"/>
                    <a:pt x="25" y="22"/>
                  </a:cubicBezTo>
                  <a:cubicBezTo>
                    <a:pt x="26" y="22"/>
                    <a:pt x="26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30" y="20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3" y="17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5" y="16"/>
                    <a:pt x="35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2"/>
                  </a:cubicBezTo>
                  <a:cubicBezTo>
                    <a:pt x="39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1"/>
                    <a:pt x="42" y="11"/>
                  </a:cubicBezTo>
                  <a:cubicBezTo>
                    <a:pt x="42" y="11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5" y="8"/>
                    <a:pt x="35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1" y="11"/>
                  </a:cubicBezTo>
                  <a:cubicBezTo>
                    <a:pt x="31" y="11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1"/>
                  </a:cubicBezTo>
                  <a:cubicBezTo>
                    <a:pt x="31" y="11"/>
                    <a:pt x="31" y="11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2" y="9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6"/>
                    <a:pt x="34" y="6"/>
                  </a:cubicBezTo>
                  <a:cubicBezTo>
                    <a:pt x="34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7" y="5"/>
                  </a:cubicBezTo>
                  <a:cubicBezTo>
                    <a:pt x="37" y="5"/>
                    <a:pt x="37" y="5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41" y="3"/>
                    <a:pt x="45" y="2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3"/>
                    <a:pt x="50" y="3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5"/>
                    <a:pt x="49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7"/>
                    <a:pt x="49" y="7"/>
                    <a:pt x="49" y="7"/>
                  </a:cubicBezTo>
                  <a:cubicBezTo>
                    <a:pt x="49" y="7"/>
                    <a:pt x="49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6" y="6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7" y="5"/>
                  </a:cubicBezTo>
                  <a:cubicBezTo>
                    <a:pt x="57" y="5"/>
                    <a:pt x="57" y="5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9" y="2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8" y="1"/>
                    <a:pt x="75" y="3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9"/>
                    <a:pt x="82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3" y="9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11"/>
                    <a:pt x="78" y="11"/>
                    <a:pt x="78" y="12"/>
                  </a:cubicBezTo>
                  <a:cubicBezTo>
                    <a:pt x="77" y="12"/>
                    <a:pt x="77" y="12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6" y="13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7" y="15"/>
                    <a:pt x="77" y="16"/>
                    <a:pt x="78" y="16"/>
                  </a:cubicBezTo>
                  <a:cubicBezTo>
                    <a:pt x="78" y="16"/>
                    <a:pt x="78" y="17"/>
                    <a:pt x="79" y="17"/>
                  </a:cubicBezTo>
                  <a:cubicBezTo>
                    <a:pt x="79" y="18"/>
                    <a:pt x="80" y="19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1" y="20"/>
                    <a:pt x="81" y="20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8"/>
                  </a:cubicBezTo>
                  <a:cubicBezTo>
                    <a:pt x="83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9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4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6" y="19"/>
                    <a:pt x="86" y="19"/>
                  </a:cubicBezTo>
                  <a:cubicBezTo>
                    <a:pt x="86" y="19"/>
                    <a:pt x="86" y="19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8" y="20"/>
                    <a:pt x="88" y="20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90" y="24"/>
                    <a:pt x="90" y="24"/>
                    <a:pt x="90" y="24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1" y="22"/>
                    <a:pt x="91" y="22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0" y="20"/>
                    <a:pt x="90" y="20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90" y="19"/>
                    <a:pt x="90" y="19"/>
                    <a:pt x="89" y="19"/>
                  </a:cubicBezTo>
                  <a:cubicBezTo>
                    <a:pt x="89" y="19"/>
                    <a:pt x="89" y="19"/>
                    <a:pt x="89" y="19"/>
                  </a:cubicBezTo>
                  <a:cubicBezTo>
                    <a:pt x="89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4" y="22"/>
                    <a:pt x="94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0"/>
                    <a:pt x="94" y="20"/>
                  </a:cubicBezTo>
                  <a:cubicBezTo>
                    <a:pt x="94" y="19"/>
                    <a:pt x="94" y="18"/>
                    <a:pt x="93" y="18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4" y="16"/>
                    <a:pt x="94" y="16"/>
                    <a:pt x="94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6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6" y="17"/>
                    <a:pt x="96" y="18"/>
                    <a:pt x="96" y="18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7" y="18"/>
                    <a:pt x="97" y="18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96" y="19"/>
                    <a:pt x="96" y="19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1"/>
                    <a:pt x="95" y="21"/>
                    <a:pt x="96" y="21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3"/>
                    <a:pt x="100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1" y="28"/>
                    <a:pt x="101" y="27"/>
                    <a:pt x="101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99" y="28"/>
                    <a:pt x="99" y="28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9" y="27"/>
                    <a:pt x="99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7" y="27"/>
                    <a:pt x="97" y="27"/>
                    <a:pt x="97" y="26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8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8"/>
                    <a:pt x="96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3"/>
                    <a:pt x="89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7" y="22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0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5"/>
                  </a:cubicBezTo>
                  <a:cubicBezTo>
                    <a:pt x="78" y="25"/>
                    <a:pt x="78" y="25"/>
                    <a:pt x="77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25"/>
                    <a:pt x="77" y="25"/>
                    <a:pt x="76" y="25"/>
                  </a:cubicBezTo>
                  <a:cubicBezTo>
                    <a:pt x="76" y="25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5" y="26"/>
                  </a:cubicBezTo>
                  <a:cubicBezTo>
                    <a:pt x="75" y="26"/>
                    <a:pt x="75" y="27"/>
                    <a:pt x="75" y="27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5" y="29"/>
                    <a:pt x="75" y="29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1"/>
                  </a:cubicBezTo>
                  <a:cubicBezTo>
                    <a:pt x="71" y="31"/>
                    <a:pt x="71" y="31"/>
                    <a:pt x="71" y="3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32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6"/>
                  </a:cubicBezTo>
                  <a:cubicBezTo>
                    <a:pt x="70" y="36"/>
                    <a:pt x="70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69" y="39"/>
                    <a:pt x="69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1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70" y="41"/>
                    <a:pt x="70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0" y="43"/>
                    <a:pt x="69" y="43"/>
                    <a:pt x="69" y="43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5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0" y="45"/>
                    <a:pt x="70" y="45"/>
                    <a:pt x="71" y="45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3" y="48"/>
                    <a:pt x="73" y="48"/>
                    <a:pt x="73" y="49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3" y="49"/>
                    <a:pt x="73" y="50"/>
                    <a:pt x="73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5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7" y="51"/>
                    <a:pt x="77" y="51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3"/>
                    <a:pt x="77" y="53"/>
                    <a:pt x="78" y="53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8" y="53"/>
                    <a:pt x="79" y="53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3"/>
                    <a:pt x="80" y="53"/>
                  </a:cubicBezTo>
                  <a:cubicBezTo>
                    <a:pt x="80" y="53"/>
                    <a:pt x="80" y="53"/>
                    <a:pt x="80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4"/>
                    <a:pt x="84" y="54"/>
                    <a:pt x="84" y="54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4" y="54"/>
                    <a:pt x="84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6" y="54"/>
                    <a:pt x="86" y="53"/>
                    <a:pt x="86" y="53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3"/>
                    <a:pt x="86" y="53"/>
                    <a:pt x="86" y="52"/>
                  </a:cubicBezTo>
                  <a:cubicBezTo>
                    <a:pt x="86" y="52"/>
                    <a:pt x="86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89" y="52"/>
                    <a:pt x="89" y="52"/>
                    <a:pt x="89" y="53"/>
                  </a:cubicBezTo>
                  <a:cubicBezTo>
                    <a:pt x="89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2" y="53"/>
                  </a:cubicBezTo>
                  <a:cubicBezTo>
                    <a:pt x="92" y="53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3" y="54"/>
                    <a:pt x="93" y="54"/>
                    <a:pt x="94" y="55"/>
                  </a:cubicBezTo>
                  <a:cubicBezTo>
                    <a:pt x="94" y="55"/>
                    <a:pt x="94" y="55"/>
                    <a:pt x="94" y="56"/>
                  </a:cubicBezTo>
                  <a:cubicBezTo>
                    <a:pt x="94" y="56"/>
                    <a:pt x="94" y="56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3" y="57"/>
                  </a:cubicBezTo>
                  <a:cubicBezTo>
                    <a:pt x="93" y="57"/>
                    <a:pt x="93" y="57"/>
                    <a:pt x="93" y="57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60"/>
                    <a:pt x="94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4" y="60"/>
                    <a:pt x="94" y="60"/>
                    <a:pt x="95" y="60"/>
                  </a:cubicBezTo>
                  <a:cubicBezTo>
                    <a:pt x="95" y="60"/>
                    <a:pt x="95" y="61"/>
                    <a:pt x="95" y="61"/>
                  </a:cubicBezTo>
                  <a:cubicBezTo>
                    <a:pt x="95" y="61"/>
                    <a:pt x="95" y="61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70"/>
                    <a:pt x="97" y="70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7" y="70"/>
                    <a:pt x="96" y="70"/>
                    <a:pt x="96" y="70"/>
                  </a:cubicBezTo>
                  <a:cubicBezTo>
                    <a:pt x="96" y="70"/>
                    <a:pt x="96" y="70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5" y="71"/>
                    <a:pt x="95" y="71"/>
                    <a:pt x="95" y="71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95" y="74"/>
                    <a:pt x="95" y="74"/>
                    <a:pt x="94" y="74"/>
                  </a:cubicBezTo>
                  <a:cubicBezTo>
                    <a:pt x="94" y="74"/>
                    <a:pt x="94" y="74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1"/>
                    <a:pt x="94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5" y="87"/>
                    <a:pt x="95" y="87"/>
                  </a:cubicBezTo>
                  <a:cubicBezTo>
                    <a:pt x="95" y="87"/>
                    <a:pt x="95" y="88"/>
                    <a:pt x="95" y="88"/>
                  </a:cubicBezTo>
                  <a:cubicBezTo>
                    <a:pt x="95" y="88"/>
                    <a:pt x="95" y="89"/>
                    <a:pt x="95" y="89"/>
                  </a:cubicBezTo>
                  <a:cubicBezTo>
                    <a:pt x="95" y="89"/>
                    <a:pt x="95" y="89"/>
                    <a:pt x="95" y="89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3" y="90"/>
                    <a:pt x="93" y="90"/>
                  </a:cubicBezTo>
                  <a:cubicBezTo>
                    <a:pt x="93" y="90"/>
                    <a:pt x="93" y="91"/>
                    <a:pt x="93" y="91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93" y="91"/>
                    <a:pt x="93" y="92"/>
                    <a:pt x="93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5" y="92"/>
                  </a:cubicBezTo>
                  <a:cubicBezTo>
                    <a:pt x="95" y="92"/>
                    <a:pt x="95" y="92"/>
                    <a:pt x="96" y="92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7" y="92"/>
                    <a:pt x="98" y="92"/>
                    <a:pt x="98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100" y="91"/>
                    <a:pt x="100" y="91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89"/>
                    <a:pt x="101" y="88"/>
                    <a:pt x="101" y="88"/>
                  </a:cubicBezTo>
                  <a:cubicBezTo>
                    <a:pt x="102" y="88"/>
                    <a:pt x="102" y="88"/>
                    <a:pt x="102" y="88"/>
                  </a:cubicBezTo>
                  <a:cubicBezTo>
                    <a:pt x="102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4" y="88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05" y="87"/>
                    <a:pt x="105" y="86"/>
                    <a:pt x="105" y="86"/>
                  </a:cubicBezTo>
                  <a:cubicBezTo>
                    <a:pt x="105" y="86"/>
                    <a:pt x="105" y="86"/>
                    <a:pt x="105" y="86"/>
                  </a:cubicBezTo>
                  <a:cubicBezTo>
                    <a:pt x="105" y="85"/>
                    <a:pt x="105" y="85"/>
                    <a:pt x="105" y="85"/>
                  </a:cubicBezTo>
                  <a:cubicBezTo>
                    <a:pt x="105" y="85"/>
                    <a:pt x="104" y="85"/>
                    <a:pt x="104" y="85"/>
                  </a:cubicBezTo>
                  <a:cubicBezTo>
                    <a:pt x="104" y="85"/>
                    <a:pt x="104" y="85"/>
                    <a:pt x="104" y="85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4"/>
                    <a:pt x="105" y="84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3"/>
                    <a:pt x="106" y="83"/>
                    <a:pt x="106" y="83"/>
                  </a:cubicBezTo>
                  <a:cubicBezTo>
                    <a:pt x="106" y="83"/>
                    <a:pt x="107" y="82"/>
                    <a:pt x="107" y="82"/>
                  </a:cubicBezTo>
                  <a:cubicBezTo>
                    <a:pt x="107" y="81"/>
                    <a:pt x="107" y="81"/>
                    <a:pt x="107" y="80"/>
                  </a:cubicBezTo>
                  <a:cubicBezTo>
                    <a:pt x="107" y="80"/>
                    <a:pt x="107" y="80"/>
                    <a:pt x="107" y="80"/>
                  </a:cubicBezTo>
                  <a:cubicBezTo>
                    <a:pt x="107" y="80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8"/>
                    <a:pt x="107" y="78"/>
                  </a:cubicBezTo>
                  <a:cubicBezTo>
                    <a:pt x="107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09" y="77"/>
                    <a:pt x="109" y="76"/>
                    <a:pt x="109" y="76"/>
                  </a:cubicBezTo>
                  <a:cubicBezTo>
                    <a:pt x="109" y="76"/>
                    <a:pt x="109" y="76"/>
                    <a:pt x="109" y="76"/>
                  </a:cubicBezTo>
                  <a:cubicBezTo>
                    <a:pt x="109" y="76"/>
                    <a:pt x="109" y="75"/>
                    <a:pt x="109" y="75"/>
                  </a:cubicBezTo>
                  <a:cubicBezTo>
                    <a:pt x="110" y="75"/>
                    <a:pt x="110" y="74"/>
                    <a:pt x="111" y="74"/>
                  </a:cubicBezTo>
                  <a:cubicBezTo>
                    <a:pt x="111" y="74"/>
                    <a:pt x="111" y="74"/>
                    <a:pt x="111" y="74"/>
                  </a:cubicBezTo>
                  <a:cubicBezTo>
                    <a:pt x="111" y="74"/>
                    <a:pt x="111" y="73"/>
                    <a:pt x="111" y="73"/>
                  </a:cubicBezTo>
                  <a:cubicBezTo>
                    <a:pt x="111" y="73"/>
                    <a:pt x="111" y="72"/>
                    <a:pt x="111" y="72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1" y="71"/>
                    <a:pt x="111" y="71"/>
                    <a:pt x="111" y="70"/>
                  </a:cubicBezTo>
                  <a:cubicBezTo>
                    <a:pt x="111" y="70"/>
                    <a:pt x="111" y="70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7"/>
                    <a:pt x="112" y="66"/>
                    <a:pt x="112" y="65"/>
                  </a:cubicBezTo>
                  <a:cubicBezTo>
                    <a:pt x="112" y="65"/>
                    <a:pt x="112" y="64"/>
                    <a:pt x="112" y="64"/>
                  </a:cubicBezTo>
                  <a:cubicBezTo>
                    <a:pt x="112" y="63"/>
                    <a:pt x="112" y="62"/>
                    <a:pt x="113" y="62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4" y="60"/>
                  </a:cubicBezTo>
                  <a:cubicBezTo>
                    <a:pt x="114" y="60"/>
                    <a:pt x="114" y="60"/>
                    <a:pt x="114" y="60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14" y="58"/>
                    <a:pt x="114" y="58"/>
                    <a:pt x="114" y="57"/>
                  </a:cubicBezTo>
                  <a:cubicBezTo>
                    <a:pt x="114" y="57"/>
                    <a:pt x="114" y="57"/>
                    <a:pt x="114" y="57"/>
                  </a:cubicBezTo>
                  <a:cubicBezTo>
                    <a:pt x="113" y="57"/>
                    <a:pt x="113" y="57"/>
                    <a:pt x="113" y="57"/>
                  </a:cubicBezTo>
                  <a:cubicBezTo>
                    <a:pt x="113" y="57"/>
                    <a:pt x="113" y="56"/>
                    <a:pt x="113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3" y="56"/>
                    <a:pt x="113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49"/>
                    <a:pt x="115" y="49"/>
                    <a:pt x="114" y="49"/>
                  </a:cubicBezTo>
                  <a:cubicBezTo>
                    <a:pt x="114" y="48"/>
                    <a:pt x="113" y="48"/>
                    <a:pt x="113" y="48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113" y="46"/>
                    <a:pt x="112" y="46"/>
                    <a:pt x="112" y="46"/>
                  </a:cubicBezTo>
                  <a:cubicBezTo>
                    <a:pt x="112" y="46"/>
                    <a:pt x="112" y="46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4"/>
                  </a:cubicBezTo>
                  <a:cubicBezTo>
                    <a:pt x="112" y="44"/>
                    <a:pt x="112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2"/>
                    <a:pt x="111" y="42"/>
                  </a:cubicBezTo>
                  <a:cubicBezTo>
                    <a:pt x="111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09" y="41"/>
                    <a:pt x="109" y="40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8"/>
                    <a:pt x="108" y="38"/>
                    <a:pt x="108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8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4"/>
                    <a:pt x="105" y="34"/>
                    <a:pt x="105" y="33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4" y="32"/>
                    <a:pt x="104" y="31"/>
                    <a:pt x="103" y="31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5"/>
                    <a:pt x="107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7"/>
                    <a:pt x="108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10" y="39"/>
                    <a:pt x="110" y="39"/>
                    <a:pt x="110" y="39"/>
                  </a:cubicBezTo>
                  <a:cubicBezTo>
                    <a:pt x="110" y="39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3"/>
                    <a:pt x="111" y="43"/>
                  </a:cubicBezTo>
                  <a:cubicBezTo>
                    <a:pt x="112" y="43"/>
                    <a:pt x="112" y="43"/>
                    <a:pt x="112" y="44"/>
                  </a:cubicBezTo>
                  <a:cubicBezTo>
                    <a:pt x="113" y="44"/>
                    <a:pt x="113" y="44"/>
                    <a:pt x="113" y="44"/>
                  </a:cubicBezTo>
                  <a:cubicBezTo>
                    <a:pt x="113" y="43"/>
                    <a:pt x="113" y="43"/>
                    <a:pt x="113" y="43"/>
                  </a:cubicBezTo>
                  <a:cubicBezTo>
                    <a:pt x="113" y="42"/>
                    <a:pt x="112" y="41"/>
                    <a:pt x="112" y="39"/>
                  </a:cubicBezTo>
                  <a:cubicBezTo>
                    <a:pt x="112" y="38"/>
                    <a:pt x="112" y="38"/>
                    <a:pt x="112" y="37"/>
                  </a:cubicBezTo>
                  <a:close/>
                  <a:moveTo>
                    <a:pt x="79" y="5"/>
                  </a:moveTo>
                  <a:cubicBezTo>
                    <a:pt x="79" y="5"/>
                    <a:pt x="78" y="5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7"/>
                    <a:pt x="79" y="7"/>
                    <a:pt x="79" y="7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8"/>
                    <a:pt x="79" y="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1" y="7"/>
                  </a:cubicBezTo>
                  <a:cubicBezTo>
                    <a:pt x="81" y="7"/>
                    <a:pt x="81" y="7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9" y="5"/>
                    <a:pt x="79" y="5"/>
                  </a:cubicBezTo>
                  <a:close/>
                  <a:moveTo>
                    <a:pt x="75" y="5"/>
                  </a:move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9"/>
                    <a:pt x="74" y="9"/>
                  </a:cubicBezTo>
                  <a:cubicBezTo>
                    <a:pt x="74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8"/>
                  </a:cubicBezTo>
                  <a:cubicBezTo>
                    <a:pt x="78" y="8"/>
                    <a:pt x="78" y="8"/>
                    <a:pt x="78" y="7"/>
                  </a:cubicBezTo>
                  <a:cubicBezTo>
                    <a:pt x="78" y="7"/>
                    <a:pt x="78" y="7"/>
                    <a:pt x="77" y="7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8" y="6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5"/>
                    <a:pt x="73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lose/>
                  <a:moveTo>
                    <a:pt x="112" y="77"/>
                  </a:moveTo>
                  <a:cubicBezTo>
                    <a:pt x="113" y="76"/>
                    <a:pt x="113" y="75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2" y="73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1" y="74"/>
                  </a:cubicBezTo>
                  <a:cubicBezTo>
                    <a:pt x="111" y="75"/>
                    <a:pt x="111" y="75"/>
                    <a:pt x="111" y="75"/>
                  </a:cubicBezTo>
                  <a:cubicBezTo>
                    <a:pt x="111" y="75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09" y="78"/>
                    <a:pt x="109" y="78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80"/>
                    <a:pt x="109" y="81"/>
                  </a:cubicBezTo>
                  <a:cubicBezTo>
                    <a:pt x="109" y="81"/>
                    <a:pt x="109" y="81"/>
                    <a:pt x="109" y="81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10" y="82"/>
                    <a:pt x="111" y="81"/>
                    <a:pt x="111" y="81"/>
                  </a:cubicBezTo>
                  <a:cubicBezTo>
                    <a:pt x="111" y="81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2" y="78"/>
                    <a:pt x="112" y="78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4" name="矩形 193"/>
          <p:cNvSpPr/>
          <p:nvPr/>
        </p:nvSpPr>
        <p:spPr>
          <a:xfrm>
            <a:off x="1244915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01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95" name="矩形 194"/>
          <p:cNvSpPr/>
          <p:nvPr/>
        </p:nvSpPr>
        <p:spPr>
          <a:xfrm>
            <a:off x="3458591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02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96" name="矩形 195"/>
          <p:cNvSpPr/>
          <p:nvPr/>
        </p:nvSpPr>
        <p:spPr>
          <a:xfrm>
            <a:off x="5600829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03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97" name="矩形 196"/>
          <p:cNvSpPr/>
          <p:nvPr/>
        </p:nvSpPr>
        <p:spPr>
          <a:xfrm>
            <a:off x="7743067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04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98" name="矩形 197"/>
          <p:cNvSpPr/>
          <p:nvPr/>
        </p:nvSpPr>
        <p:spPr>
          <a:xfrm>
            <a:off x="9885305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05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2716289"/>
      </p:ext>
    </p:extLst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10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1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1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10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42" presetClass="exit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" grpId="0"/>
      <p:bldP spid="166" grpId="0"/>
      <p:bldP spid="167" grpId="0"/>
      <p:bldP spid="168" grpId="0"/>
      <p:bldP spid="169" grpId="0"/>
      <p:bldP spid="194" grpId="0"/>
      <p:bldP spid="195" grpId="0"/>
      <p:bldP spid="196" grpId="0"/>
      <p:bldP spid="197" grpId="0"/>
      <p:bldP spid="19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023372" y="2585861"/>
            <a:ext cx="595547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谢谢您的观看</a:t>
            </a:r>
          </a:p>
        </p:txBody>
      </p:sp>
      <p:sp>
        <p:nvSpPr>
          <p:cNvPr id="6" name="文本框 31"/>
          <p:cNvSpPr txBox="1">
            <a:spLocks noChangeArrowheads="1"/>
          </p:cNvSpPr>
          <p:nvPr/>
        </p:nvSpPr>
        <p:spPr bwMode="auto">
          <a:xfrm>
            <a:off x="4919710" y="4286256"/>
            <a:ext cx="2352154" cy="369332"/>
          </a:xfrm>
          <a:prstGeom prst="rect">
            <a:avLst/>
          </a:prstGeom>
          <a:noFill/>
          <a:ln w="9525">
            <a:solidFill>
              <a:schemeClr val="tx1">
                <a:lumMod val="95000"/>
                <a:lumOff val="5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汉仪细中圆简"/>
                <a:ea typeface="汉仪细中圆简"/>
                <a:cs typeface="汉仪细中圆简"/>
              </a:rPr>
              <a:t>汇报人：大侠素材铺</a:t>
            </a:r>
          </a:p>
        </p:txBody>
      </p:sp>
    </p:spTree>
    <p:extLst>
      <p:ext uri="{BB962C8B-B14F-4D97-AF65-F5344CB8AC3E}">
        <p14:creationId xmlns:p14="http://schemas.microsoft.com/office/powerpoint/2010/main" val="4165693403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2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mph" presetSubtype="0" repeatCount="3000" fill="remove" grpId="1" nodeType="withEffect">
                                  <p:stCondLst>
                                    <p:cond delay="4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45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95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 build="allAtOnce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6"/>
          <p:cNvSpPr>
            <a:spLocks/>
          </p:cNvSpPr>
          <p:nvPr/>
        </p:nvSpPr>
        <p:spPr bwMode="auto">
          <a:xfrm>
            <a:off x="1325423" y="2675709"/>
            <a:ext cx="576064" cy="530406"/>
          </a:xfrm>
          <a:custGeom>
            <a:avLst/>
            <a:gdLst>
              <a:gd name="T0" fmla="*/ 593 w 593"/>
              <a:gd name="T1" fmla="*/ 248 h 546"/>
              <a:gd name="T2" fmla="*/ 295 w 593"/>
              <a:gd name="T3" fmla="*/ 546 h 546"/>
              <a:gd name="T4" fmla="*/ 0 w 593"/>
              <a:gd name="T5" fmla="*/ 248 h 546"/>
              <a:gd name="T6" fmla="*/ 0 w 593"/>
              <a:gd name="T7" fmla="*/ 0 h 546"/>
              <a:gd name="T8" fmla="*/ 295 w 593"/>
              <a:gd name="T9" fmla="*/ 298 h 546"/>
              <a:gd name="T10" fmla="*/ 593 w 593"/>
              <a:gd name="T11" fmla="*/ 0 h 546"/>
              <a:gd name="T12" fmla="*/ 593 w 593"/>
              <a:gd name="T13" fmla="*/ 248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3" h="546">
                <a:moveTo>
                  <a:pt x="593" y="248"/>
                </a:moveTo>
                <a:lnTo>
                  <a:pt x="295" y="546"/>
                </a:lnTo>
                <a:lnTo>
                  <a:pt x="0" y="248"/>
                </a:lnTo>
                <a:lnTo>
                  <a:pt x="0" y="0"/>
                </a:lnTo>
                <a:lnTo>
                  <a:pt x="295" y="298"/>
                </a:lnTo>
                <a:lnTo>
                  <a:pt x="593" y="0"/>
                </a:lnTo>
                <a:lnTo>
                  <a:pt x="593" y="24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7"/>
          <p:cNvSpPr>
            <a:spLocks/>
          </p:cNvSpPr>
          <p:nvPr/>
        </p:nvSpPr>
        <p:spPr bwMode="auto">
          <a:xfrm>
            <a:off x="1325423" y="3991181"/>
            <a:ext cx="576064" cy="529435"/>
          </a:xfrm>
          <a:custGeom>
            <a:avLst/>
            <a:gdLst>
              <a:gd name="T0" fmla="*/ 593 w 593"/>
              <a:gd name="T1" fmla="*/ 248 h 545"/>
              <a:gd name="T2" fmla="*/ 295 w 593"/>
              <a:gd name="T3" fmla="*/ 545 h 545"/>
              <a:gd name="T4" fmla="*/ 0 w 593"/>
              <a:gd name="T5" fmla="*/ 248 h 545"/>
              <a:gd name="T6" fmla="*/ 0 w 593"/>
              <a:gd name="T7" fmla="*/ 0 h 545"/>
              <a:gd name="T8" fmla="*/ 295 w 593"/>
              <a:gd name="T9" fmla="*/ 297 h 545"/>
              <a:gd name="T10" fmla="*/ 593 w 593"/>
              <a:gd name="T11" fmla="*/ 0 h 545"/>
              <a:gd name="T12" fmla="*/ 593 w 593"/>
              <a:gd name="T13" fmla="*/ 248 h 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3" h="545">
                <a:moveTo>
                  <a:pt x="593" y="248"/>
                </a:moveTo>
                <a:lnTo>
                  <a:pt x="295" y="545"/>
                </a:lnTo>
                <a:lnTo>
                  <a:pt x="0" y="248"/>
                </a:lnTo>
                <a:lnTo>
                  <a:pt x="0" y="0"/>
                </a:lnTo>
                <a:lnTo>
                  <a:pt x="295" y="297"/>
                </a:lnTo>
                <a:lnTo>
                  <a:pt x="593" y="0"/>
                </a:lnTo>
                <a:lnTo>
                  <a:pt x="593" y="24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8"/>
          <p:cNvSpPr>
            <a:spLocks/>
          </p:cNvSpPr>
          <p:nvPr/>
        </p:nvSpPr>
        <p:spPr bwMode="auto">
          <a:xfrm>
            <a:off x="1325423" y="5346866"/>
            <a:ext cx="576064" cy="530406"/>
          </a:xfrm>
          <a:custGeom>
            <a:avLst/>
            <a:gdLst>
              <a:gd name="T0" fmla="*/ 593 w 593"/>
              <a:gd name="T1" fmla="*/ 248 h 546"/>
              <a:gd name="T2" fmla="*/ 295 w 593"/>
              <a:gd name="T3" fmla="*/ 546 h 546"/>
              <a:gd name="T4" fmla="*/ 0 w 593"/>
              <a:gd name="T5" fmla="*/ 248 h 546"/>
              <a:gd name="T6" fmla="*/ 0 w 593"/>
              <a:gd name="T7" fmla="*/ 0 h 546"/>
              <a:gd name="T8" fmla="*/ 295 w 593"/>
              <a:gd name="T9" fmla="*/ 298 h 546"/>
              <a:gd name="T10" fmla="*/ 593 w 593"/>
              <a:gd name="T11" fmla="*/ 0 h 546"/>
              <a:gd name="T12" fmla="*/ 593 w 593"/>
              <a:gd name="T13" fmla="*/ 248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3" h="546">
                <a:moveTo>
                  <a:pt x="593" y="248"/>
                </a:moveTo>
                <a:lnTo>
                  <a:pt x="295" y="546"/>
                </a:lnTo>
                <a:lnTo>
                  <a:pt x="0" y="248"/>
                </a:lnTo>
                <a:lnTo>
                  <a:pt x="0" y="0"/>
                </a:lnTo>
                <a:lnTo>
                  <a:pt x="295" y="298"/>
                </a:lnTo>
                <a:lnTo>
                  <a:pt x="593" y="0"/>
                </a:lnTo>
                <a:lnTo>
                  <a:pt x="593" y="24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2057379" y="2616169"/>
            <a:ext cx="3588736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2045502" y="2278911"/>
            <a:ext cx="1774276" cy="41549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2057379" y="3933196"/>
            <a:ext cx="3588736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保留文字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2045502" y="3595938"/>
            <a:ext cx="1774276" cy="41549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2057379" y="5305501"/>
            <a:ext cx="3588736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保留文字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2045502" y="4968243"/>
            <a:ext cx="1774276" cy="41549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cxnSp>
        <p:nvCxnSpPr>
          <p:cNvPr id="46" name="直接箭头连接符 45"/>
          <p:cNvCxnSpPr>
            <a:stCxn id="34" idx="1"/>
          </p:cNvCxnSpPr>
          <p:nvPr/>
        </p:nvCxnSpPr>
        <p:spPr>
          <a:xfrm>
            <a:off x="1611998" y="3206115"/>
            <a:ext cx="4034117" cy="0"/>
          </a:xfrm>
          <a:prstGeom prst="straightConnector1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箭头连接符 46"/>
          <p:cNvCxnSpPr>
            <a:stCxn id="35" idx="1"/>
          </p:cNvCxnSpPr>
          <p:nvPr/>
        </p:nvCxnSpPr>
        <p:spPr>
          <a:xfrm>
            <a:off x="1611998" y="4520616"/>
            <a:ext cx="4034117" cy="0"/>
          </a:xfrm>
          <a:prstGeom prst="straightConnector1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箭头连接符 47"/>
          <p:cNvCxnSpPr>
            <a:stCxn id="36" idx="1"/>
          </p:cNvCxnSpPr>
          <p:nvPr/>
        </p:nvCxnSpPr>
        <p:spPr>
          <a:xfrm>
            <a:off x="1611998" y="5877272"/>
            <a:ext cx="4034117" cy="0"/>
          </a:xfrm>
          <a:prstGeom prst="straightConnector1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Freeform 6"/>
          <p:cNvSpPr>
            <a:spLocks/>
          </p:cNvSpPr>
          <p:nvPr/>
        </p:nvSpPr>
        <p:spPr bwMode="auto">
          <a:xfrm>
            <a:off x="6590528" y="2675709"/>
            <a:ext cx="576064" cy="530406"/>
          </a:xfrm>
          <a:custGeom>
            <a:avLst/>
            <a:gdLst>
              <a:gd name="T0" fmla="*/ 593 w 593"/>
              <a:gd name="T1" fmla="*/ 248 h 546"/>
              <a:gd name="T2" fmla="*/ 295 w 593"/>
              <a:gd name="T3" fmla="*/ 546 h 546"/>
              <a:gd name="T4" fmla="*/ 0 w 593"/>
              <a:gd name="T5" fmla="*/ 248 h 546"/>
              <a:gd name="T6" fmla="*/ 0 w 593"/>
              <a:gd name="T7" fmla="*/ 0 h 546"/>
              <a:gd name="T8" fmla="*/ 295 w 593"/>
              <a:gd name="T9" fmla="*/ 298 h 546"/>
              <a:gd name="T10" fmla="*/ 593 w 593"/>
              <a:gd name="T11" fmla="*/ 0 h 546"/>
              <a:gd name="T12" fmla="*/ 593 w 593"/>
              <a:gd name="T13" fmla="*/ 248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3" h="546">
                <a:moveTo>
                  <a:pt x="593" y="248"/>
                </a:moveTo>
                <a:lnTo>
                  <a:pt x="295" y="546"/>
                </a:lnTo>
                <a:lnTo>
                  <a:pt x="0" y="248"/>
                </a:lnTo>
                <a:lnTo>
                  <a:pt x="0" y="0"/>
                </a:lnTo>
                <a:lnTo>
                  <a:pt x="295" y="298"/>
                </a:lnTo>
                <a:lnTo>
                  <a:pt x="593" y="0"/>
                </a:lnTo>
                <a:lnTo>
                  <a:pt x="593" y="24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7"/>
          <p:cNvSpPr>
            <a:spLocks/>
          </p:cNvSpPr>
          <p:nvPr/>
        </p:nvSpPr>
        <p:spPr bwMode="auto">
          <a:xfrm>
            <a:off x="6590528" y="3991181"/>
            <a:ext cx="576064" cy="529435"/>
          </a:xfrm>
          <a:custGeom>
            <a:avLst/>
            <a:gdLst>
              <a:gd name="T0" fmla="*/ 593 w 593"/>
              <a:gd name="T1" fmla="*/ 248 h 545"/>
              <a:gd name="T2" fmla="*/ 295 w 593"/>
              <a:gd name="T3" fmla="*/ 545 h 545"/>
              <a:gd name="T4" fmla="*/ 0 w 593"/>
              <a:gd name="T5" fmla="*/ 248 h 545"/>
              <a:gd name="T6" fmla="*/ 0 w 593"/>
              <a:gd name="T7" fmla="*/ 0 h 545"/>
              <a:gd name="T8" fmla="*/ 295 w 593"/>
              <a:gd name="T9" fmla="*/ 297 h 545"/>
              <a:gd name="T10" fmla="*/ 593 w 593"/>
              <a:gd name="T11" fmla="*/ 0 h 545"/>
              <a:gd name="T12" fmla="*/ 593 w 593"/>
              <a:gd name="T13" fmla="*/ 248 h 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3" h="545">
                <a:moveTo>
                  <a:pt x="593" y="248"/>
                </a:moveTo>
                <a:lnTo>
                  <a:pt x="295" y="545"/>
                </a:lnTo>
                <a:lnTo>
                  <a:pt x="0" y="248"/>
                </a:lnTo>
                <a:lnTo>
                  <a:pt x="0" y="0"/>
                </a:lnTo>
                <a:lnTo>
                  <a:pt x="295" y="297"/>
                </a:lnTo>
                <a:lnTo>
                  <a:pt x="593" y="0"/>
                </a:lnTo>
                <a:lnTo>
                  <a:pt x="593" y="24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8"/>
          <p:cNvSpPr>
            <a:spLocks/>
          </p:cNvSpPr>
          <p:nvPr/>
        </p:nvSpPr>
        <p:spPr bwMode="auto">
          <a:xfrm>
            <a:off x="6590528" y="5346866"/>
            <a:ext cx="576064" cy="530406"/>
          </a:xfrm>
          <a:custGeom>
            <a:avLst/>
            <a:gdLst>
              <a:gd name="T0" fmla="*/ 593 w 593"/>
              <a:gd name="T1" fmla="*/ 248 h 546"/>
              <a:gd name="T2" fmla="*/ 295 w 593"/>
              <a:gd name="T3" fmla="*/ 546 h 546"/>
              <a:gd name="T4" fmla="*/ 0 w 593"/>
              <a:gd name="T5" fmla="*/ 248 h 546"/>
              <a:gd name="T6" fmla="*/ 0 w 593"/>
              <a:gd name="T7" fmla="*/ 0 h 546"/>
              <a:gd name="T8" fmla="*/ 295 w 593"/>
              <a:gd name="T9" fmla="*/ 298 h 546"/>
              <a:gd name="T10" fmla="*/ 593 w 593"/>
              <a:gd name="T11" fmla="*/ 0 h 546"/>
              <a:gd name="T12" fmla="*/ 593 w 593"/>
              <a:gd name="T13" fmla="*/ 248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3" h="546">
                <a:moveTo>
                  <a:pt x="593" y="248"/>
                </a:moveTo>
                <a:lnTo>
                  <a:pt x="295" y="546"/>
                </a:lnTo>
                <a:lnTo>
                  <a:pt x="0" y="248"/>
                </a:lnTo>
                <a:lnTo>
                  <a:pt x="0" y="0"/>
                </a:lnTo>
                <a:lnTo>
                  <a:pt x="295" y="298"/>
                </a:lnTo>
                <a:lnTo>
                  <a:pt x="593" y="0"/>
                </a:lnTo>
                <a:lnTo>
                  <a:pt x="593" y="24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TextBox 64"/>
          <p:cNvSpPr txBox="1"/>
          <p:nvPr/>
        </p:nvSpPr>
        <p:spPr>
          <a:xfrm>
            <a:off x="7403014" y="2655487"/>
            <a:ext cx="3588736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7391137" y="2318229"/>
            <a:ext cx="1774276" cy="41549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7403014" y="3972514"/>
            <a:ext cx="3588736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保留文字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7391137" y="3635256"/>
            <a:ext cx="1774276" cy="41549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7403014" y="5344819"/>
            <a:ext cx="3588736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保留文字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7391137" y="5007561"/>
            <a:ext cx="1774276" cy="41549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cxnSp>
        <p:nvCxnSpPr>
          <p:cNvPr id="71" name="直接箭头连接符 70"/>
          <p:cNvCxnSpPr>
            <a:stCxn id="62" idx="1"/>
          </p:cNvCxnSpPr>
          <p:nvPr/>
        </p:nvCxnSpPr>
        <p:spPr>
          <a:xfrm>
            <a:off x="6877103" y="3206115"/>
            <a:ext cx="4114647" cy="0"/>
          </a:xfrm>
          <a:prstGeom prst="straightConnector1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箭头连接符 71"/>
          <p:cNvCxnSpPr>
            <a:stCxn id="63" idx="1"/>
          </p:cNvCxnSpPr>
          <p:nvPr/>
        </p:nvCxnSpPr>
        <p:spPr>
          <a:xfrm>
            <a:off x="6877103" y="4520616"/>
            <a:ext cx="4114647" cy="0"/>
          </a:xfrm>
          <a:prstGeom prst="straightConnector1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箭头连接符 72"/>
          <p:cNvCxnSpPr>
            <a:stCxn id="64" idx="1"/>
          </p:cNvCxnSpPr>
          <p:nvPr/>
        </p:nvCxnSpPr>
        <p:spPr>
          <a:xfrm>
            <a:off x="6877103" y="5877272"/>
            <a:ext cx="4114647" cy="0"/>
          </a:xfrm>
          <a:prstGeom prst="straightConnector1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9059215"/>
      </p:ext>
    </p:extLst>
  </p:cSld>
  <p:clrMapOvr>
    <a:masterClrMapping/>
  </p:clrMapOvr>
  <p:transition spd="slow" advClick="0" advTm="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40" grpId="0"/>
      <p:bldP spid="41" grpId="0"/>
      <p:bldP spid="42" grpId="0"/>
      <p:bldP spid="43" grpId="0"/>
      <p:bldP spid="44" grpId="0"/>
      <p:bldP spid="45" grpId="0"/>
      <p:bldP spid="62" grpId="0" animBg="1"/>
      <p:bldP spid="63" grpId="0" animBg="1"/>
      <p:bldP spid="64" grpId="0" animBg="1"/>
      <p:bldP spid="65" grpId="0"/>
      <p:bldP spid="66" grpId="0"/>
      <p:bldP spid="67" grpId="0"/>
      <p:bldP spid="68" grpId="0"/>
      <p:bldP spid="69" grpId="0"/>
      <p:bldP spid="7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 noEditPoints="1"/>
          </p:cNvSpPr>
          <p:nvPr/>
        </p:nvSpPr>
        <p:spPr bwMode="auto">
          <a:xfrm>
            <a:off x="3132964" y="4625854"/>
            <a:ext cx="1667414" cy="1676798"/>
          </a:xfrm>
          <a:custGeom>
            <a:avLst/>
            <a:gdLst>
              <a:gd name="T0" fmla="*/ 97 w 614"/>
              <a:gd name="T1" fmla="*/ 308 h 617"/>
              <a:gd name="T2" fmla="*/ 517 w 614"/>
              <a:gd name="T3" fmla="*/ 309 h 617"/>
              <a:gd name="T4" fmla="*/ 97 w 614"/>
              <a:gd name="T5" fmla="*/ 308 h 617"/>
              <a:gd name="T6" fmla="*/ 115 w 614"/>
              <a:gd name="T7" fmla="*/ 83 h 617"/>
              <a:gd name="T8" fmla="*/ 166 w 614"/>
              <a:gd name="T9" fmla="*/ 49 h 617"/>
              <a:gd name="T10" fmla="*/ 223 w 614"/>
              <a:gd name="T11" fmla="*/ 25 h 617"/>
              <a:gd name="T12" fmla="*/ 283 w 614"/>
              <a:gd name="T13" fmla="*/ 14 h 617"/>
              <a:gd name="T14" fmla="*/ 345 w 614"/>
              <a:gd name="T15" fmla="*/ 16 h 617"/>
              <a:gd name="T16" fmla="*/ 405 w 614"/>
              <a:gd name="T17" fmla="*/ 30 h 617"/>
              <a:gd name="T18" fmla="*/ 461 w 614"/>
              <a:gd name="T19" fmla="*/ 56 h 617"/>
              <a:gd name="T20" fmla="*/ 511 w 614"/>
              <a:gd name="T21" fmla="*/ 94 h 617"/>
              <a:gd name="T22" fmla="*/ 551 w 614"/>
              <a:gd name="T23" fmla="*/ 141 h 617"/>
              <a:gd name="T24" fmla="*/ 581 w 614"/>
              <a:gd name="T25" fmla="*/ 195 h 617"/>
              <a:gd name="T26" fmla="*/ 599 w 614"/>
              <a:gd name="T27" fmla="*/ 255 h 617"/>
              <a:gd name="T28" fmla="*/ 604 w 614"/>
              <a:gd name="T29" fmla="*/ 317 h 617"/>
              <a:gd name="T30" fmla="*/ 596 w 614"/>
              <a:gd name="T31" fmla="*/ 378 h 617"/>
              <a:gd name="T32" fmla="*/ 574 w 614"/>
              <a:gd name="T33" fmla="*/ 436 h 617"/>
              <a:gd name="T34" fmla="*/ 543 w 614"/>
              <a:gd name="T35" fmla="*/ 491 h 617"/>
              <a:gd name="T36" fmla="*/ 499 w 614"/>
              <a:gd name="T37" fmla="*/ 536 h 617"/>
              <a:gd name="T38" fmla="*/ 448 w 614"/>
              <a:gd name="T39" fmla="*/ 571 h 617"/>
              <a:gd name="T40" fmla="*/ 391 w 614"/>
              <a:gd name="T41" fmla="*/ 594 h 617"/>
              <a:gd name="T42" fmla="*/ 330 w 614"/>
              <a:gd name="T43" fmla="*/ 605 h 617"/>
              <a:gd name="T44" fmla="*/ 267 w 614"/>
              <a:gd name="T45" fmla="*/ 603 h 617"/>
              <a:gd name="T46" fmla="*/ 207 w 614"/>
              <a:gd name="T47" fmla="*/ 589 h 617"/>
              <a:gd name="T48" fmla="*/ 150 w 614"/>
              <a:gd name="T49" fmla="*/ 562 h 617"/>
              <a:gd name="T50" fmla="*/ 101 w 614"/>
              <a:gd name="T51" fmla="*/ 524 h 617"/>
              <a:gd name="T52" fmla="*/ 61 w 614"/>
              <a:gd name="T53" fmla="*/ 476 h 617"/>
              <a:gd name="T54" fmla="*/ 32 w 614"/>
              <a:gd name="T55" fmla="*/ 421 h 617"/>
              <a:gd name="T56" fmla="*/ 15 w 614"/>
              <a:gd name="T57" fmla="*/ 362 h 617"/>
              <a:gd name="T58" fmla="*/ 10 w 614"/>
              <a:gd name="T59" fmla="*/ 299 h 617"/>
              <a:gd name="T60" fmla="*/ 18 w 614"/>
              <a:gd name="T61" fmla="*/ 238 h 617"/>
              <a:gd name="T62" fmla="*/ 40 w 614"/>
              <a:gd name="T63" fmla="*/ 180 h 617"/>
              <a:gd name="T64" fmla="*/ 73 w 614"/>
              <a:gd name="T65" fmla="*/ 129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14" h="617">
                <a:moveTo>
                  <a:pt x="97" y="308"/>
                </a:moveTo>
                <a:cubicBezTo>
                  <a:pt x="97" y="308"/>
                  <a:pt x="97" y="308"/>
                  <a:pt x="97" y="308"/>
                </a:cubicBezTo>
                <a:cubicBezTo>
                  <a:pt x="97" y="424"/>
                  <a:pt x="192" y="519"/>
                  <a:pt x="307" y="519"/>
                </a:cubicBezTo>
                <a:cubicBezTo>
                  <a:pt x="423" y="519"/>
                  <a:pt x="517" y="424"/>
                  <a:pt x="517" y="309"/>
                </a:cubicBezTo>
                <a:cubicBezTo>
                  <a:pt x="517" y="193"/>
                  <a:pt x="423" y="99"/>
                  <a:pt x="307" y="99"/>
                </a:cubicBezTo>
                <a:cubicBezTo>
                  <a:pt x="191" y="99"/>
                  <a:pt x="97" y="192"/>
                  <a:pt x="97" y="308"/>
                </a:cubicBezTo>
                <a:close/>
                <a:moveTo>
                  <a:pt x="91" y="106"/>
                </a:moveTo>
                <a:cubicBezTo>
                  <a:pt x="106" y="106"/>
                  <a:pt x="115" y="98"/>
                  <a:pt x="115" y="83"/>
                </a:cubicBezTo>
                <a:cubicBezTo>
                  <a:pt x="116" y="67"/>
                  <a:pt x="122" y="62"/>
                  <a:pt x="138" y="65"/>
                </a:cubicBezTo>
                <a:cubicBezTo>
                  <a:pt x="152" y="69"/>
                  <a:pt x="162" y="63"/>
                  <a:pt x="166" y="49"/>
                </a:cubicBezTo>
                <a:cubicBezTo>
                  <a:pt x="170" y="32"/>
                  <a:pt x="177" y="29"/>
                  <a:pt x="192" y="36"/>
                </a:cubicBezTo>
                <a:cubicBezTo>
                  <a:pt x="206" y="42"/>
                  <a:pt x="216" y="38"/>
                  <a:pt x="223" y="25"/>
                </a:cubicBezTo>
                <a:cubicBezTo>
                  <a:pt x="231" y="9"/>
                  <a:pt x="238" y="8"/>
                  <a:pt x="252" y="18"/>
                </a:cubicBezTo>
                <a:cubicBezTo>
                  <a:pt x="263" y="26"/>
                  <a:pt x="274" y="25"/>
                  <a:pt x="283" y="14"/>
                </a:cubicBezTo>
                <a:cubicBezTo>
                  <a:pt x="296" y="0"/>
                  <a:pt x="301" y="0"/>
                  <a:pt x="314" y="14"/>
                </a:cubicBezTo>
                <a:cubicBezTo>
                  <a:pt x="323" y="23"/>
                  <a:pt x="334" y="24"/>
                  <a:pt x="345" y="16"/>
                </a:cubicBezTo>
                <a:cubicBezTo>
                  <a:pt x="360" y="4"/>
                  <a:pt x="366" y="5"/>
                  <a:pt x="375" y="21"/>
                </a:cubicBezTo>
                <a:cubicBezTo>
                  <a:pt x="382" y="33"/>
                  <a:pt x="393" y="36"/>
                  <a:pt x="405" y="30"/>
                </a:cubicBezTo>
                <a:cubicBezTo>
                  <a:pt x="421" y="22"/>
                  <a:pt x="428" y="24"/>
                  <a:pt x="433" y="41"/>
                </a:cubicBezTo>
                <a:cubicBezTo>
                  <a:pt x="438" y="55"/>
                  <a:pt x="448" y="60"/>
                  <a:pt x="461" y="56"/>
                </a:cubicBezTo>
                <a:cubicBezTo>
                  <a:pt x="477" y="52"/>
                  <a:pt x="484" y="56"/>
                  <a:pt x="486" y="73"/>
                </a:cubicBezTo>
                <a:cubicBezTo>
                  <a:pt x="487" y="87"/>
                  <a:pt x="496" y="95"/>
                  <a:pt x="511" y="94"/>
                </a:cubicBezTo>
                <a:cubicBezTo>
                  <a:pt x="528" y="93"/>
                  <a:pt x="533" y="98"/>
                  <a:pt x="531" y="116"/>
                </a:cubicBezTo>
                <a:cubicBezTo>
                  <a:pt x="529" y="130"/>
                  <a:pt x="536" y="139"/>
                  <a:pt x="551" y="141"/>
                </a:cubicBezTo>
                <a:cubicBezTo>
                  <a:pt x="567" y="143"/>
                  <a:pt x="572" y="150"/>
                  <a:pt x="566" y="166"/>
                </a:cubicBezTo>
                <a:cubicBezTo>
                  <a:pt x="562" y="180"/>
                  <a:pt x="567" y="190"/>
                  <a:pt x="581" y="195"/>
                </a:cubicBezTo>
                <a:cubicBezTo>
                  <a:pt x="596" y="201"/>
                  <a:pt x="599" y="209"/>
                  <a:pt x="591" y="222"/>
                </a:cubicBezTo>
                <a:cubicBezTo>
                  <a:pt x="583" y="236"/>
                  <a:pt x="585" y="246"/>
                  <a:pt x="599" y="255"/>
                </a:cubicBezTo>
                <a:cubicBezTo>
                  <a:pt x="612" y="263"/>
                  <a:pt x="613" y="272"/>
                  <a:pt x="603" y="283"/>
                </a:cubicBezTo>
                <a:cubicBezTo>
                  <a:pt x="592" y="295"/>
                  <a:pt x="592" y="305"/>
                  <a:pt x="604" y="317"/>
                </a:cubicBezTo>
                <a:cubicBezTo>
                  <a:pt x="614" y="327"/>
                  <a:pt x="614" y="336"/>
                  <a:pt x="602" y="345"/>
                </a:cubicBezTo>
                <a:cubicBezTo>
                  <a:pt x="588" y="355"/>
                  <a:pt x="586" y="365"/>
                  <a:pt x="596" y="378"/>
                </a:cubicBezTo>
                <a:cubicBezTo>
                  <a:pt x="604" y="391"/>
                  <a:pt x="602" y="399"/>
                  <a:pt x="587" y="405"/>
                </a:cubicBezTo>
                <a:cubicBezTo>
                  <a:pt x="573" y="412"/>
                  <a:pt x="569" y="422"/>
                  <a:pt x="574" y="436"/>
                </a:cubicBezTo>
                <a:cubicBezTo>
                  <a:pt x="580" y="451"/>
                  <a:pt x="577" y="458"/>
                  <a:pt x="562" y="462"/>
                </a:cubicBezTo>
                <a:cubicBezTo>
                  <a:pt x="545" y="465"/>
                  <a:pt x="539" y="474"/>
                  <a:pt x="543" y="491"/>
                </a:cubicBezTo>
                <a:cubicBezTo>
                  <a:pt x="545" y="504"/>
                  <a:pt x="539" y="511"/>
                  <a:pt x="526" y="511"/>
                </a:cubicBezTo>
                <a:cubicBezTo>
                  <a:pt x="507" y="511"/>
                  <a:pt x="500" y="518"/>
                  <a:pt x="499" y="536"/>
                </a:cubicBezTo>
                <a:cubicBezTo>
                  <a:pt x="499" y="550"/>
                  <a:pt x="492" y="555"/>
                  <a:pt x="478" y="552"/>
                </a:cubicBezTo>
                <a:cubicBezTo>
                  <a:pt x="461" y="548"/>
                  <a:pt x="453" y="553"/>
                  <a:pt x="448" y="571"/>
                </a:cubicBezTo>
                <a:cubicBezTo>
                  <a:pt x="444" y="584"/>
                  <a:pt x="437" y="588"/>
                  <a:pt x="423" y="582"/>
                </a:cubicBezTo>
                <a:cubicBezTo>
                  <a:pt x="407" y="575"/>
                  <a:pt x="398" y="578"/>
                  <a:pt x="391" y="594"/>
                </a:cubicBezTo>
                <a:cubicBezTo>
                  <a:pt x="384" y="607"/>
                  <a:pt x="376" y="609"/>
                  <a:pt x="364" y="600"/>
                </a:cubicBezTo>
                <a:cubicBezTo>
                  <a:pt x="350" y="590"/>
                  <a:pt x="340" y="592"/>
                  <a:pt x="330" y="605"/>
                </a:cubicBezTo>
                <a:cubicBezTo>
                  <a:pt x="321" y="616"/>
                  <a:pt x="312" y="617"/>
                  <a:pt x="302" y="606"/>
                </a:cubicBezTo>
                <a:cubicBezTo>
                  <a:pt x="291" y="593"/>
                  <a:pt x="281" y="592"/>
                  <a:pt x="267" y="603"/>
                </a:cubicBezTo>
                <a:cubicBezTo>
                  <a:pt x="257" y="612"/>
                  <a:pt x="248" y="611"/>
                  <a:pt x="241" y="599"/>
                </a:cubicBezTo>
                <a:cubicBezTo>
                  <a:pt x="232" y="583"/>
                  <a:pt x="223" y="580"/>
                  <a:pt x="207" y="589"/>
                </a:cubicBezTo>
                <a:cubicBezTo>
                  <a:pt x="195" y="595"/>
                  <a:pt x="186" y="592"/>
                  <a:pt x="182" y="579"/>
                </a:cubicBezTo>
                <a:cubicBezTo>
                  <a:pt x="176" y="561"/>
                  <a:pt x="169" y="557"/>
                  <a:pt x="150" y="562"/>
                </a:cubicBezTo>
                <a:cubicBezTo>
                  <a:pt x="137" y="565"/>
                  <a:pt x="130" y="560"/>
                  <a:pt x="129" y="546"/>
                </a:cubicBezTo>
                <a:cubicBezTo>
                  <a:pt x="127" y="529"/>
                  <a:pt x="119" y="522"/>
                  <a:pt x="101" y="524"/>
                </a:cubicBezTo>
                <a:cubicBezTo>
                  <a:pt x="88" y="525"/>
                  <a:pt x="81" y="517"/>
                  <a:pt x="83" y="505"/>
                </a:cubicBezTo>
                <a:cubicBezTo>
                  <a:pt x="85" y="486"/>
                  <a:pt x="79" y="479"/>
                  <a:pt x="61" y="476"/>
                </a:cubicBezTo>
                <a:cubicBezTo>
                  <a:pt x="48" y="474"/>
                  <a:pt x="43" y="466"/>
                  <a:pt x="47" y="454"/>
                </a:cubicBezTo>
                <a:cubicBezTo>
                  <a:pt x="53" y="436"/>
                  <a:pt x="49" y="428"/>
                  <a:pt x="32" y="421"/>
                </a:cubicBezTo>
                <a:cubicBezTo>
                  <a:pt x="19" y="416"/>
                  <a:pt x="16" y="408"/>
                  <a:pt x="23" y="396"/>
                </a:cubicBezTo>
                <a:cubicBezTo>
                  <a:pt x="32" y="381"/>
                  <a:pt x="30" y="371"/>
                  <a:pt x="15" y="362"/>
                </a:cubicBezTo>
                <a:cubicBezTo>
                  <a:pt x="3" y="354"/>
                  <a:pt x="2" y="345"/>
                  <a:pt x="11" y="335"/>
                </a:cubicBezTo>
                <a:cubicBezTo>
                  <a:pt x="23" y="322"/>
                  <a:pt x="23" y="312"/>
                  <a:pt x="10" y="299"/>
                </a:cubicBezTo>
                <a:cubicBezTo>
                  <a:pt x="0" y="290"/>
                  <a:pt x="1" y="281"/>
                  <a:pt x="12" y="273"/>
                </a:cubicBezTo>
                <a:cubicBezTo>
                  <a:pt x="27" y="262"/>
                  <a:pt x="28" y="253"/>
                  <a:pt x="18" y="238"/>
                </a:cubicBezTo>
                <a:cubicBezTo>
                  <a:pt x="11" y="226"/>
                  <a:pt x="13" y="218"/>
                  <a:pt x="26" y="212"/>
                </a:cubicBezTo>
                <a:cubicBezTo>
                  <a:pt x="42" y="205"/>
                  <a:pt x="46" y="196"/>
                  <a:pt x="40" y="180"/>
                </a:cubicBezTo>
                <a:cubicBezTo>
                  <a:pt x="34" y="166"/>
                  <a:pt x="38" y="159"/>
                  <a:pt x="54" y="156"/>
                </a:cubicBezTo>
                <a:cubicBezTo>
                  <a:pt x="68" y="153"/>
                  <a:pt x="75" y="143"/>
                  <a:pt x="73" y="129"/>
                </a:cubicBezTo>
                <a:cubicBezTo>
                  <a:pt x="70" y="112"/>
                  <a:pt x="75" y="106"/>
                  <a:pt x="91" y="106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76800" tIns="38400" rIns="76800" bIns="3840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Freeform 7"/>
          <p:cNvSpPr>
            <a:spLocks noEditPoints="1"/>
          </p:cNvSpPr>
          <p:nvPr/>
        </p:nvSpPr>
        <p:spPr bwMode="auto">
          <a:xfrm>
            <a:off x="3762073" y="3224327"/>
            <a:ext cx="1379929" cy="1382382"/>
          </a:xfrm>
          <a:custGeom>
            <a:avLst/>
            <a:gdLst>
              <a:gd name="T0" fmla="*/ 81 w 508"/>
              <a:gd name="T1" fmla="*/ 240 h 509"/>
              <a:gd name="T2" fmla="*/ 426 w 508"/>
              <a:gd name="T3" fmla="*/ 270 h 509"/>
              <a:gd name="T4" fmla="*/ 81 w 508"/>
              <a:gd name="T5" fmla="*/ 240 h 509"/>
              <a:gd name="T6" fmla="*/ 112 w 508"/>
              <a:gd name="T7" fmla="*/ 56 h 509"/>
              <a:gd name="T8" fmla="*/ 156 w 508"/>
              <a:gd name="T9" fmla="*/ 31 h 509"/>
              <a:gd name="T10" fmla="*/ 204 w 508"/>
              <a:gd name="T11" fmla="*/ 16 h 509"/>
              <a:gd name="T12" fmla="*/ 255 w 508"/>
              <a:gd name="T13" fmla="*/ 11 h 509"/>
              <a:gd name="T14" fmla="*/ 306 w 508"/>
              <a:gd name="T15" fmla="*/ 17 h 509"/>
              <a:gd name="T16" fmla="*/ 354 w 508"/>
              <a:gd name="T17" fmla="*/ 32 h 509"/>
              <a:gd name="T18" fmla="*/ 399 w 508"/>
              <a:gd name="T19" fmla="*/ 58 h 509"/>
              <a:gd name="T20" fmla="*/ 437 w 508"/>
              <a:gd name="T21" fmla="*/ 93 h 509"/>
              <a:gd name="T22" fmla="*/ 466 w 508"/>
              <a:gd name="T23" fmla="*/ 134 h 509"/>
              <a:gd name="T24" fmla="*/ 487 w 508"/>
              <a:gd name="T25" fmla="*/ 181 h 509"/>
              <a:gd name="T26" fmla="*/ 498 w 508"/>
              <a:gd name="T27" fmla="*/ 231 h 509"/>
              <a:gd name="T28" fmla="*/ 498 w 508"/>
              <a:gd name="T29" fmla="*/ 283 h 509"/>
              <a:gd name="T30" fmla="*/ 486 w 508"/>
              <a:gd name="T31" fmla="*/ 333 h 509"/>
              <a:gd name="T32" fmla="*/ 465 w 508"/>
              <a:gd name="T33" fmla="*/ 379 h 509"/>
              <a:gd name="T34" fmla="*/ 435 w 508"/>
              <a:gd name="T35" fmla="*/ 421 h 509"/>
              <a:gd name="T36" fmla="*/ 396 w 508"/>
              <a:gd name="T37" fmla="*/ 456 h 509"/>
              <a:gd name="T38" fmla="*/ 351 w 508"/>
              <a:gd name="T39" fmla="*/ 481 h 509"/>
              <a:gd name="T40" fmla="*/ 302 w 508"/>
              <a:gd name="T41" fmla="*/ 496 h 509"/>
              <a:gd name="T42" fmla="*/ 251 w 508"/>
              <a:gd name="T43" fmla="*/ 500 h 509"/>
              <a:gd name="T44" fmla="*/ 200 w 508"/>
              <a:gd name="T45" fmla="*/ 495 h 509"/>
              <a:gd name="T46" fmla="*/ 151 w 508"/>
              <a:gd name="T47" fmla="*/ 478 h 509"/>
              <a:gd name="T48" fmla="*/ 106 w 508"/>
              <a:gd name="T49" fmla="*/ 452 h 509"/>
              <a:gd name="T50" fmla="*/ 69 w 508"/>
              <a:gd name="T51" fmla="*/ 417 h 509"/>
              <a:gd name="T52" fmla="*/ 39 w 508"/>
              <a:gd name="T53" fmla="*/ 375 h 509"/>
              <a:gd name="T54" fmla="*/ 19 w 508"/>
              <a:gd name="T55" fmla="*/ 328 h 509"/>
              <a:gd name="T56" fmla="*/ 9 w 508"/>
              <a:gd name="T57" fmla="*/ 278 h 509"/>
              <a:gd name="T58" fmla="*/ 9 w 508"/>
              <a:gd name="T59" fmla="*/ 226 h 509"/>
              <a:gd name="T60" fmla="*/ 21 w 508"/>
              <a:gd name="T61" fmla="*/ 176 h 509"/>
              <a:gd name="T62" fmla="*/ 43 w 508"/>
              <a:gd name="T63" fmla="*/ 130 h 509"/>
              <a:gd name="T64" fmla="*/ 73 w 508"/>
              <a:gd name="T65" fmla="*/ 90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8" h="509">
                <a:moveTo>
                  <a:pt x="81" y="240"/>
                </a:moveTo>
                <a:cubicBezTo>
                  <a:pt x="81" y="240"/>
                  <a:pt x="81" y="240"/>
                  <a:pt x="81" y="240"/>
                </a:cubicBezTo>
                <a:cubicBezTo>
                  <a:pt x="73" y="335"/>
                  <a:pt x="144" y="420"/>
                  <a:pt x="239" y="428"/>
                </a:cubicBezTo>
                <a:cubicBezTo>
                  <a:pt x="334" y="436"/>
                  <a:pt x="418" y="365"/>
                  <a:pt x="426" y="270"/>
                </a:cubicBezTo>
                <a:cubicBezTo>
                  <a:pt x="435" y="174"/>
                  <a:pt x="364" y="90"/>
                  <a:pt x="269" y="82"/>
                </a:cubicBezTo>
                <a:cubicBezTo>
                  <a:pt x="173" y="74"/>
                  <a:pt x="89" y="144"/>
                  <a:pt x="81" y="240"/>
                </a:cubicBezTo>
                <a:close/>
                <a:moveTo>
                  <a:pt x="91" y="73"/>
                </a:moveTo>
                <a:cubicBezTo>
                  <a:pt x="103" y="74"/>
                  <a:pt x="110" y="68"/>
                  <a:pt x="112" y="56"/>
                </a:cubicBezTo>
                <a:cubicBezTo>
                  <a:pt x="113" y="42"/>
                  <a:pt x="119" y="39"/>
                  <a:pt x="132" y="43"/>
                </a:cubicBezTo>
                <a:cubicBezTo>
                  <a:pt x="143" y="47"/>
                  <a:pt x="152" y="42"/>
                  <a:pt x="156" y="31"/>
                </a:cubicBezTo>
                <a:cubicBezTo>
                  <a:pt x="161" y="18"/>
                  <a:pt x="167" y="15"/>
                  <a:pt x="179" y="22"/>
                </a:cubicBezTo>
                <a:cubicBezTo>
                  <a:pt x="189" y="28"/>
                  <a:pt x="198" y="26"/>
                  <a:pt x="204" y="16"/>
                </a:cubicBezTo>
                <a:cubicBezTo>
                  <a:pt x="212" y="3"/>
                  <a:pt x="218" y="2"/>
                  <a:pt x="229" y="12"/>
                </a:cubicBezTo>
                <a:cubicBezTo>
                  <a:pt x="238" y="19"/>
                  <a:pt x="247" y="19"/>
                  <a:pt x="255" y="11"/>
                </a:cubicBezTo>
                <a:cubicBezTo>
                  <a:pt x="266" y="0"/>
                  <a:pt x="271" y="0"/>
                  <a:pt x="280" y="13"/>
                </a:cubicBezTo>
                <a:cubicBezTo>
                  <a:pt x="287" y="21"/>
                  <a:pt x="296" y="23"/>
                  <a:pt x="306" y="17"/>
                </a:cubicBezTo>
                <a:cubicBezTo>
                  <a:pt x="318" y="8"/>
                  <a:pt x="323" y="9"/>
                  <a:pt x="330" y="23"/>
                </a:cubicBezTo>
                <a:cubicBezTo>
                  <a:pt x="335" y="33"/>
                  <a:pt x="344" y="37"/>
                  <a:pt x="354" y="32"/>
                </a:cubicBezTo>
                <a:cubicBezTo>
                  <a:pt x="368" y="27"/>
                  <a:pt x="373" y="29"/>
                  <a:pt x="376" y="44"/>
                </a:cubicBezTo>
                <a:cubicBezTo>
                  <a:pt x="379" y="55"/>
                  <a:pt x="387" y="60"/>
                  <a:pt x="399" y="58"/>
                </a:cubicBezTo>
                <a:cubicBezTo>
                  <a:pt x="412" y="55"/>
                  <a:pt x="417" y="60"/>
                  <a:pt x="418" y="73"/>
                </a:cubicBezTo>
                <a:cubicBezTo>
                  <a:pt x="418" y="85"/>
                  <a:pt x="424" y="92"/>
                  <a:pt x="437" y="93"/>
                </a:cubicBezTo>
                <a:cubicBezTo>
                  <a:pt x="451" y="93"/>
                  <a:pt x="455" y="98"/>
                  <a:pt x="452" y="112"/>
                </a:cubicBezTo>
                <a:cubicBezTo>
                  <a:pt x="449" y="123"/>
                  <a:pt x="455" y="131"/>
                  <a:pt x="466" y="134"/>
                </a:cubicBezTo>
                <a:cubicBezTo>
                  <a:pt x="480" y="137"/>
                  <a:pt x="483" y="143"/>
                  <a:pt x="477" y="156"/>
                </a:cubicBezTo>
                <a:cubicBezTo>
                  <a:pt x="472" y="167"/>
                  <a:pt x="476" y="176"/>
                  <a:pt x="487" y="181"/>
                </a:cubicBezTo>
                <a:cubicBezTo>
                  <a:pt x="499" y="187"/>
                  <a:pt x="501" y="193"/>
                  <a:pt x="493" y="204"/>
                </a:cubicBezTo>
                <a:cubicBezTo>
                  <a:pt x="486" y="215"/>
                  <a:pt x="487" y="223"/>
                  <a:pt x="498" y="231"/>
                </a:cubicBezTo>
                <a:cubicBezTo>
                  <a:pt x="508" y="239"/>
                  <a:pt x="508" y="246"/>
                  <a:pt x="499" y="255"/>
                </a:cubicBezTo>
                <a:cubicBezTo>
                  <a:pt x="489" y="264"/>
                  <a:pt x="488" y="273"/>
                  <a:pt x="498" y="283"/>
                </a:cubicBezTo>
                <a:cubicBezTo>
                  <a:pt x="505" y="292"/>
                  <a:pt x="504" y="300"/>
                  <a:pt x="494" y="306"/>
                </a:cubicBezTo>
                <a:cubicBezTo>
                  <a:pt x="482" y="313"/>
                  <a:pt x="480" y="321"/>
                  <a:pt x="486" y="333"/>
                </a:cubicBezTo>
                <a:cubicBezTo>
                  <a:pt x="492" y="344"/>
                  <a:pt x="490" y="350"/>
                  <a:pt x="478" y="355"/>
                </a:cubicBezTo>
                <a:cubicBezTo>
                  <a:pt x="465" y="359"/>
                  <a:pt x="461" y="367"/>
                  <a:pt x="465" y="379"/>
                </a:cubicBezTo>
                <a:cubicBezTo>
                  <a:pt x="468" y="392"/>
                  <a:pt x="465" y="397"/>
                  <a:pt x="452" y="399"/>
                </a:cubicBezTo>
                <a:cubicBezTo>
                  <a:pt x="438" y="401"/>
                  <a:pt x="433" y="407"/>
                  <a:pt x="435" y="421"/>
                </a:cubicBezTo>
                <a:cubicBezTo>
                  <a:pt x="436" y="433"/>
                  <a:pt x="430" y="438"/>
                  <a:pt x="419" y="437"/>
                </a:cubicBezTo>
                <a:cubicBezTo>
                  <a:pt x="404" y="436"/>
                  <a:pt x="398" y="441"/>
                  <a:pt x="396" y="456"/>
                </a:cubicBezTo>
                <a:cubicBezTo>
                  <a:pt x="394" y="467"/>
                  <a:pt x="388" y="471"/>
                  <a:pt x="377" y="468"/>
                </a:cubicBezTo>
                <a:cubicBezTo>
                  <a:pt x="363" y="463"/>
                  <a:pt x="356" y="467"/>
                  <a:pt x="351" y="481"/>
                </a:cubicBezTo>
                <a:cubicBezTo>
                  <a:pt x="347" y="492"/>
                  <a:pt x="340" y="494"/>
                  <a:pt x="330" y="488"/>
                </a:cubicBezTo>
                <a:cubicBezTo>
                  <a:pt x="317" y="481"/>
                  <a:pt x="310" y="483"/>
                  <a:pt x="302" y="496"/>
                </a:cubicBezTo>
                <a:cubicBezTo>
                  <a:pt x="296" y="506"/>
                  <a:pt x="289" y="507"/>
                  <a:pt x="280" y="499"/>
                </a:cubicBezTo>
                <a:cubicBezTo>
                  <a:pt x="269" y="490"/>
                  <a:pt x="261" y="490"/>
                  <a:pt x="251" y="500"/>
                </a:cubicBezTo>
                <a:cubicBezTo>
                  <a:pt x="243" y="509"/>
                  <a:pt x="236" y="509"/>
                  <a:pt x="228" y="499"/>
                </a:cubicBezTo>
                <a:cubicBezTo>
                  <a:pt x="220" y="488"/>
                  <a:pt x="212" y="486"/>
                  <a:pt x="200" y="495"/>
                </a:cubicBezTo>
                <a:cubicBezTo>
                  <a:pt x="190" y="501"/>
                  <a:pt x="183" y="499"/>
                  <a:pt x="178" y="489"/>
                </a:cubicBezTo>
                <a:cubicBezTo>
                  <a:pt x="172" y="475"/>
                  <a:pt x="165" y="473"/>
                  <a:pt x="151" y="478"/>
                </a:cubicBezTo>
                <a:cubicBezTo>
                  <a:pt x="141" y="483"/>
                  <a:pt x="134" y="479"/>
                  <a:pt x="132" y="468"/>
                </a:cubicBezTo>
                <a:cubicBezTo>
                  <a:pt x="128" y="453"/>
                  <a:pt x="122" y="450"/>
                  <a:pt x="106" y="452"/>
                </a:cubicBezTo>
                <a:cubicBezTo>
                  <a:pt x="96" y="454"/>
                  <a:pt x="90" y="449"/>
                  <a:pt x="90" y="438"/>
                </a:cubicBezTo>
                <a:cubicBezTo>
                  <a:pt x="90" y="423"/>
                  <a:pt x="84" y="418"/>
                  <a:pt x="69" y="417"/>
                </a:cubicBezTo>
                <a:cubicBezTo>
                  <a:pt x="58" y="417"/>
                  <a:pt x="53" y="411"/>
                  <a:pt x="55" y="400"/>
                </a:cubicBezTo>
                <a:cubicBezTo>
                  <a:pt x="58" y="385"/>
                  <a:pt x="54" y="379"/>
                  <a:pt x="39" y="375"/>
                </a:cubicBezTo>
                <a:cubicBezTo>
                  <a:pt x="29" y="373"/>
                  <a:pt x="25" y="366"/>
                  <a:pt x="29" y="356"/>
                </a:cubicBezTo>
                <a:cubicBezTo>
                  <a:pt x="35" y="341"/>
                  <a:pt x="33" y="335"/>
                  <a:pt x="19" y="328"/>
                </a:cubicBezTo>
                <a:cubicBezTo>
                  <a:pt x="9" y="323"/>
                  <a:pt x="7" y="316"/>
                  <a:pt x="14" y="306"/>
                </a:cubicBezTo>
                <a:cubicBezTo>
                  <a:pt x="22" y="295"/>
                  <a:pt x="21" y="287"/>
                  <a:pt x="9" y="278"/>
                </a:cubicBezTo>
                <a:cubicBezTo>
                  <a:pt x="0" y="271"/>
                  <a:pt x="0" y="263"/>
                  <a:pt x="8" y="255"/>
                </a:cubicBezTo>
                <a:cubicBezTo>
                  <a:pt x="19" y="245"/>
                  <a:pt x="19" y="238"/>
                  <a:pt x="9" y="226"/>
                </a:cubicBezTo>
                <a:cubicBezTo>
                  <a:pt x="2" y="218"/>
                  <a:pt x="3" y="210"/>
                  <a:pt x="13" y="205"/>
                </a:cubicBezTo>
                <a:cubicBezTo>
                  <a:pt x="26" y="197"/>
                  <a:pt x="28" y="189"/>
                  <a:pt x="21" y="176"/>
                </a:cubicBezTo>
                <a:cubicBezTo>
                  <a:pt x="15" y="166"/>
                  <a:pt x="18" y="159"/>
                  <a:pt x="29" y="155"/>
                </a:cubicBezTo>
                <a:cubicBezTo>
                  <a:pt x="43" y="151"/>
                  <a:pt x="47" y="143"/>
                  <a:pt x="43" y="130"/>
                </a:cubicBezTo>
                <a:cubicBezTo>
                  <a:pt x="39" y="118"/>
                  <a:pt x="43" y="112"/>
                  <a:pt x="56" y="111"/>
                </a:cubicBezTo>
                <a:cubicBezTo>
                  <a:pt x="68" y="110"/>
                  <a:pt x="74" y="102"/>
                  <a:pt x="73" y="90"/>
                </a:cubicBezTo>
                <a:cubicBezTo>
                  <a:pt x="72" y="76"/>
                  <a:pt x="77" y="72"/>
                  <a:pt x="91" y="7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76800" tIns="38400" rIns="76800" bIns="3840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Freeform 8"/>
          <p:cNvSpPr>
            <a:spLocks noEditPoints="1"/>
          </p:cNvSpPr>
          <p:nvPr/>
        </p:nvSpPr>
        <p:spPr bwMode="auto">
          <a:xfrm>
            <a:off x="4495640" y="1995102"/>
            <a:ext cx="1382230" cy="1388133"/>
          </a:xfrm>
          <a:custGeom>
            <a:avLst/>
            <a:gdLst>
              <a:gd name="T0" fmla="*/ 81 w 509"/>
              <a:gd name="T1" fmla="*/ 255 h 511"/>
              <a:gd name="T2" fmla="*/ 428 w 509"/>
              <a:gd name="T3" fmla="*/ 256 h 511"/>
              <a:gd name="T4" fmla="*/ 81 w 509"/>
              <a:gd name="T5" fmla="*/ 255 h 511"/>
              <a:gd name="T6" fmla="*/ 95 w 509"/>
              <a:gd name="T7" fmla="*/ 69 h 511"/>
              <a:gd name="T8" fmla="*/ 137 w 509"/>
              <a:gd name="T9" fmla="*/ 41 h 511"/>
              <a:gd name="T10" fmla="*/ 185 w 509"/>
              <a:gd name="T11" fmla="*/ 21 h 511"/>
              <a:gd name="T12" fmla="*/ 235 w 509"/>
              <a:gd name="T13" fmla="*/ 12 h 511"/>
              <a:gd name="T14" fmla="*/ 285 w 509"/>
              <a:gd name="T15" fmla="*/ 14 h 511"/>
              <a:gd name="T16" fmla="*/ 335 w 509"/>
              <a:gd name="T17" fmla="*/ 25 h 511"/>
              <a:gd name="T18" fmla="*/ 382 w 509"/>
              <a:gd name="T19" fmla="*/ 47 h 511"/>
              <a:gd name="T20" fmla="*/ 423 w 509"/>
              <a:gd name="T21" fmla="*/ 78 h 511"/>
              <a:gd name="T22" fmla="*/ 456 w 509"/>
              <a:gd name="T23" fmla="*/ 117 h 511"/>
              <a:gd name="T24" fmla="*/ 481 w 509"/>
              <a:gd name="T25" fmla="*/ 162 h 511"/>
              <a:gd name="T26" fmla="*/ 496 w 509"/>
              <a:gd name="T27" fmla="*/ 211 h 511"/>
              <a:gd name="T28" fmla="*/ 500 w 509"/>
              <a:gd name="T29" fmla="*/ 263 h 511"/>
              <a:gd name="T30" fmla="*/ 493 w 509"/>
              <a:gd name="T31" fmla="*/ 314 h 511"/>
              <a:gd name="T32" fmla="*/ 476 w 509"/>
              <a:gd name="T33" fmla="*/ 362 h 511"/>
              <a:gd name="T34" fmla="*/ 449 w 509"/>
              <a:gd name="T35" fmla="*/ 407 h 511"/>
              <a:gd name="T36" fmla="*/ 413 w 509"/>
              <a:gd name="T37" fmla="*/ 444 h 511"/>
              <a:gd name="T38" fmla="*/ 371 w 509"/>
              <a:gd name="T39" fmla="*/ 473 h 511"/>
              <a:gd name="T40" fmla="*/ 323 w 509"/>
              <a:gd name="T41" fmla="*/ 492 h 511"/>
              <a:gd name="T42" fmla="*/ 273 w 509"/>
              <a:gd name="T43" fmla="*/ 501 h 511"/>
              <a:gd name="T44" fmla="*/ 221 w 509"/>
              <a:gd name="T45" fmla="*/ 500 h 511"/>
              <a:gd name="T46" fmla="*/ 171 w 509"/>
              <a:gd name="T47" fmla="*/ 488 h 511"/>
              <a:gd name="T48" fmla="*/ 124 w 509"/>
              <a:gd name="T49" fmla="*/ 466 h 511"/>
              <a:gd name="T50" fmla="*/ 84 w 509"/>
              <a:gd name="T51" fmla="*/ 434 h 511"/>
              <a:gd name="T52" fmla="*/ 50 w 509"/>
              <a:gd name="T53" fmla="*/ 394 h 511"/>
              <a:gd name="T54" fmla="*/ 26 w 509"/>
              <a:gd name="T55" fmla="*/ 349 h 511"/>
              <a:gd name="T56" fmla="*/ 12 w 509"/>
              <a:gd name="T57" fmla="*/ 300 h 511"/>
              <a:gd name="T58" fmla="*/ 8 w 509"/>
              <a:gd name="T59" fmla="*/ 248 h 511"/>
              <a:gd name="T60" fmla="*/ 15 w 509"/>
              <a:gd name="T61" fmla="*/ 197 h 511"/>
              <a:gd name="T62" fmla="*/ 33 w 509"/>
              <a:gd name="T63" fmla="*/ 149 h 511"/>
              <a:gd name="T64" fmla="*/ 60 w 509"/>
              <a:gd name="T65" fmla="*/ 107 h 5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9" h="511">
                <a:moveTo>
                  <a:pt x="81" y="255"/>
                </a:moveTo>
                <a:cubicBezTo>
                  <a:pt x="81" y="255"/>
                  <a:pt x="81" y="255"/>
                  <a:pt x="81" y="255"/>
                </a:cubicBezTo>
                <a:cubicBezTo>
                  <a:pt x="81" y="352"/>
                  <a:pt x="159" y="430"/>
                  <a:pt x="255" y="430"/>
                </a:cubicBezTo>
                <a:cubicBezTo>
                  <a:pt x="350" y="430"/>
                  <a:pt x="428" y="352"/>
                  <a:pt x="428" y="256"/>
                </a:cubicBezTo>
                <a:cubicBezTo>
                  <a:pt x="428" y="160"/>
                  <a:pt x="350" y="82"/>
                  <a:pt x="255" y="82"/>
                </a:cubicBezTo>
                <a:cubicBezTo>
                  <a:pt x="159" y="82"/>
                  <a:pt x="81" y="160"/>
                  <a:pt x="81" y="255"/>
                </a:cubicBezTo>
                <a:close/>
                <a:moveTo>
                  <a:pt x="76" y="88"/>
                </a:moveTo>
                <a:cubicBezTo>
                  <a:pt x="88" y="88"/>
                  <a:pt x="95" y="82"/>
                  <a:pt x="95" y="69"/>
                </a:cubicBezTo>
                <a:cubicBezTo>
                  <a:pt x="96" y="56"/>
                  <a:pt x="101" y="52"/>
                  <a:pt x="114" y="55"/>
                </a:cubicBezTo>
                <a:cubicBezTo>
                  <a:pt x="126" y="57"/>
                  <a:pt x="134" y="53"/>
                  <a:pt x="137" y="41"/>
                </a:cubicBezTo>
                <a:cubicBezTo>
                  <a:pt x="141" y="27"/>
                  <a:pt x="147" y="24"/>
                  <a:pt x="159" y="30"/>
                </a:cubicBezTo>
                <a:cubicBezTo>
                  <a:pt x="170" y="35"/>
                  <a:pt x="179" y="32"/>
                  <a:pt x="185" y="21"/>
                </a:cubicBezTo>
                <a:cubicBezTo>
                  <a:pt x="191" y="8"/>
                  <a:pt x="197" y="7"/>
                  <a:pt x="209" y="16"/>
                </a:cubicBezTo>
                <a:cubicBezTo>
                  <a:pt x="218" y="22"/>
                  <a:pt x="227" y="21"/>
                  <a:pt x="235" y="12"/>
                </a:cubicBezTo>
                <a:cubicBezTo>
                  <a:pt x="245" y="0"/>
                  <a:pt x="249" y="0"/>
                  <a:pt x="260" y="12"/>
                </a:cubicBezTo>
                <a:cubicBezTo>
                  <a:pt x="267" y="20"/>
                  <a:pt x="277" y="21"/>
                  <a:pt x="285" y="14"/>
                </a:cubicBezTo>
                <a:cubicBezTo>
                  <a:pt x="298" y="4"/>
                  <a:pt x="303" y="5"/>
                  <a:pt x="310" y="18"/>
                </a:cubicBezTo>
                <a:cubicBezTo>
                  <a:pt x="316" y="28"/>
                  <a:pt x="325" y="30"/>
                  <a:pt x="335" y="25"/>
                </a:cubicBezTo>
                <a:cubicBezTo>
                  <a:pt x="349" y="18"/>
                  <a:pt x="354" y="21"/>
                  <a:pt x="359" y="34"/>
                </a:cubicBezTo>
                <a:cubicBezTo>
                  <a:pt x="362" y="46"/>
                  <a:pt x="370" y="50"/>
                  <a:pt x="382" y="47"/>
                </a:cubicBezTo>
                <a:cubicBezTo>
                  <a:pt x="395" y="43"/>
                  <a:pt x="401" y="47"/>
                  <a:pt x="402" y="61"/>
                </a:cubicBezTo>
                <a:cubicBezTo>
                  <a:pt x="403" y="73"/>
                  <a:pt x="411" y="79"/>
                  <a:pt x="423" y="78"/>
                </a:cubicBezTo>
                <a:cubicBezTo>
                  <a:pt x="437" y="77"/>
                  <a:pt x="441" y="82"/>
                  <a:pt x="440" y="96"/>
                </a:cubicBezTo>
                <a:cubicBezTo>
                  <a:pt x="438" y="108"/>
                  <a:pt x="444" y="115"/>
                  <a:pt x="456" y="117"/>
                </a:cubicBezTo>
                <a:cubicBezTo>
                  <a:pt x="470" y="119"/>
                  <a:pt x="473" y="125"/>
                  <a:pt x="469" y="138"/>
                </a:cubicBezTo>
                <a:cubicBezTo>
                  <a:pt x="465" y="150"/>
                  <a:pt x="469" y="158"/>
                  <a:pt x="481" y="162"/>
                </a:cubicBezTo>
                <a:cubicBezTo>
                  <a:pt x="493" y="167"/>
                  <a:pt x="496" y="173"/>
                  <a:pt x="489" y="185"/>
                </a:cubicBezTo>
                <a:cubicBezTo>
                  <a:pt x="482" y="196"/>
                  <a:pt x="484" y="204"/>
                  <a:pt x="496" y="211"/>
                </a:cubicBezTo>
                <a:cubicBezTo>
                  <a:pt x="506" y="218"/>
                  <a:pt x="507" y="225"/>
                  <a:pt x="499" y="235"/>
                </a:cubicBezTo>
                <a:cubicBezTo>
                  <a:pt x="490" y="245"/>
                  <a:pt x="490" y="253"/>
                  <a:pt x="500" y="263"/>
                </a:cubicBezTo>
                <a:cubicBezTo>
                  <a:pt x="509" y="271"/>
                  <a:pt x="508" y="279"/>
                  <a:pt x="498" y="286"/>
                </a:cubicBezTo>
                <a:cubicBezTo>
                  <a:pt x="487" y="294"/>
                  <a:pt x="485" y="302"/>
                  <a:pt x="493" y="314"/>
                </a:cubicBezTo>
                <a:cubicBezTo>
                  <a:pt x="500" y="324"/>
                  <a:pt x="498" y="331"/>
                  <a:pt x="486" y="336"/>
                </a:cubicBezTo>
                <a:cubicBezTo>
                  <a:pt x="474" y="341"/>
                  <a:pt x="471" y="350"/>
                  <a:pt x="476" y="362"/>
                </a:cubicBezTo>
                <a:cubicBezTo>
                  <a:pt x="480" y="374"/>
                  <a:pt x="477" y="380"/>
                  <a:pt x="465" y="382"/>
                </a:cubicBezTo>
                <a:cubicBezTo>
                  <a:pt x="451" y="386"/>
                  <a:pt x="446" y="393"/>
                  <a:pt x="449" y="407"/>
                </a:cubicBezTo>
                <a:cubicBezTo>
                  <a:pt x="451" y="418"/>
                  <a:pt x="446" y="423"/>
                  <a:pt x="435" y="423"/>
                </a:cubicBezTo>
                <a:cubicBezTo>
                  <a:pt x="420" y="424"/>
                  <a:pt x="414" y="429"/>
                  <a:pt x="413" y="444"/>
                </a:cubicBezTo>
                <a:cubicBezTo>
                  <a:pt x="413" y="455"/>
                  <a:pt x="407" y="460"/>
                  <a:pt x="396" y="457"/>
                </a:cubicBezTo>
                <a:cubicBezTo>
                  <a:pt x="381" y="454"/>
                  <a:pt x="375" y="458"/>
                  <a:pt x="371" y="473"/>
                </a:cubicBezTo>
                <a:cubicBezTo>
                  <a:pt x="368" y="484"/>
                  <a:pt x="361" y="487"/>
                  <a:pt x="351" y="482"/>
                </a:cubicBezTo>
                <a:cubicBezTo>
                  <a:pt x="337" y="476"/>
                  <a:pt x="330" y="479"/>
                  <a:pt x="323" y="492"/>
                </a:cubicBezTo>
                <a:cubicBezTo>
                  <a:pt x="318" y="503"/>
                  <a:pt x="311" y="504"/>
                  <a:pt x="301" y="497"/>
                </a:cubicBezTo>
                <a:cubicBezTo>
                  <a:pt x="290" y="489"/>
                  <a:pt x="282" y="490"/>
                  <a:pt x="273" y="501"/>
                </a:cubicBezTo>
                <a:cubicBezTo>
                  <a:pt x="266" y="510"/>
                  <a:pt x="258" y="511"/>
                  <a:pt x="250" y="502"/>
                </a:cubicBezTo>
                <a:cubicBezTo>
                  <a:pt x="241" y="491"/>
                  <a:pt x="233" y="491"/>
                  <a:pt x="221" y="500"/>
                </a:cubicBezTo>
                <a:cubicBezTo>
                  <a:pt x="212" y="507"/>
                  <a:pt x="205" y="506"/>
                  <a:pt x="199" y="496"/>
                </a:cubicBezTo>
                <a:cubicBezTo>
                  <a:pt x="192" y="483"/>
                  <a:pt x="184" y="481"/>
                  <a:pt x="171" y="488"/>
                </a:cubicBezTo>
                <a:cubicBezTo>
                  <a:pt x="161" y="493"/>
                  <a:pt x="154" y="490"/>
                  <a:pt x="151" y="480"/>
                </a:cubicBezTo>
                <a:cubicBezTo>
                  <a:pt x="146" y="465"/>
                  <a:pt x="140" y="462"/>
                  <a:pt x="124" y="466"/>
                </a:cubicBezTo>
                <a:cubicBezTo>
                  <a:pt x="114" y="468"/>
                  <a:pt x="107" y="464"/>
                  <a:pt x="106" y="453"/>
                </a:cubicBezTo>
                <a:cubicBezTo>
                  <a:pt x="105" y="438"/>
                  <a:pt x="99" y="433"/>
                  <a:pt x="84" y="434"/>
                </a:cubicBezTo>
                <a:cubicBezTo>
                  <a:pt x="73" y="435"/>
                  <a:pt x="67" y="429"/>
                  <a:pt x="69" y="418"/>
                </a:cubicBezTo>
                <a:cubicBezTo>
                  <a:pt x="70" y="403"/>
                  <a:pt x="66" y="397"/>
                  <a:pt x="50" y="394"/>
                </a:cubicBezTo>
                <a:cubicBezTo>
                  <a:pt x="40" y="393"/>
                  <a:pt x="36" y="386"/>
                  <a:pt x="39" y="376"/>
                </a:cubicBezTo>
                <a:cubicBezTo>
                  <a:pt x="44" y="361"/>
                  <a:pt x="41" y="355"/>
                  <a:pt x="26" y="349"/>
                </a:cubicBezTo>
                <a:cubicBezTo>
                  <a:pt x="16" y="345"/>
                  <a:pt x="13" y="338"/>
                  <a:pt x="19" y="328"/>
                </a:cubicBezTo>
                <a:cubicBezTo>
                  <a:pt x="26" y="315"/>
                  <a:pt x="25" y="308"/>
                  <a:pt x="12" y="300"/>
                </a:cubicBezTo>
                <a:cubicBezTo>
                  <a:pt x="3" y="294"/>
                  <a:pt x="1" y="286"/>
                  <a:pt x="9" y="278"/>
                </a:cubicBezTo>
                <a:cubicBezTo>
                  <a:pt x="19" y="267"/>
                  <a:pt x="19" y="259"/>
                  <a:pt x="8" y="248"/>
                </a:cubicBezTo>
                <a:cubicBezTo>
                  <a:pt x="0" y="240"/>
                  <a:pt x="1" y="233"/>
                  <a:pt x="10" y="226"/>
                </a:cubicBezTo>
                <a:cubicBezTo>
                  <a:pt x="22" y="217"/>
                  <a:pt x="23" y="210"/>
                  <a:pt x="15" y="197"/>
                </a:cubicBezTo>
                <a:cubicBezTo>
                  <a:pt x="9" y="188"/>
                  <a:pt x="11" y="181"/>
                  <a:pt x="22" y="176"/>
                </a:cubicBezTo>
                <a:cubicBezTo>
                  <a:pt x="35" y="170"/>
                  <a:pt x="38" y="163"/>
                  <a:pt x="33" y="149"/>
                </a:cubicBezTo>
                <a:cubicBezTo>
                  <a:pt x="28" y="138"/>
                  <a:pt x="32" y="132"/>
                  <a:pt x="44" y="129"/>
                </a:cubicBezTo>
                <a:cubicBezTo>
                  <a:pt x="57" y="127"/>
                  <a:pt x="62" y="119"/>
                  <a:pt x="60" y="107"/>
                </a:cubicBezTo>
                <a:cubicBezTo>
                  <a:pt x="58" y="93"/>
                  <a:pt x="62" y="88"/>
                  <a:pt x="76" y="88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76800" tIns="38400" rIns="76800" bIns="3840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Freeform 9"/>
          <p:cNvSpPr>
            <a:spLocks noEditPoints="1"/>
          </p:cNvSpPr>
          <p:nvPr/>
        </p:nvSpPr>
        <p:spPr bwMode="auto">
          <a:xfrm>
            <a:off x="6102418" y="1997402"/>
            <a:ext cx="1382230" cy="1383533"/>
          </a:xfrm>
          <a:custGeom>
            <a:avLst/>
            <a:gdLst>
              <a:gd name="T0" fmla="*/ 81 w 509"/>
              <a:gd name="T1" fmla="*/ 261 h 509"/>
              <a:gd name="T2" fmla="*/ 428 w 509"/>
              <a:gd name="T3" fmla="*/ 248 h 509"/>
              <a:gd name="T4" fmla="*/ 81 w 509"/>
              <a:gd name="T5" fmla="*/ 261 h 509"/>
              <a:gd name="T6" fmla="*/ 89 w 509"/>
              <a:gd name="T7" fmla="*/ 75 h 509"/>
              <a:gd name="T8" fmla="*/ 130 w 509"/>
              <a:gd name="T9" fmla="*/ 44 h 509"/>
              <a:gd name="T10" fmla="*/ 176 w 509"/>
              <a:gd name="T11" fmla="*/ 23 h 509"/>
              <a:gd name="T12" fmla="*/ 226 w 509"/>
              <a:gd name="T13" fmla="*/ 12 h 509"/>
              <a:gd name="T14" fmla="*/ 276 w 509"/>
              <a:gd name="T15" fmla="*/ 12 h 509"/>
              <a:gd name="T16" fmla="*/ 327 w 509"/>
              <a:gd name="T17" fmla="*/ 21 h 509"/>
              <a:gd name="T18" fmla="*/ 374 w 509"/>
              <a:gd name="T19" fmla="*/ 41 h 509"/>
              <a:gd name="T20" fmla="*/ 416 w 509"/>
              <a:gd name="T21" fmla="*/ 71 h 509"/>
              <a:gd name="T22" fmla="*/ 451 w 509"/>
              <a:gd name="T23" fmla="*/ 108 h 509"/>
              <a:gd name="T24" fmla="*/ 477 w 509"/>
              <a:gd name="T25" fmla="*/ 152 h 509"/>
              <a:gd name="T26" fmla="*/ 494 w 509"/>
              <a:gd name="T27" fmla="*/ 201 h 509"/>
              <a:gd name="T28" fmla="*/ 501 w 509"/>
              <a:gd name="T29" fmla="*/ 252 h 509"/>
              <a:gd name="T30" fmla="*/ 495 w 509"/>
              <a:gd name="T31" fmla="*/ 303 h 509"/>
              <a:gd name="T32" fmla="*/ 480 w 509"/>
              <a:gd name="T33" fmla="*/ 352 h 509"/>
              <a:gd name="T34" fmla="*/ 455 w 509"/>
              <a:gd name="T35" fmla="*/ 398 h 509"/>
              <a:gd name="T36" fmla="*/ 421 w 509"/>
              <a:gd name="T37" fmla="*/ 437 h 509"/>
              <a:gd name="T38" fmla="*/ 380 w 509"/>
              <a:gd name="T39" fmla="*/ 467 h 509"/>
              <a:gd name="T40" fmla="*/ 333 w 509"/>
              <a:gd name="T41" fmla="*/ 488 h 509"/>
              <a:gd name="T42" fmla="*/ 283 w 509"/>
              <a:gd name="T43" fmla="*/ 499 h 509"/>
              <a:gd name="T44" fmla="*/ 231 w 509"/>
              <a:gd name="T45" fmla="*/ 500 h 509"/>
              <a:gd name="T46" fmla="*/ 181 w 509"/>
              <a:gd name="T47" fmla="*/ 490 h 509"/>
              <a:gd name="T48" fmla="*/ 133 w 509"/>
              <a:gd name="T49" fmla="*/ 469 h 509"/>
              <a:gd name="T50" fmla="*/ 91 w 509"/>
              <a:gd name="T51" fmla="*/ 439 h 509"/>
              <a:gd name="T52" fmla="*/ 56 w 509"/>
              <a:gd name="T53" fmla="*/ 401 h 509"/>
              <a:gd name="T54" fmla="*/ 31 w 509"/>
              <a:gd name="T55" fmla="*/ 357 h 509"/>
              <a:gd name="T56" fmla="*/ 15 w 509"/>
              <a:gd name="T57" fmla="*/ 308 h 509"/>
              <a:gd name="T58" fmla="*/ 8 w 509"/>
              <a:gd name="T59" fmla="*/ 257 h 509"/>
              <a:gd name="T60" fmla="*/ 14 w 509"/>
              <a:gd name="T61" fmla="*/ 206 h 509"/>
              <a:gd name="T62" fmla="*/ 29 w 509"/>
              <a:gd name="T63" fmla="*/ 157 h 509"/>
              <a:gd name="T64" fmla="*/ 55 w 509"/>
              <a:gd name="T65" fmla="*/ 113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9" h="509">
                <a:moveTo>
                  <a:pt x="81" y="261"/>
                </a:moveTo>
                <a:cubicBezTo>
                  <a:pt x="81" y="261"/>
                  <a:pt x="81" y="261"/>
                  <a:pt x="81" y="261"/>
                </a:cubicBezTo>
                <a:cubicBezTo>
                  <a:pt x="85" y="357"/>
                  <a:pt x="166" y="432"/>
                  <a:pt x="262" y="429"/>
                </a:cubicBezTo>
                <a:cubicBezTo>
                  <a:pt x="357" y="425"/>
                  <a:pt x="432" y="344"/>
                  <a:pt x="428" y="248"/>
                </a:cubicBezTo>
                <a:cubicBezTo>
                  <a:pt x="425" y="152"/>
                  <a:pt x="344" y="78"/>
                  <a:pt x="248" y="81"/>
                </a:cubicBezTo>
                <a:cubicBezTo>
                  <a:pt x="152" y="85"/>
                  <a:pt x="78" y="165"/>
                  <a:pt x="81" y="261"/>
                </a:cubicBezTo>
                <a:close/>
                <a:moveTo>
                  <a:pt x="70" y="94"/>
                </a:moveTo>
                <a:cubicBezTo>
                  <a:pt x="82" y="94"/>
                  <a:pt x="89" y="87"/>
                  <a:pt x="89" y="75"/>
                </a:cubicBezTo>
                <a:cubicBezTo>
                  <a:pt x="89" y="61"/>
                  <a:pt x="94" y="57"/>
                  <a:pt x="107" y="59"/>
                </a:cubicBezTo>
                <a:cubicBezTo>
                  <a:pt x="119" y="62"/>
                  <a:pt x="127" y="56"/>
                  <a:pt x="130" y="44"/>
                </a:cubicBezTo>
                <a:cubicBezTo>
                  <a:pt x="133" y="31"/>
                  <a:pt x="138" y="28"/>
                  <a:pt x="151" y="33"/>
                </a:cubicBezTo>
                <a:cubicBezTo>
                  <a:pt x="162" y="37"/>
                  <a:pt x="171" y="34"/>
                  <a:pt x="176" y="23"/>
                </a:cubicBezTo>
                <a:cubicBezTo>
                  <a:pt x="182" y="10"/>
                  <a:pt x="188" y="8"/>
                  <a:pt x="200" y="17"/>
                </a:cubicBezTo>
                <a:cubicBezTo>
                  <a:pt x="210" y="23"/>
                  <a:pt x="218" y="21"/>
                  <a:pt x="226" y="12"/>
                </a:cubicBezTo>
                <a:cubicBezTo>
                  <a:pt x="236" y="0"/>
                  <a:pt x="240" y="0"/>
                  <a:pt x="251" y="11"/>
                </a:cubicBezTo>
                <a:cubicBezTo>
                  <a:pt x="259" y="18"/>
                  <a:pt x="268" y="19"/>
                  <a:pt x="276" y="12"/>
                </a:cubicBezTo>
                <a:cubicBezTo>
                  <a:pt x="288" y="1"/>
                  <a:pt x="293" y="2"/>
                  <a:pt x="302" y="15"/>
                </a:cubicBezTo>
                <a:cubicBezTo>
                  <a:pt x="308" y="25"/>
                  <a:pt x="317" y="27"/>
                  <a:pt x="327" y="21"/>
                </a:cubicBezTo>
                <a:cubicBezTo>
                  <a:pt x="340" y="14"/>
                  <a:pt x="345" y="16"/>
                  <a:pt x="350" y="30"/>
                </a:cubicBezTo>
                <a:cubicBezTo>
                  <a:pt x="354" y="41"/>
                  <a:pt x="363" y="45"/>
                  <a:pt x="374" y="41"/>
                </a:cubicBezTo>
                <a:cubicBezTo>
                  <a:pt x="387" y="37"/>
                  <a:pt x="393" y="40"/>
                  <a:pt x="395" y="54"/>
                </a:cubicBezTo>
                <a:cubicBezTo>
                  <a:pt x="397" y="66"/>
                  <a:pt x="404" y="72"/>
                  <a:pt x="416" y="71"/>
                </a:cubicBezTo>
                <a:cubicBezTo>
                  <a:pt x="430" y="70"/>
                  <a:pt x="435" y="74"/>
                  <a:pt x="434" y="88"/>
                </a:cubicBezTo>
                <a:cubicBezTo>
                  <a:pt x="433" y="100"/>
                  <a:pt x="439" y="107"/>
                  <a:pt x="451" y="108"/>
                </a:cubicBezTo>
                <a:cubicBezTo>
                  <a:pt x="465" y="110"/>
                  <a:pt x="468" y="115"/>
                  <a:pt x="465" y="129"/>
                </a:cubicBezTo>
                <a:cubicBezTo>
                  <a:pt x="461" y="140"/>
                  <a:pt x="466" y="149"/>
                  <a:pt x="477" y="152"/>
                </a:cubicBezTo>
                <a:cubicBezTo>
                  <a:pt x="490" y="157"/>
                  <a:pt x="493" y="163"/>
                  <a:pt x="486" y="175"/>
                </a:cubicBezTo>
                <a:cubicBezTo>
                  <a:pt x="480" y="186"/>
                  <a:pt x="483" y="194"/>
                  <a:pt x="494" y="201"/>
                </a:cubicBezTo>
                <a:cubicBezTo>
                  <a:pt x="505" y="208"/>
                  <a:pt x="506" y="215"/>
                  <a:pt x="498" y="224"/>
                </a:cubicBezTo>
                <a:cubicBezTo>
                  <a:pt x="490" y="235"/>
                  <a:pt x="490" y="243"/>
                  <a:pt x="501" y="252"/>
                </a:cubicBezTo>
                <a:cubicBezTo>
                  <a:pt x="509" y="260"/>
                  <a:pt x="509" y="268"/>
                  <a:pt x="500" y="275"/>
                </a:cubicBezTo>
                <a:cubicBezTo>
                  <a:pt x="489" y="284"/>
                  <a:pt x="487" y="292"/>
                  <a:pt x="495" y="303"/>
                </a:cubicBezTo>
                <a:cubicBezTo>
                  <a:pt x="503" y="314"/>
                  <a:pt x="501" y="320"/>
                  <a:pt x="490" y="326"/>
                </a:cubicBezTo>
                <a:cubicBezTo>
                  <a:pt x="478" y="332"/>
                  <a:pt x="475" y="340"/>
                  <a:pt x="480" y="352"/>
                </a:cubicBezTo>
                <a:cubicBezTo>
                  <a:pt x="485" y="364"/>
                  <a:pt x="482" y="370"/>
                  <a:pt x="470" y="373"/>
                </a:cubicBezTo>
                <a:cubicBezTo>
                  <a:pt x="456" y="377"/>
                  <a:pt x="452" y="384"/>
                  <a:pt x="455" y="398"/>
                </a:cubicBezTo>
                <a:cubicBezTo>
                  <a:pt x="458" y="409"/>
                  <a:pt x="453" y="415"/>
                  <a:pt x="442" y="415"/>
                </a:cubicBezTo>
                <a:cubicBezTo>
                  <a:pt x="426" y="416"/>
                  <a:pt x="421" y="422"/>
                  <a:pt x="421" y="437"/>
                </a:cubicBezTo>
                <a:cubicBezTo>
                  <a:pt x="421" y="448"/>
                  <a:pt x="415" y="453"/>
                  <a:pt x="404" y="451"/>
                </a:cubicBezTo>
                <a:cubicBezTo>
                  <a:pt x="389" y="448"/>
                  <a:pt x="383" y="452"/>
                  <a:pt x="380" y="467"/>
                </a:cubicBezTo>
                <a:cubicBezTo>
                  <a:pt x="377" y="479"/>
                  <a:pt x="371" y="482"/>
                  <a:pt x="360" y="477"/>
                </a:cubicBezTo>
                <a:cubicBezTo>
                  <a:pt x="346" y="472"/>
                  <a:pt x="339" y="475"/>
                  <a:pt x="333" y="488"/>
                </a:cubicBezTo>
                <a:cubicBezTo>
                  <a:pt x="328" y="499"/>
                  <a:pt x="321" y="501"/>
                  <a:pt x="311" y="494"/>
                </a:cubicBezTo>
                <a:cubicBezTo>
                  <a:pt x="299" y="486"/>
                  <a:pt x="291" y="488"/>
                  <a:pt x="283" y="499"/>
                </a:cubicBezTo>
                <a:cubicBezTo>
                  <a:pt x="276" y="509"/>
                  <a:pt x="268" y="509"/>
                  <a:pt x="260" y="501"/>
                </a:cubicBezTo>
                <a:cubicBezTo>
                  <a:pt x="250" y="490"/>
                  <a:pt x="242" y="490"/>
                  <a:pt x="231" y="500"/>
                </a:cubicBezTo>
                <a:cubicBezTo>
                  <a:pt x="223" y="508"/>
                  <a:pt x="215" y="507"/>
                  <a:pt x="209" y="497"/>
                </a:cubicBezTo>
                <a:cubicBezTo>
                  <a:pt x="201" y="484"/>
                  <a:pt x="194" y="482"/>
                  <a:pt x="181" y="490"/>
                </a:cubicBezTo>
                <a:cubicBezTo>
                  <a:pt x="171" y="495"/>
                  <a:pt x="164" y="493"/>
                  <a:pt x="160" y="482"/>
                </a:cubicBezTo>
                <a:cubicBezTo>
                  <a:pt x="154" y="468"/>
                  <a:pt x="148" y="465"/>
                  <a:pt x="133" y="469"/>
                </a:cubicBezTo>
                <a:cubicBezTo>
                  <a:pt x="123" y="473"/>
                  <a:pt x="116" y="468"/>
                  <a:pt x="115" y="457"/>
                </a:cubicBezTo>
                <a:cubicBezTo>
                  <a:pt x="113" y="443"/>
                  <a:pt x="106" y="438"/>
                  <a:pt x="91" y="439"/>
                </a:cubicBezTo>
                <a:cubicBezTo>
                  <a:pt x="81" y="441"/>
                  <a:pt x="75" y="435"/>
                  <a:pt x="75" y="424"/>
                </a:cubicBezTo>
                <a:cubicBezTo>
                  <a:pt x="77" y="409"/>
                  <a:pt x="72" y="403"/>
                  <a:pt x="56" y="401"/>
                </a:cubicBezTo>
                <a:cubicBezTo>
                  <a:pt x="46" y="400"/>
                  <a:pt x="42" y="394"/>
                  <a:pt x="44" y="384"/>
                </a:cubicBezTo>
                <a:cubicBezTo>
                  <a:pt x="48" y="368"/>
                  <a:pt x="45" y="362"/>
                  <a:pt x="31" y="357"/>
                </a:cubicBezTo>
                <a:cubicBezTo>
                  <a:pt x="20" y="353"/>
                  <a:pt x="17" y="346"/>
                  <a:pt x="23" y="336"/>
                </a:cubicBezTo>
                <a:cubicBezTo>
                  <a:pt x="29" y="323"/>
                  <a:pt x="27" y="315"/>
                  <a:pt x="15" y="308"/>
                </a:cubicBezTo>
                <a:cubicBezTo>
                  <a:pt x="5" y="302"/>
                  <a:pt x="3" y="295"/>
                  <a:pt x="11" y="286"/>
                </a:cubicBezTo>
                <a:cubicBezTo>
                  <a:pt x="20" y="275"/>
                  <a:pt x="20" y="267"/>
                  <a:pt x="8" y="257"/>
                </a:cubicBezTo>
                <a:cubicBezTo>
                  <a:pt x="0" y="249"/>
                  <a:pt x="0" y="242"/>
                  <a:pt x="9" y="235"/>
                </a:cubicBezTo>
                <a:cubicBezTo>
                  <a:pt x="21" y="225"/>
                  <a:pt x="22" y="218"/>
                  <a:pt x="14" y="206"/>
                </a:cubicBezTo>
                <a:cubicBezTo>
                  <a:pt x="7" y="196"/>
                  <a:pt x="9" y="189"/>
                  <a:pt x="19" y="184"/>
                </a:cubicBezTo>
                <a:cubicBezTo>
                  <a:pt x="32" y="178"/>
                  <a:pt x="35" y="170"/>
                  <a:pt x="29" y="157"/>
                </a:cubicBezTo>
                <a:cubicBezTo>
                  <a:pt x="24" y="145"/>
                  <a:pt x="27" y="139"/>
                  <a:pt x="40" y="136"/>
                </a:cubicBezTo>
                <a:cubicBezTo>
                  <a:pt x="52" y="134"/>
                  <a:pt x="57" y="125"/>
                  <a:pt x="55" y="113"/>
                </a:cubicBezTo>
                <a:cubicBezTo>
                  <a:pt x="52" y="100"/>
                  <a:pt x="56" y="95"/>
                  <a:pt x="70" y="94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76800" tIns="38400" rIns="76800" bIns="3840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Freeform 10"/>
          <p:cNvSpPr>
            <a:spLocks noEditPoints="1"/>
          </p:cNvSpPr>
          <p:nvPr/>
        </p:nvSpPr>
        <p:spPr bwMode="auto">
          <a:xfrm>
            <a:off x="6807617" y="3245480"/>
            <a:ext cx="1379929" cy="1380082"/>
          </a:xfrm>
          <a:custGeom>
            <a:avLst/>
            <a:gdLst>
              <a:gd name="T0" fmla="*/ 82 w 508"/>
              <a:gd name="T1" fmla="*/ 233 h 508"/>
              <a:gd name="T2" fmla="*/ 426 w 508"/>
              <a:gd name="T3" fmla="*/ 276 h 508"/>
              <a:gd name="T4" fmla="*/ 82 w 508"/>
              <a:gd name="T5" fmla="*/ 233 h 508"/>
              <a:gd name="T6" fmla="*/ 119 w 508"/>
              <a:gd name="T7" fmla="*/ 50 h 508"/>
              <a:gd name="T8" fmla="*/ 164 w 508"/>
              <a:gd name="T9" fmla="*/ 27 h 508"/>
              <a:gd name="T10" fmla="*/ 214 w 508"/>
              <a:gd name="T11" fmla="*/ 13 h 508"/>
              <a:gd name="T12" fmla="*/ 264 w 508"/>
              <a:gd name="T13" fmla="*/ 11 h 508"/>
              <a:gd name="T14" fmla="*/ 314 w 508"/>
              <a:gd name="T15" fmla="*/ 18 h 508"/>
              <a:gd name="T16" fmla="*/ 363 w 508"/>
              <a:gd name="T17" fmla="*/ 36 h 508"/>
              <a:gd name="T18" fmla="*/ 406 w 508"/>
              <a:gd name="T19" fmla="*/ 63 h 508"/>
              <a:gd name="T20" fmla="*/ 443 w 508"/>
              <a:gd name="T21" fmla="*/ 99 h 508"/>
              <a:gd name="T22" fmla="*/ 471 w 508"/>
              <a:gd name="T23" fmla="*/ 142 h 508"/>
              <a:gd name="T24" fmla="*/ 490 w 508"/>
              <a:gd name="T25" fmla="*/ 189 h 508"/>
              <a:gd name="T26" fmla="*/ 498 w 508"/>
              <a:gd name="T27" fmla="*/ 240 h 508"/>
              <a:gd name="T28" fmla="*/ 496 w 508"/>
              <a:gd name="T29" fmla="*/ 292 h 508"/>
              <a:gd name="T30" fmla="*/ 483 w 508"/>
              <a:gd name="T31" fmla="*/ 341 h 508"/>
              <a:gd name="T32" fmla="*/ 460 w 508"/>
              <a:gd name="T33" fmla="*/ 386 h 508"/>
              <a:gd name="T34" fmla="*/ 428 w 508"/>
              <a:gd name="T35" fmla="*/ 428 h 508"/>
              <a:gd name="T36" fmla="*/ 388 w 508"/>
              <a:gd name="T37" fmla="*/ 460 h 508"/>
              <a:gd name="T38" fmla="*/ 343 w 508"/>
              <a:gd name="T39" fmla="*/ 484 h 508"/>
              <a:gd name="T40" fmla="*/ 293 w 508"/>
              <a:gd name="T41" fmla="*/ 497 h 508"/>
              <a:gd name="T42" fmla="*/ 242 w 508"/>
              <a:gd name="T43" fmla="*/ 499 h 508"/>
              <a:gd name="T44" fmla="*/ 191 w 508"/>
              <a:gd name="T45" fmla="*/ 492 h 508"/>
              <a:gd name="T46" fmla="*/ 143 w 508"/>
              <a:gd name="T47" fmla="*/ 474 h 508"/>
              <a:gd name="T48" fmla="*/ 99 w 508"/>
              <a:gd name="T49" fmla="*/ 446 h 508"/>
              <a:gd name="T50" fmla="*/ 63 w 508"/>
              <a:gd name="T51" fmla="*/ 410 h 508"/>
              <a:gd name="T52" fmla="*/ 35 w 508"/>
              <a:gd name="T53" fmla="*/ 367 h 508"/>
              <a:gd name="T54" fmla="*/ 16 w 508"/>
              <a:gd name="T55" fmla="*/ 319 h 508"/>
              <a:gd name="T56" fmla="*/ 9 w 508"/>
              <a:gd name="T57" fmla="*/ 268 h 508"/>
              <a:gd name="T58" fmla="*/ 11 w 508"/>
              <a:gd name="T59" fmla="*/ 216 h 508"/>
              <a:gd name="T60" fmla="*/ 24 w 508"/>
              <a:gd name="T61" fmla="*/ 167 h 508"/>
              <a:gd name="T62" fmla="*/ 47 w 508"/>
              <a:gd name="T63" fmla="*/ 122 h 508"/>
              <a:gd name="T64" fmla="*/ 80 w 508"/>
              <a:gd name="T65" fmla="*/ 83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8" h="508">
                <a:moveTo>
                  <a:pt x="82" y="233"/>
                </a:moveTo>
                <a:cubicBezTo>
                  <a:pt x="82" y="233"/>
                  <a:pt x="82" y="233"/>
                  <a:pt x="82" y="233"/>
                </a:cubicBezTo>
                <a:cubicBezTo>
                  <a:pt x="70" y="328"/>
                  <a:pt x="137" y="415"/>
                  <a:pt x="233" y="427"/>
                </a:cubicBezTo>
                <a:cubicBezTo>
                  <a:pt x="327" y="438"/>
                  <a:pt x="414" y="371"/>
                  <a:pt x="426" y="276"/>
                </a:cubicBezTo>
                <a:cubicBezTo>
                  <a:pt x="438" y="181"/>
                  <a:pt x="370" y="94"/>
                  <a:pt x="275" y="82"/>
                </a:cubicBezTo>
                <a:cubicBezTo>
                  <a:pt x="180" y="70"/>
                  <a:pt x="94" y="138"/>
                  <a:pt x="82" y="233"/>
                </a:cubicBezTo>
                <a:close/>
                <a:moveTo>
                  <a:pt x="98" y="66"/>
                </a:moveTo>
                <a:cubicBezTo>
                  <a:pt x="110" y="68"/>
                  <a:pt x="117" y="62"/>
                  <a:pt x="119" y="50"/>
                </a:cubicBezTo>
                <a:cubicBezTo>
                  <a:pt x="121" y="37"/>
                  <a:pt x="127" y="33"/>
                  <a:pt x="140" y="38"/>
                </a:cubicBezTo>
                <a:cubicBezTo>
                  <a:pt x="151" y="42"/>
                  <a:pt x="160" y="38"/>
                  <a:pt x="164" y="27"/>
                </a:cubicBezTo>
                <a:cubicBezTo>
                  <a:pt x="170" y="14"/>
                  <a:pt x="176" y="12"/>
                  <a:pt x="188" y="19"/>
                </a:cubicBezTo>
                <a:cubicBezTo>
                  <a:pt x="198" y="25"/>
                  <a:pt x="207" y="23"/>
                  <a:pt x="214" y="13"/>
                </a:cubicBezTo>
                <a:cubicBezTo>
                  <a:pt x="222" y="1"/>
                  <a:pt x="227" y="1"/>
                  <a:pt x="238" y="11"/>
                </a:cubicBezTo>
                <a:cubicBezTo>
                  <a:pt x="247" y="18"/>
                  <a:pt x="256" y="18"/>
                  <a:pt x="264" y="11"/>
                </a:cubicBezTo>
                <a:cubicBezTo>
                  <a:pt x="276" y="0"/>
                  <a:pt x="280" y="0"/>
                  <a:pt x="289" y="13"/>
                </a:cubicBezTo>
                <a:cubicBezTo>
                  <a:pt x="296" y="22"/>
                  <a:pt x="305" y="24"/>
                  <a:pt x="314" y="18"/>
                </a:cubicBezTo>
                <a:cubicBezTo>
                  <a:pt x="328" y="10"/>
                  <a:pt x="333" y="12"/>
                  <a:pt x="339" y="25"/>
                </a:cubicBezTo>
                <a:cubicBezTo>
                  <a:pt x="343" y="36"/>
                  <a:pt x="352" y="40"/>
                  <a:pt x="363" y="36"/>
                </a:cubicBezTo>
                <a:cubicBezTo>
                  <a:pt x="377" y="31"/>
                  <a:pt x="382" y="33"/>
                  <a:pt x="384" y="48"/>
                </a:cubicBezTo>
                <a:cubicBezTo>
                  <a:pt x="387" y="59"/>
                  <a:pt x="394" y="65"/>
                  <a:pt x="406" y="63"/>
                </a:cubicBezTo>
                <a:cubicBezTo>
                  <a:pt x="420" y="61"/>
                  <a:pt x="425" y="65"/>
                  <a:pt x="424" y="79"/>
                </a:cubicBezTo>
                <a:cubicBezTo>
                  <a:pt x="424" y="91"/>
                  <a:pt x="430" y="98"/>
                  <a:pt x="443" y="99"/>
                </a:cubicBezTo>
                <a:cubicBezTo>
                  <a:pt x="457" y="100"/>
                  <a:pt x="460" y="105"/>
                  <a:pt x="457" y="119"/>
                </a:cubicBezTo>
                <a:cubicBezTo>
                  <a:pt x="454" y="130"/>
                  <a:pt x="459" y="138"/>
                  <a:pt x="471" y="142"/>
                </a:cubicBezTo>
                <a:cubicBezTo>
                  <a:pt x="484" y="145"/>
                  <a:pt x="487" y="151"/>
                  <a:pt x="481" y="164"/>
                </a:cubicBezTo>
                <a:cubicBezTo>
                  <a:pt x="476" y="175"/>
                  <a:pt x="479" y="184"/>
                  <a:pt x="490" y="189"/>
                </a:cubicBezTo>
                <a:cubicBezTo>
                  <a:pt x="502" y="196"/>
                  <a:pt x="503" y="202"/>
                  <a:pt x="495" y="213"/>
                </a:cubicBezTo>
                <a:cubicBezTo>
                  <a:pt x="487" y="223"/>
                  <a:pt x="488" y="232"/>
                  <a:pt x="498" y="240"/>
                </a:cubicBezTo>
                <a:cubicBezTo>
                  <a:pt x="508" y="248"/>
                  <a:pt x="508" y="255"/>
                  <a:pt x="499" y="263"/>
                </a:cubicBezTo>
                <a:cubicBezTo>
                  <a:pt x="488" y="272"/>
                  <a:pt x="488" y="281"/>
                  <a:pt x="496" y="292"/>
                </a:cubicBezTo>
                <a:cubicBezTo>
                  <a:pt x="504" y="301"/>
                  <a:pt x="502" y="308"/>
                  <a:pt x="492" y="314"/>
                </a:cubicBezTo>
                <a:cubicBezTo>
                  <a:pt x="480" y="321"/>
                  <a:pt x="477" y="329"/>
                  <a:pt x="483" y="341"/>
                </a:cubicBezTo>
                <a:cubicBezTo>
                  <a:pt x="489" y="352"/>
                  <a:pt x="486" y="359"/>
                  <a:pt x="474" y="362"/>
                </a:cubicBezTo>
                <a:cubicBezTo>
                  <a:pt x="461" y="366"/>
                  <a:pt x="457" y="374"/>
                  <a:pt x="460" y="386"/>
                </a:cubicBezTo>
                <a:cubicBezTo>
                  <a:pt x="463" y="399"/>
                  <a:pt x="460" y="404"/>
                  <a:pt x="447" y="406"/>
                </a:cubicBezTo>
                <a:cubicBezTo>
                  <a:pt x="433" y="407"/>
                  <a:pt x="427" y="413"/>
                  <a:pt x="428" y="428"/>
                </a:cubicBezTo>
                <a:cubicBezTo>
                  <a:pt x="429" y="439"/>
                  <a:pt x="423" y="444"/>
                  <a:pt x="412" y="443"/>
                </a:cubicBezTo>
                <a:cubicBezTo>
                  <a:pt x="397" y="441"/>
                  <a:pt x="391" y="446"/>
                  <a:pt x="388" y="460"/>
                </a:cubicBezTo>
                <a:cubicBezTo>
                  <a:pt x="386" y="472"/>
                  <a:pt x="380" y="475"/>
                  <a:pt x="369" y="471"/>
                </a:cubicBezTo>
                <a:cubicBezTo>
                  <a:pt x="355" y="467"/>
                  <a:pt x="348" y="470"/>
                  <a:pt x="343" y="484"/>
                </a:cubicBezTo>
                <a:cubicBezTo>
                  <a:pt x="338" y="494"/>
                  <a:pt x="331" y="497"/>
                  <a:pt x="321" y="491"/>
                </a:cubicBezTo>
                <a:cubicBezTo>
                  <a:pt x="309" y="483"/>
                  <a:pt x="301" y="485"/>
                  <a:pt x="293" y="497"/>
                </a:cubicBezTo>
                <a:cubicBezTo>
                  <a:pt x="287" y="507"/>
                  <a:pt x="279" y="507"/>
                  <a:pt x="270" y="499"/>
                </a:cubicBezTo>
                <a:cubicBezTo>
                  <a:pt x="260" y="490"/>
                  <a:pt x="252" y="490"/>
                  <a:pt x="242" y="499"/>
                </a:cubicBezTo>
                <a:cubicBezTo>
                  <a:pt x="234" y="508"/>
                  <a:pt x="226" y="507"/>
                  <a:pt x="219" y="497"/>
                </a:cubicBezTo>
                <a:cubicBezTo>
                  <a:pt x="211" y="486"/>
                  <a:pt x="203" y="484"/>
                  <a:pt x="191" y="492"/>
                </a:cubicBezTo>
                <a:cubicBezTo>
                  <a:pt x="181" y="498"/>
                  <a:pt x="174" y="496"/>
                  <a:pt x="170" y="485"/>
                </a:cubicBezTo>
                <a:cubicBezTo>
                  <a:pt x="164" y="472"/>
                  <a:pt x="157" y="469"/>
                  <a:pt x="143" y="474"/>
                </a:cubicBezTo>
                <a:cubicBezTo>
                  <a:pt x="132" y="478"/>
                  <a:pt x="126" y="474"/>
                  <a:pt x="124" y="463"/>
                </a:cubicBezTo>
                <a:cubicBezTo>
                  <a:pt x="120" y="448"/>
                  <a:pt x="115" y="444"/>
                  <a:pt x="99" y="446"/>
                </a:cubicBezTo>
                <a:cubicBezTo>
                  <a:pt x="88" y="447"/>
                  <a:pt x="83" y="442"/>
                  <a:pt x="83" y="431"/>
                </a:cubicBezTo>
                <a:cubicBezTo>
                  <a:pt x="84" y="417"/>
                  <a:pt x="78" y="410"/>
                  <a:pt x="63" y="410"/>
                </a:cubicBezTo>
                <a:cubicBezTo>
                  <a:pt x="52" y="409"/>
                  <a:pt x="47" y="402"/>
                  <a:pt x="50" y="392"/>
                </a:cubicBezTo>
                <a:cubicBezTo>
                  <a:pt x="54" y="377"/>
                  <a:pt x="49" y="370"/>
                  <a:pt x="35" y="367"/>
                </a:cubicBezTo>
                <a:cubicBezTo>
                  <a:pt x="25" y="364"/>
                  <a:pt x="21" y="357"/>
                  <a:pt x="26" y="347"/>
                </a:cubicBezTo>
                <a:cubicBezTo>
                  <a:pt x="32" y="332"/>
                  <a:pt x="30" y="326"/>
                  <a:pt x="16" y="319"/>
                </a:cubicBezTo>
                <a:cubicBezTo>
                  <a:pt x="6" y="313"/>
                  <a:pt x="5" y="306"/>
                  <a:pt x="12" y="297"/>
                </a:cubicBezTo>
                <a:cubicBezTo>
                  <a:pt x="21" y="285"/>
                  <a:pt x="20" y="277"/>
                  <a:pt x="9" y="268"/>
                </a:cubicBezTo>
                <a:cubicBezTo>
                  <a:pt x="0" y="261"/>
                  <a:pt x="0" y="253"/>
                  <a:pt x="8" y="246"/>
                </a:cubicBezTo>
                <a:cubicBezTo>
                  <a:pt x="19" y="236"/>
                  <a:pt x="20" y="228"/>
                  <a:pt x="11" y="216"/>
                </a:cubicBezTo>
                <a:cubicBezTo>
                  <a:pt x="4" y="208"/>
                  <a:pt x="5" y="200"/>
                  <a:pt x="15" y="195"/>
                </a:cubicBezTo>
                <a:cubicBezTo>
                  <a:pt x="28" y="188"/>
                  <a:pt x="31" y="180"/>
                  <a:pt x="24" y="167"/>
                </a:cubicBezTo>
                <a:cubicBezTo>
                  <a:pt x="19" y="157"/>
                  <a:pt x="22" y="150"/>
                  <a:pt x="33" y="146"/>
                </a:cubicBezTo>
                <a:cubicBezTo>
                  <a:pt x="47" y="142"/>
                  <a:pt x="51" y="135"/>
                  <a:pt x="47" y="122"/>
                </a:cubicBezTo>
                <a:cubicBezTo>
                  <a:pt x="44" y="109"/>
                  <a:pt x="48" y="104"/>
                  <a:pt x="61" y="103"/>
                </a:cubicBezTo>
                <a:cubicBezTo>
                  <a:pt x="74" y="102"/>
                  <a:pt x="80" y="95"/>
                  <a:pt x="80" y="83"/>
                </a:cubicBezTo>
                <a:cubicBezTo>
                  <a:pt x="79" y="69"/>
                  <a:pt x="84" y="64"/>
                  <a:pt x="98" y="66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76800" tIns="38400" rIns="76800" bIns="3840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Freeform 11"/>
          <p:cNvSpPr>
            <a:spLocks noEditPoints="1"/>
          </p:cNvSpPr>
          <p:nvPr/>
        </p:nvSpPr>
        <p:spPr bwMode="auto">
          <a:xfrm>
            <a:off x="7217337" y="4632520"/>
            <a:ext cx="1668565" cy="1676800"/>
          </a:xfrm>
          <a:custGeom>
            <a:avLst/>
            <a:gdLst>
              <a:gd name="T0" fmla="*/ 97 w 614"/>
              <a:gd name="T1" fmla="*/ 308 h 617"/>
              <a:gd name="T2" fmla="*/ 517 w 614"/>
              <a:gd name="T3" fmla="*/ 309 h 617"/>
              <a:gd name="T4" fmla="*/ 97 w 614"/>
              <a:gd name="T5" fmla="*/ 308 h 617"/>
              <a:gd name="T6" fmla="*/ 115 w 614"/>
              <a:gd name="T7" fmla="*/ 83 h 617"/>
              <a:gd name="T8" fmla="*/ 166 w 614"/>
              <a:gd name="T9" fmla="*/ 49 h 617"/>
              <a:gd name="T10" fmla="*/ 223 w 614"/>
              <a:gd name="T11" fmla="*/ 25 h 617"/>
              <a:gd name="T12" fmla="*/ 283 w 614"/>
              <a:gd name="T13" fmla="*/ 14 h 617"/>
              <a:gd name="T14" fmla="*/ 345 w 614"/>
              <a:gd name="T15" fmla="*/ 16 h 617"/>
              <a:gd name="T16" fmla="*/ 405 w 614"/>
              <a:gd name="T17" fmla="*/ 30 h 617"/>
              <a:gd name="T18" fmla="*/ 461 w 614"/>
              <a:gd name="T19" fmla="*/ 56 h 617"/>
              <a:gd name="T20" fmla="*/ 511 w 614"/>
              <a:gd name="T21" fmla="*/ 94 h 617"/>
              <a:gd name="T22" fmla="*/ 551 w 614"/>
              <a:gd name="T23" fmla="*/ 141 h 617"/>
              <a:gd name="T24" fmla="*/ 581 w 614"/>
              <a:gd name="T25" fmla="*/ 196 h 617"/>
              <a:gd name="T26" fmla="*/ 599 w 614"/>
              <a:gd name="T27" fmla="*/ 255 h 617"/>
              <a:gd name="T28" fmla="*/ 604 w 614"/>
              <a:gd name="T29" fmla="*/ 317 h 617"/>
              <a:gd name="T30" fmla="*/ 596 w 614"/>
              <a:gd name="T31" fmla="*/ 379 h 617"/>
              <a:gd name="T32" fmla="*/ 574 w 614"/>
              <a:gd name="T33" fmla="*/ 437 h 617"/>
              <a:gd name="T34" fmla="*/ 543 w 614"/>
              <a:gd name="T35" fmla="*/ 491 h 617"/>
              <a:gd name="T36" fmla="*/ 499 w 614"/>
              <a:gd name="T37" fmla="*/ 536 h 617"/>
              <a:gd name="T38" fmla="*/ 448 w 614"/>
              <a:gd name="T39" fmla="*/ 571 h 617"/>
              <a:gd name="T40" fmla="*/ 391 w 614"/>
              <a:gd name="T41" fmla="*/ 594 h 617"/>
              <a:gd name="T42" fmla="*/ 330 w 614"/>
              <a:gd name="T43" fmla="*/ 605 h 617"/>
              <a:gd name="T44" fmla="*/ 267 w 614"/>
              <a:gd name="T45" fmla="*/ 604 h 617"/>
              <a:gd name="T46" fmla="*/ 207 w 614"/>
              <a:gd name="T47" fmla="*/ 589 h 617"/>
              <a:gd name="T48" fmla="*/ 150 w 614"/>
              <a:gd name="T49" fmla="*/ 562 h 617"/>
              <a:gd name="T50" fmla="*/ 101 w 614"/>
              <a:gd name="T51" fmla="*/ 524 h 617"/>
              <a:gd name="T52" fmla="*/ 61 w 614"/>
              <a:gd name="T53" fmla="*/ 476 h 617"/>
              <a:gd name="T54" fmla="*/ 32 w 614"/>
              <a:gd name="T55" fmla="*/ 422 h 617"/>
              <a:gd name="T56" fmla="*/ 15 w 614"/>
              <a:gd name="T57" fmla="*/ 362 h 617"/>
              <a:gd name="T58" fmla="*/ 10 w 614"/>
              <a:gd name="T59" fmla="*/ 300 h 617"/>
              <a:gd name="T60" fmla="*/ 18 w 614"/>
              <a:gd name="T61" fmla="*/ 238 h 617"/>
              <a:gd name="T62" fmla="*/ 40 w 614"/>
              <a:gd name="T63" fmla="*/ 180 h 617"/>
              <a:gd name="T64" fmla="*/ 73 w 614"/>
              <a:gd name="T65" fmla="*/ 129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14" h="617">
                <a:moveTo>
                  <a:pt x="97" y="308"/>
                </a:moveTo>
                <a:cubicBezTo>
                  <a:pt x="97" y="308"/>
                  <a:pt x="97" y="308"/>
                  <a:pt x="97" y="308"/>
                </a:cubicBezTo>
                <a:cubicBezTo>
                  <a:pt x="97" y="425"/>
                  <a:pt x="192" y="519"/>
                  <a:pt x="307" y="519"/>
                </a:cubicBezTo>
                <a:cubicBezTo>
                  <a:pt x="423" y="519"/>
                  <a:pt x="517" y="425"/>
                  <a:pt x="517" y="309"/>
                </a:cubicBezTo>
                <a:cubicBezTo>
                  <a:pt x="517" y="193"/>
                  <a:pt x="423" y="99"/>
                  <a:pt x="307" y="99"/>
                </a:cubicBezTo>
                <a:cubicBezTo>
                  <a:pt x="191" y="99"/>
                  <a:pt x="97" y="193"/>
                  <a:pt x="97" y="308"/>
                </a:cubicBezTo>
                <a:close/>
                <a:moveTo>
                  <a:pt x="91" y="106"/>
                </a:moveTo>
                <a:cubicBezTo>
                  <a:pt x="106" y="106"/>
                  <a:pt x="115" y="98"/>
                  <a:pt x="115" y="83"/>
                </a:cubicBezTo>
                <a:cubicBezTo>
                  <a:pt x="116" y="67"/>
                  <a:pt x="122" y="62"/>
                  <a:pt x="138" y="66"/>
                </a:cubicBezTo>
                <a:cubicBezTo>
                  <a:pt x="152" y="69"/>
                  <a:pt x="162" y="63"/>
                  <a:pt x="166" y="49"/>
                </a:cubicBezTo>
                <a:cubicBezTo>
                  <a:pt x="170" y="32"/>
                  <a:pt x="177" y="29"/>
                  <a:pt x="192" y="36"/>
                </a:cubicBezTo>
                <a:cubicBezTo>
                  <a:pt x="206" y="42"/>
                  <a:pt x="216" y="38"/>
                  <a:pt x="223" y="25"/>
                </a:cubicBezTo>
                <a:cubicBezTo>
                  <a:pt x="231" y="10"/>
                  <a:pt x="238" y="8"/>
                  <a:pt x="252" y="18"/>
                </a:cubicBezTo>
                <a:cubicBezTo>
                  <a:pt x="263" y="27"/>
                  <a:pt x="274" y="25"/>
                  <a:pt x="283" y="14"/>
                </a:cubicBezTo>
                <a:cubicBezTo>
                  <a:pt x="296" y="0"/>
                  <a:pt x="301" y="0"/>
                  <a:pt x="314" y="14"/>
                </a:cubicBezTo>
                <a:cubicBezTo>
                  <a:pt x="323" y="24"/>
                  <a:pt x="334" y="24"/>
                  <a:pt x="345" y="16"/>
                </a:cubicBezTo>
                <a:cubicBezTo>
                  <a:pt x="360" y="4"/>
                  <a:pt x="366" y="5"/>
                  <a:pt x="375" y="21"/>
                </a:cubicBezTo>
                <a:cubicBezTo>
                  <a:pt x="382" y="33"/>
                  <a:pt x="393" y="36"/>
                  <a:pt x="405" y="30"/>
                </a:cubicBezTo>
                <a:cubicBezTo>
                  <a:pt x="421" y="22"/>
                  <a:pt x="428" y="24"/>
                  <a:pt x="433" y="41"/>
                </a:cubicBezTo>
                <a:cubicBezTo>
                  <a:pt x="438" y="55"/>
                  <a:pt x="448" y="60"/>
                  <a:pt x="461" y="56"/>
                </a:cubicBezTo>
                <a:cubicBezTo>
                  <a:pt x="477" y="52"/>
                  <a:pt x="484" y="56"/>
                  <a:pt x="486" y="73"/>
                </a:cubicBezTo>
                <a:cubicBezTo>
                  <a:pt x="487" y="87"/>
                  <a:pt x="496" y="95"/>
                  <a:pt x="511" y="94"/>
                </a:cubicBezTo>
                <a:cubicBezTo>
                  <a:pt x="528" y="93"/>
                  <a:pt x="533" y="99"/>
                  <a:pt x="531" y="116"/>
                </a:cubicBezTo>
                <a:cubicBezTo>
                  <a:pt x="529" y="130"/>
                  <a:pt x="536" y="139"/>
                  <a:pt x="551" y="141"/>
                </a:cubicBezTo>
                <a:cubicBezTo>
                  <a:pt x="567" y="143"/>
                  <a:pt x="572" y="150"/>
                  <a:pt x="566" y="166"/>
                </a:cubicBezTo>
                <a:cubicBezTo>
                  <a:pt x="562" y="180"/>
                  <a:pt x="567" y="190"/>
                  <a:pt x="581" y="196"/>
                </a:cubicBezTo>
                <a:cubicBezTo>
                  <a:pt x="596" y="201"/>
                  <a:pt x="599" y="209"/>
                  <a:pt x="591" y="223"/>
                </a:cubicBezTo>
                <a:cubicBezTo>
                  <a:pt x="583" y="236"/>
                  <a:pt x="585" y="246"/>
                  <a:pt x="599" y="255"/>
                </a:cubicBezTo>
                <a:cubicBezTo>
                  <a:pt x="612" y="263"/>
                  <a:pt x="613" y="272"/>
                  <a:pt x="603" y="283"/>
                </a:cubicBezTo>
                <a:cubicBezTo>
                  <a:pt x="592" y="295"/>
                  <a:pt x="592" y="306"/>
                  <a:pt x="604" y="317"/>
                </a:cubicBezTo>
                <a:cubicBezTo>
                  <a:pt x="614" y="327"/>
                  <a:pt x="614" y="337"/>
                  <a:pt x="602" y="345"/>
                </a:cubicBezTo>
                <a:cubicBezTo>
                  <a:pt x="588" y="355"/>
                  <a:pt x="586" y="365"/>
                  <a:pt x="596" y="379"/>
                </a:cubicBezTo>
                <a:cubicBezTo>
                  <a:pt x="604" y="392"/>
                  <a:pt x="602" y="399"/>
                  <a:pt x="587" y="406"/>
                </a:cubicBezTo>
                <a:cubicBezTo>
                  <a:pt x="573" y="412"/>
                  <a:pt x="569" y="422"/>
                  <a:pt x="574" y="437"/>
                </a:cubicBezTo>
                <a:cubicBezTo>
                  <a:pt x="580" y="451"/>
                  <a:pt x="577" y="458"/>
                  <a:pt x="562" y="462"/>
                </a:cubicBezTo>
                <a:cubicBezTo>
                  <a:pt x="545" y="465"/>
                  <a:pt x="539" y="474"/>
                  <a:pt x="543" y="491"/>
                </a:cubicBezTo>
                <a:cubicBezTo>
                  <a:pt x="545" y="504"/>
                  <a:pt x="539" y="511"/>
                  <a:pt x="526" y="511"/>
                </a:cubicBezTo>
                <a:cubicBezTo>
                  <a:pt x="507" y="512"/>
                  <a:pt x="500" y="518"/>
                  <a:pt x="499" y="536"/>
                </a:cubicBezTo>
                <a:cubicBezTo>
                  <a:pt x="499" y="550"/>
                  <a:pt x="492" y="555"/>
                  <a:pt x="478" y="552"/>
                </a:cubicBezTo>
                <a:cubicBezTo>
                  <a:pt x="461" y="548"/>
                  <a:pt x="453" y="553"/>
                  <a:pt x="448" y="571"/>
                </a:cubicBezTo>
                <a:cubicBezTo>
                  <a:pt x="444" y="585"/>
                  <a:pt x="437" y="588"/>
                  <a:pt x="423" y="582"/>
                </a:cubicBezTo>
                <a:cubicBezTo>
                  <a:pt x="407" y="575"/>
                  <a:pt x="398" y="579"/>
                  <a:pt x="391" y="594"/>
                </a:cubicBezTo>
                <a:cubicBezTo>
                  <a:pt x="384" y="607"/>
                  <a:pt x="376" y="609"/>
                  <a:pt x="364" y="600"/>
                </a:cubicBezTo>
                <a:cubicBezTo>
                  <a:pt x="350" y="590"/>
                  <a:pt x="340" y="592"/>
                  <a:pt x="330" y="605"/>
                </a:cubicBezTo>
                <a:cubicBezTo>
                  <a:pt x="321" y="616"/>
                  <a:pt x="312" y="617"/>
                  <a:pt x="302" y="606"/>
                </a:cubicBezTo>
                <a:cubicBezTo>
                  <a:pt x="291" y="593"/>
                  <a:pt x="281" y="592"/>
                  <a:pt x="267" y="604"/>
                </a:cubicBezTo>
                <a:cubicBezTo>
                  <a:pt x="257" y="612"/>
                  <a:pt x="248" y="611"/>
                  <a:pt x="241" y="599"/>
                </a:cubicBezTo>
                <a:cubicBezTo>
                  <a:pt x="232" y="583"/>
                  <a:pt x="223" y="581"/>
                  <a:pt x="207" y="589"/>
                </a:cubicBezTo>
                <a:cubicBezTo>
                  <a:pt x="195" y="595"/>
                  <a:pt x="186" y="592"/>
                  <a:pt x="182" y="579"/>
                </a:cubicBezTo>
                <a:cubicBezTo>
                  <a:pt x="176" y="561"/>
                  <a:pt x="169" y="557"/>
                  <a:pt x="150" y="562"/>
                </a:cubicBezTo>
                <a:cubicBezTo>
                  <a:pt x="137" y="566"/>
                  <a:pt x="130" y="560"/>
                  <a:pt x="129" y="547"/>
                </a:cubicBezTo>
                <a:cubicBezTo>
                  <a:pt x="127" y="529"/>
                  <a:pt x="119" y="523"/>
                  <a:pt x="101" y="524"/>
                </a:cubicBezTo>
                <a:cubicBezTo>
                  <a:pt x="88" y="525"/>
                  <a:pt x="81" y="518"/>
                  <a:pt x="83" y="505"/>
                </a:cubicBezTo>
                <a:cubicBezTo>
                  <a:pt x="85" y="486"/>
                  <a:pt x="79" y="479"/>
                  <a:pt x="61" y="476"/>
                </a:cubicBezTo>
                <a:cubicBezTo>
                  <a:pt x="48" y="475"/>
                  <a:pt x="43" y="466"/>
                  <a:pt x="47" y="454"/>
                </a:cubicBezTo>
                <a:cubicBezTo>
                  <a:pt x="53" y="436"/>
                  <a:pt x="49" y="428"/>
                  <a:pt x="32" y="422"/>
                </a:cubicBezTo>
                <a:cubicBezTo>
                  <a:pt x="19" y="416"/>
                  <a:pt x="16" y="408"/>
                  <a:pt x="23" y="396"/>
                </a:cubicBezTo>
                <a:cubicBezTo>
                  <a:pt x="32" y="381"/>
                  <a:pt x="30" y="371"/>
                  <a:pt x="15" y="362"/>
                </a:cubicBezTo>
                <a:cubicBezTo>
                  <a:pt x="3" y="354"/>
                  <a:pt x="2" y="345"/>
                  <a:pt x="11" y="335"/>
                </a:cubicBezTo>
                <a:cubicBezTo>
                  <a:pt x="23" y="322"/>
                  <a:pt x="23" y="312"/>
                  <a:pt x="10" y="300"/>
                </a:cubicBezTo>
                <a:cubicBezTo>
                  <a:pt x="0" y="290"/>
                  <a:pt x="1" y="281"/>
                  <a:pt x="12" y="273"/>
                </a:cubicBezTo>
                <a:cubicBezTo>
                  <a:pt x="27" y="262"/>
                  <a:pt x="28" y="253"/>
                  <a:pt x="18" y="238"/>
                </a:cubicBezTo>
                <a:cubicBezTo>
                  <a:pt x="11" y="227"/>
                  <a:pt x="13" y="218"/>
                  <a:pt x="26" y="212"/>
                </a:cubicBezTo>
                <a:cubicBezTo>
                  <a:pt x="42" y="205"/>
                  <a:pt x="46" y="196"/>
                  <a:pt x="40" y="180"/>
                </a:cubicBezTo>
                <a:cubicBezTo>
                  <a:pt x="34" y="166"/>
                  <a:pt x="38" y="159"/>
                  <a:pt x="54" y="156"/>
                </a:cubicBezTo>
                <a:cubicBezTo>
                  <a:pt x="68" y="153"/>
                  <a:pt x="75" y="143"/>
                  <a:pt x="73" y="129"/>
                </a:cubicBezTo>
                <a:cubicBezTo>
                  <a:pt x="70" y="112"/>
                  <a:pt x="75" y="106"/>
                  <a:pt x="91" y="106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76800" tIns="38400" rIns="76800" bIns="3840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01338" y="5302367"/>
            <a:ext cx="975838" cy="323771"/>
          </a:xfrm>
          <a:prstGeom prst="rect">
            <a:avLst/>
          </a:prstGeom>
          <a:noFill/>
        </p:spPr>
        <p:txBody>
          <a:bodyPr wrap="none" lIns="76800" tIns="38400" rIns="76800" bIns="38400" rtlCol="0" anchor="ctr">
            <a:spAutoFit/>
          </a:bodyPr>
          <a:lstStyle/>
          <a:p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986705" y="3753632"/>
            <a:ext cx="975838" cy="323771"/>
          </a:xfrm>
          <a:prstGeom prst="rect">
            <a:avLst/>
          </a:prstGeom>
          <a:noFill/>
        </p:spPr>
        <p:txBody>
          <a:bodyPr wrap="none" lIns="76800" tIns="38400" rIns="76800" bIns="38400" rtlCol="0" anchor="ctr">
            <a:spAutoFit/>
          </a:bodyPr>
          <a:lstStyle/>
          <a:p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721422" y="2527283"/>
            <a:ext cx="975838" cy="323771"/>
          </a:xfrm>
          <a:prstGeom prst="rect">
            <a:avLst/>
          </a:prstGeom>
          <a:noFill/>
        </p:spPr>
        <p:txBody>
          <a:bodyPr wrap="none" lIns="76800" tIns="38400" rIns="76800" bIns="38400" rtlCol="0" anchor="ctr">
            <a:spAutoFit/>
          </a:bodyPr>
          <a:lstStyle/>
          <a:p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328200" y="2527283"/>
            <a:ext cx="975838" cy="323771"/>
          </a:xfrm>
          <a:prstGeom prst="rect">
            <a:avLst/>
          </a:prstGeom>
          <a:noFill/>
        </p:spPr>
        <p:txBody>
          <a:bodyPr wrap="none" lIns="76800" tIns="38400" rIns="76800" bIns="38400" rtlCol="0" anchor="ctr">
            <a:spAutoFit/>
          </a:bodyPr>
          <a:lstStyle/>
          <a:p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032249" y="3773636"/>
            <a:ext cx="975838" cy="323771"/>
          </a:xfrm>
          <a:prstGeom prst="rect">
            <a:avLst/>
          </a:prstGeom>
          <a:noFill/>
        </p:spPr>
        <p:txBody>
          <a:bodyPr wrap="none" lIns="76800" tIns="38400" rIns="76800" bIns="38400" rtlCol="0" anchor="ctr">
            <a:spAutoFit/>
          </a:bodyPr>
          <a:lstStyle/>
          <a:p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586287" y="5309034"/>
            <a:ext cx="975838" cy="323771"/>
          </a:xfrm>
          <a:prstGeom prst="rect">
            <a:avLst/>
          </a:prstGeom>
          <a:noFill/>
        </p:spPr>
        <p:txBody>
          <a:bodyPr wrap="none" lIns="76800" tIns="38400" rIns="76800" bIns="38400" rtlCol="0" anchor="ctr">
            <a:spAutoFit/>
          </a:bodyPr>
          <a:lstStyle/>
          <a:p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97401" y="5129638"/>
            <a:ext cx="2263888" cy="677714"/>
          </a:xfrm>
          <a:prstGeom prst="rect">
            <a:avLst/>
          </a:prstGeom>
          <a:noFill/>
        </p:spPr>
        <p:txBody>
          <a:bodyPr wrap="square" lIns="76800" tIns="38400" rIns="76800" bIns="3840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432394" y="3493407"/>
            <a:ext cx="2263888" cy="677714"/>
          </a:xfrm>
          <a:prstGeom prst="rect">
            <a:avLst/>
          </a:prstGeom>
          <a:noFill/>
        </p:spPr>
        <p:txBody>
          <a:bodyPr wrap="square" lIns="76800" tIns="38400" rIns="76800" bIns="3840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234174" y="2247053"/>
            <a:ext cx="2263888" cy="677714"/>
          </a:xfrm>
          <a:prstGeom prst="rect">
            <a:avLst/>
          </a:prstGeom>
          <a:noFill/>
        </p:spPr>
        <p:txBody>
          <a:bodyPr wrap="square" lIns="76800" tIns="38400" rIns="76800" bIns="3840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263204" y="3493407"/>
            <a:ext cx="2158286" cy="677714"/>
          </a:xfrm>
          <a:prstGeom prst="rect">
            <a:avLst/>
          </a:prstGeom>
          <a:noFill/>
        </p:spPr>
        <p:txBody>
          <a:bodyPr wrap="square" lIns="76800" tIns="38400" rIns="76800" bIns="3840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582712" y="2247053"/>
            <a:ext cx="2158286" cy="677714"/>
          </a:xfrm>
          <a:prstGeom prst="rect">
            <a:avLst/>
          </a:prstGeom>
          <a:noFill/>
        </p:spPr>
        <p:txBody>
          <a:bodyPr wrap="square" lIns="76800" tIns="38400" rIns="76800" bIns="3840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049488" y="5129638"/>
            <a:ext cx="2158286" cy="677714"/>
          </a:xfrm>
          <a:prstGeom prst="rect">
            <a:avLst/>
          </a:prstGeom>
          <a:noFill/>
        </p:spPr>
        <p:txBody>
          <a:bodyPr wrap="square" lIns="76800" tIns="38400" rIns="76800" bIns="3840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</p:spTree>
    <p:extLst>
      <p:ext uri="{BB962C8B-B14F-4D97-AF65-F5344CB8AC3E}">
        <p14:creationId xmlns:p14="http://schemas.microsoft.com/office/powerpoint/2010/main" val="1864881277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86400000">
                                      <p:cBhvr>
                                        <p:cTn id="10" dur="8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44" presetClass="pat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4827E-6 -1.48148E-6 C 2.24827E-6 0.00023 0.05002 -0.50208 0.19851 -0.50856 C 0.34714 -0.51481 0.39156 -0.08588 0.40068 -1.48148E-6 " pathEditMode="relative" rAng="0" ptsTypes="fsf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34" y="-25741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86400000">
                                      <p:cBhvr>
                                        <p:cTn id="20" dur="8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86400000">
                                      <p:cBhvr>
                                        <p:cTn id="28" dur="8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86400000">
                                      <p:cBhvr>
                                        <p:cTn id="36" dur="8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86400000">
                                      <p:cBhvr>
                                        <p:cTn id="44" dur="8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86400000">
                                      <p:cBhvr>
                                        <p:cTn id="52" dur="8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63" presetClass="path" presetSubtype="0" accel="50000" decel="50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16667E-7 6.35838E-7 L 0.40052 6.35838E-7 " pathEditMode="relative" rAng="0" ptsTypes="AA">
                                      <p:cBhvr>
                                        <p:cTn id="54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26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2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2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2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8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8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8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  <p:bldP spid="5" grpId="3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2" grpId="0" animBg="1"/>
      <p:bldP spid="12" grpId="1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圆角矩形 94"/>
          <p:cNvSpPr/>
          <p:nvPr/>
        </p:nvSpPr>
        <p:spPr>
          <a:xfrm>
            <a:off x="4439022" y="2276872"/>
            <a:ext cx="1584177" cy="1584176"/>
          </a:xfrm>
          <a:prstGeom prst="roundRect">
            <a:avLst>
              <a:gd name="adj" fmla="val 9051"/>
            </a:avLst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96" name="圆角矩形 95"/>
          <p:cNvSpPr/>
          <p:nvPr/>
        </p:nvSpPr>
        <p:spPr>
          <a:xfrm>
            <a:off x="6167213" y="2276872"/>
            <a:ext cx="1584177" cy="1584176"/>
          </a:xfrm>
          <a:prstGeom prst="roundRect">
            <a:avLst>
              <a:gd name="adj" fmla="val 9051"/>
            </a:avLst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97" name="圆角矩形 96"/>
          <p:cNvSpPr/>
          <p:nvPr/>
        </p:nvSpPr>
        <p:spPr>
          <a:xfrm>
            <a:off x="4439022" y="4005065"/>
            <a:ext cx="1584177" cy="1584176"/>
          </a:xfrm>
          <a:prstGeom prst="roundRect">
            <a:avLst>
              <a:gd name="adj" fmla="val 9051"/>
            </a:avLst>
          </a:prstGeom>
          <a:blipFill>
            <a:blip r:embed="rId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98" name="圆角矩形 97"/>
          <p:cNvSpPr/>
          <p:nvPr/>
        </p:nvSpPr>
        <p:spPr>
          <a:xfrm>
            <a:off x="6167213" y="4005065"/>
            <a:ext cx="1584177" cy="1584176"/>
          </a:xfrm>
          <a:prstGeom prst="roundRect">
            <a:avLst>
              <a:gd name="adj" fmla="val 9051"/>
            </a:avLst>
          </a:prstGeom>
          <a:blipFill>
            <a:blip r:embed="rId6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99" name="圆角矩形 98"/>
          <p:cNvSpPr/>
          <p:nvPr/>
        </p:nvSpPr>
        <p:spPr>
          <a:xfrm>
            <a:off x="5591150" y="3429000"/>
            <a:ext cx="432048" cy="432048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/>
            <a:r>
              <a:rPr lang="en-US" altLang="zh-CN" dirty="0"/>
              <a:t>1</a:t>
            </a:r>
            <a:endParaRPr lang="zh-CN" altLang="en-US"/>
          </a:p>
        </p:txBody>
      </p:sp>
      <p:sp>
        <p:nvSpPr>
          <p:cNvPr id="100" name="圆角矩形 99"/>
          <p:cNvSpPr/>
          <p:nvPr/>
        </p:nvSpPr>
        <p:spPr>
          <a:xfrm>
            <a:off x="6167213" y="3429000"/>
            <a:ext cx="432048" cy="432048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/>
            <a:r>
              <a:rPr lang="en-US" altLang="zh-CN" dirty="0"/>
              <a:t>2</a:t>
            </a:r>
            <a:endParaRPr lang="zh-CN" altLang="en-US"/>
          </a:p>
        </p:txBody>
      </p:sp>
      <p:sp>
        <p:nvSpPr>
          <p:cNvPr id="101" name="圆角矩形 100"/>
          <p:cNvSpPr/>
          <p:nvPr/>
        </p:nvSpPr>
        <p:spPr>
          <a:xfrm>
            <a:off x="5591150" y="4005064"/>
            <a:ext cx="432048" cy="432048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/>
            <a:r>
              <a:rPr lang="en-US" altLang="zh-CN" dirty="0"/>
              <a:t>3</a:t>
            </a:r>
            <a:endParaRPr lang="zh-CN" altLang="en-US"/>
          </a:p>
        </p:txBody>
      </p:sp>
      <p:sp>
        <p:nvSpPr>
          <p:cNvPr id="102" name="圆角矩形 101"/>
          <p:cNvSpPr/>
          <p:nvPr/>
        </p:nvSpPr>
        <p:spPr>
          <a:xfrm>
            <a:off x="6167213" y="4005064"/>
            <a:ext cx="432048" cy="432048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/>
            <a:r>
              <a:rPr lang="en-US" altLang="zh-CN" dirty="0"/>
              <a:t>4</a:t>
            </a:r>
            <a:endParaRPr lang="zh-CN" altLang="en-US"/>
          </a:p>
        </p:txBody>
      </p:sp>
      <p:sp>
        <p:nvSpPr>
          <p:cNvPr id="103" name="TextBox 102"/>
          <p:cNvSpPr txBox="1"/>
          <p:nvPr/>
        </p:nvSpPr>
        <p:spPr>
          <a:xfrm>
            <a:off x="896239" y="2810547"/>
            <a:ext cx="3341149" cy="812530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2463112" y="2348883"/>
            <a:ext cx="1774276" cy="415498"/>
          </a:xfrm>
          <a:prstGeom prst="rect">
            <a:avLst/>
          </a:prstGeom>
          <a:noFill/>
        </p:spPr>
        <p:txBody>
          <a:bodyPr wrap="square" lIns="91423" tIns="0" rIns="91423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7984717" y="2810547"/>
            <a:ext cx="3341149" cy="812530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7984718" y="2348883"/>
            <a:ext cx="1774276" cy="415498"/>
          </a:xfrm>
          <a:prstGeom prst="rect">
            <a:avLst/>
          </a:prstGeom>
          <a:noFill/>
        </p:spPr>
        <p:txBody>
          <a:bodyPr wrap="square" lIns="91423" tIns="0" rIns="91423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896239" y="4667497"/>
            <a:ext cx="3341149" cy="812530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2463112" y="4205833"/>
            <a:ext cx="1774276" cy="415498"/>
          </a:xfrm>
          <a:prstGeom prst="rect">
            <a:avLst/>
          </a:prstGeom>
          <a:noFill/>
        </p:spPr>
        <p:txBody>
          <a:bodyPr wrap="square" lIns="91423" tIns="0" rIns="91423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109" name="TextBox 108"/>
          <p:cNvSpPr txBox="1"/>
          <p:nvPr/>
        </p:nvSpPr>
        <p:spPr>
          <a:xfrm>
            <a:off x="7984717" y="4667497"/>
            <a:ext cx="3341149" cy="812530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7984718" y="4205833"/>
            <a:ext cx="1774276" cy="415498"/>
          </a:xfrm>
          <a:prstGeom prst="rect">
            <a:avLst/>
          </a:prstGeom>
          <a:noFill/>
        </p:spPr>
        <p:txBody>
          <a:bodyPr wrap="square" lIns="91423" tIns="0" rIns="91423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1864881277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00"/>
                            </p:stCondLst>
                            <p:childTnLst>
                              <p:par>
                                <p:cTn id="30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600"/>
                            </p:stCondLst>
                            <p:childTnLst>
                              <p:par>
                                <p:cTn id="5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/>
      <p:bldP spid="104" grpId="0"/>
      <p:bldP spid="105" grpId="0"/>
      <p:bldP spid="106" grpId="0"/>
      <p:bldP spid="107" grpId="0"/>
      <p:bldP spid="108" grpId="0"/>
      <p:bldP spid="109" grpId="0"/>
      <p:bldP spid="1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22"/>
          <p:cNvSpPr>
            <a:spLocks noChangeArrowheads="1"/>
          </p:cNvSpPr>
          <p:nvPr/>
        </p:nvSpPr>
        <p:spPr bwMode="auto">
          <a:xfrm>
            <a:off x="4549168" y="1700808"/>
            <a:ext cx="1447847" cy="1451333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0" tIns="41999" rIns="0" bIns="41999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22" name="Line 23"/>
          <p:cNvSpPr>
            <a:spLocks noChangeShapeType="1"/>
          </p:cNvSpPr>
          <p:nvPr/>
        </p:nvSpPr>
        <p:spPr bwMode="auto">
          <a:xfrm flipH="1">
            <a:off x="1034567" y="2428312"/>
            <a:ext cx="3514601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dash"/>
            <a:miter lim="800000"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4"/>
          <p:cNvSpPr>
            <a:spLocks noEditPoints="1"/>
          </p:cNvSpPr>
          <p:nvPr/>
        </p:nvSpPr>
        <p:spPr bwMode="auto">
          <a:xfrm>
            <a:off x="3487170" y="2229903"/>
            <a:ext cx="407896" cy="407843"/>
          </a:xfrm>
          <a:custGeom>
            <a:avLst/>
            <a:gdLst>
              <a:gd name="T0" fmla="*/ 23 w 47"/>
              <a:gd name="T1" fmla="*/ 0 h 47"/>
              <a:gd name="T2" fmla="*/ 47 w 47"/>
              <a:gd name="T3" fmla="*/ 24 h 47"/>
              <a:gd name="T4" fmla="*/ 23 w 47"/>
              <a:gd name="T5" fmla="*/ 47 h 47"/>
              <a:gd name="T6" fmla="*/ 0 w 47"/>
              <a:gd name="T7" fmla="*/ 24 h 47"/>
              <a:gd name="T8" fmla="*/ 23 w 47"/>
              <a:gd name="T9" fmla="*/ 0 h 47"/>
              <a:gd name="T10" fmla="*/ 23 w 47"/>
              <a:gd name="T11" fmla="*/ 15 h 47"/>
              <a:gd name="T12" fmla="*/ 15 w 47"/>
              <a:gd name="T13" fmla="*/ 24 h 47"/>
              <a:gd name="T14" fmla="*/ 23 w 47"/>
              <a:gd name="T15" fmla="*/ 32 h 47"/>
              <a:gd name="T16" fmla="*/ 32 w 47"/>
              <a:gd name="T17" fmla="*/ 24 h 47"/>
              <a:gd name="T18" fmla="*/ 23 w 47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47">
                <a:moveTo>
                  <a:pt x="23" y="0"/>
                </a:moveTo>
                <a:cubicBezTo>
                  <a:pt x="36" y="0"/>
                  <a:pt x="47" y="11"/>
                  <a:pt x="47" y="24"/>
                </a:cubicBezTo>
                <a:cubicBezTo>
                  <a:pt x="47" y="37"/>
                  <a:pt x="36" y="47"/>
                  <a:pt x="23" y="47"/>
                </a:cubicBezTo>
                <a:cubicBezTo>
                  <a:pt x="10" y="47"/>
                  <a:pt x="0" y="37"/>
                  <a:pt x="0" y="24"/>
                </a:cubicBezTo>
                <a:cubicBezTo>
                  <a:pt x="0" y="11"/>
                  <a:pt x="10" y="0"/>
                  <a:pt x="23" y="0"/>
                </a:cubicBezTo>
                <a:close/>
                <a:moveTo>
                  <a:pt x="23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3" y="32"/>
                </a:cubicBezTo>
                <a:cubicBezTo>
                  <a:pt x="28" y="32"/>
                  <a:pt x="32" y="28"/>
                  <a:pt x="32" y="24"/>
                </a:cubicBezTo>
                <a:cubicBezTo>
                  <a:pt x="32" y="19"/>
                  <a:pt x="28" y="15"/>
                  <a:pt x="23" y="1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5"/>
          <p:cNvSpPr>
            <a:spLocks noEditPoints="1"/>
          </p:cNvSpPr>
          <p:nvPr/>
        </p:nvSpPr>
        <p:spPr bwMode="auto">
          <a:xfrm>
            <a:off x="2531736" y="2229903"/>
            <a:ext cx="411571" cy="407843"/>
          </a:xfrm>
          <a:custGeom>
            <a:avLst/>
            <a:gdLst>
              <a:gd name="T0" fmla="*/ 24 w 47"/>
              <a:gd name="T1" fmla="*/ 0 h 47"/>
              <a:gd name="T2" fmla="*/ 47 w 47"/>
              <a:gd name="T3" fmla="*/ 24 h 47"/>
              <a:gd name="T4" fmla="*/ 24 w 47"/>
              <a:gd name="T5" fmla="*/ 47 h 47"/>
              <a:gd name="T6" fmla="*/ 0 w 47"/>
              <a:gd name="T7" fmla="*/ 24 h 47"/>
              <a:gd name="T8" fmla="*/ 24 w 47"/>
              <a:gd name="T9" fmla="*/ 0 h 47"/>
              <a:gd name="T10" fmla="*/ 24 w 47"/>
              <a:gd name="T11" fmla="*/ 15 h 47"/>
              <a:gd name="T12" fmla="*/ 15 w 47"/>
              <a:gd name="T13" fmla="*/ 24 h 47"/>
              <a:gd name="T14" fmla="*/ 24 w 47"/>
              <a:gd name="T15" fmla="*/ 32 h 47"/>
              <a:gd name="T16" fmla="*/ 32 w 47"/>
              <a:gd name="T17" fmla="*/ 24 h 47"/>
              <a:gd name="T18" fmla="*/ 24 w 47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47">
                <a:moveTo>
                  <a:pt x="24" y="0"/>
                </a:moveTo>
                <a:cubicBezTo>
                  <a:pt x="37" y="0"/>
                  <a:pt x="47" y="11"/>
                  <a:pt x="47" y="24"/>
                </a:cubicBezTo>
                <a:cubicBezTo>
                  <a:pt x="47" y="37"/>
                  <a:pt x="37" y="47"/>
                  <a:pt x="24" y="47"/>
                </a:cubicBezTo>
                <a:cubicBezTo>
                  <a:pt x="11" y="47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lose/>
                <a:moveTo>
                  <a:pt x="24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4" y="32"/>
                </a:cubicBezTo>
                <a:cubicBezTo>
                  <a:pt x="28" y="32"/>
                  <a:pt x="32" y="28"/>
                  <a:pt x="32" y="24"/>
                </a:cubicBezTo>
                <a:cubicBezTo>
                  <a:pt x="32" y="19"/>
                  <a:pt x="28" y="15"/>
                  <a:pt x="24" y="1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6"/>
          <p:cNvSpPr>
            <a:spLocks noEditPoints="1"/>
          </p:cNvSpPr>
          <p:nvPr/>
        </p:nvSpPr>
        <p:spPr bwMode="auto">
          <a:xfrm>
            <a:off x="1579981" y="2229903"/>
            <a:ext cx="415245" cy="407843"/>
          </a:xfrm>
          <a:custGeom>
            <a:avLst/>
            <a:gdLst>
              <a:gd name="T0" fmla="*/ 24 w 48"/>
              <a:gd name="T1" fmla="*/ 0 h 47"/>
              <a:gd name="T2" fmla="*/ 48 w 48"/>
              <a:gd name="T3" fmla="*/ 24 h 47"/>
              <a:gd name="T4" fmla="*/ 24 w 48"/>
              <a:gd name="T5" fmla="*/ 47 h 47"/>
              <a:gd name="T6" fmla="*/ 0 w 48"/>
              <a:gd name="T7" fmla="*/ 24 h 47"/>
              <a:gd name="T8" fmla="*/ 24 w 48"/>
              <a:gd name="T9" fmla="*/ 0 h 47"/>
              <a:gd name="T10" fmla="*/ 24 w 48"/>
              <a:gd name="T11" fmla="*/ 15 h 47"/>
              <a:gd name="T12" fmla="*/ 15 w 48"/>
              <a:gd name="T13" fmla="*/ 24 h 47"/>
              <a:gd name="T14" fmla="*/ 24 w 48"/>
              <a:gd name="T15" fmla="*/ 32 h 47"/>
              <a:gd name="T16" fmla="*/ 32 w 48"/>
              <a:gd name="T17" fmla="*/ 24 h 47"/>
              <a:gd name="T18" fmla="*/ 24 w 48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" h="47">
                <a:moveTo>
                  <a:pt x="24" y="0"/>
                </a:moveTo>
                <a:cubicBezTo>
                  <a:pt x="37" y="0"/>
                  <a:pt x="48" y="11"/>
                  <a:pt x="48" y="24"/>
                </a:cubicBezTo>
                <a:cubicBezTo>
                  <a:pt x="48" y="37"/>
                  <a:pt x="37" y="47"/>
                  <a:pt x="24" y="47"/>
                </a:cubicBezTo>
                <a:cubicBezTo>
                  <a:pt x="11" y="47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lose/>
                <a:moveTo>
                  <a:pt x="24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4" y="32"/>
                </a:cubicBezTo>
                <a:cubicBezTo>
                  <a:pt x="29" y="32"/>
                  <a:pt x="32" y="28"/>
                  <a:pt x="32" y="24"/>
                </a:cubicBezTo>
                <a:cubicBezTo>
                  <a:pt x="32" y="19"/>
                  <a:pt x="29" y="15"/>
                  <a:pt x="24" y="1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7"/>
          <p:cNvSpPr>
            <a:spLocks/>
          </p:cNvSpPr>
          <p:nvPr/>
        </p:nvSpPr>
        <p:spPr bwMode="auto">
          <a:xfrm>
            <a:off x="3608435" y="2542213"/>
            <a:ext cx="1936588" cy="1649743"/>
          </a:xfrm>
          <a:custGeom>
            <a:avLst/>
            <a:gdLst>
              <a:gd name="T0" fmla="*/ 172 w 223"/>
              <a:gd name="T1" fmla="*/ 172 h 190"/>
              <a:gd name="T2" fmla="*/ 50 w 223"/>
              <a:gd name="T3" fmla="*/ 122 h 190"/>
              <a:gd name="T4" fmla="*/ 0 w 223"/>
              <a:gd name="T5" fmla="*/ 0 h 190"/>
              <a:gd name="T6" fmla="*/ 22 w 223"/>
              <a:gd name="T7" fmla="*/ 0 h 190"/>
              <a:gd name="T8" fmla="*/ 66 w 223"/>
              <a:gd name="T9" fmla="*/ 106 h 190"/>
              <a:gd name="T10" fmla="*/ 172 w 223"/>
              <a:gd name="T11" fmla="*/ 150 h 190"/>
              <a:gd name="T12" fmla="*/ 172 w 223"/>
              <a:gd name="T13" fmla="*/ 132 h 190"/>
              <a:gd name="T14" fmla="*/ 223 w 223"/>
              <a:gd name="T15" fmla="*/ 163 h 190"/>
              <a:gd name="T16" fmla="*/ 172 w 223"/>
              <a:gd name="T17" fmla="*/ 190 h 190"/>
              <a:gd name="T18" fmla="*/ 172 w 223"/>
              <a:gd name="T19" fmla="*/ 172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3" h="190">
                <a:moveTo>
                  <a:pt x="172" y="172"/>
                </a:moveTo>
                <a:cubicBezTo>
                  <a:pt x="124" y="172"/>
                  <a:pt x="81" y="153"/>
                  <a:pt x="50" y="122"/>
                </a:cubicBezTo>
                <a:cubicBezTo>
                  <a:pt x="19" y="91"/>
                  <a:pt x="0" y="48"/>
                  <a:pt x="0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41"/>
                  <a:pt x="39" y="79"/>
                  <a:pt x="66" y="106"/>
                </a:cubicBezTo>
                <a:cubicBezTo>
                  <a:pt x="93" y="133"/>
                  <a:pt x="131" y="150"/>
                  <a:pt x="172" y="150"/>
                </a:cubicBezTo>
                <a:cubicBezTo>
                  <a:pt x="172" y="132"/>
                  <a:pt x="172" y="132"/>
                  <a:pt x="172" y="132"/>
                </a:cubicBezTo>
                <a:cubicBezTo>
                  <a:pt x="223" y="163"/>
                  <a:pt x="223" y="163"/>
                  <a:pt x="223" y="163"/>
                </a:cubicBezTo>
                <a:cubicBezTo>
                  <a:pt x="172" y="190"/>
                  <a:pt x="172" y="190"/>
                  <a:pt x="172" y="190"/>
                </a:cubicBezTo>
                <a:lnTo>
                  <a:pt x="172" y="172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8"/>
          <p:cNvSpPr>
            <a:spLocks/>
          </p:cNvSpPr>
          <p:nvPr/>
        </p:nvSpPr>
        <p:spPr bwMode="auto">
          <a:xfrm>
            <a:off x="2627279" y="2542214"/>
            <a:ext cx="2917743" cy="2630770"/>
          </a:xfrm>
          <a:custGeom>
            <a:avLst/>
            <a:gdLst>
              <a:gd name="T0" fmla="*/ 285 w 336"/>
              <a:gd name="T1" fmla="*/ 285 h 303"/>
              <a:gd name="T2" fmla="*/ 84 w 336"/>
              <a:gd name="T3" fmla="*/ 202 h 303"/>
              <a:gd name="T4" fmla="*/ 0 w 336"/>
              <a:gd name="T5" fmla="*/ 0 h 303"/>
              <a:gd name="T6" fmla="*/ 23 w 336"/>
              <a:gd name="T7" fmla="*/ 0 h 303"/>
              <a:gd name="T8" fmla="*/ 100 w 336"/>
              <a:gd name="T9" fmla="*/ 186 h 303"/>
              <a:gd name="T10" fmla="*/ 285 w 336"/>
              <a:gd name="T11" fmla="*/ 262 h 303"/>
              <a:gd name="T12" fmla="*/ 285 w 336"/>
              <a:gd name="T13" fmla="*/ 245 h 303"/>
              <a:gd name="T14" fmla="*/ 336 w 336"/>
              <a:gd name="T15" fmla="*/ 275 h 303"/>
              <a:gd name="T16" fmla="*/ 285 w 336"/>
              <a:gd name="T17" fmla="*/ 303 h 303"/>
              <a:gd name="T18" fmla="*/ 285 w 336"/>
              <a:gd name="T19" fmla="*/ 285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6" h="303">
                <a:moveTo>
                  <a:pt x="285" y="285"/>
                </a:moveTo>
                <a:cubicBezTo>
                  <a:pt x="206" y="285"/>
                  <a:pt x="135" y="253"/>
                  <a:pt x="84" y="202"/>
                </a:cubicBezTo>
                <a:cubicBezTo>
                  <a:pt x="32" y="150"/>
                  <a:pt x="0" y="79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72"/>
                  <a:pt x="52" y="138"/>
                  <a:pt x="100" y="186"/>
                </a:cubicBezTo>
                <a:cubicBezTo>
                  <a:pt x="147" y="233"/>
                  <a:pt x="213" y="262"/>
                  <a:pt x="285" y="262"/>
                </a:cubicBezTo>
                <a:cubicBezTo>
                  <a:pt x="285" y="245"/>
                  <a:pt x="285" y="245"/>
                  <a:pt x="285" y="245"/>
                </a:cubicBezTo>
                <a:cubicBezTo>
                  <a:pt x="336" y="275"/>
                  <a:pt x="336" y="275"/>
                  <a:pt x="336" y="275"/>
                </a:cubicBezTo>
                <a:cubicBezTo>
                  <a:pt x="285" y="303"/>
                  <a:pt x="285" y="303"/>
                  <a:pt x="285" y="303"/>
                </a:cubicBezTo>
                <a:lnTo>
                  <a:pt x="285" y="285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9"/>
          <p:cNvSpPr>
            <a:spLocks/>
          </p:cNvSpPr>
          <p:nvPr/>
        </p:nvSpPr>
        <p:spPr bwMode="auto">
          <a:xfrm>
            <a:off x="1675523" y="2542213"/>
            <a:ext cx="3869501" cy="3586078"/>
          </a:xfrm>
          <a:custGeom>
            <a:avLst/>
            <a:gdLst>
              <a:gd name="T0" fmla="*/ 395 w 446"/>
              <a:gd name="T1" fmla="*/ 395 h 413"/>
              <a:gd name="T2" fmla="*/ 116 w 446"/>
              <a:gd name="T3" fmla="*/ 279 h 413"/>
              <a:gd name="T4" fmla="*/ 0 w 446"/>
              <a:gd name="T5" fmla="*/ 0 h 413"/>
              <a:gd name="T6" fmla="*/ 23 w 446"/>
              <a:gd name="T7" fmla="*/ 0 h 413"/>
              <a:gd name="T8" fmla="*/ 132 w 446"/>
              <a:gd name="T9" fmla="*/ 263 h 413"/>
              <a:gd name="T10" fmla="*/ 395 w 446"/>
              <a:gd name="T11" fmla="*/ 373 h 413"/>
              <a:gd name="T12" fmla="*/ 395 w 446"/>
              <a:gd name="T13" fmla="*/ 355 h 413"/>
              <a:gd name="T14" fmla="*/ 446 w 446"/>
              <a:gd name="T15" fmla="*/ 385 h 413"/>
              <a:gd name="T16" fmla="*/ 395 w 446"/>
              <a:gd name="T17" fmla="*/ 413 h 413"/>
              <a:gd name="T18" fmla="*/ 395 w 446"/>
              <a:gd name="T19" fmla="*/ 395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6" h="413">
                <a:moveTo>
                  <a:pt x="395" y="395"/>
                </a:moveTo>
                <a:cubicBezTo>
                  <a:pt x="286" y="395"/>
                  <a:pt x="187" y="351"/>
                  <a:pt x="116" y="279"/>
                </a:cubicBezTo>
                <a:cubicBezTo>
                  <a:pt x="44" y="208"/>
                  <a:pt x="0" y="109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103"/>
                  <a:pt x="64" y="196"/>
                  <a:pt x="132" y="263"/>
                </a:cubicBezTo>
                <a:cubicBezTo>
                  <a:pt x="199" y="331"/>
                  <a:pt x="292" y="372"/>
                  <a:pt x="395" y="373"/>
                </a:cubicBezTo>
                <a:cubicBezTo>
                  <a:pt x="395" y="355"/>
                  <a:pt x="395" y="355"/>
                  <a:pt x="395" y="355"/>
                </a:cubicBezTo>
                <a:cubicBezTo>
                  <a:pt x="446" y="385"/>
                  <a:pt x="446" y="385"/>
                  <a:pt x="446" y="385"/>
                </a:cubicBezTo>
                <a:cubicBezTo>
                  <a:pt x="395" y="413"/>
                  <a:pt x="395" y="413"/>
                  <a:pt x="395" y="413"/>
                </a:cubicBezTo>
                <a:lnTo>
                  <a:pt x="395" y="395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5613287" y="3513307"/>
            <a:ext cx="617461" cy="848310"/>
          </a:xfrm>
          <a:prstGeom prst="rect">
            <a:avLst/>
          </a:prstGeom>
          <a:noFill/>
        </p:spPr>
        <p:txBody>
          <a:bodyPr wrap="none" lIns="83999" tIns="41999" rIns="83999" bIns="41999" rtlCol="0" anchor="ctr">
            <a:spAutoFit/>
          </a:bodyPr>
          <a:lstStyle/>
          <a:p>
            <a:r>
              <a:rPr lang="en-US" altLang="zh-CN" sz="5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50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613285" y="4474357"/>
            <a:ext cx="568854" cy="848310"/>
          </a:xfrm>
          <a:prstGeom prst="rect">
            <a:avLst/>
          </a:prstGeom>
          <a:noFill/>
        </p:spPr>
        <p:txBody>
          <a:bodyPr wrap="none" lIns="83999" tIns="41999" rIns="83999" bIns="41999" rtlCol="0" anchor="ctr">
            <a:spAutoFit/>
          </a:bodyPr>
          <a:lstStyle/>
          <a:p>
            <a:r>
              <a:rPr lang="en-US" altLang="zh-CN" sz="5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50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613286" y="5466716"/>
            <a:ext cx="598313" cy="848310"/>
          </a:xfrm>
          <a:prstGeom prst="rect">
            <a:avLst/>
          </a:prstGeom>
          <a:noFill/>
        </p:spPr>
        <p:txBody>
          <a:bodyPr wrap="none" lIns="83999" tIns="41999" rIns="83999" bIns="41999" rtlCol="0" anchor="ctr">
            <a:spAutoFit/>
          </a:bodyPr>
          <a:lstStyle/>
          <a:p>
            <a:r>
              <a:rPr lang="en-US" altLang="zh-CN" sz="5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50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327846" y="3574957"/>
            <a:ext cx="4591896" cy="746512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这里，或者通过通过复制您的文本。您的内容打在这里，或者通过通过复制您的文本。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327846" y="4570492"/>
            <a:ext cx="4591896" cy="746512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 ，或者通过复制您的文本后，在此框中选择粘贴，并选择只保留文字。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327846" y="5602341"/>
            <a:ext cx="4591896" cy="522411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</p:spTree>
    <p:extLst>
      <p:ext uri="{BB962C8B-B14F-4D97-AF65-F5344CB8AC3E}">
        <p14:creationId xmlns:p14="http://schemas.microsoft.com/office/powerpoint/2010/main" val="4165013610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9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400"/>
                            </p:stCondLst>
                            <p:childTnLst>
                              <p:par>
                                <p:cTn id="3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9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400"/>
                            </p:stCondLst>
                            <p:childTnLst>
                              <p:par>
                                <p:cTn id="5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9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400"/>
                            </p:stCondLst>
                            <p:childTnLst>
                              <p:par>
                                <p:cTn id="64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TextBox 120"/>
          <p:cNvSpPr txBox="1"/>
          <p:nvPr/>
        </p:nvSpPr>
        <p:spPr>
          <a:xfrm>
            <a:off x="880232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年度工作概述</a:t>
            </a:r>
          </a:p>
        </p:txBody>
      </p:sp>
      <p:sp>
        <p:nvSpPr>
          <p:cNvPr id="122" name="TextBox 121"/>
          <p:cNvSpPr txBox="1"/>
          <p:nvPr/>
        </p:nvSpPr>
        <p:spPr>
          <a:xfrm>
            <a:off x="3093908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</a:p>
        </p:txBody>
      </p:sp>
      <p:sp>
        <p:nvSpPr>
          <p:cNvPr id="123" name="TextBox 122"/>
          <p:cNvSpPr txBox="1"/>
          <p:nvPr/>
        </p:nvSpPr>
        <p:spPr>
          <a:xfrm>
            <a:off x="5236146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项目成果展示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7378384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工作不足之处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9520622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明年工作计划</a:t>
            </a:r>
          </a:p>
        </p:txBody>
      </p:sp>
      <p:grpSp>
        <p:nvGrpSpPr>
          <p:cNvPr id="130" name="组合 129"/>
          <p:cNvGrpSpPr/>
          <p:nvPr/>
        </p:nvGrpSpPr>
        <p:grpSpPr>
          <a:xfrm>
            <a:off x="1098414" y="2214554"/>
            <a:ext cx="1287185" cy="1287185"/>
            <a:chOff x="6501056" y="1873013"/>
            <a:chExt cx="696763" cy="696763"/>
          </a:xfrm>
        </p:grpSpPr>
        <p:sp>
          <p:nvSpPr>
            <p:cNvPr id="131" name="椭圆 130"/>
            <p:cNvSpPr/>
            <p:nvPr/>
          </p:nvSpPr>
          <p:spPr>
            <a:xfrm>
              <a:off x="6501056" y="1873013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32" name="组合 113"/>
            <p:cNvGrpSpPr>
              <a:grpSpLocks noChangeAspect="1"/>
            </p:cNvGrpSpPr>
            <p:nvPr/>
          </p:nvGrpSpPr>
          <p:grpSpPr>
            <a:xfrm>
              <a:off x="6616022" y="1996255"/>
              <a:ext cx="466830" cy="450242"/>
              <a:chOff x="7019925" y="5499100"/>
              <a:chExt cx="312738" cy="301626"/>
            </a:xfrm>
            <a:solidFill>
              <a:srgbClr val="BBBE2C"/>
            </a:solidFill>
          </p:grpSpPr>
          <p:sp>
            <p:nvSpPr>
              <p:cNvPr id="133" name="Freeform 252"/>
              <p:cNvSpPr>
                <a:spLocks/>
              </p:cNvSpPr>
              <p:nvPr/>
            </p:nvSpPr>
            <p:spPr bwMode="auto">
              <a:xfrm>
                <a:off x="7069138" y="5567363"/>
                <a:ext cx="214313" cy="23336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008BB6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134" name="Freeform 253"/>
              <p:cNvSpPr>
                <a:spLocks/>
              </p:cNvSpPr>
              <p:nvPr/>
            </p:nvSpPr>
            <p:spPr bwMode="auto">
              <a:xfrm>
                <a:off x="7019925" y="5499100"/>
                <a:ext cx="312738" cy="169863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solidFill>
                <a:srgbClr val="008BB6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</p:grpSp>
      </p:grpSp>
      <p:grpSp>
        <p:nvGrpSpPr>
          <p:cNvPr id="135" name="组合 134"/>
          <p:cNvGrpSpPr/>
          <p:nvPr/>
        </p:nvGrpSpPr>
        <p:grpSpPr>
          <a:xfrm>
            <a:off x="3312090" y="2214554"/>
            <a:ext cx="1287185" cy="1287185"/>
            <a:chOff x="6501056" y="2921024"/>
            <a:chExt cx="696763" cy="696763"/>
          </a:xfrm>
        </p:grpSpPr>
        <p:sp>
          <p:nvSpPr>
            <p:cNvPr id="136" name="椭圆 135"/>
            <p:cNvSpPr/>
            <p:nvPr/>
          </p:nvSpPr>
          <p:spPr>
            <a:xfrm>
              <a:off x="6501056" y="2921024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37" name="组合 118"/>
            <p:cNvGrpSpPr>
              <a:grpSpLocks noChangeAspect="1"/>
            </p:cNvGrpSpPr>
            <p:nvPr/>
          </p:nvGrpSpPr>
          <p:grpSpPr>
            <a:xfrm>
              <a:off x="6636672" y="3066937"/>
              <a:ext cx="455384" cy="390650"/>
              <a:chOff x="5084763" y="971550"/>
              <a:chExt cx="323850" cy="277813"/>
            </a:xfrm>
            <a:solidFill>
              <a:srgbClr val="4ABAB5"/>
            </a:solidFill>
          </p:grpSpPr>
          <p:sp>
            <p:nvSpPr>
              <p:cNvPr id="138" name="Freeform 301"/>
              <p:cNvSpPr>
                <a:spLocks noEditPoints="1"/>
              </p:cNvSpPr>
              <p:nvPr/>
            </p:nvSpPr>
            <p:spPr bwMode="auto">
              <a:xfrm>
                <a:off x="5191125" y="1031875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  <p:sp>
            <p:nvSpPr>
              <p:cNvPr id="139" name="Freeform 302"/>
              <p:cNvSpPr>
                <a:spLocks noEditPoints="1"/>
              </p:cNvSpPr>
              <p:nvPr/>
            </p:nvSpPr>
            <p:spPr bwMode="auto">
              <a:xfrm>
                <a:off x="5084763" y="971550"/>
                <a:ext cx="139700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  <p:sp>
            <p:nvSpPr>
              <p:cNvPr id="140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</p:grpSp>
      </p:grpSp>
      <p:grpSp>
        <p:nvGrpSpPr>
          <p:cNvPr id="141" name="组合 140"/>
          <p:cNvGrpSpPr/>
          <p:nvPr/>
        </p:nvGrpSpPr>
        <p:grpSpPr>
          <a:xfrm>
            <a:off x="7596566" y="2214554"/>
            <a:ext cx="1287185" cy="1287185"/>
            <a:chOff x="4840168" y="3971584"/>
            <a:chExt cx="522572" cy="522572"/>
          </a:xfrm>
        </p:grpSpPr>
        <p:sp>
          <p:nvSpPr>
            <p:cNvPr id="142" name="椭圆 141"/>
            <p:cNvSpPr/>
            <p:nvPr/>
          </p:nvSpPr>
          <p:spPr>
            <a:xfrm>
              <a:off x="4840168" y="3971584"/>
              <a:ext cx="522572" cy="522572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43" name="组合 137"/>
            <p:cNvGrpSpPr/>
            <p:nvPr/>
          </p:nvGrpSpPr>
          <p:grpSpPr>
            <a:xfrm>
              <a:off x="4981489" y="4078661"/>
              <a:ext cx="239931" cy="308418"/>
              <a:chOff x="731016" y="1671338"/>
              <a:chExt cx="366231" cy="470769"/>
            </a:xfrm>
            <a:solidFill>
              <a:srgbClr val="B91F38"/>
            </a:solidFill>
          </p:grpSpPr>
          <p:sp>
            <p:nvSpPr>
              <p:cNvPr id="144" name="Freeform 108"/>
              <p:cNvSpPr>
                <a:spLocks/>
              </p:cNvSpPr>
              <p:nvPr/>
            </p:nvSpPr>
            <p:spPr bwMode="auto">
              <a:xfrm flipH="1">
                <a:off x="731016" y="2089492"/>
                <a:ext cx="51922" cy="52615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45" name="Freeform 109"/>
              <p:cNvSpPr>
                <a:spLocks noEditPoints="1"/>
              </p:cNvSpPr>
              <p:nvPr/>
            </p:nvSpPr>
            <p:spPr bwMode="auto">
              <a:xfrm flipH="1">
                <a:off x="731016" y="1671338"/>
                <a:ext cx="366231" cy="470769"/>
              </a:xfrm>
              <a:custGeom>
                <a:avLst/>
                <a:gdLst>
                  <a:gd name="T0" fmla="*/ 208 w 224"/>
                  <a:gd name="T1" fmla="*/ 0 h 288"/>
                  <a:gd name="T2" fmla="*/ 16 w 224"/>
                  <a:gd name="T3" fmla="*/ 0 h 288"/>
                  <a:gd name="T4" fmla="*/ 0 w 224"/>
                  <a:gd name="T5" fmla="*/ 16 h 288"/>
                  <a:gd name="T6" fmla="*/ 0 w 224"/>
                  <a:gd name="T7" fmla="*/ 272 h 288"/>
                  <a:gd name="T8" fmla="*/ 16 w 224"/>
                  <a:gd name="T9" fmla="*/ 288 h 288"/>
                  <a:gd name="T10" fmla="*/ 176 w 224"/>
                  <a:gd name="T11" fmla="*/ 288 h 288"/>
                  <a:gd name="T12" fmla="*/ 176 w 224"/>
                  <a:gd name="T13" fmla="*/ 144 h 288"/>
                  <a:gd name="T14" fmla="*/ 224 w 224"/>
                  <a:gd name="T15" fmla="*/ 144 h 288"/>
                  <a:gd name="T16" fmla="*/ 224 w 224"/>
                  <a:gd name="T17" fmla="*/ 16 h 288"/>
                  <a:gd name="T18" fmla="*/ 208 w 224"/>
                  <a:gd name="T19" fmla="*/ 0 h 288"/>
                  <a:gd name="T20" fmla="*/ 168 w 224"/>
                  <a:gd name="T21" fmla="*/ 104 h 288"/>
                  <a:gd name="T22" fmla="*/ 56 w 224"/>
                  <a:gd name="T23" fmla="*/ 104 h 288"/>
                  <a:gd name="T24" fmla="*/ 56 w 224"/>
                  <a:gd name="T25" fmla="*/ 88 h 288"/>
                  <a:gd name="T26" fmla="*/ 168 w 224"/>
                  <a:gd name="T27" fmla="*/ 88 h 288"/>
                  <a:gd name="T28" fmla="*/ 168 w 224"/>
                  <a:gd name="T29" fmla="*/ 104 h 288"/>
                  <a:gd name="T30" fmla="*/ 168 w 224"/>
                  <a:gd name="T31" fmla="*/ 72 h 288"/>
                  <a:gd name="T32" fmla="*/ 56 w 224"/>
                  <a:gd name="T33" fmla="*/ 72 h 288"/>
                  <a:gd name="T34" fmla="*/ 56 w 224"/>
                  <a:gd name="T35" fmla="*/ 56 h 288"/>
                  <a:gd name="T36" fmla="*/ 168 w 224"/>
                  <a:gd name="T37" fmla="*/ 56 h 288"/>
                  <a:gd name="T38" fmla="*/ 168 w 224"/>
                  <a:gd name="T39" fmla="*/ 7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4" h="288">
                    <a:moveTo>
                      <a:pt x="208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0" y="281"/>
                      <a:pt x="7" y="288"/>
                      <a:pt x="16" y="288"/>
                    </a:cubicBezTo>
                    <a:cubicBezTo>
                      <a:pt x="176" y="288"/>
                      <a:pt x="176" y="288"/>
                      <a:pt x="176" y="288"/>
                    </a:cubicBezTo>
                    <a:cubicBezTo>
                      <a:pt x="176" y="144"/>
                      <a:pt x="176" y="144"/>
                      <a:pt x="176" y="144"/>
                    </a:cubicBezTo>
                    <a:cubicBezTo>
                      <a:pt x="224" y="144"/>
                      <a:pt x="224" y="144"/>
                      <a:pt x="224" y="144"/>
                    </a:cubicBezTo>
                    <a:cubicBezTo>
                      <a:pt x="224" y="16"/>
                      <a:pt x="224" y="16"/>
                      <a:pt x="224" y="16"/>
                    </a:cubicBezTo>
                    <a:cubicBezTo>
                      <a:pt x="224" y="7"/>
                      <a:pt x="217" y="0"/>
                      <a:pt x="208" y="0"/>
                    </a:cubicBezTo>
                    <a:close/>
                    <a:moveTo>
                      <a:pt x="168" y="104"/>
                    </a:moveTo>
                    <a:cubicBezTo>
                      <a:pt x="56" y="104"/>
                      <a:pt x="56" y="104"/>
                      <a:pt x="56" y="104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168" y="88"/>
                      <a:pt x="168" y="88"/>
                      <a:pt x="168" y="88"/>
                    </a:cubicBezTo>
                    <a:lnTo>
                      <a:pt x="168" y="104"/>
                    </a:lnTo>
                    <a:close/>
                    <a:moveTo>
                      <a:pt x="168" y="72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168" y="56"/>
                      <a:pt x="168" y="56"/>
                      <a:pt x="168" y="56"/>
                    </a:cubicBezTo>
                    <a:lnTo>
                      <a:pt x="168" y="72"/>
                    </a:lnTo>
                    <a:close/>
                  </a:path>
                </a:pathLst>
              </a:cu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46" name="Rectangle 110"/>
              <p:cNvSpPr>
                <a:spLocks noChangeArrowheads="1"/>
              </p:cNvSpPr>
              <p:nvPr/>
            </p:nvSpPr>
            <p:spPr bwMode="auto">
              <a:xfrm flipH="1">
                <a:off x="731016" y="1937200"/>
                <a:ext cx="51922" cy="51924"/>
              </a:xfrm>
              <a:prstGeom prst="rect">
                <a:avLst/>
              </a:pr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47" name="Rectangle 111"/>
              <p:cNvSpPr>
                <a:spLocks noChangeArrowheads="1"/>
              </p:cNvSpPr>
              <p:nvPr/>
            </p:nvSpPr>
            <p:spPr bwMode="auto">
              <a:xfrm flipH="1">
                <a:off x="731016" y="2013001"/>
                <a:ext cx="51922" cy="52615"/>
              </a:xfrm>
              <a:prstGeom prst="rect">
                <a:avLst/>
              </a:pr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</p:grpSp>
      </p:grpSp>
      <p:grpSp>
        <p:nvGrpSpPr>
          <p:cNvPr id="148" name="组合 147"/>
          <p:cNvGrpSpPr/>
          <p:nvPr/>
        </p:nvGrpSpPr>
        <p:grpSpPr>
          <a:xfrm>
            <a:off x="5454328" y="2214554"/>
            <a:ext cx="1287185" cy="1287185"/>
            <a:chOff x="6494501" y="4230044"/>
            <a:chExt cx="696763" cy="696763"/>
          </a:xfrm>
        </p:grpSpPr>
        <p:sp>
          <p:nvSpPr>
            <p:cNvPr id="149" name="椭圆 148"/>
            <p:cNvSpPr/>
            <p:nvPr/>
          </p:nvSpPr>
          <p:spPr>
            <a:xfrm>
              <a:off x="6494501" y="4230044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sp>
          <p:nvSpPr>
            <p:cNvPr id="150" name="任意多边形 149"/>
            <p:cNvSpPr>
              <a:spLocks/>
            </p:cNvSpPr>
            <p:nvPr/>
          </p:nvSpPr>
          <p:spPr bwMode="auto">
            <a:xfrm>
              <a:off x="6609467" y="4389660"/>
              <a:ext cx="488930" cy="374848"/>
            </a:xfrm>
            <a:custGeom>
              <a:avLst/>
              <a:gdLst>
                <a:gd name="connsiteX0" fmla="*/ 14829 w 563476"/>
                <a:gd name="connsiteY0" fmla="*/ 416347 h 432000"/>
                <a:gd name="connsiteX1" fmla="*/ 556062 w 563476"/>
                <a:gd name="connsiteY1" fmla="*/ 416347 h 432000"/>
                <a:gd name="connsiteX2" fmla="*/ 563476 w 563476"/>
                <a:gd name="connsiteY2" fmla="*/ 424174 h 432000"/>
                <a:gd name="connsiteX3" fmla="*/ 556062 w 563476"/>
                <a:gd name="connsiteY3" fmla="*/ 432000 h 432000"/>
                <a:gd name="connsiteX4" fmla="*/ 14829 w 563476"/>
                <a:gd name="connsiteY4" fmla="*/ 432000 h 432000"/>
                <a:gd name="connsiteX5" fmla="*/ 0 w 563476"/>
                <a:gd name="connsiteY5" fmla="*/ 424174 h 432000"/>
                <a:gd name="connsiteX6" fmla="*/ 14829 w 563476"/>
                <a:gd name="connsiteY6" fmla="*/ 416347 h 432000"/>
                <a:gd name="connsiteX7" fmla="*/ 428869 w 563476"/>
                <a:gd name="connsiteY7" fmla="*/ 200347 h 432000"/>
                <a:gd name="connsiteX8" fmla="*/ 510260 w 563476"/>
                <a:gd name="connsiteY8" fmla="*/ 200347 h 432000"/>
                <a:gd name="connsiteX9" fmla="*/ 510260 w 563476"/>
                <a:gd name="connsiteY9" fmla="*/ 372521 h 432000"/>
                <a:gd name="connsiteX10" fmla="*/ 428869 w 563476"/>
                <a:gd name="connsiteY10" fmla="*/ 372521 h 432000"/>
                <a:gd name="connsiteX11" fmla="*/ 303652 w 563476"/>
                <a:gd name="connsiteY11" fmla="*/ 118956 h 432000"/>
                <a:gd name="connsiteX12" fmla="*/ 385043 w 563476"/>
                <a:gd name="connsiteY12" fmla="*/ 118956 h 432000"/>
                <a:gd name="connsiteX13" fmla="*/ 385043 w 563476"/>
                <a:gd name="connsiteY13" fmla="*/ 372521 h 432000"/>
                <a:gd name="connsiteX14" fmla="*/ 303652 w 563476"/>
                <a:gd name="connsiteY14" fmla="*/ 372521 h 432000"/>
                <a:gd name="connsiteX15" fmla="*/ 72001 w 563476"/>
                <a:gd name="connsiteY15" fmla="*/ 97044 h 432000"/>
                <a:gd name="connsiteX16" fmla="*/ 153392 w 563476"/>
                <a:gd name="connsiteY16" fmla="*/ 97044 h 432000"/>
                <a:gd name="connsiteX17" fmla="*/ 153392 w 563476"/>
                <a:gd name="connsiteY17" fmla="*/ 372521 h 432000"/>
                <a:gd name="connsiteX18" fmla="*/ 72001 w 563476"/>
                <a:gd name="connsiteY18" fmla="*/ 372521 h 432000"/>
                <a:gd name="connsiteX19" fmla="*/ 190957 w 563476"/>
                <a:gd name="connsiteY19" fmla="*/ 0 h 432000"/>
                <a:gd name="connsiteX20" fmla="*/ 272348 w 563476"/>
                <a:gd name="connsiteY20" fmla="*/ 0 h 432000"/>
                <a:gd name="connsiteX21" fmla="*/ 272348 w 563476"/>
                <a:gd name="connsiteY21" fmla="*/ 372521 h 432000"/>
                <a:gd name="connsiteX22" fmla="*/ 190957 w 563476"/>
                <a:gd name="connsiteY22" fmla="*/ 372521 h 4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3476" h="432000">
                  <a:moveTo>
                    <a:pt x="14829" y="416347"/>
                  </a:moveTo>
                  <a:cubicBezTo>
                    <a:pt x="556062" y="416347"/>
                    <a:pt x="556062" y="416347"/>
                    <a:pt x="556062" y="416347"/>
                  </a:cubicBezTo>
                  <a:cubicBezTo>
                    <a:pt x="556062" y="416347"/>
                    <a:pt x="563476" y="416347"/>
                    <a:pt x="563476" y="424174"/>
                  </a:cubicBezTo>
                  <a:cubicBezTo>
                    <a:pt x="563476" y="432000"/>
                    <a:pt x="556062" y="432000"/>
                    <a:pt x="556062" y="432000"/>
                  </a:cubicBezTo>
                  <a:lnTo>
                    <a:pt x="14829" y="432000"/>
                  </a:lnTo>
                  <a:cubicBezTo>
                    <a:pt x="7414" y="432000"/>
                    <a:pt x="0" y="432000"/>
                    <a:pt x="0" y="424174"/>
                  </a:cubicBezTo>
                  <a:cubicBezTo>
                    <a:pt x="0" y="416347"/>
                    <a:pt x="7414" y="416347"/>
                    <a:pt x="14829" y="416347"/>
                  </a:cubicBezTo>
                  <a:close/>
                  <a:moveTo>
                    <a:pt x="428869" y="200347"/>
                  </a:moveTo>
                  <a:lnTo>
                    <a:pt x="510260" y="200347"/>
                  </a:lnTo>
                  <a:lnTo>
                    <a:pt x="510260" y="372521"/>
                  </a:lnTo>
                  <a:lnTo>
                    <a:pt x="428869" y="372521"/>
                  </a:lnTo>
                  <a:close/>
                  <a:moveTo>
                    <a:pt x="303652" y="118956"/>
                  </a:moveTo>
                  <a:lnTo>
                    <a:pt x="385043" y="118956"/>
                  </a:lnTo>
                  <a:lnTo>
                    <a:pt x="385043" y="372521"/>
                  </a:lnTo>
                  <a:lnTo>
                    <a:pt x="303652" y="372521"/>
                  </a:lnTo>
                  <a:close/>
                  <a:moveTo>
                    <a:pt x="72001" y="97044"/>
                  </a:moveTo>
                  <a:lnTo>
                    <a:pt x="153392" y="97044"/>
                  </a:lnTo>
                  <a:lnTo>
                    <a:pt x="153392" y="372521"/>
                  </a:lnTo>
                  <a:lnTo>
                    <a:pt x="72001" y="372521"/>
                  </a:lnTo>
                  <a:close/>
                  <a:moveTo>
                    <a:pt x="190957" y="0"/>
                  </a:moveTo>
                  <a:lnTo>
                    <a:pt x="272348" y="0"/>
                  </a:lnTo>
                  <a:lnTo>
                    <a:pt x="272348" y="372521"/>
                  </a:lnTo>
                  <a:lnTo>
                    <a:pt x="190957" y="372521"/>
                  </a:lnTo>
                  <a:close/>
                </a:path>
              </a:pathLst>
            </a:custGeom>
            <a:solidFill>
              <a:srgbClr val="C1D84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9738804" y="2214554"/>
            <a:ext cx="1287185" cy="1287185"/>
            <a:chOff x="9881420" y="2714620"/>
            <a:chExt cx="784512" cy="784512"/>
          </a:xfrm>
        </p:grpSpPr>
        <p:sp>
          <p:nvSpPr>
            <p:cNvPr id="152" name="椭圆 151"/>
            <p:cNvSpPr/>
            <p:nvPr/>
          </p:nvSpPr>
          <p:spPr>
            <a:xfrm>
              <a:off x="9881420" y="2714620"/>
              <a:ext cx="784512" cy="784512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sp>
          <p:nvSpPr>
            <p:cNvPr id="153" name="Freeform 9"/>
            <p:cNvSpPr>
              <a:spLocks noEditPoints="1"/>
            </p:cNvSpPr>
            <p:nvPr/>
          </p:nvSpPr>
          <p:spPr bwMode="auto">
            <a:xfrm>
              <a:off x="10009309" y="2843474"/>
              <a:ext cx="528735" cy="526804"/>
            </a:xfrm>
            <a:custGeom>
              <a:avLst/>
              <a:gdLst>
                <a:gd name="T0" fmla="*/ 86 w 116"/>
                <a:gd name="T1" fmla="*/ 17 h 116"/>
                <a:gd name="T2" fmla="*/ 8 w 116"/>
                <a:gd name="T3" fmla="*/ 45 h 116"/>
                <a:gd name="T4" fmla="*/ 11 w 116"/>
                <a:gd name="T5" fmla="*/ 50 h 116"/>
                <a:gd name="T6" fmla="*/ 12 w 116"/>
                <a:gd name="T7" fmla="*/ 59 h 116"/>
                <a:gd name="T8" fmla="*/ 16 w 116"/>
                <a:gd name="T9" fmla="*/ 69 h 116"/>
                <a:gd name="T10" fmla="*/ 20 w 116"/>
                <a:gd name="T11" fmla="*/ 77 h 116"/>
                <a:gd name="T12" fmla="*/ 24 w 116"/>
                <a:gd name="T13" fmla="*/ 83 h 116"/>
                <a:gd name="T14" fmla="*/ 27 w 116"/>
                <a:gd name="T15" fmla="*/ 98 h 116"/>
                <a:gd name="T16" fmla="*/ 33 w 116"/>
                <a:gd name="T17" fmla="*/ 105 h 116"/>
                <a:gd name="T18" fmla="*/ 34 w 116"/>
                <a:gd name="T19" fmla="*/ 101 h 116"/>
                <a:gd name="T20" fmla="*/ 37 w 116"/>
                <a:gd name="T21" fmla="*/ 93 h 116"/>
                <a:gd name="T22" fmla="*/ 41 w 116"/>
                <a:gd name="T23" fmla="*/ 83 h 116"/>
                <a:gd name="T24" fmla="*/ 49 w 116"/>
                <a:gd name="T25" fmla="*/ 73 h 116"/>
                <a:gd name="T26" fmla="*/ 53 w 116"/>
                <a:gd name="T27" fmla="*/ 66 h 116"/>
                <a:gd name="T28" fmla="*/ 45 w 116"/>
                <a:gd name="T29" fmla="*/ 61 h 116"/>
                <a:gd name="T30" fmla="*/ 38 w 116"/>
                <a:gd name="T31" fmla="*/ 58 h 116"/>
                <a:gd name="T32" fmla="*/ 33 w 116"/>
                <a:gd name="T33" fmla="*/ 51 h 116"/>
                <a:gd name="T34" fmla="*/ 25 w 116"/>
                <a:gd name="T35" fmla="*/ 47 h 116"/>
                <a:gd name="T36" fmla="*/ 17 w 116"/>
                <a:gd name="T37" fmla="*/ 49 h 116"/>
                <a:gd name="T38" fmla="*/ 13 w 116"/>
                <a:gd name="T39" fmla="*/ 44 h 116"/>
                <a:gd name="T40" fmla="*/ 12 w 116"/>
                <a:gd name="T41" fmla="*/ 37 h 116"/>
                <a:gd name="T42" fmla="*/ 8 w 116"/>
                <a:gd name="T43" fmla="*/ 37 h 116"/>
                <a:gd name="T44" fmla="*/ 12 w 116"/>
                <a:gd name="T45" fmla="*/ 30 h 116"/>
                <a:gd name="T46" fmla="*/ 18 w 116"/>
                <a:gd name="T47" fmla="*/ 30 h 116"/>
                <a:gd name="T48" fmla="*/ 24 w 116"/>
                <a:gd name="T49" fmla="*/ 25 h 116"/>
                <a:gd name="T50" fmla="*/ 30 w 116"/>
                <a:gd name="T51" fmla="*/ 18 h 116"/>
                <a:gd name="T52" fmla="*/ 32 w 116"/>
                <a:gd name="T53" fmla="*/ 15 h 116"/>
                <a:gd name="T54" fmla="*/ 42 w 116"/>
                <a:gd name="T55" fmla="*/ 12 h 116"/>
                <a:gd name="T56" fmla="*/ 34 w 116"/>
                <a:gd name="T57" fmla="*/ 8 h 116"/>
                <a:gd name="T58" fmla="*/ 32 w 116"/>
                <a:gd name="T59" fmla="*/ 8 h 116"/>
                <a:gd name="T60" fmla="*/ 49 w 116"/>
                <a:gd name="T61" fmla="*/ 2 h 116"/>
                <a:gd name="T62" fmla="*/ 56 w 116"/>
                <a:gd name="T63" fmla="*/ 5 h 116"/>
                <a:gd name="T64" fmla="*/ 82 w 116"/>
                <a:gd name="T65" fmla="*/ 6 h 116"/>
                <a:gd name="T66" fmla="*/ 79 w 116"/>
                <a:gd name="T67" fmla="*/ 11 h 116"/>
                <a:gd name="T68" fmla="*/ 85 w 116"/>
                <a:gd name="T69" fmla="*/ 19 h 116"/>
                <a:gd name="T70" fmla="*/ 89 w 116"/>
                <a:gd name="T71" fmla="*/ 19 h 116"/>
                <a:gd name="T72" fmla="*/ 93 w 116"/>
                <a:gd name="T73" fmla="*/ 17 h 116"/>
                <a:gd name="T74" fmla="*/ 97 w 116"/>
                <a:gd name="T75" fmla="*/ 23 h 116"/>
                <a:gd name="T76" fmla="*/ 101 w 116"/>
                <a:gd name="T77" fmla="*/ 27 h 116"/>
                <a:gd name="T78" fmla="*/ 95 w 116"/>
                <a:gd name="T79" fmla="*/ 27 h 116"/>
                <a:gd name="T80" fmla="*/ 89 w 116"/>
                <a:gd name="T81" fmla="*/ 25 h 116"/>
                <a:gd name="T82" fmla="*/ 81 w 116"/>
                <a:gd name="T83" fmla="*/ 24 h 116"/>
                <a:gd name="T84" fmla="*/ 74 w 116"/>
                <a:gd name="T85" fmla="*/ 30 h 116"/>
                <a:gd name="T86" fmla="*/ 70 w 116"/>
                <a:gd name="T87" fmla="*/ 39 h 116"/>
                <a:gd name="T88" fmla="*/ 73 w 116"/>
                <a:gd name="T89" fmla="*/ 50 h 116"/>
                <a:gd name="T90" fmla="*/ 82 w 116"/>
                <a:gd name="T91" fmla="*/ 53 h 116"/>
                <a:gd name="T92" fmla="*/ 91 w 116"/>
                <a:gd name="T93" fmla="*/ 53 h 116"/>
                <a:gd name="T94" fmla="*/ 95 w 116"/>
                <a:gd name="T95" fmla="*/ 61 h 116"/>
                <a:gd name="T96" fmla="*/ 96 w 116"/>
                <a:gd name="T97" fmla="*/ 71 h 116"/>
                <a:gd name="T98" fmla="*/ 95 w 116"/>
                <a:gd name="T99" fmla="*/ 81 h 116"/>
                <a:gd name="T100" fmla="*/ 100 w 116"/>
                <a:gd name="T101" fmla="*/ 90 h 116"/>
                <a:gd name="T102" fmla="*/ 107 w 116"/>
                <a:gd name="T103" fmla="*/ 82 h 116"/>
                <a:gd name="T104" fmla="*/ 112 w 116"/>
                <a:gd name="T105" fmla="*/ 69 h 116"/>
                <a:gd name="T106" fmla="*/ 114 w 116"/>
                <a:gd name="T107" fmla="*/ 53 h 116"/>
                <a:gd name="T108" fmla="*/ 109 w 116"/>
                <a:gd name="T109" fmla="*/ 39 h 116"/>
                <a:gd name="T110" fmla="*/ 105 w 116"/>
                <a:gd name="T111" fmla="*/ 32 h 116"/>
                <a:gd name="T112" fmla="*/ 111 w 116"/>
                <a:gd name="T113" fmla="*/ 41 h 116"/>
                <a:gd name="T114" fmla="*/ 79 w 116"/>
                <a:gd name="T115" fmla="*/ 10 h 116"/>
                <a:gd name="T116" fmla="*/ 75 w 116"/>
                <a:gd name="T117" fmla="*/ 5 h 116"/>
                <a:gd name="T118" fmla="*/ 76 w 116"/>
                <a:gd name="T119" fmla="*/ 9 h 116"/>
                <a:gd name="T120" fmla="*/ 73 w 116"/>
                <a:gd name="T121" fmla="*/ 4 h 116"/>
                <a:gd name="T122" fmla="*/ 109 w 116"/>
                <a:gd name="T123" fmla="*/ 8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6" h="116">
                  <a:moveTo>
                    <a:pt x="6" y="33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6" y="33"/>
                    <a:pt x="6" y="33"/>
                    <a:pt x="5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3"/>
                  </a:cubicBezTo>
                  <a:close/>
                  <a:moveTo>
                    <a:pt x="5" y="35"/>
                  </a:move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lose/>
                  <a:moveTo>
                    <a:pt x="88" y="18"/>
                  </a:move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6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lose/>
                  <a:moveTo>
                    <a:pt x="112" y="37"/>
                  </a:moveTo>
                  <a:cubicBezTo>
                    <a:pt x="114" y="44"/>
                    <a:pt x="116" y="51"/>
                    <a:pt x="116" y="58"/>
                  </a:cubicBezTo>
                  <a:cubicBezTo>
                    <a:pt x="116" y="90"/>
                    <a:pt x="90" y="116"/>
                    <a:pt x="58" y="116"/>
                  </a:cubicBezTo>
                  <a:cubicBezTo>
                    <a:pt x="26" y="116"/>
                    <a:pt x="0" y="90"/>
                    <a:pt x="0" y="58"/>
                  </a:cubicBezTo>
                  <a:cubicBezTo>
                    <a:pt x="0" y="50"/>
                    <a:pt x="2" y="42"/>
                    <a:pt x="5" y="35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8" y="44"/>
                    <a:pt x="8" y="44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4" y="51"/>
                    <a:pt x="14" y="51"/>
                  </a:cubicBezTo>
                  <a:cubicBezTo>
                    <a:pt x="14" y="51"/>
                    <a:pt x="14" y="52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2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5" y="53"/>
                    <a:pt x="15" y="53"/>
                    <a:pt x="15" y="54"/>
                  </a:cubicBezTo>
                  <a:cubicBezTo>
                    <a:pt x="15" y="54"/>
                    <a:pt x="15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60"/>
                    <a:pt x="12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4"/>
                    <a:pt x="13" y="64"/>
                    <a:pt x="13" y="65"/>
                  </a:cubicBezTo>
                  <a:cubicBezTo>
                    <a:pt x="13" y="65"/>
                    <a:pt x="13" y="65"/>
                    <a:pt x="14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6"/>
                    <a:pt x="14" y="67"/>
                    <a:pt x="14" y="67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4" y="67"/>
                    <a:pt x="14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6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1"/>
                    <a:pt x="16" y="71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7" y="73"/>
                  </a:cubicBezTo>
                  <a:cubicBezTo>
                    <a:pt x="17" y="73"/>
                    <a:pt x="17" y="73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5"/>
                    <a:pt x="17" y="75"/>
                  </a:cubicBezTo>
                  <a:cubicBezTo>
                    <a:pt x="17" y="75"/>
                    <a:pt x="17" y="75"/>
                    <a:pt x="18" y="75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8"/>
                    <a:pt x="21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9"/>
                    <a:pt x="22" y="79"/>
                  </a:cubicBezTo>
                  <a:cubicBezTo>
                    <a:pt x="22" y="79"/>
                    <a:pt x="22" y="79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3"/>
                    <a:pt x="23" y="83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4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4" y="84"/>
                    <a:pt x="24" y="85"/>
                    <a:pt x="24" y="85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4" y="90"/>
                    <a:pt x="24" y="90"/>
                    <a:pt x="25" y="90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0"/>
                    <a:pt x="25" y="91"/>
                    <a:pt x="25" y="91"/>
                  </a:cubicBezTo>
                  <a:cubicBezTo>
                    <a:pt x="25" y="91"/>
                    <a:pt x="25" y="92"/>
                    <a:pt x="25" y="92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5"/>
                    <a:pt x="25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5" y="96"/>
                    <a:pt x="26" y="96"/>
                    <a:pt x="26" y="97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7" y="97"/>
                    <a:pt x="27" y="97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8" y="98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9" y="99"/>
                  </a:cubicBezTo>
                  <a:cubicBezTo>
                    <a:pt x="29" y="100"/>
                    <a:pt x="29" y="100"/>
                    <a:pt x="29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1" y="103"/>
                  </a:cubicBezTo>
                  <a:cubicBezTo>
                    <a:pt x="31" y="103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2" y="104"/>
                    <a:pt x="32" y="104"/>
                  </a:cubicBezTo>
                  <a:cubicBezTo>
                    <a:pt x="32" y="105"/>
                    <a:pt x="32" y="105"/>
                    <a:pt x="32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5" y="106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05"/>
                    <a:pt x="35" y="105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3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5" y="103"/>
                    <a:pt x="35" y="102"/>
                    <a:pt x="35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100"/>
                    <a:pt x="34" y="99"/>
                    <a:pt x="34" y="99"/>
                  </a:cubicBezTo>
                  <a:cubicBezTo>
                    <a:pt x="34" y="99"/>
                    <a:pt x="34" y="99"/>
                    <a:pt x="33" y="99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4" y="97"/>
                    <a:pt x="34" y="97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7" y="95"/>
                    <a:pt x="37" y="95"/>
                  </a:cubicBezTo>
                  <a:cubicBezTo>
                    <a:pt x="37" y="94"/>
                    <a:pt x="37" y="94"/>
                    <a:pt x="37" y="93"/>
                  </a:cubicBezTo>
                  <a:cubicBezTo>
                    <a:pt x="37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5" y="93"/>
                    <a:pt x="35" y="92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8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40" y="89"/>
                    <a:pt x="40" y="89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40" y="85"/>
                    <a:pt x="40" y="85"/>
                    <a:pt x="40" y="85"/>
                  </a:cubicBezTo>
                  <a:cubicBezTo>
                    <a:pt x="40" y="85"/>
                    <a:pt x="40" y="84"/>
                    <a:pt x="40" y="84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3"/>
                    <a:pt x="41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83"/>
                    <a:pt x="41" y="83"/>
                    <a:pt x="42" y="82"/>
                  </a:cubicBezTo>
                  <a:cubicBezTo>
                    <a:pt x="42" y="82"/>
                    <a:pt x="42" y="82"/>
                    <a:pt x="43" y="82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2"/>
                    <a:pt x="44" y="82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4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6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8" y="80"/>
                    <a:pt x="48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7"/>
                    <a:pt x="49" y="76"/>
                    <a:pt x="49" y="76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1" y="71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2" y="69"/>
                    <a:pt x="52" y="69"/>
                  </a:cubicBezTo>
                  <a:cubicBezTo>
                    <a:pt x="52" y="69"/>
                    <a:pt x="52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4" y="68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0" y="63"/>
                    <a:pt x="50" y="63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49" y="62"/>
                    <a:pt x="49" y="61"/>
                    <a:pt x="49" y="61"/>
                  </a:cubicBezTo>
                  <a:cubicBezTo>
                    <a:pt x="49" y="61"/>
                    <a:pt x="49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0"/>
                    <a:pt x="44" y="60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3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8" y="59"/>
                    <a:pt x="38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40" y="58"/>
                    <a:pt x="40" y="58"/>
                  </a:cubicBezTo>
                  <a:cubicBezTo>
                    <a:pt x="40" y="58"/>
                    <a:pt x="39" y="57"/>
                    <a:pt x="39" y="57"/>
                  </a:cubicBezTo>
                  <a:cubicBezTo>
                    <a:pt x="39" y="57"/>
                    <a:pt x="39" y="57"/>
                    <a:pt x="39" y="56"/>
                  </a:cubicBezTo>
                  <a:cubicBezTo>
                    <a:pt x="39" y="56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3"/>
                    <a:pt x="36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3"/>
                    <a:pt x="35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49"/>
                    <a:pt x="29" y="49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5" y="48"/>
                    <a:pt x="26" y="48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4" y="47"/>
                    <a:pt x="24" y="47"/>
                  </a:cubicBezTo>
                  <a:cubicBezTo>
                    <a:pt x="24" y="47"/>
                    <a:pt x="24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2" y="46"/>
                    <a:pt x="22" y="46"/>
                  </a:cubicBezTo>
                  <a:cubicBezTo>
                    <a:pt x="22" y="46"/>
                    <a:pt x="22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3" y="46"/>
                    <a:pt x="13" y="45"/>
                  </a:cubicBezTo>
                  <a:cubicBezTo>
                    <a:pt x="13" y="45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3" y="43"/>
                    <a:pt x="13" y="42"/>
                  </a:cubicBezTo>
                  <a:cubicBezTo>
                    <a:pt x="13" y="42"/>
                    <a:pt x="13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2" y="40"/>
                  </a:cubicBezTo>
                  <a:cubicBezTo>
                    <a:pt x="12" y="40"/>
                    <a:pt x="12" y="39"/>
                    <a:pt x="13" y="38"/>
                  </a:cubicBezTo>
                  <a:cubicBezTo>
                    <a:pt x="13" y="38"/>
                    <a:pt x="13" y="38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1" y="37"/>
                    <a:pt x="11" y="37"/>
                  </a:cubicBezTo>
                  <a:cubicBezTo>
                    <a:pt x="11" y="37"/>
                    <a:pt x="10" y="37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9" y="38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8" y="40"/>
                    <a:pt x="8" y="40"/>
                  </a:cubicBezTo>
                  <a:cubicBezTo>
                    <a:pt x="8" y="40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6"/>
                  </a:cubicBezTo>
                  <a:cubicBezTo>
                    <a:pt x="9" y="36"/>
                    <a:pt x="8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5"/>
                    <a:pt x="9" y="35"/>
                  </a:cubicBezTo>
                  <a:cubicBezTo>
                    <a:pt x="9" y="35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9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1" y="32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2" y="31"/>
                    <a:pt x="12" y="31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9"/>
                    <a:pt x="15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7" y="30"/>
                    <a:pt x="17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8" y="32"/>
                    <a:pt x="18" y="32"/>
                  </a:cubicBezTo>
                  <a:cubicBezTo>
                    <a:pt x="18" y="32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0" y="29"/>
                    <a:pt x="20" y="29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2" y="27"/>
                    <a:pt x="22" y="27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4"/>
                    <a:pt x="24" y="24"/>
                  </a:cubicBezTo>
                  <a:cubicBezTo>
                    <a:pt x="24" y="24"/>
                    <a:pt x="24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2"/>
                    <a:pt x="25" y="22"/>
                  </a:cubicBezTo>
                  <a:cubicBezTo>
                    <a:pt x="26" y="22"/>
                    <a:pt x="26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30" y="20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3" y="17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5" y="16"/>
                    <a:pt x="35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2"/>
                  </a:cubicBezTo>
                  <a:cubicBezTo>
                    <a:pt x="39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1"/>
                    <a:pt x="42" y="11"/>
                  </a:cubicBezTo>
                  <a:cubicBezTo>
                    <a:pt x="42" y="11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5" y="8"/>
                    <a:pt x="35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1" y="11"/>
                  </a:cubicBezTo>
                  <a:cubicBezTo>
                    <a:pt x="31" y="11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1"/>
                  </a:cubicBezTo>
                  <a:cubicBezTo>
                    <a:pt x="31" y="11"/>
                    <a:pt x="31" y="11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2" y="9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6"/>
                    <a:pt x="34" y="6"/>
                  </a:cubicBezTo>
                  <a:cubicBezTo>
                    <a:pt x="34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7" y="5"/>
                  </a:cubicBezTo>
                  <a:cubicBezTo>
                    <a:pt x="37" y="5"/>
                    <a:pt x="37" y="5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41" y="3"/>
                    <a:pt x="45" y="2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3"/>
                    <a:pt x="50" y="3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5"/>
                    <a:pt x="49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7"/>
                    <a:pt x="49" y="7"/>
                    <a:pt x="49" y="7"/>
                  </a:cubicBezTo>
                  <a:cubicBezTo>
                    <a:pt x="49" y="7"/>
                    <a:pt x="49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6" y="6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7" y="5"/>
                  </a:cubicBezTo>
                  <a:cubicBezTo>
                    <a:pt x="57" y="5"/>
                    <a:pt x="57" y="5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9" y="2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8" y="1"/>
                    <a:pt x="75" y="3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9"/>
                    <a:pt x="82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3" y="9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11"/>
                    <a:pt x="78" y="11"/>
                    <a:pt x="78" y="12"/>
                  </a:cubicBezTo>
                  <a:cubicBezTo>
                    <a:pt x="77" y="12"/>
                    <a:pt x="77" y="12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6" y="13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7" y="15"/>
                    <a:pt x="77" y="16"/>
                    <a:pt x="78" y="16"/>
                  </a:cubicBezTo>
                  <a:cubicBezTo>
                    <a:pt x="78" y="16"/>
                    <a:pt x="78" y="17"/>
                    <a:pt x="79" y="17"/>
                  </a:cubicBezTo>
                  <a:cubicBezTo>
                    <a:pt x="79" y="18"/>
                    <a:pt x="80" y="19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1" y="20"/>
                    <a:pt x="81" y="20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8"/>
                  </a:cubicBezTo>
                  <a:cubicBezTo>
                    <a:pt x="83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9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4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6" y="19"/>
                    <a:pt x="86" y="19"/>
                  </a:cubicBezTo>
                  <a:cubicBezTo>
                    <a:pt x="86" y="19"/>
                    <a:pt x="86" y="19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8" y="20"/>
                    <a:pt x="88" y="20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90" y="24"/>
                    <a:pt x="90" y="24"/>
                    <a:pt x="90" y="24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1" y="22"/>
                    <a:pt x="91" y="22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0" y="20"/>
                    <a:pt x="90" y="20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90" y="19"/>
                    <a:pt x="90" y="19"/>
                    <a:pt x="89" y="19"/>
                  </a:cubicBezTo>
                  <a:cubicBezTo>
                    <a:pt x="89" y="19"/>
                    <a:pt x="89" y="19"/>
                    <a:pt x="89" y="19"/>
                  </a:cubicBezTo>
                  <a:cubicBezTo>
                    <a:pt x="89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4" y="22"/>
                    <a:pt x="94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0"/>
                    <a:pt x="94" y="20"/>
                  </a:cubicBezTo>
                  <a:cubicBezTo>
                    <a:pt x="94" y="19"/>
                    <a:pt x="94" y="18"/>
                    <a:pt x="93" y="18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4" y="16"/>
                    <a:pt x="94" y="16"/>
                    <a:pt x="94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6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6" y="17"/>
                    <a:pt x="96" y="18"/>
                    <a:pt x="96" y="18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7" y="18"/>
                    <a:pt x="97" y="18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96" y="19"/>
                    <a:pt x="96" y="19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1"/>
                    <a:pt x="95" y="21"/>
                    <a:pt x="96" y="21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3"/>
                    <a:pt x="100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1" y="28"/>
                    <a:pt x="101" y="27"/>
                    <a:pt x="101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99" y="28"/>
                    <a:pt x="99" y="28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9" y="27"/>
                    <a:pt x="99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7" y="27"/>
                    <a:pt x="97" y="27"/>
                    <a:pt x="97" y="26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8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8"/>
                    <a:pt x="96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3"/>
                    <a:pt x="89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7" y="22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0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5"/>
                  </a:cubicBezTo>
                  <a:cubicBezTo>
                    <a:pt x="78" y="25"/>
                    <a:pt x="78" y="25"/>
                    <a:pt x="77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25"/>
                    <a:pt x="77" y="25"/>
                    <a:pt x="76" y="25"/>
                  </a:cubicBezTo>
                  <a:cubicBezTo>
                    <a:pt x="76" y="25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5" y="26"/>
                  </a:cubicBezTo>
                  <a:cubicBezTo>
                    <a:pt x="75" y="26"/>
                    <a:pt x="75" y="27"/>
                    <a:pt x="75" y="27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5" y="29"/>
                    <a:pt x="75" y="29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1"/>
                  </a:cubicBezTo>
                  <a:cubicBezTo>
                    <a:pt x="71" y="31"/>
                    <a:pt x="71" y="31"/>
                    <a:pt x="71" y="3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32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6"/>
                  </a:cubicBezTo>
                  <a:cubicBezTo>
                    <a:pt x="70" y="36"/>
                    <a:pt x="70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69" y="39"/>
                    <a:pt x="69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1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70" y="41"/>
                    <a:pt x="70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0" y="43"/>
                    <a:pt x="69" y="43"/>
                    <a:pt x="69" y="43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5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0" y="45"/>
                    <a:pt x="70" y="45"/>
                    <a:pt x="71" y="45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3" y="48"/>
                    <a:pt x="73" y="48"/>
                    <a:pt x="73" y="49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3" y="49"/>
                    <a:pt x="73" y="50"/>
                    <a:pt x="73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5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7" y="51"/>
                    <a:pt x="77" y="51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3"/>
                    <a:pt x="77" y="53"/>
                    <a:pt x="78" y="53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8" y="53"/>
                    <a:pt x="79" y="53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3"/>
                    <a:pt x="80" y="53"/>
                  </a:cubicBezTo>
                  <a:cubicBezTo>
                    <a:pt x="80" y="53"/>
                    <a:pt x="80" y="53"/>
                    <a:pt x="80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4"/>
                    <a:pt x="84" y="54"/>
                    <a:pt x="84" y="54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4" y="54"/>
                    <a:pt x="84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6" y="54"/>
                    <a:pt x="86" y="53"/>
                    <a:pt x="86" y="53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3"/>
                    <a:pt x="86" y="53"/>
                    <a:pt x="86" y="52"/>
                  </a:cubicBezTo>
                  <a:cubicBezTo>
                    <a:pt x="86" y="52"/>
                    <a:pt x="86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89" y="52"/>
                    <a:pt x="89" y="52"/>
                    <a:pt x="89" y="53"/>
                  </a:cubicBezTo>
                  <a:cubicBezTo>
                    <a:pt x="89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2" y="53"/>
                  </a:cubicBezTo>
                  <a:cubicBezTo>
                    <a:pt x="92" y="53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3" y="54"/>
                    <a:pt x="93" y="54"/>
                    <a:pt x="94" y="55"/>
                  </a:cubicBezTo>
                  <a:cubicBezTo>
                    <a:pt x="94" y="55"/>
                    <a:pt x="94" y="55"/>
                    <a:pt x="94" y="56"/>
                  </a:cubicBezTo>
                  <a:cubicBezTo>
                    <a:pt x="94" y="56"/>
                    <a:pt x="94" y="56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3" y="57"/>
                  </a:cubicBezTo>
                  <a:cubicBezTo>
                    <a:pt x="93" y="57"/>
                    <a:pt x="93" y="57"/>
                    <a:pt x="93" y="57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60"/>
                    <a:pt x="94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4" y="60"/>
                    <a:pt x="94" y="60"/>
                    <a:pt x="95" y="60"/>
                  </a:cubicBezTo>
                  <a:cubicBezTo>
                    <a:pt x="95" y="60"/>
                    <a:pt x="95" y="61"/>
                    <a:pt x="95" y="61"/>
                  </a:cubicBezTo>
                  <a:cubicBezTo>
                    <a:pt x="95" y="61"/>
                    <a:pt x="95" y="61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70"/>
                    <a:pt x="97" y="70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7" y="70"/>
                    <a:pt x="96" y="70"/>
                    <a:pt x="96" y="70"/>
                  </a:cubicBezTo>
                  <a:cubicBezTo>
                    <a:pt x="96" y="70"/>
                    <a:pt x="96" y="70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5" y="71"/>
                    <a:pt x="95" y="71"/>
                    <a:pt x="95" y="71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95" y="74"/>
                    <a:pt x="95" y="74"/>
                    <a:pt x="94" y="74"/>
                  </a:cubicBezTo>
                  <a:cubicBezTo>
                    <a:pt x="94" y="74"/>
                    <a:pt x="94" y="74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1"/>
                    <a:pt x="94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5" y="87"/>
                    <a:pt x="95" y="87"/>
                  </a:cubicBezTo>
                  <a:cubicBezTo>
                    <a:pt x="95" y="87"/>
                    <a:pt x="95" y="88"/>
                    <a:pt x="95" y="88"/>
                  </a:cubicBezTo>
                  <a:cubicBezTo>
                    <a:pt x="95" y="88"/>
                    <a:pt x="95" y="89"/>
                    <a:pt x="95" y="89"/>
                  </a:cubicBezTo>
                  <a:cubicBezTo>
                    <a:pt x="95" y="89"/>
                    <a:pt x="95" y="89"/>
                    <a:pt x="95" y="89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3" y="90"/>
                    <a:pt x="93" y="90"/>
                  </a:cubicBezTo>
                  <a:cubicBezTo>
                    <a:pt x="93" y="90"/>
                    <a:pt x="93" y="91"/>
                    <a:pt x="93" y="91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93" y="91"/>
                    <a:pt x="93" y="92"/>
                    <a:pt x="93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5" y="92"/>
                  </a:cubicBezTo>
                  <a:cubicBezTo>
                    <a:pt x="95" y="92"/>
                    <a:pt x="95" y="92"/>
                    <a:pt x="96" y="92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7" y="92"/>
                    <a:pt x="98" y="92"/>
                    <a:pt x="98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100" y="91"/>
                    <a:pt x="100" y="91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89"/>
                    <a:pt x="101" y="88"/>
                    <a:pt x="101" y="88"/>
                  </a:cubicBezTo>
                  <a:cubicBezTo>
                    <a:pt x="102" y="88"/>
                    <a:pt x="102" y="88"/>
                    <a:pt x="102" y="88"/>
                  </a:cubicBezTo>
                  <a:cubicBezTo>
                    <a:pt x="102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4" y="88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05" y="87"/>
                    <a:pt x="105" y="86"/>
                    <a:pt x="105" y="86"/>
                  </a:cubicBezTo>
                  <a:cubicBezTo>
                    <a:pt x="105" y="86"/>
                    <a:pt x="105" y="86"/>
                    <a:pt x="105" y="86"/>
                  </a:cubicBezTo>
                  <a:cubicBezTo>
                    <a:pt x="105" y="85"/>
                    <a:pt x="105" y="85"/>
                    <a:pt x="105" y="85"/>
                  </a:cubicBezTo>
                  <a:cubicBezTo>
                    <a:pt x="105" y="85"/>
                    <a:pt x="104" y="85"/>
                    <a:pt x="104" y="85"/>
                  </a:cubicBezTo>
                  <a:cubicBezTo>
                    <a:pt x="104" y="85"/>
                    <a:pt x="104" y="85"/>
                    <a:pt x="104" y="85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4"/>
                    <a:pt x="105" y="84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3"/>
                    <a:pt x="106" y="83"/>
                    <a:pt x="106" y="83"/>
                  </a:cubicBezTo>
                  <a:cubicBezTo>
                    <a:pt x="106" y="83"/>
                    <a:pt x="107" y="82"/>
                    <a:pt x="107" y="82"/>
                  </a:cubicBezTo>
                  <a:cubicBezTo>
                    <a:pt x="107" y="81"/>
                    <a:pt x="107" y="81"/>
                    <a:pt x="107" y="80"/>
                  </a:cubicBezTo>
                  <a:cubicBezTo>
                    <a:pt x="107" y="80"/>
                    <a:pt x="107" y="80"/>
                    <a:pt x="107" y="80"/>
                  </a:cubicBezTo>
                  <a:cubicBezTo>
                    <a:pt x="107" y="80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8"/>
                    <a:pt x="107" y="78"/>
                  </a:cubicBezTo>
                  <a:cubicBezTo>
                    <a:pt x="107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09" y="77"/>
                    <a:pt x="109" y="76"/>
                    <a:pt x="109" y="76"/>
                  </a:cubicBezTo>
                  <a:cubicBezTo>
                    <a:pt x="109" y="76"/>
                    <a:pt x="109" y="76"/>
                    <a:pt x="109" y="76"/>
                  </a:cubicBezTo>
                  <a:cubicBezTo>
                    <a:pt x="109" y="76"/>
                    <a:pt x="109" y="75"/>
                    <a:pt x="109" y="75"/>
                  </a:cubicBezTo>
                  <a:cubicBezTo>
                    <a:pt x="110" y="75"/>
                    <a:pt x="110" y="74"/>
                    <a:pt x="111" y="74"/>
                  </a:cubicBezTo>
                  <a:cubicBezTo>
                    <a:pt x="111" y="74"/>
                    <a:pt x="111" y="74"/>
                    <a:pt x="111" y="74"/>
                  </a:cubicBezTo>
                  <a:cubicBezTo>
                    <a:pt x="111" y="74"/>
                    <a:pt x="111" y="73"/>
                    <a:pt x="111" y="73"/>
                  </a:cubicBezTo>
                  <a:cubicBezTo>
                    <a:pt x="111" y="73"/>
                    <a:pt x="111" y="72"/>
                    <a:pt x="111" y="72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1" y="71"/>
                    <a:pt x="111" y="71"/>
                    <a:pt x="111" y="70"/>
                  </a:cubicBezTo>
                  <a:cubicBezTo>
                    <a:pt x="111" y="70"/>
                    <a:pt x="111" y="70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7"/>
                    <a:pt x="112" y="66"/>
                    <a:pt x="112" y="65"/>
                  </a:cubicBezTo>
                  <a:cubicBezTo>
                    <a:pt x="112" y="65"/>
                    <a:pt x="112" y="64"/>
                    <a:pt x="112" y="64"/>
                  </a:cubicBezTo>
                  <a:cubicBezTo>
                    <a:pt x="112" y="63"/>
                    <a:pt x="112" y="62"/>
                    <a:pt x="113" y="62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4" y="60"/>
                  </a:cubicBezTo>
                  <a:cubicBezTo>
                    <a:pt x="114" y="60"/>
                    <a:pt x="114" y="60"/>
                    <a:pt x="114" y="60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14" y="58"/>
                    <a:pt x="114" y="58"/>
                    <a:pt x="114" y="57"/>
                  </a:cubicBezTo>
                  <a:cubicBezTo>
                    <a:pt x="114" y="57"/>
                    <a:pt x="114" y="57"/>
                    <a:pt x="114" y="57"/>
                  </a:cubicBezTo>
                  <a:cubicBezTo>
                    <a:pt x="113" y="57"/>
                    <a:pt x="113" y="57"/>
                    <a:pt x="113" y="57"/>
                  </a:cubicBezTo>
                  <a:cubicBezTo>
                    <a:pt x="113" y="57"/>
                    <a:pt x="113" y="56"/>
                    <a:pt x="113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3" y="56"/>
                    <a:pt x="113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49"/>
                    <a:pt x="115" y="49"/>
                    <a:pt x="114" y="49"/>
                  </a:cubicBezTo>
                  <a:cubicBezTo>
                    <a:pt x="114" y="48"/>
                    <a:pt x="113" y="48"/>
                    <a:pt x="113" y="48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113" y="46"/>
                    <a:pt x="112" y="46"/>
                    <a:pt x="112" y="46"/>
                  </a:cubicBezTo>
                  <a:cubicBezTo>
                    <a:pt x="112" y="46"/>
                    <a:pt x="112" y="46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4"/>
                  </a:cubicBezTo>
                  <a:cubicBezTo>
                    <a:pt x="112" y="44"/>
                    <a:pt x="112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2"/>
                    <a:pt x="111" y="42"/>
                  </a:cubicBezTo>
                  <a:cubicBezTo>
                    <a:pt x="111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09" y="41"/>
                    <a:pt x="109" y="40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8"/>
                    <a:pt x="108" y="38"/>
                    <a:pt x="108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8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4"/>
                    <a:pt x="105" y="34"/>
                    <a:pt x="105" y="33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4" y="32"/>
                    <a:pt x="104" y="31"/>
                    <a:pt x="103" y="31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5"/>
                    <a:pt x="107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7"/>
                    <a:pt x="108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10" y="39"/>
                    <a:pt x="110" y="39"/>
                    <a:pt x="110" y="39"/>
                  </a:cubicBezTo>
                  <a:cubicBezTo>
                    <a:pt x="110" y="39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3"/>
                    <a:pt x="111" y="43"/>
                  </a:cubicBezTo>
                  <a:cubicBezTo>
                    <a:pt x="112" y="43"/>
                    <a:pt x="112" y="43"/>
                    <a:pt x="112" y="44"/>
                  </a:cubicBezTo>
                  <a:cubicBezTo>
                    <a:pt x="113" y="44"/>
                    <a:pt x="113" y="44"/>
                    <a:pt x="113" y="44"/>
                  </a:cubicBezTo>
                  <a:cubicBezTo>
                    <a:pt x="113" y="43"/>
                    <a:pt x="113" y="43"/>
                    <a:pt x="113" y="43"/>
                  </a:cubicBezTo>
                  <a:cubicBezTo>
                    <a:pt x="113" y="42"/>
                    <a:pt x="112" y="41"/>
                    <a:pt x="112" y="39"/>
                  </a:cubicBezTo>
                  <a:cubicBezTo>
                    <a:pt x="112" y="38"/>
                    <a:pt x="112" y="38"/>
                    <a:pt x="112" y="37"/>
                  </a:cubicBezTo>
                  <a:close/>
                  <a:moveTo>
                    <a:pt x="79" y="5"/>
                  </a:moveTo>
                  <a:cubicBezTo>
                    <a:pt x="79" y="5"/>
                    <a:pt x="78" y="5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7"/>
                    <a:pt x="79" y="7"/>
                    <a:pt x="79" y="7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8"/>
                    <a:pt x="79" y="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1" y="7"/>
                  </a:cubicBezTo>
                  <a:cubicBezTo>
                    <a:pt x="81" y="7"/>
                    <a:pt x="81" y="7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9" y="5"/>
                    <a:pt x="79" y="5"/>
                  </a:cubicBezTo>
                  <a:close/>
                  <a:moveTo>
                    <a:pt x="75" y="5"/>
                  </a:move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9"/>
                    <a:pt x="74" y="9"/>
                  </a:cubicBezTo>
                  <a:cubicBezTo>
                    <a:pt x="74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8"/>
                  </a:cubicBezTo>
                  <a:cubicBezTo>
                    <a:pt x="78" y="8"/>
                    <a:pt x="78" y="8"/>
                    <a:pt x="78" y="7"/>
                  </a:cubicBezTo>
                  <a:cubicBezTo>
                    <a:pt x="78" y="7"/>
                    <a:pt x="78" y="7"/>
                    <a:pt x="77" y="7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8" y="6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5"/>
                    <a:pt x="73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lose/>
                  <a:moveTo>
                    <a:pt x="112" y="77"/>
                  </a:moveTo>
                  <a:cubicBezTo>
                    <a:pt x="113" y="76"/>
                    <a:pt x="113" y="75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2" y="73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1" y="74"/>
                  </a:cubicBezTo>
                  <a:cubicBezTo>
                    <a:pt x="111" y="75"/>
                    <a:pt x="111" y="75"/>
                    <a:pt x="111" y="75"/>
                  </a:cubicBezTo>
                  <a:cubicBezTo>
                    <a:pt x="111" y="75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09" y="78"/>
                    <a:pt x="109" y="78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80"/>
                    <a:pt x="109" y="81"/>
                  </a:cubicBezTo>
                  <a:cubicBezTo>
                    <a:pt x="109" y="81"/>
                    <a:pt x="109" y="81"/>
                    <a:pt x="109" y="81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10" y="82"/>
                    <a:pt x="111" y="81"/>
                    <a:pt x="111" y="81"/>
                  </a:cubicBezTo>
                  <a:cubicBezTo>
                    <a:pt x="111" y="81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2" y="78"/>
                    <a:pt x="112" y="78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4" name="矩形 153"/>
          <p:cNvSpPr/>
          <p:nvPr/>
        </p:nvSpPr>
        <p:spPr>
          <a:xfrm>
            <a:off x="1244915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01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458591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02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5600829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03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7743067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04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58" name="矩形 157"/>
          <p:cNvSpPr/>
          <p:nvPr/>
        </p:nvSpPr>
        <p:spPr>
          <a:xfrm>
            <a:off x="9885305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05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345783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/>
      <p:bldP spid="122" grpId="0"/>
      <p:bldP spid="123" grpId="0"/>
      <p:bldP spid="127" grpId="0"/>
      <p:bldP spid="128" grpId="0"/>
      <p:bldP spid="154" grpId="0"/>
      <p:bldP spid="155" grpId="0"/>
      <p:bldP spid="156" grpId="0"/>
      <p:bldP spid="157" grpId="0"/>
      <p:bldP spid="15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6"/>
          <p:cNvSpPr>
            <a:spLocks noChangeShapeType="1"/>
          </p:cNvSpPr>
          <p:nvPr/>
        </p:nvSpPr>
        <p:spPr bwMode="auto">
          <a:xfrm>
            <a:off x="2062033" y="2447285"/>
            <a:ext cx="4303941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Line 7"/>
          <p:cNvSpPr>
            <a:spLocks noChangeShapeType="1"/>
          </p:cNvSpPr>
          <p:nvPr/>
        </p:nvSpPr>
        <p:spPr bwMode="auto">
          <a:xfrm>
            <a:off x="2062033" y="2857821"/>
            <a:ext cx="4303941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Line 8"/>
          <p:cNvSpPr>
            <a:spLocks noChangeShapeType="1"/>
          </p:cNvSpPr>
          <p:nvPr/>
        </p:nvSpPr>
        <p:spPr bwMode="auto">
          <a:xfrm>
            <a:off x="2062033" y="3258697"/>
            <a:ext cx="4303941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Line 9"/>
          <p:cNvSpPr>
            <a:spLocks noChangeShapeType="1"/>
          </p:cNvSpPr>
          <p:nvPr/>
        </p:nvSpPr>
        <p:spPr bwMode="auto">
          <a:xfrm>
            <a:off x="2062033" y="3669233"/>
            <a:ext cx="4303941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Line 10"/>
          <p:cNvSpPr>
            <a:spLocks noChangeShapeType="1"/>
          </p:cNvSpPr>
          <p:nvPr/>
        </p:nvSpPr>
        <p:spPr bwMode="auto">
          <a:xfrm>
            <a:off x="2062033" y="4079768"/>
            <a:ext cx="4303941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Line 11"/>
          <p:cNvSpPr>
            <a:spLocks noChangeShapeType="1"/>
          </p:cNvSpPr>
          <p:nvPr/>
        </p:nvSpPr>
        <p:spPr bwMode="auto">
          <a:xfrm>
            <a:off x="2062033" y="4490304"/>
            <a:ext cx="4303941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Line 12"/>
          <p:cNvSpPr>
            <a:spLocks noChangeShapeType="1"/>
          </p:cNvSpPr>
          <p:nvPr/>
        </p:nvSpPr>
        <p:spPr bwMode="auto">
          <a:xfrm>
            <a:off x="2062033" y="4891181"/>
            <a:ext cx="4303941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Line 13"/>
          <p:cNvSpPr>
            <a:spLocks noChangeShapeType="1"/>
          </p:cNvSpPr>
          <p:nvPr/>
        </p:nvSpPr>
        <p:spPr bwMode="auto">
          <a:xfrm>
            <a:off x="2062033" y="5301716"/>
            <a:ext cx="4303941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5636575" y="2780545"/>
            <a:ext cx="420251" cy="2521172"/>
          </a:xfrm>
          <a:prstGeom prst="rect">
            <a:avLst/>
          </a:prstGeom>
          <a:solidFill>
            <a:srgbClr val="81DEFF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5636575" y="3794809"/>
            <a:ext cx="420251" cy="1506909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4573874" y="3625766"/>
            <a:ext cx="425081" cy="1675952"/>
          </a:xfrm>
          <a:prstGeom prst="rect">
            <a:avLst/>
          </a:prstGeom>
          <a:solidFill>
            <a:srgbClr val="81DEFF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4573874" y="4205344"/>
            <a:ext cx="425081" cy="1096373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4573874" y="4582072"/>
            <a:ext cx="425081" cy="719645"/>
          </a:xfrm>
          <a:prstGeom prst="rect">
            <a:avLst/>
          </a:prstGeom>
          <a:solidFill>
            <a:srgbClr val="0070C0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3477357" y="3258698"/>
            <a:ext cx="410590" cy="2043020"/>
          </a:xfrm>
          <a:prstGeom prst="rect">
            <a:avLst/>
          </a:prstGeom>
          <a:solidFill>
            <a:srgbClr val="81DEFF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3477357" y="3886576"/>
            <a:ext cx="410590" cy="1415141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2404997" y="3519508"/>
            <a:ext cx="425081" cy="1782208"/>
          </a:xfrm>
          <a:prstGeom prst="rect">
            <a:avLst/>
          </a:prstGeom>
          <a:solidFill>
            <a:srgbClr val="81DEFF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2404997" y="3930045"/>
            <a:ext cx="425081" cy="1371673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2404997" y="4446836"/>
            <a:ext cx="425081" cy="854880"/>
          </a:xfrm>
          <a:prstGeom prst="rect">
            <a:avLst/>
          </a:prstGeom>
          <a:solidFill>
            <a:srgbClr val="0070C0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3477357" y="4799413"/>
            <a:ext cx="410590" cy="502304"/>
          </a:xfrm>
          <a:prstGeom prst="rect">
            <a:avLst/>
          </a:prstGeom>
          <a:solidFill>
            <a:srgbClr val="0070C0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5636575" y="4388879"/>
            <a:ext cx="420251" cy="912838"/>
          </a:xfrm>
          <a:prstGeom prst="rect">
            <a:avLst/>
          </a:prstGeom>
          <a:solidFill>
            <a:srgbClr val="0070C0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1822190" y="5132055"/>
            <a:ext cx="255600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</a:t>
            </a:r>
            <a:endParaRPr lang="zh-CN" altLang="en-US" sz="13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607140" y="4724282"/>
            <a:ext cx="427454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100</a:t>
            </a:r>
            <a:endParaRPr lang="zh-CN" altLang="en-US" sz="13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607140" y="4316505"/>
            <a:ext cx="427454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200</a:t>
            </a:r>
            <a:endParaRPr lang="zh-CN" altLang="en-US" sz="13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607140" y="3908729"/>
            <a:ext cx="427454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300</a:t>
            </a:r>
            <a:endParaRPr lang="zh-CN" altLang="en-US" sz="13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607140" y="3500952"/>
            <a:ext cx="427454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400</a:t>
            </a:r>
            <a:endParaRPr lang="zh-CN" altLang="en-US" sz="13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607140" y="3093177"/>
            <a:ext cx="427454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500</a:t>
            </a:r>
            <a:endParaRPr lang="zh-CN" altLang="en-US" sz="13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07140" y="2685400"/>
            <a:ext cx="427454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600</a:t>
            </a:r>
            <a:endParaRPr lang="zh-CN" altLang="en-US" sz="13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607140" y="2277625"/>
            <a:ext cx="427454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700</a:t>
            </a:r>
            <a:endParaRPr lang="zh-CN" altLang="en-US" sz="13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367724" y="5449026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432841" y="5449026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536601" y="5449026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596888" y="5449026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310726" y="2485003"/>
            <a:ext cx="3753032" cy="746512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7310727" y="2060848"/>
            <a:ext cx="1630328" cy="429180"/>
          </a:xfrm>
          <a:prstGeom prst="rect">
            <a:avLst/>
          </a:prstGeom>
          <a:noFill/>
        </p:spPr>
        <p:txBody>
          <a:bodyPr wrap="square" lIns="83999" tIns="0" rIns="83999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303391" y="3391095"/>
            <a:ext cx="2317246" cy="593817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en-US" altLang="zh-CN" sz="3300" dirty="0">
                <a:solidFill>
                  <a:srgbClr val="0070C0"/>
                </a:solidFill>
                <a:latin typeface="Bebas" pitchFamily="2" charset="0"/>
              </a:rPr>
              <a:t>192,058,473</a:t>
            </a:r>
            <a:endParaRPr lang="zh-CN" altLang="en-US" sz="3300">
              <a:solidFill>
                <a:srgbClr val="0070C0"/>
              </a:solidFill>
              <a:latin typeface="Bebas" pitchFamily="2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821626" y="4212851"/>
            <a:ext cx="1246857" cy="300262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此处输入标题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7821627" y="4635049"/>
            <a:ext cx="887784" cy="300262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7821627" y="5096242"/>
            <a:ext cx="1605929" cy="300262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45" name="Freeform 35"/>
          <p:cNvSpPr>
            <a:spLocks noEditPoints="1"/>
          </p:cNvSpPr>
          <p:nvPr/>
        </p:nvSpPr>
        <p:spPr bwMode="auto">
          <a:xfrm>
            <a:off x="9938937" y="3452464"/>
            <a:ext cx="216469" cy="456265"/>
          </a:xfrm>
          <a:custGeom>
            <a:avLst/>
            <a:gdLst>
              <a:gd name="T0" fmla="*/ 76 w 153"/>
              <a:gd name="T1" fmla="*/ 60 h 322"/>
              <a:gd name="T2" fmla="*/ 106 w 153"/>
              <a:gd name="T3" fmla="*/ 30 h 322"/>
              <a:gd name="T4" fmla="*/ 76 w 153"/>
              <a:gd name="T5" fmla="*/ 0 h 322"/>
              <a:gd name="T6" fmla="*/ 46 w 153"/>
              <a:gd name="T7" fmla="*/ 30 h 322"/>
              <a:gd name="T8" fmla="*/ 76 w 153"/>
              <a:gd name="T9" fmla="*/ 60 h 322"/>
              <a:gd name="T10" fmla="*/ 151 w 153"/>
              <a:gd name="T11" fmla="*/ 161 h 322"/>
              <a:gd name="T12" fmla="*/ 151 w 153"/>
              <a:gd name="T13" fmla="*/ 161 h 322"/>
              <a:gd name="T14" fmla="*/ 127 w 153"/>
              <a:gd name="T15" fmla="*/ 91 h 322"/>
              <a:gd name="T16" fmla="*/ 97 w 153"/>
              <a:gd name="T17" fmla="*/ 67 h 322"/>
              <a:gd name="T18" fmla="*/ 56 w 153"/>
              <a:gd name="T19" fmla="*/ 67 h 322"/>
              <a:gd name="T20" fmla="*/ 27 w 153"/>
              <a:gd name="T21" fmla="*/ 85 h 322"/>
              <a:gd name="T22" fmla="*/ 27 w 153"/>
              <a:gd name="T23" fmla="*/ 85 h 322"/>
              <a:gd name="T24" fmla="*/ 26 w 153"/>
              <a:gd name="T25" fmla="*/ 91 h 322"/>
              <a:gd name="T26" fmla="*/ 2 w 153"/>
              <a:gd name="T27" fmla="*/ 161 h 322"/>
              <a:gd name="T28" fmla="*/ 9 w 153"/>
              <a:gd name="T29" fmla="*/ 176 h 322"/>
              <a:gd name="T30" fmla="*/ 23 w 153"/>
              <a:gd name="T31" fmla="*/ 169 h 322"/>
              <a:gd name="T32" fmla="*/ 45 w 153"/>
              <a:gd name="T33" fmla="*/ 104 h 322"/>
              <a:gd name="T34" fmla="*/ 49 w 153"/>
              <a:gd name="T35" fmla="*/ 104 h 322"/>
              <a:gd name="T36" fmla="*/ 12 w 153"/>
              <a:gd name="T37" fmla="*/ 214 h 322"/>
              <a:gd name="T38" fmla="*/ 46 w 153"/>
              <a:gd name="T39" fmla="*/ 214 h 322"/>
              <a:gd name="T40" fmla="*/ 46 w 153"/>
              <a:gd name="T41" fmla="*/ 308 h 322"/>
              <a:gd name="T42" fmla="*/ 60 w 153"/>
              <a:gd name="T43" fmla="*/ 322 h 322"/>
              <a:gd name="T44" fmla="*/ 75 w 153"/>
              <a:gd name="T45" fmla="*/ 308 h 322"/>
              <a:gd name="T46" fmla="*/ 75 w 153"/>
              <a:gd name="T47" fmla="*/ 214 h 322"/>
              <a:gd name="T48" fmla="*/ 78 w 153"/>
              <a:gd name="T49" fmla="*/ 214 h 322"/>
              <a:gd name="T50" fmla="*/ 78 w 153"/>
              <a:gd name="T51" fmla="*/ 308 h 322"/>
              <a:gd name="T52" fmla="*/ 92 w 153"/>
              <a:gd name="T53" fmla="*/ 322 h 322"/>
              <a:gd name="T54" fmla="*/ 106 w 153"/>
              <a:gd name="T55" fmla="*/ 308 h 322"/>
              <a:gd name="T56" fmla="*/ 106 w 153"/>
              <a:gd name="T57" fmla="*/ 214 h 322"/>
              <a:gd name="T58" fmla="*/ 141 w 153"/>
              <a:gd name="T59" fmla="*/ 214 h 322"/>
              <a:gd name="T60" fmla="*/ 104 w 153"/>
              <a:gd name="T61" fmla="*/ 104 h 322"/>
              <a:gd name="T62" fmla="*/ 107 w 153"/>
              <a:gd name="T63" fmla="*/ 104 h 322"/>
              <a:gd name="T64" fmla="*/ 129 w 153"/>
              <a:gd name="T65" fmla="*/ 169 h 322"/>
              <a:gd name="T66" fmla="*/ 144 w 153"/>
              <a:gd name="T67" fmla="*/ 176 h 322"/>
              <a:gd name="T68" fmla="*/ 151 w 153"/>
              <a:gd name="T69" fmla="*/ 161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53" h="322">
                <a:moveTo>
                  <a:pt x="76" y="60"/>
                </a:moveTo>
                <a:cubicBezTo>
                  <a:pt x="92" y="60"/>
                  <a:pt x="106" y="46"/>
                  <a:pt x="106" y="30"/>
                </a:cubicBezTo>
                <a:cubicBezTo>
                  <a:pt x="106" y="14"/>
                  <a:pt x="92" y="0"/>
                  <a:pt x="76" y="0"/>
                </a:cubicBezTo>
                <a:cubicBezTo>
                  <a:pt x="60" y="0"/>
                  <a:pt x="46" y="14"/>
                  <a:pt x="46" y="30"/>
                </a:cubicBezTo>
                <a:cubicBezTo>
                  <a:pt x="46" y="46"/>
                  <a:pt x="60" y="60"/>
                  <a:pt x="76" y="60"/>
                </a:cubicBezTo>
                <a:close/>
                <a:moveTo>
                  <a:pt x="151" y="161"/>
                </a:moveTo>
                <a:cubicBezTo>
                  <a:pt x="151" y="161"/>
                  <a:pt x="151" y="161"/>
                  <a:pt x="151" y="161"/>
                </a:cubicBezTo>
                <a:cubicBezTo>
                  <a:pt x="127" y="91"/>
                  <a:pt x="127" y="91"/>
                  <a:pt x="127" y="91"/>
                </a:cubicBezTo>
                <a:cubicBezTo>
                  <a:pt x="124" y="77"/>
                  <a:pt x="112" y="67"/>
                  <a:pt x="97" y="67"/>
                </a:cubicBezTo>
                <a:cubicBezTo>
                  <a:pt x="56" y="67"/>
                  <a:pt x="56" y="67"/>
                  <a:pt x="56" y="67"/>
                </a:cubicBezTo>
                <a:cubicBezTo>
                  <a:pt x="43" y="67"/>
                  <a:pt x="32" y="74"/>
                  <a:pt x="27" y="85"/>
                </a:cubicBezTo>
                <a:cubicBezTo>
                  <a:pt x="27" y="85"/>
                  <a:pt x="27" y="85"/>
                  <a:pt x="27" y="85"/>
                </a:cubicBezTo>
                <a:cubicBezTo>
                  <a:pt x="27" y="87"/>
                  <a:pt x="26" y="89"/>
                  <a:pt x="26" y="91"/>
                </a:cubicBezTo>
                <a:cubicBezTo>
                  <a:pt x="2" y="161"/>
                  <a:pt x="2" y="161"/>
                  <a:pt x="2" y="161"/>
                </a:cubicBezTo>
                <a:cubicBezTo>
                  <a:pt x="0" y="167"/>
                  <a:pt x="3" y="174"/>
                  <a:pt x="9" y="176"/>
                </a:cubicBezTo>
                <a:cubicBezTo>
                  <a:pt x="15" y="178"/>
                  <a:pt x="21" y="175"/>
                  <a:pt x="23" y="169"/>
                </a:cubicBezTo>
                <a:cubicBezTo>
                  <a:pt x="45" y="104"/>
                  <a:pt x="45" y="104"/>
                  <a:pt x="45" y="104"/>
                </a:cubicBezTo>
                <a:cubicBezTo>
                  <a:pt x="49" y="104"/>
                  <a:pt x="49" y="104"/>
                  <a:pt x="49" y="104"/>
                </a:cubicBezTo>
                <a:cubicBezTo>
                  <a:pt x="12" y="214"/>
                  <a:pt x="12" y="214"/>
                  <a:pt x="12" y="214"/>
                </a:cubicBezTo>
                <a:cubicBezTo>
                  <a:pt x="46" y="214"/>
                  <a:pt x="46" y="214"/>
                  <a:pt x="46" y="214"/>
                </a:cubicBezTo>
                <a:cubicBezTo>
                  <a:pt x="46" y="308"/>
                  <a:pt x="46" y="308"/>
                  <a:pt x="46" y="308"/>
                </a:cubicBezTo>
                <a:cubicBezTo>
                  <a:pt x="46" y="316"/>
                  <a:pt x="53" y="322"/>
                  <a:pt x="60" y="322"/>
                </a:cubicBezTo>
                <a:cubicBezTo>
                  <a:pt x="68" y="322"/>
                  <a:pt x="75" y="316"/>
                  <a:pt x="75" y="308"/>
                </a:cubicBezTo>
                <a:cubicBezTo>
                  <a:pt x="75" y="214"/>
                  <a:pt x="75" y="214"/>
                  <a:pt x="75" y="214"/>
                </a:cubicBezTo>
                <a:cubicBezTo>
                  <a:pt x="78" y="214"/>
                  <a:pt x="78" y="214"/>
                  <a:pt x="78" y="214"/>
                </a:cubicBezTo>
                <a:cubicBezTo>
                  <a:pt x="78" y="308"/>
                  <a:pt x="78" y="308"/>
                  <a:pt x="78" y="308"/>
                </a:cubicBezTo>
                <a:cubicBezTo>
                  <a:pt x="78" y="316"/>
                  <a:pt x="85" y="322"/>
                  <a:pt x="92" y="322"/>
                </a:cubicBezTo>
                <a:cubicBezTo>
                  <a:pt x="100" y="322"/>
                  <a:pt x="106" y="316"/>
                  <a:pt x="106" y="308"/>
                </a:cubicBezTo>
                <a:cubicBezTo>
                  <a:pt x="106" y="214"/>
                  <a:pt x="106" y="214"/>
                  <a:pt x="106" y="214"/>
                </a:cubicBezTo>
                <a:cubicBezTo>
                  <a:pt x="141" y="214"/>
                  <a:pt x="141" y="214"/>
                  <a:pt x="141" y="214"/>
                </a:cubicBezTo>
                <a:cubicBezTo>
                  <a:pt x="104" y="104"/>
                  <a:pt x="104" y="104"/>
                  <a:pt x="104" y="104"/>
                </a:cubicBezTo>
                <a:cubicBezTo>
                  <a:pt x="107" y="104"/>
                  <a:pt x="107" y="104"/>
                  <a:pt x="107" y="104"/>
                </a:cubicBezTo>
                <a:cubicBezTo>
                  <a:pt x="129" y="169"/>
                  <a:pt x="129" y="169"/>
                  <a:pt x="129" y="169"/>
                </a:cubicBezTo>
                <a:cubicBezTo>
                  <a:pt x="131" y="175"/>
                  <a:pt x="138" y="178"/>
                  <a:pt x="144" y="176"/>
                </a:cubicBezTo>
                <a:cubicBezTo>
                  <a:pt x="150" y="174"/>
                  <a:pt x="153" y="167"/>
                  <a:pt x="151" y="161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36"/>
          <p:cNvSpPr>
            <a:spLocks noEditPoints="1"/>
          </p:cNvSpPr>
          <p:nvPr/>
        </p:nvSpPr>
        <p:spPr bwMode="auto">
          <a:xfrm>
            <a:off x="9694714" y="3474684"/>
            <a:ext cx="179892" cy="454466"/>
          </a:xfrm>
          <a:custGeom>
            <a:avLst/>
            <a:gdLst>
              <a:gd name="T0" fmla="*/ 64 w 127"/>
              <a:gd name="T1" fmla="*/ 58 h 321"/>
              <a:gd name="T2" fmla="*/ 93 w 127"/>
              <a:gd name="T3" fmla="*/ 29 h 321"/>
              <a:gd name="T4" fmla="*/ 64 w 127"/>
              <a:gd name="T5" fmla="*/ 0 h 321"/>
              <a:gd name="T6" fmla="*/ 34 w 127"/>
              <a:gd name="T7" fmla="*/ 29 h 321"/>
              <a:gd name="T8" fmla="*/ 64 w 127"/>
              <a:gd name="T9" fmla="*/ 58 h 321"/>
              <a:gd name="T10" fmla="*/ 127 w 127"/>
              <a:gd name="T11" fmla="*/ 85 h 321"/>
              <a:gd name="T12" fmla="*/ 127 w 127"/>
              <a:gd name="T13" fmla="*/ 85 h 321"/>
              <a:gd name="T14" fmla="*/ 102 w 127"/>
              <a:gd name="T15" fmla="*/ 63 h 321"/>
              <a:gd name="T16" fmla="*/ 25 w 127"/>
              <a:gd name="T17" fmla="*/ 63 h 321"/>
              <a:gd name="T18" fmla="*/ 1 w 127"/>
              <a:gd name="T19" fmla="*/ 85 h 321"/>
              <a:gd name="T20" fmla="*/ 0 w 127"/>
              <a:gd name="T21" fmla="*/ 85 h 321"/>
              <a:gd name="T22" fmla="*/ 0 w 127"/>
              <a:gd name="T23" fmla="*/ 169 h 321"/>
              <a:gd name="T24" fmla="*/ 13 w 127"/>
              <a:gd name="T25" fmla="*/ 181 h 321"/>
              <a:gd name="T26" fmla="*/ 26 w 127"/>
              <a:gd name="T27" fmla="*/ 169 h 321"/>
              <a:gd name="T28" fmla="*/ 26 w 127"/>
              <a:gd name="T29" fmla="*/ 107 h 321"/>
              <a:gd name="T30" fmla="*/ 29 w 127"/>
              <a:gd name="T31" fmla="*/ 107 h 321"/>
              <a:gd name="T32" fmla="*/ 31 w 127"/>
              <a:gd name="T33" fmla="*/ 107 h 321"/>
              <a:gd name="T34" fmla="*/ 30 w 127"/>
              <a:gd name="T35" fmla="*/ 110 h 321"/>
              <a:gd name="T36" fmla="*/ 30 w 127"/>
              <a:gd name="T37" fmla="*/ 306 h 321"/>
              <a:gd name="T38" fmla="*/ 46 w 127"/>
              <a:gd name="T39" fmla="*/ 321 h 321"/>
              <a:gd name="T40" fmla="*/ 62 w 127"/>
              <a:gd name="T41" fmla="*/ 306 h 321"/>
              <a:gd name="T42" fmla="*/ 62 w 127"/>
              <a:gd name="T43" fmla="*/ 216 h 321"/>
              <a:gd name="T44" fmla="*/ 66 w 127"/>
              <a:gd name="T45" fmla="*/ 216 h 321"/>
              <a:gd name="T46" fmla="*/ 66 w 127"/>
              <a:gd name="T47" fmla="*/ 306 h 321"/>
              <a:gd name="T48" fmla="*/ 81 w 127"/>
              <a:gd name="T49" fmla="*/ 321 h 321"/>
              <a:gd name="T50" fmla="*/ 97 w 127"/>
              <a:gd name="T51" fmla="*/ 306 h 321"/>
              <a:gd name="T52" fmla="*/ 97 w 127"/>
              <a:gd name="T53" fmla="*/ 110 h 321"/>
              <a:gd name="T54" fmla="*/ 97 w 127"/>
              <a:gd name="T55" fmla="*/ 107 h 321"/>
              <a:gd name="T56" fmla="*/ 101 w 127"/>
              <a:gd name="T57" fmla="*/ 107 h 321"/>
              <a:gd name="T58" fmla="*/ 101 w 127"/>
              <a:gd name="T59" fmla="*/ 168 h 321"/>
              <a:gd name="T60" fmla="*/ 114 w 127"/>
              <a:gd name="T61" fmla="*/ 181 h 321"/>
              <a:gd name="T62" fmla="*/ 127 w 127"/>
              <a:gd name="T63" fmla="*/ 168 h 321"/>
              <a:gd name="T64" fmla="*/ 127 w 127"/>
              <a:gd name="T65" fmla="*/ 85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7" h="321">
                <a:moveTo>
                  <a:pt x="64" y="58"/>
                </a:moveTo>
                <a:cubicBezTo>
                  <a:pt x="80" y="58"/>
                  <a:pt x="93" y="45"/>
                  <a:pt x="93" y="29"/>
                </a:cubicBezTo>
                <a:cubicBezTo>
                  <a:pt x="93" y="13"/>
                  <a:pt x="80" y="0"/>
                  <a:pt x="64" y="0"/>
                </a:cubicBezTo>
                <a:cubicBezTo>
                  <a:pt x="47" y="0"/>
                  <a:pt x="34" y="13"/>
                  <a:pt x="34" y="29"/>
                </a:cubicBezTo>
                <a:cubicBezTo>
                  <a:pt x="34" y="45"/>
                  <a:pt x="47" y="58"/>
                  <a:pt x="64" y="58"/>
                </a:cubicBezTo>
                <a:close/>
                <a:moveTo>
                  <a:pt x="127" y="85"/>
                </a:moveTo>
                <a:cubicBezTo>
                  <a:pt x="127" y="85"/>
                  <a:pt x="127" y="85"/>
                  <a:pt x="127" y="85"/>
                </a:cubicBezTo>
                <a:cubicBezTo>
                  <a:pt x="126" y="73"/>
                  <a:pt x="115" y="63"/>
                  <a:pt x="102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12" y="63"/>
                  <a:pt x="2" y="73"/>
                  <a:pt x="1" y="85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169"/>
                  <a:pt x="0" y="169"/>
                  <a:pt x="0" y="169"/>
                </a:cubicBezTo>
                <a:cubicBezTo>
                  <a:pt x="0" y="176"/>
                  <a:pt x="6" y="181"/>
                  <a:pt x="13" y="181"/>
                </a:cubicBezTo>
                <a:cubicBezTo>
                  <a:pt x="20" y="181"/>
                  <a:pt x="26" y="176"/>
                  <a:pt x="26" y="169"/>
                </a:cubicBezTo>
                <a:cubicBezTo>
                  <a:pt x="26" y="107"/>
                  <a:pt x="26" y="107"/>
                  <a:pt x="26" y="107"/>
                </a:cubicBezTo>
                <a:cubicBezTo>
                  <a:pt x="27" y="107"/>
                  <a:pt x="28" y="107"/>
                  <a:pt x="29" y="107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0" y="108"/>
                  <a:pt x="30" y="109"/>
                  <a:pt x="30" y="110"/>
                </a:cubicBezTo>
                <a:cubicBezTo>
                  <a:pt x="30" y="306"/>
                  <a:pt x="30" y="306"/>
                  <a:pt x="30" y="306"/>
                </a:cubicBezTo>
                <a:cubicBezTo>
                  <a:pt x="30" y="314"/>
                  <a:pt x="37" y="321"/>
                  <a:pt x="46" y="321"/>
                </a:cubicBezTo>
                <a:cubicBezTo>
                  <a:pt x="55" y="321"/>
                  <a:pt x="62" y="314"/>
                  <a:pt x="62" y="306"/>
                </a:cubicBezTo>
                <a:cubicBezTo>
                  <a:pt x="62" y="216"/>
                  <a:pt x="62" y="216"/>
                  <a:pt x="62" y="216"/>
                </a:cubicBezTo>
                <a:cubicBezTo>
                  <a:pt x="66" y="216"/>
                  <a:pt x="66" y="216"/>
                  <a:pt x="66" y="216"/>
                </a:cubicBezTo>
                <a:cubicBezTo>
                  <a:pt x="66" y="306"/>
                  <a:pt x="66" y="306"/>
                  <a:pt x="66" y="306"/>
                </a:cubicBezTo>
                <a:cubicBezTo>
                  <a:pt x="66" y="314"/>
                  <a:pt x="73" y="321"/>
                  <a:pt x="81" y="321"/>
                </a:cubicBezTo>
                <a:cubicBezTo>
                  <a:pt x="90" y="321"/>
                  <a:pt x="97" y="314"/>
                  <a:pt x="97" y="306"/>
                </a:cubicBezTo>
                <a:cubicBezTo>
                  <a:pt x="97" y="110"/>
                  <a:pt x="97" y="110"/>
                  <a:pt x="97" y="110"/>
                </a:cubicBezTo>
                <a:cubicBezTo>
                  <a:pt x="97" y="109"/>
                  <a:pt x="97" y="108"/>
                  <a:pt x="97" y="107"/>
                </a:cubicBezTo>
                <a:cubicBezTo>
                  <a:pt x="101" y="107"/>
                  <a:pt x="101" y="107"/>
                  <a:pt x="101" y="107"/>
                </a:cubicBezTo>
                <a:cubicBezTo>
                  <a:pt x="101" y="168"/>
                  <a:pt x="101" y="168"/>
                  <a:pt x="101" y="168"/>
                </a:cubicBezTo>
                <a:cubicBezTo>
                  <a:pt x="101" y="175"/>
                  <a:pt x="107" y="181"/>
                  <a:pt x="114" y="181"/>
                </a:cubicBezTo>
                <a:cubicBezTo>
                  <a:pt x="121" y="181"/>
                  <a:pt x="127" y="175"/>
                  <a:pt x="127" y="168"/>
                </a:cubicBezTo>
                <a:cubicBezTo>
                  <a:pt x="127" y="85"/>
                  <a:pt x="127" y="85"/>
                  <a:pt x="127" y="85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37"/>
          <p:cNvSpPr>
            <a:spLocks noEditPoints="1"/>
          </p:cNvSpPr>
          <p:nvPr/>
        </p:nvSpPr>
        <p:spPr bwMode="auto">
          <a:xfrm>
            <a:off x="7444558" y="4214031"/>
            <a:ext cx="310902" cy="308685"/>
          </a:xfrm>
          <a:custGeom>
            <a:avLst/>
            <a:gdLst>
              <a:gd name="T0" fmla="*/ 91 w 181"/>
              <a:gd name="T1" fmla="*/ 0 h 180"/>
              <a:gd name="T2" fmla="*/ 154 w 181"/>
              <a:gd name="T3" fmla="*/ 26 h 180"/>
              <a:gd name="T4" fmla="*/ 154 w 181"/>
              <a:gd name="T5" fmla="*/ 26 h 180"/>
              <a:gd name="T6" fmla="*/ 181 w 181"/>
              <a:gd name="T7" fmla="*/ 90 h 180"/>
              <a:gd name="T8" fmla="*/ 154 w 181"/>
              <a:gd name="T9" fmla="*/ 154 h 180"/>
              <a:gd name="T10" fmla="*/ 91 w 181"/>
              <a:gd name="T11" fmla="*/ 180 h 180"/>
              <a:gd name="T12" fmla="*/ 27 w 181"/>
              <a:gd name="T13" fmla="*/ 154 h 180"/>
              <a:gd name="T14" fmla="*/ 27 w 181"/>
              <a:gd name="T15" fmla="*/ 154 h 180"/>
              <a:gd name="T16" fmla="*/ 0 w 181"/>
              <a:gd name="T17" fmla="*/ 90 h 180"/>
              <a:gd name="T18" fmla="*/ 27 w 181"/>
              <a:gd name="T19" fmla="*/ 26 h 180"/>
              <a:gd name="T20" fmla="*/ 27 w 181"/>
              <a:gd name="T21" fmla="*/ 26 h 180"/>
              <a:gd name="T22" fmla="*/ 91 w 181"/>
              <a:gd name="T23" fmla="*/ 0 h 180"/>
              <a:gd name="T24" fmla="*/ 129 w 181"/>
              <a:gd name="T25" fmla="*/ 52 h 180"/>
              <a:gd name="T26" fmla="*/ 91 w 181"/>
              <a:gd name="T27" fmla="*/ 36 h 180"/>
              <a:gd name="T28" fmla="*/ 52 w 181"/>
              <a:gd name="T29" fmla="*/ 52 h 180"/>
              <a:gd name="T30" fmla="*/ 52 w 181"/>
              <a:gd name="T31" fmla="*/ 52 h 180"/>
              <a:gd name="T32" fmla="*/ 37 w 181"/>
              <a:gd name="T33" fmla="*/ 90 h 180"/>
              <a:gd name="T34" fmla="*/ 52 w 181"/>
              <a:gd name="T35" fmla="*/ 128 h 180"/>
              <a:gd name="T36" fmla="*/ 52 w 181"/>
              <a:gd name="T37" fmla="*/ 128 h 180"/>
              <a:gd name="T38" fmla="*/ 91 w 181"/>
              <a:gd name="T39" fmla="*/ 144 h 180"/>
              <a:gd name="T40" fmla="*/ 129 w 181"/>
              <a:gd name="T41" fmla="*/ 128 h 180"/>
              <a:gd name="T42" fmla="*/ 145 w 181"/>
              <a:gd name="T43" fmla="*/ 90 h 180"/>
              <a:gd name="T44" fmla="*/ 129 w 181"/>
              <a:gd name="T45" fmla="*/ 52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81" h="180">
                <a:moveTo>
                  <a:pt x="91" y="0"/>
                </a:moveTo>
                <a:cubicBezTo>
                  <a:pt x="116" y="0"/>
                  <a:pt x="138" y="10"/>
                  <a:pt x="154" y="26"/>
                </a:cubicBezTo>
                <a:cubicBezTo>
                  <a:pt x="154" y="26"/>
                  <a:pt x="154" y="26"/>
                  <a:pt x="154" y="26"/>
                </a:cubicBezTo>
                <a:cubicBezTo>
                  <a:pt x="171" y="43"/>
                  <a:pt x="181" y="65"/>
                  <a:pt x="181" y="90"/>
                </a:cubicBezTo>
                <a:cubicBezTo>
                  <a:pt x="181" y="115"/>
                  <a:pt x="171" y="138"/>
                  <a:pt x="154" y="154"/>
                </a:cubicBezTo>
                <a:cubicBezTo>
                  <a:pt x="138" y="170"/>
                  <a:pt x="116" y="180"/>
                  <a:pt x="91" y="180"/>
                </a:cubicBezTo>
                <a:cubicBezTo>
                  <a:pt x="66" y="180"/>
                  <a:pt x="43" y="170"/>
                  <a:pt x="27" y="154"/>
                </a:cubicBezTo>
                <a:cubicBezTo>
                  <a:pt x="27" y="154"/>
                  <a:pt x="27" y="154"/>
                  <a:pt x="27" y="154"/>
                </a:cubicBezTo>
                <a:cubicBezTo>
                  <a:pt x="10" y="138"/>
                  <a:pt x="0" y="115"/>
                  <a:pt x="0" y="90"/>
                </a:cubicBezTo>
                <a:cubicBezTo>
                  <a:pt x="0" y="65"/>
                  <a:pt x="10" y="43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43" y="10"/>
                  <a:pt x="66" y="0"/>
                  <a:pt x="91" y="0"/>
                </a:cubicBezTo>
                <a:close/>
                <a:moveTo>
                  <a:pt x="129" y="52"/>
                </a:moveTo>
                <a:cubicBezTo>
                  <a:pt x="119" y="42"/>
                  <a:pt x="105" y="36"/>
                  <a:pt x="91" y="36"/>
                </a:cubicBezTo>
                <a:cubicBezTo>
                  <a:pt x="76" y="36"/>
                  <a:pt x="62" y="42"/>
                  <a:pt x="52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43" y="62"/>
                  <a:pt x="37" y="75"/>
                  <a:pt x="37" y="90"/>
                </a:cubicBezTo>
                <a:cubicBezTo>
                  <a:pt x="37" y="105"/>
                  <a:pt x="43" y="118"/>
                  <a:pt x="52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62" y="138"/>
                  <a:pt x="76" y="144"/>
                  <a:pt x="91" y="144"/>
                </a:cubicBezTo>
                <a:cubicBezTo>
                  <a:pt x="105" y="144"/>
                  <a:pt x="119" y="138"/>
                  <a:pt x="129" y="128"/>
                </a:cubicBezTo>
                <a:cubicBezTo>
                  <a:pt x="138" y="118"/>
                  <a:pt x="145" y="105"/>
                  <a:pt x="145" y="90"/>
                </a:cubicBezTo>
                <a:cubicBezTo>
                  <a:pt x="145" y="75"/>
                  <a:pt x="139" y="62"/>
                  <a:pt x="129" y="52"/>
                </a:cubicBezTo>
                <a:close/>
              </a:path>
            </a:pathLst>
          </a:custGeom>
          <a:solidFill>
            <a:srgbClr val="81DEFF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38"/>
          <p:cNvSpPr>
            <a:spLocks noEditPoints="1"/>
          </p:cNvSpPr>
          <p:nvPr/>
        </p:nvSpPr>
        <p:spPr bwMode="auto">
          <a:xfrm>
            <a:off x="7444558" y="4635049"/>
            <a:ext cx="310902" cy="310863"/>
          </a:xfrm>
          <a:custGeom>
            <a:avLst/>
            <a:gdLst>
              <a:gd name="T0" fmla="*/ 91 w 181"/>
              <a:gd name="T1" fmla="*/ 0 h 181"/>
              <a:gd name="T2" fmla="*/ 154 w 181"/>
              <a:gd name="T3" fmla="*/ 26 h 181"/>
              <a:gd name="T4" fmla="*/ 154 w 181"/>
              <a:gd name="T5" fmla="*/ 26 h 181"/>
              <a:gd name="T6" fmla="*/ 181 w 181"/>
              <a:gd name="T7" fmla="*/ 90 h 181"/>
              <a:gd name="T8" fmla="*/ 154 w 181"/>
              <a:gd name="T9" fmla="*/ 154 h 181"/>
              <a:gd name="T10" fmla="*/ 91 w 181"/>
              <a:gd name="T11" fmla="*/ 181 h 181"/>
              <a:gd name="T12" fmla="*/ 27 w 181"/>
              <a:gd name="T13" fmla="*/ 154 h 181"/>
              <a:gd name="T14" fmla="*/ 27 w 181"/>
              <a:gd name="T15" fmla="*/ 154 h 181"/>
              <a:gd name="T16" fmla="*/ 0 w 181"/>
              <a:gd name="T17" fmla="*/ 90 h 181"/>
              <a:gd name="T18" fmla="*/ 27 w 181"/>
              <a:gd name="T19" fmla="*/ 26 h 181"/>
              <a:gd name="T20" fmla="*/ 27 w 181"/>
              <a:gd name="T21" fmla="*/ 26 h 181"/>
              <a:gd name="T22" fmla="*/ 91 w 181"/>
              <a:gd name="T23" fmla="*/ 0 h 181"/>
              <a:gd name="T24" fmla="*/ 129 w 181"/>
              <a:gd name="T25" fmla="*/ 52 h 181"/>
              <a:gd name="T26" fmla="*/ 91 w 181"/>
              <a:gd name="T27" fmla="*/ 36 h 181"/>
              <a:gd name="T28" fmla="*/ 52 w 181"/>
              <a:gd name="T29" fmla="*/ 52 h 181"/>
              <a:gd name="T30" fmla="*/ 52 w 181"/>
              <a:gd name="T31" fmla="*/ 52 h 181"/>
              <a:gd name="T32" fmla="*/ 37 w 181"/>
              <a:gd name="T33" fmla="*/ 90 h 181"/>
              <a:gd name="T34" fmla="*/ 52 w 181"/>
              <a:gd name="T35" fmla="*/ 128 h 181"/>
              <a:gd name="T36" fmla="*/ 52 w 181"/>
              <a:gd name="T37" fmla="*/ 128 h 181"/>
              <a:gd name="T38" fmla="*/ 91 w 181"/>
              <a:gd name="T39" fmla="*/ 144 h 181"/>
              <a:gd name="T40" fmla="*/ 129 w 181"/>
              <a:gd name="T41" fmla="*/ 128 h 181"/>
              <a:gd name="T42" fmla="*/ 145 w 181"/>
              <a:gd name="T43" fmla="*/ 90 h 181"/>
              <a:gd name="T44" fmla="*/ 129 w 181"/>
              <a:gd name="T45" fmla="*/ 52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81" h="181">
                <a:moveTo>
                  <a:pt x="91" y="0"/>
                </a:moveTo>
                <a:cubicBezTo>
                  <a:pt x="116" y="0"/>
                  <a:pt x="138" y="10"/>
                  <a:pt x="154" y="26"/>
                </a:cubicBezTo>
                <a:cubicBezTo>
                  <a:pt x="154" y="26"/>
                  <a:pt x="154" y="26"/>
                  <a:pt x="154" y="26"/>
                </a:cubicBezTo>
                <a:cubicBezTo>
                  <a:pt x="171" y="43"/>
                  <a:pt x="181" y="65"/>
                  <a:pt x="181" y="90"/>
                </a:cubicBezTo>
                <a:cubicBezTo>
                  <a:pt x="181" y="115"/>
                  <a:pt x="171" y="138"/>
                  <a:pt x="154" y="154"/>
                </a:cubicBezTo>
                <a:cubicBezTo>
                  <a:pt x="138" y="170"/>
                  <a:pt x="116" y="181"/>
                  <a:pt x="91" y="181"/>
                </a:cubicBezTo>
                <a:cubicBezTo>
                  <a:pt x="66" y="181"/>
                  <a:pt x="43" y="170"/>
                  <a:pt x="27" y="154"/>
                </a:cubicBezTo>
                <a:cubicBezTo>
                  <a:pt x="27" y="154"/>
                  <a:pt x="27" y="154"/>
                  <a:pt x="27" y="154"/>
                </a:cubicBezTo>
                <a:cubicBezTo>
                  <a:pt x="10" y="138"/>
                  <a:pt x="0" y="115"/>
                  <a:pt x="0" y="90"/>
                </a:cubicBezTo>
                <a:cubicBezTo>
                  <a:pt x="0" y="65"/>
                  <a:pt x="10" y="43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43" y="10"/>
                  <a:pt x="66" y="0"/>
                  <a:pt x="91" y="0"/>
                </a:cubicBezTo>
                <a:close/>
                <a:moveTo>
                  <a:pt x="129" y="52"/>
                </a:moveTo>
                <a:cubicBezTo>
                  <a:pt x="119" y="42"/>
                  <a:pt x="105" y="36"/>
                  <a:pt x="91" y="36"/>
                </a:cubicBezTo>
                <a:cubicBezTo>
                  <a:pt x="76" y="36"/>
                  <a:pt x="62" y="42"/>
                  <a:pt x="52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43" y="62"/>
                  <a:pt x="37" y="75"/>
                  <a:pt x="37" y="90"/>
                </a:cubicBezTo>
                <a:cubicBezTo>
                  <a:pt x="37" y="105"/>
                  <a:pt x="43" y="119"/>
                  <a:pt x="52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62" y="138"/>
                  <a:pt x="76" y="144"/>
                  <a:pt x="91" y="144"/>
                </a:cubicBezTo>
                <a:cubicBezTo>
                  <a:pt x="105" y="144"/>
                  <a:pt x="119" y="138"/>
                  <a:pt x="129" y="128"/>
                </a:cubicBezTo>
                <a:cubicBezTo>
                  <a:pt x="138" y="119"/>
                  <a:pt x="145" y="105"/>
                  <a:pt x="145" y="90"/>
                </a:cubicBezTo>
                <a:cubicBezTo>
                  <a:pt x="145" y="75"/>
                  <a:pt x="139" y="62"/>
                  <a:pt x="129" y="52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39"/>
          <p:cNvSpPr>
            <a:spLocks noEditPoints="1"/>
          </p:cNvSpPr>
          <p:nvPr/>
        </p:nvSpPr>
        <p:spPr bwMode="auto">
          <a:xfrm>
            <a:off x="7444558" y="5096425"/>
            <a:ext cx="310902" cy="310863"/>
          </a:xfrm>
          <a:custGeom>
            <a:avLst/>
            <a:gdLst>
              <a:gd name="T0" fmla="*/ 91 w 181"/>
              <a:gd name="T1" fmla="*/ 0 h 181"/>
              <a:gd name="T2" fmla="*/ 154 w 181"/>
              <a:gd name="T3" fmla="*/ 26 h 181"/>
              <a:gd name="T4" fmla="*/ 154 w 181"/>
              <a:gd name="T5" fmla="*/ 26 h 181"/>
              <a:gd name="T6" fmla="*/ 181 w 181"/>
              <a:gd name="T7" fmla="*/ 90 h 181"/>
              <a:gd name="T8" fmla="*/ 154 w 181"/>
              <a:gd name="T9" fmla="*/ 154 h 181"/>
              <a:gd name="T10" fmla="*/ 91 w 181"/>
              <a:gd name="T11" fmla="*/ 181 h 181"/>
              <a:gd name="T12" fmla="*/ 27 w 181"/>
              <a:gd name="T13" fmla="*/ 154 h 181"/>
              <a:gd name="T14" fmla="*/ 27 w 181"/>
              <a:gd name="T15" fmla="*/ 154 h 181"/>
              <a:gd name="T16" fmla="*/ 0 w 181"/>
              <a:gd name="T17" fmla="*/ 90 h 181"/>
              <a:gd name="T18" fmla="*/ 27 w 181"/>
              <a:gd name="T19" fmla="*/ 26 h 181"/>
              <a:gd name="T20" fmla="*/ 27 w 181"/>
              <a:gd name="T21" fmla="*/ 26 h 181"/>
              <a:gd name="T22" fmla="*/ 91 w 181"/>
              <a:gd name="T23" fmla="*/ 0 h 181"/>
              <a:gd name="T24" fmla="*/ 129 w 181"/>
              <a:gd name="T25" fmla="*/ 52 h 181"/>
              <a:gd name="T26" fmla="*/ 91 w 181"/>
              <a:gd name="T27" fmla="*/ 36 h 181"/>
              <a:gd name="T28" fmla="*/ 52 w 181"/>
              <a:gd name="T29" fmla="*/ 52 h 181"/>
              <a:gd name="T30" fmla="*/ 52 w 181"/>
              <a:gd name="T31" fmla="*/ 52 h 181"/>
              <a:gd name="T32" fmla="*/ 37 w 181"/>
              <a:gd name="T33" fmla="*/ 90 h 181"/>
              <a:gd name="T34" fmla="*/ 52 w 181"/>
              <a:gd name="T35" fmla="*/ 129 h 181"/>
              <a:gd name="T36" fmla="*/ 52 w 181"/>
              <a:gd name="T37" fmla="*/ 129 h 181"/>
              <a:gd name="T38" fmla="*/ 91 w 181"/>
              <a:gd name="T39" fmla="*/ 144 h 181"/>
              <a:gd name="T40" fmla="*/ 129 w 181"/>
              <a:gd name="T41" fmla="*/ 129 h 181"/>
              <a:gd name="T42" fmla="*/ 145 w 181"/>
              <a:gd name="T43" fmla="*/ 90 h 181"/>
              <a:gd name="T44" fmla="*/ 129 w 181"/>
              <a:gd name="T45" fmla="*/ 52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81" h="181">
                <a:moveTo>
                  <a:pt x="91" y="0"/>
                </a:moveTo>
                <a:cubicBezTo>
                  <a:pt x="116" y="0"/>
                  <a:pt x="138" y="10"/>
                  <a:pt x="154" y="26"/>
                </a:cubicBezTo>
                <a:cubicBezTo>
                  <a:pt x="154" y="26"/>
                  <a:pt x="154" y="26"/>
                  <a:pt x="154" y="26"/>
                </a:cubicBezTo>
                <a:cubicBezTo>
                  <a:pt x="171" y="43"/>
                  <a:pt x="181" y="65"/>
                  <a:pt x="181" y="90"/>
                </a:cubicBezTo>
                <a:cubicBezTo>
                  <a:pt x="181" y="115"/>
                  <a:pt x="171" y="138"/>
                  <a:pt x="154" y="154"/>
                </a:cubicBezTo>
                <a:cubicBezTo>
                  <a:pt x="138" y="171"/>
                  <a:pt x="116" y="181"/>
                  <a:pt x="91" y="181"/>
                </a:cubicBezTo>
                <a:cubicBezTo>
                  <a:pt x="66" y="181"/>
                  <a:pt x="43" y="171"/>
                  <a:pt x="27" y="154"/>
                </a:cubicBezTo>
                <a:cubicBezTo>
                  <a:pt x="27" y="154"/>
                  <a:pt x="27" y="154"/>
                  <a:pt x="27" y="154"/>
                </a:cubicBezTo>
                <a:cubicBezTo>
                  <a:pt x="10" y="138"/>
                  <a:pt x="0" y="115"/>
                  <a:pt x="0" y="90"/>
                </a:cubicBezTo>
                <a:cubicBezTo>
                  <a:pt x="0" y="65"/>
                  <a:pt x="10" y="43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43" y="10"/>
                  <a:pt x="66" y="0"/>
                  <a:pt x="91" y="0"/>
                </a:cubicBezTo>
                <a:close/>
                <a:moveTo>
                  <a:pt x="129" y="52"/>
                </a:moveTo>
                <a:cubicBezTo>
                  <a:pt x="119" y="42"/>
                  <a:pt x="105" y="36"/>
                  <a:pt x="91" y="36"/>
                </a:cubicBezTo>
                <a:cubicBezTo>
                  <a:pt x="76" y="36"/>
                  <a:pt x="62" y="42"/>
                  <a:pt x="52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43" y="62"/>
                  <a:pt x="37" y="75"/>
                  <a:pt x="37" y="90"/>
                </a:cubicBezTo>
                <a:cubicBezTo>
                  <a:pt x="37" y="105"/>
                  <a:pt x="43" y="119"/>
                  <a:pt x="52" y="129"/>
                </a:cubicBezTo>
                <a:cubicBezTo>
                  <a:pt x="52" y="129"/>
                  <a:pt x="52" y="129"/>
                  <a:pt x="52" y="129"/>
                </a:cubicBezTo>
                <a:cubicBezTo>
                  <a:pt x="62" y="138"/>
                  <a:pt x="76" y="144"/>
                  <a:pt x="91" y="144"/>
                </a:cubicBezTo>
                <a:cubicBezTo>
                  <a:pt x="105" y="144"/>
                  <a:pt x="119" y="138"/>
                  <a:pt x="129" y="129"/>
                </a:cubicBezTo>
                <a:cubicBezTo>
                  <a:pt x="138" y="119"/>
                  <a:pt x="145" y="105"/>
                  <a:pt x="145" y="90"/>
                </a:cubicBezTo>
                <a:cubicBezTo>
                  <a:pt x="145" y="75"/>
                  <a:pt x="139" y="62"/>
                  <a:pt x="129" y="52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595972"/>
      </p:ext>
    </p:extLst>
  </p:cSld>
  <p:clrMapOvr>
    <a:masterClrMapping/>
  </p:clrMapOvr>
  <p:transition spd="slow" advClick="0" advTm="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00"/>
                            </p:stCondLst>
                            <p:childTnLst>
                              <p:par>
                                <p:cTn id="1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00"/>
                            </p:stCondLst>
                            <p:childTnLst>
                              <p:par>
                                <p:cTn id="1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000"/>
                            </p:stCondLst>
                            <p:childTnLst>
                              <p:par>
                                <p:cTn id="1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00"/>
                            </p:stCondLst>
                            <p:childTnLst>
                              <p:par>
                                <p:cTn id="1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2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6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700"/>
                            </p:stCondLst>
                            <p:childTnLst>
                              <p:par>
                                <p:cTn id="15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1293</TotalTime>
  <Words>2918</Words>
  <Application>Microsoft Office PowerPoint</Application>
  <PresentationFormat>自定义</PresentationFormat>
  <Paragraphs>338</Paragraphs>
  <Slides>30</Slides>
  <Notes>30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6" baseType="lpstr">
      <vt:lpstr>Times New Roman</vt:lpstr>
      <vt:lpstr>方正大黑简体</vt:lpstr>
      <vt:lpstr>宋体</vt:lpstr>
      <vt:lpstr>方正正纤黑简体</vt:lpstr>
      <vt:lpstr>Arial</vt:lpstr>
      <vt:lpstr>Arial Rounded MT Bold</vt:lpstr>
      <vt:lpstr>幼圆</vt:lpstr>
      <vt:lpstr>Bebas</vt:lpstr>
      <vt:lpstr>方正兰亭粗黑_GBK</vt:lpstr>
      <vt:lpstr>汉仪细中圆简</vt:lpstr>
      <vt:lpstr>微软雅黑</vt:lpstr>
      <vt:lpstr>Impact</vt:lpstr>
      <vt:lpstr>Calibri</vt:lpstr>
      <vt:lpstr>华文黑体</vt:lpstr>
      <vt:lpstr>ITC Avant Garde Std XLt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大侠素材铺</dc:title>
  <dc:creator>大侠素材铺</dc:creator>
  <dc:description>大侠素材铺_x000d_
淘宝店：https://dxpu.taobao.com/</dc:description>
  <cp:lastModifiedBy>Administrator</cp:lastModifiedBy>
  <cp:revision>106</cp:revision>
  <dcterms:created xsi:type="dcterms:W3CDTF">2014-12-25T08:17:45Z</dcterms:created>
  <dcterms:modified xsi:type="dcterms:W3CDTF">2017-09-30T07:09:10Z</dcterms:modified>
</cp:coreProperties>
</file>