
<file path=[Content_Types].xml><?xml version="1.0" encoding="utf-8"?>
<Types xmlns="http://schemas.openxmlformats.org/package/2006/content-types">
  <Default Extension="png" ContentType="image/png"/>
  <Default Extension="m4a" ContentType="audio/mp4"/>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1.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charts/chart2.xml" ContentType="application/vnd.openxmlformats-officedocument.drawingml.chart+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6"/>
  </p:notesMasterIdLst>
  <p:handoutMasterIdLst>
    <p:handoutMasterId r:id="rId27"/>
  </p:handoutMasterIdLst>
  <p:sldIdLst>
    <p:sldId id="5763" r:id="rId2"/>
    <p:sldId id="5767" r:id="rId3"/>
    <p:sldId id="5765" r:id="rId4"/>
    <p:sldId id="5775" r:id="rId5"/>
    <p:sldId id="5776" r:id="rId6"/>
    <p:sldId id="5778" r:id="rId7"/>
    <p:sldId id="5779" r:id="rId8"/>
    <p:sldId id="5769" r:id="rId9"/>
    <p:sldId id="5773" r:id="rId10"/>
    <p:sldId id="5774" r:id="rId11"/>
    <p:sldId id="5781" r:id="rId12"/>
    <p:sldId id="5783" r:id="rId13"/>
    <p:sldId id="5770" r:id="rId14"/>
    <p:sldId id="5777" r:id="rId15"/>
    <p:sldId id="5780" r:id="rId16"/>
    <p:sldId id="5785" r:id="rId17"/>
    <p:sldId id="5786" r:id="rId18"/>
    <p:sldId id="5784" r:id="rId19"/>
    <p:sldId id="5771" r:id="rId20"/>
    <p:sldId id="5772" r:id="rId21"/>
    <p:sldId id="5787" r:id="rId22"/>
    <p:sldId id="5788" r:id="rId23"/>
    <p:sldId id="5782" r:id="rId24"/>
    <p:sldId id="5764" r:id="rId25"/>
  </p:sldIdLst>
  <p:sldSz cx="9144000" cy="5143500" type="screen16x9"/>
  <p:notesSz cx="6858000" cy="9144000"/>
  <p:defaultText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9933"/>
    <a:srgbClr val="FFFFFF"/>
    <a:srgbClr val="F5D544"/>
    <a:srgbClr val="FFFF21"/>
    <a:srgbClr val="1C1C1C"/>
    <a:srgbClr val="B9CCA4"/>
    <a:srgbClr val="0075BF"/>
    <a:srgbClr val="034EA2"/>
    <a:srgbClr val="0087CD"/>
    <a:srgbClr val="C68F0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9" autoAdjust="0"/>
    <p:restoredTop sz="95097" autoAdjust="0"/>
  </p:normalViewPr>
  <p:slideViewPr>
    <p:cSldViewPr>
      <p:cViewPr varScale="1">
        <p:scale>
          <a:sx n="153" d="100"/>
          <a:sy n="153" d="100"/>
        </p:scale>
        <p:origin x="420" y="126"/>
      </p:cViewPr>
      <p:guideLst>
        <p:guide orient="horz" pos="1620"/>
        <p:guide pos="2880"/>
      </p:guideLst>
    </p:cSldViewPr>
  </p:slideViewPr>
  <p:outlineViewPr>
    <p:cViewPr>
      <p:scale>
        <a:sx n="33" d="100"/>
        <a:sy n="33" d="100"/>
      </p:scale>
      <p:origin x="0" y="-1416"/>
    </p:cViewPr>
  </p:outlineViewPr>
  <p:notesTextViewPr>
    <p:cViewPr>
      <p:scale>
        <a:sx n="1" d="1"/>
        <a:sy n="1" d="1"/>
      </p:scale>
      <p:origin x="0" y="0"/>
    </p:cViewPr>
  </p:notesTextViewPr>
  <p:sorterViewPr>
    <p:cViewPr>
      <p:scale>
        <a:sx n="66" d="100"/>
        <a:sy n="66" d="100"/>
      </p:scale>
      <p:origin x="0" y="0"/>
    </p:cViewPr>
  </p:sorterViewPr>
  <p:notesViewPr>
    <p:cSldViewPr>
      <p:cViewPr varScale="1">
        <p:scale>
          <a:sx n="63" d="100"/>
          <a:sy n="63" d="100"/>
        </p:scale>
        <p:origin x="3206" y="67"/>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1.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2.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系列 1</c:v>
                </c:pt>
              </c:strCache>
            </c:strRef>
          </c:tx>
          <c:invertIfNegative val="0"/>
          <c:cat>
            <c:strRef>
              <c:f>Sheet1!$A$2:$A$5</c:f>
              <c:strCache>
                <c:ptCount val="4"/>
                <c:pt idx="0">
                  <c:v>类别 1</c:v>
                </c:pt>
                <c:pt idx="1">
                  <c:v>类别 2</c:v>
                </c:pt>
                <c:pt idx="2">
                  <c:v>类别 3</c:v>
                </c:pt>
                <c:pt idx="3">
                  <c:v>类别 4</c:v>
                </c:pt>
              </c:strCache>
            </c:strRef>
          </c:cat>
          <c:val>
            <c:numRef>
              <c:f>Sheet1!$B$2:$B$5</c:f>
              <c:numCache>
                <c:formatCode>General</c:formatCode>
                <c:ptCount val="4"/>
                <c:pt idx="0">
                  <c:v>4.3</c:v>
                </c:pt>
                <c:pt idx="1">
                  <c:v>2.5</c:v>
                </c:pt>
                <c:pt idx="2">
                  <c:v>3.5</c:v>
                </c:pt>
                <c:pt idx="3">
                  <c:v>4.5</c:v>
                </c:pt>
              </c:numCache>
            </c:numRef>
          </c:val>
        </c:ser>
        <c:ser>
          <c:idx val="1"/>
          <c:order val="1"/>
          <c:tx>
            <c:strRef>
              <c:f>Sheet1!$C$1</c:f>
              <c:strCache>
                <c:ptCount val="1"/>
                <c:pt idx="0">
                  <c:v>系列 2</c:v>
                </c:pt>
              </c:strCache>
            </c:strRef>
          </c:tx>
          <c:invertIfNegative val="0"/>
          <c:cat>
            <c:strRef>
              <c:f>Sheet1!$A$2:$A$5</c:f>
              <c:strCache>
                <c:ptCount val="4"/>
                <c:pt idx="0">
                  <c:v>类别 1</c:v>
                </c:pt>
                <c:pt idx="1">
                  <c:v>类别 2</c:v>
                </c:pt>
                <c:pt idx="2">
                  <c:v>类别 3</c:v>
                </c:pt>
                <c:pt idx="3">
                  <c:v>类别 4</c:v>
                </c:pt>
              </c:strCache>
            </c:strRef>
          </c:cat>
          <c:val>
            <c:numRef>
              <c:f>Sheet1!$C$2:$C$5</c:f>
              <c:numCache>
                <c:formatCode>General</c:formatCode>
                <c:ptCount val="4"/>
                <c:pt idx="0">
                  <c:v>2.4</c:v>
                </c:pt>
                <c:pt idx="1">
                  <c:v>4.4000000000000004</c:v>
                </c:pt>
                <c:pt idx="2">
                  <c:v>1.8</c:v>
                </c:pt>
                <c:pt idx="3">
                  <c:v>2.8</c:v>
                </c:pt>
              </c:numCache>
            </c:numRef>
          </c:val>
        </c:ser>
        <c:ser>
          <c:idx val="2"/>
          <c:order val="2"/>
          <c:tx>
            <c:strRef>
              <c:f>Sheet1!$D$1</c:f>
              <c:strCache>
                <c:ptCount val="1"/>
                <c:pt idx="0">
                  <c:v>系列 3</c:v>
                </c:pt>
              </c:strCache>
            </c:strRef>
          </c:tx>
          <c:invertIfNegative val="0"/>
          <c:cat>
            <c:strRef>
              <c:f>Sheet1!$A$2:$A$5</c:f>
              <c:strCache>
                <c:ptCount val="4"/>
                <c:pt idx="0">
                  <c:v>类别 1</c:v>
                </c:pt>
                <c:pt idx="1">
                  <c:v>类别 2</c:v>
                </c:pt>
                <c:pt idx="2">
                  <c:v>类别 3</c:v>
                </c:pt>
                <c:pt idx="3">
                  <c:v>类别 4</c:v>
                </c:pt>
              </c:strCache>
            </c:strRef>
          </c:cat>
          <c:val>
            <c:numRef>
              <c:f>Sheet1!$D$2:$D$5</c:f>
              <c:numCache>
                <c:formatCode>General</c:formatCode>
                <c:ptCount val="4"/>
                <c:pt idx="0">
                  <c:v>2</c:v>
                </c:pt>
                <c:pt idx="1">
                  <c:v>2</c:v>
                </c:pt>
                <c:pt idx="2">
                  <c:v>3</c:v>
                </c:pt>
                <c:pt idx="3">
                  <c:v>5</c:v>
                </c:pt>
              </c:numCache>
            </c:numRef>
          </c:val>
        </c:ser>
        <c:dLbls>
          <c:showLegendKey val="0"/>
          <c:showVal val="0"/>
          <c:showCatName val="0"/>
          <c:showSerName val="0"/>
          <c:showPercent val="0"/>
          <c:showBubbleSize val="0"/>
        </c:dLbls>
        <c:gapWidth val="219"/>
        <c:overlap val="-27"/>
        <c:axId val="1111653904"/>
        <c:axId val="1111654464"/>
      </c:barChart>
      <c:catAx>
        <c:axId val="1111653904"/>
        <c:scaling>
          <c:orientation val="minMax"/>
        </c:scaling>
        <c:delete val="1"/>
        <c:axPos val="b"/>
        <c:numFmt formatCode="General" sourceLinked="1"/>
        <c:majorTickMark val="none"/>
        <c:minorTickMark val="none"/>
        <c:tickLblPos val="none"/>
        <c:crossAx val="1111654464"/>
        <c:crosses val="autoZero"/>
        <c:auto val="1"/>
        <c:lblAlgn val="ctr"/>
        <c:lblOffset val="100"/>
        <c:noMultiLvlLbl val="0"/>
      </c:catAx>
      <c:valAx>
        <c:axId val="1111654464"/>
        <c:scaling>
          <c:orientation val="minMax"/>
        </c:scaling>
        <c:delete val="1"/>
        <c:axPos val="l"/>
        <c:majorGridlines/>
        <c:numFmt formatCode="General" sourceLinked="1"/>
        <c:majorTickMark val="none"/>
        <c:minorTickMark val="none"/>
        <c:tickLblPos val="none"/>
        <c:crossAx val="1111653904"/>
        <c:crosses val="autoZero"/>
        <c:crossBetween val="between"/>
      </c:valAx>
    </c:plotArea>
    <c:plotVisOnly val="1"/>
    <c:dispBlanksAs val="gap"/>
    <c:showDLblsOverMax val="0"/>
  </c:chart>
  <c:txPr>
    <a:bodyPr/>
    <a:lstStyle/>
    <a:p>
      <a:pPr>
        <a:defRPr lang="zh-CN" sz="1800"/>
      </a:pPr>
      <a:endParaRPr lang="zh-CN"/>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9.2887558033003303E-2"/>
          <c:y val="4.62937732748726E-2"/>
          <c:w val="0.87872087984983704"/>
          <c:h val="0.79956085665293197"/>
        </c:manualLayout>
      </c:layout>
      <c:barChart>
        <c:barDir val="col"/>
        <c:grouping val="clustered"/>
        <c:varyColors val="0"/>
        <c:ser>
          <c:idx val="0"/>
          <c:order val="0"/>
          <c:spPr>
            <a:solidFill>
              <a:schemeClr val="accent1"/>
            </a:solidFill>
            <a:ln>
              <a:solidFill>
                <a:schemeClr val="bg1"/>
              </a:solidFill>
            </a:ln>
          </c:spPr>
          <c:invertIfNegative val="0"/>
          <c:dLbls>
            <c:dLbl>
              <c:idx val="0"/>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1"/>
              <c:layout/>
              <c:dLblPos val="outEnd"/>
              <c:showLegendKey val="0"/>
              <c:showVal val="1"/>
              <c:showCatName val="0"/>
              <c:showSerName val="0"/>
              <c:showPercent val="0"/>
              <c:showBubbleSize val="0"/>
              <c:extLst>
                <c:ext xmlns:c15="http://schemas.microsoft.com/office/drawing/2012/chart" uri="{CE6537A1-D6FC-4f65-9D91-7224C49458BB}">
                  <c15:layout/>
                </c:ext>
              </c:extLst>
            </c:dLbl>
            <c:dLbl>
              <c:idx val="2"/>
              <c:delete val="1"/>
              <c:extLst>
                <c:ext xmlns:c15="http://schemas.microsoft.com/office/drawing/2012/chart" uri="{CE6537A1-D6FC-4f65-9D91-7224C49458BB}"/>
              </c:extLst>
            </c:dLbl>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0"/>
            <c:showCatName val="0"/>
            <c:showSerName val="0"/>
            <c:showPercent val="0"/>
            <c:showBubbleSize val="0"/>
            <c:extLst>
              <c:ext xmlns:c15="http://schemas.microsoft.com/office/drawing/2012/chart" uri="{CE6537A1-D6FC-4f65-9D91-7224C49458BB}">
                <c15:showLeaderLines val="0"/>
              </c:ext>
            </c:extLst>
          </c:dLbls>
          <c:val>
            <c:numRef>
              <c:f>Sheet1!$B$2:$B$4</c:f>
              <c:numCache>
                <c:formatCode>General</c:formatCode>
                <c:ptCount val="3"/>
                <c:pt idx="0">
                  <c:v>100</c:v>
                </c:pt>
                <c:pt idx="1">
                  <c:v>90</c:v>
                </c:pt>
                <c:pt idx="2">
                  <c:v>50</c:v>
                </c:pt>
              </c:numCache>
            </c:numRef>
          </c:val>
          <c:extLst>
            <c:ext xmlns:c15="http://schemas.microsoft.com/office/drawing/2012/chart" uri="{02D57815-91ED-43cb-92C2-25804820EDAC}">
              <c15:filteredSeriesTitle>
                <c15:tx>
                  <c:strRef>
                    <c:extLst>
                      <c:ext uri="{02D57815-91ED-43cb-92C2-25804820EDAC}">
                        <c15:formulaRef>
                          <c15:sqref>Sheet1!$B$1</c15:sqref>
                        </c15:formulaRef>
                      </c:ext>
                    </c:extLst>
                    <c:strCache>
                      <c:ptCount val="1"/>
                      <c:pt idx="0">
                        <c:v>Series 1</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Lst>
        </c:ser>
        <c:ser>
          <c:idx val="1"/>
          <c:order val="1"/>
          <c:spPr>
            <a:solidFill>
              <a:schemeClr val="accent2"/>
            </a:solidFill>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val>
            <c:numRef>
              <c:f>Sheet1!$C$2:$C$4</c:f>
              <c:numCache>
                <c:formatCode>General</c:formatCode>
                <c:ptCount val="3"/>
                <c:pt idx="0">
                  <c:v>90</c:v>
                </c:pt>
                <c:pt idx="1">
                  <c:v>75</c:v>
                </c:pt>
                <c:pt idx="2">
                  <c:v>100</c:v>
                </c:pt>
              </c:numCache>
            </c:numRef>
          </c:val>
          <c:extLst>
            <c:ext xmlns:c15="http://schemas.microsoft.com/office/drawing/2012/chart" uri="{02D57815-91ED-43cb-92C2-25804820EDAC}">
              <c15:filteredSeriesTitle>
                <c15:tx>
                  <c:strRef>
                    <c:extLst>
                      <c:ext uri="{02D57815-91ED-43cb-92C2-25804820EDAC}">
                        <c15:formulaRef>
                          <c15:sqref>Sheet1!$C$1</c15:sqref>
                        </c15:formulaRef>
                      </c:ext>
                    </c:extLst>
                    <c:strCache>
                      <c:ptCount val="1"/>
                      <c:pt idx="0">
                        <c:v>Series 2</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Lst>
        </c:ser>
        <c:ser>
          <c:idx val="2"/>
          <c:order val="2"/>
          <c:spPr>
            <a:solidFill>
              <a:schemeClr val="accent3"/>
            </a:solidFill>
            <a:effectLst/>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val>
            <c:numRef>
              <c:f>Sheet1!$D$2:$D$4</c:f>
              <c:numCache>
                <c:formatCode>General</c:formatCode>
                <c:ptCount val="3"/>
                <c:pt idx="0">
                  <c:v>70</c:v>
                </c:pt>
                <c:pt idx="1">
                  <c:v>55</c:v>
                </c:pt>
                <c:pt idx="2">
                  <c:v>85</c:v>
                </c:pt>
              </c:numCache>
            </c:numRef>
          </c:val>
          <c:extLst>
            <c:ext xmlns:c15="http://schemas.microsoft.com/office/drawing/2012/chart" uri="{02D57815-91ED-43cb-92C2-25804820EDAC}">
              <c15:filteredSeriesTitle>
                <c15:tx>
                  <c:strRef>
                    <c:extLst>
                      <c:ext uri="{02D57815-91ED-43cb-92C2-25804820EDAC}">
                        <c15:formulaRef>
                          <c15:sqref>Sheet1!$D$1</c15:sqref>
                        </c15:formulaRef>
                      </c:ext>
                    </c:extLst>
                    <c:strCache>
                      <c:ptCount val="1"/>
                      <c:pt idx="0">
                        <c:v>Series 3</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Lst>
        </c:ser>
        <c:ser>
          <c:idx val="3"/>
          <c:order val="3"/>
          <c:spPr>
            <a:solidFill>
              <a:schemeClr val="accent4"/>
            </a:solidFill>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val>
            <c:numRef>
              <c:f>Sheet1!$E$2:$E$4</c:f>
              <c:numCache>
                <c:formatCode>General</c:formatCode>
                <c:ptCount val="3"/>
                <c:pt idx="0">
                  <c:v>50</c:v>
                </c:pt>
                <c:pt idx="1">
                  <c:v>65</c:v>
                </c:pt>
                <c:pt idx="2">
                  <c:v>70</c:v>
                </c:pt>
              </c:numCache>
            </c:numRef>
          </c:val>
          <c:extLst>
            <c:ext xmlns:c15="http://schemas.microsoft.com/office/drawing/2012/chart" uri="{02D57815-91ED-43cb-92C2-25804820EDAC}">
              <c15:filteredSeriesTitle>
                <c15:tx>
                  <c:strRef>
                    <c:extLst>
                      <c:ext uri="{02D57815-91ED-43cb-92C2-25804820EDAC}">
                        <c15:formulaRef>
                          <c15:sqref>Sheet1!$E$1</c15:sqref>
                        </c15:formulaRef>
                      </c:ext>
                    </c:extLst>
                    <c:strCache>
                      <c:ptCount val="1"/>
                      <c:pt idx="0">
                        <c:v>Series 32</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Lst>
        </c:ser>
        <c:ser>
          <c:idx val="4"/>
          <c:order val="4"/>
          <c:spPr>
            <a:solidFill>
              <a:schemeClr val="accent5"/>
            </a:solidFill>
          </c:spPr>
          <c:invertIfNegative val="0"/>
          <c:dLbls>
            <c:spPr>
              <a:noFill/>
              <a:ln>
                <a:noFill/>
              </a:ln>
              <a:effectLst/>
            </c:spPr>
            <c:txPr>
              <a:bodyPr rot="0" spcFirstLastPara="0" vertOverflow="ellipsis" vert="horz" wrap="square" lIns="38100" tIns="19050" rIns="38100" bIns="19050" anchor="ctr" anchorCtr="1"/>
              <a:lstStyle/>
              <a:p>
                <a:pPr>
                  <a:defRPr lang="zh-CN" sz="1000" b="1" i="0" u="none" strike="noStrike" kern="1200" baseline="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0"/>
              </c:ext>
            </c:extLst>
          </c:dLbls>
          <c:val>
            <c:numRef>
              <c:f>Sheet1!$F$2:$F$4</c:f>
              <c:numCache>
                <c:formatCode>General</c:formatCode>
                <c:ptCount val="3"/>
                <c:pt idx="0">
                  <c:v>20</c:v>
                </c:pt>
                <c:pt idx="1">
                  <c:v>45</c:v>
                </c:pt>
                <c:pt idx="2">
                  <c:v>35</c:v>
                </c:pt>
              </c:numCache>
            </c:numRef>
          </c:val>
          <c:extLst>
            <c:ext xmlns:c15="http://schemas.microsoft.com/office/drawing/2012/chart" uri="{02D57815-91ED-43cb-92C2-25804820EDAC}">
              <c15:filteredSeriesTitle>
                <c15:tx>
                  <c:strRef>
                    <c:extLst>
                      <c:ext uri="{02D57815-91ED-43cb-92C2-25804820EDAC}">
                        <c15:formulaRef>
                          <c15:sqref>Sheet1!$F$1</c15:sqref>
                        </c15:formulaRef>
                      </c:ext>
                    </c:extLst>
                    <c:strCache>
                      <c:ptCount val="1"/>
                      <c:pt idx="0">
                        <c:v>Series 322</c:v>
                      </c:pt>
                    </c:strCache>
                  </c:strRef>
                </c15:tx>
              </c15:filteredSeriesTitle>
            </c:ext>
            <c:ext xmlns:c15="http://schemas.microsoft.com/office/drawing/2012/chart" uri="{02D57815-91ED-43cb-92C2-25804820EDAC}">
              <c15:filteredCategoryTitle>
                <c15:cat>
                  <c:strRef>
                    <c:extLst>
                      <c:ext uri="{02D57815-91ED-43cb-92C2-25804820EDAC}">
                        <c15:formulaRef>
                          <c15:sqref>Sheet1!$A$2:$A$4</c15:sqref>
                        </c15:formulaRef>
                      </c:ext>
                    </c:extLst>
                    <c:strCache>
                      <c:ptCount val="3"/>
                      <c:pt idx="0">
                        <c:v>PROJECT 1</c:v>
                      </c:pt>
                      <c:pt idx="1">
                        <c:v>PROJECT 2</c:v>
                      </c:pt>
                      <c:pt idx="2">
                        <c:v>PROJECT 3</c:v>
                      </c:pt>
                    </c:strCache>
                  </c:strRef>
                </c15:cat>
              </c15:filteredCategoryTitle>
            </c:ext>
          </c:extLst>
        </c:ser>
        <c:dLbls>
          <c:showLegendKey val="0"/>
          <c:showVal val="0"/>
          <c:showCatName val="0"/>
          <c:showSerName val="0"/>
          <c:showPercent val="0"/>
          <c:showBubbleSize val="0"/>
        </c:dLbls>
        <c:gapWidth val="351"/>
        <c:overlap val="-14"/>
        <c:axId val="1113451280"/>
        <c:axId val="1113451840"/>
      </c:barChart>
      <c:catAx>
        <c:axId val="1113451280"/>
        <c:scaling>
          <c:orientation val="minMax"/>
        </c:scaling>
        <c:delete val="0"/>
        <c:axPos val="b"/>
        <c:numFmt formatCode="General" sourceLinked="0"/>
        <c:majorTickMark val="out"/>
        <c:minorTickMark val="none"/>
        <c:tickLblPos val="nextTo"/>
        <c:spPr>
          <a:noFill/>
        </c:spPr>
        <c:txPr>
          <a:bodyPr rot="-60000000" spcFirstLastPara="0" vertOverflow="ellipsis" vert="horz" wrap="square" anchor="ctr" anchorCtr="1"/>
          <a:lstStyle/>
          <a:p>
            <a:pPr>
              <a:defRPr lang="zh-CN" sz="1000" b="1" i="0" u="none" strike="noStrike" kern="1200" baseline="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crossAx val="1113451840"/>
        <c:crosses val="autoZero"/>
        <c:auto val="1"/>
        <c:lblAlgn val="ctr"/>
        <c:lblOffset val="100"/>
        <c:noMultiLvlLbl val="0"/>
      </c:catAx>
      <c:valAx>
        <c:axId val="1113451840"/>
        <c:scaling>
          <c:orientation val="minMax"/>
        </c:scaling>
        <c:delete val="0"/>
        <c:axPos val="l"/>
        <c:majorGridlines>
          <c:spPr>
            <a:ln w="9525" cap="flat" cmpd="sng" algn="ctr">
              <a:solidFill>
                <a:prstClr val="white">
                  <a:lumMod val="85000"/>
                  <a:alpha val="48000"/>
                </a:prstClr>
              </a:solidFill>
              <a:prstDash val="solid"/>
              <a:round/>
            </a:ln>
          </c:spPr>
        </c:majorGridlines>
        <c:numFmt formatCode="General" sourceLinked="0"/>
        <c:majorTickMark val="none"/>
        <c:minorTickMark val="in"/>
        <c:tickLblPos val="low"/>
        <c:spPr>
          <a:noFill/>
          <a:ln w="9525" cap="flat" cmpd="sng" algn="ctr">
            <a:solidFill>
              <a:schemeClr val="bg1">
                <a:lumMod val="85000"/>
              </a:schemeClr>
            </a:solidFill>
            <a:prstDash val="solid"/>
            <a:round/>
          </a:ln>
        </c:spPr>
        <c:txPr>
          <a:bodyPr rot="-60000000" spcFirstLastPara="0" vertOverflow="ellipsis" vert="horz" wrap="square" anchor="ctr" anchorCtr="1"/>
          <a:lstStyle/>
          <a:p>
            <a:pPr>
              <a:defRPr lang="zh-CN" sz="1000" b="1" i="0" u="none" strike="noStrike" kern="1200" baseline="0">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crossAx val="1113451280"/>
        <c:crosses val="autoZero"/>
        <c:crossBetween val="between"/>
      </c:valAx>
    </c:plotArea>
    <c:plotVisOnly val="1"/>
    <c:dispBlanksAs val="gap"/>
    <c:showDLblsOverMax val="0"/>
  </c:chart>
  <c:txPr>
    <a:bodyPr/>
    <a:lstStyle/>
    <a:p>
      <a:pPr>
        <a:defRPr lang="zh-CN" sz="1000" b="1">
          <a:solidFill>
            <a:schemeClr val="tx1">
              <a:lumMod val="65000"/>
              <a:lumOff val="35000"/>
            </a:schemeClr>
          </a:solidFill>
          <a:latin typeface="Arial" panose="020B0604020202020204" pitchFamily="34" charset="0"/>
          <a:ea typeface="微软雅黑" panose="020B0503020204020204" pitchFamily="34" charset="-122"/>
          <a:cs typeface="+mn-ea"/>
          <a:sym typeface="Arial" panose="020B0604020202020204" pitchFamily="34" charset="0"/>
        </a:defRPr>
      </a:pPr>
      <a:endParaRPr lang="zh-CN"/>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627DE730-E7F5-4CF8-BBFA-6764648D361D}" type="datetimeFigureOut">
              <a:rPr lang="zh-CN" altLang="en-US" smtClean="0"/>
              <a:t>2017/12/18</a:t>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EA1BD312-4345-49C7-9471-91FF69C0AA82}" type="slidenum">
              <a:rPr lang="zh-CN" altLang="en-US" smtClean="0"/>
              <a:t>‹#›</a:t>
            </a:fld>
            <a:endParaRPr lang="zh-CN" altLang="en-US"/>
          </a:p>
        </p:txBody>
      </p:sp>
    </p:spTree>
    <p:extLst>
      <p:ext uri="{BB962C8B-B14F-4D97-AF65-F5344CB8AC3E}">
        <p14:creationId xmlns:p14="http://schemas.microsoft.com/office/powerpoint/2010/main" val="313180449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82A5992-9D73-4015-9385-ABE035416B29}" type="datetimeFigureOut">
              <a:rPr lang="zh-CN" altLang="en-US" smtClean="0"/>
              <a:t>2017/12/18</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95A699-AB68-4A20-99FB-6F69DC266D45}" type="slidenum">
              <a:rPr lang="zh-CN" altLang="en-US" smtClean="0"/>
              <a:t>‹#›</a:t>
            </a:fld>
            <a:endParaRPr lang="zh-CN" altLang="en-US"/>
          </a:p>
        </p:txBody>
      </p:sp>
    </p:spTree>
    <p:extLst>
      <p:ext uri="{BB962C8B-B14F-4D97-AF65-F5344CB8AC3E}">
        <p14:creationId xmlns:p14="http://schemas.microsoft.com/office/powerpoint/2010/main" val="1815251086"/>
      </p:ext>
    </p:extLst>
  </p:cSld>
  <p:clrMap bg1="lt1" tx1="dk1" bg2="lt2" tx2="dk2" accent1="accent1" accent2="accent2" accent3="accent3" accent4="accent4" accent5="accent5" accent6="accent6" hlink="hlink" folHlink="folHlink"/>
  <p:notesStyle>
    <a:lvl1pPr marL="0" algn="l" defTabSz="913765" rtl="0" eaLnBrk="1" latinLnBrk="0" hangingPunct="1">
      <a:defRPr sz="1200" kern="1200">
        <a:solidFill>
          <a:schemeClr val="tx1"/>
        </a:solidFill>
        <a:latin typeface="+mn-lt"/>
        <a:ea typeface="+mn-ea"/>
        <a:cs typeface="+mn-cs"/>
      </a:defRPr>
    </a:lvl1pPr>
    <a:lvl2pPr marL="457200" algn="l" defTabSz="913765" rtl="0" eaLnBrk="1" latinLnBrk="0" hangingPunct="1">
      <a:defRPr sz="1200" kern="1200">
        <a:solidFill>
          <a:schemeClr val="tx1"/>
        </a:solidFill>
        <a:latin typeface="+mn-lt"/>
        <a:ea typeface="+mn-ea"/>
        <a:cs typeface="+mn-cs"/>
      </a:defRPr>
    </a:lvl2pPr>
    <a:lvl3pPr marL="914400" algn="l" defTabSz="913765" rtl="0" eaLnBrk="1" latinLnBrk="0" hangingPunct="1">
      <a:defRPr sz="1200" kern="1200">
        <a:solidFill>
          <a:schemeClr val="tx1"/>
        </a:solidFill>
        <a:latin typeface="+mn-lt"/>
        <a:ea typeface="+mn-ea"/>
        <a:cs typeface="+mn-cs"/>
      </a:defRPr>
    </a:lvl3pPr>
    <a:lvl4pPr marL="1371600" algn="l" defTabSz="913765" rtl="0" eaLnBrk="1" latinLnBrk="0" hangingPunct="1">
      <a:defRPr sz="1200" kern="1200">
        <a:solidFill>
          <a:schemeClr val="tx1"/>
        </a:solidFill>
        <a:latin typeface="+mn-lt"/>
        <a:ea typeface="+mn-ea"/>
        <a:cs typeface="+mn-cs"/>
      </a:defRPr>
    </a:lvl4pPr>
    <a:lvl5pPr marL="1828800" algn="l" defTabSz="913765" rtl="0" eaLnBrk="1" latinLnBrk="0" hangingPunct="1">
      <a:defRPr sz="1200" kern="1200">
        <a:solidFill>
          <a:schemeClr val="tx1"/>
        </a:solidFill>
        <a:latin typeface="+mn-lt"/>
        <a:ea typeface="+mn-ea"/>
        <a:cs typeface="+mn-cs"/>
      </a:defRPr>
    </a:lvl5pPr>
    <a:lvl6pPr marL="2286000" algn="l" defTabSz="913765" rtl="0" eaLnBrk="1" latinLnBrk="0" hangingPunct="1">
      <a:defRPr sz="1200" kern="1200">
        <a:solidFill>
          <a:schemeClr val="tx1"/>
        </a:solidFill>
        <a:latin typeface="+mn-lt"/>
        <a:ea typeface="+mn-ea"/>
        <a:cs typeface="+mn-cs"/>
      </a:defRPr>
    </a:lvl6pPr>
    <a:lvl7pPr marL="2742565" algn="l" defTabSz="913765" rtl="0" eaLnBrk="1" latinLnBrk="0" hangingPunct="1">
      <a:defRPr sz="1200" kern="1200">
        <a:solidFill>
          <a:schemeClr val="tx1"/>
        </a:solidFill>
        <a:latin typeface="+mn-lt"/>
        <a:ea typeface="+mn-ea"/>
        <a:cs typeface="+mn-cs"/>
      </a:defRPr>
    </a:lvl7pPr>
    <a:lvl8pPr marL="3199765" algn="l" defTabSz="913765" rtl="0" eaLnBrk="1" latinLnBrk="0" hangingPunct="1">
      <a:defRPr sz="1200" kern="1200">
        <a:solidFill>
          <a:schemeClr val="tx1"/>
        </a:solidFill>
        <a:latin typeface="+mn-lt"/>
        <a:ea typeface="+mn-ea"/>
        <a:cs typeface="+mn-cs"/>
      </a:defRPr>
    </a:lvl8pPr>
    <a:lvl9pPr marL="3656965" algn="l" defTabSz="91376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1</a:t>
            </a:fld>
            <a:endParaRPr lang="zh-CN" altLang="en-US"/>
          </a:p>
        </p:txBody>
      </p:sp>
    </p:spTree>
    <p:extLst>
      <p:ext uri="{BB962C8B-B14F-4D97-AF65-F5344CB8AC3E}">
        <p14:creationId xmlns:p14="http://schemas.microsoft.com/office/powerpoint/2010/main" val="331598382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3849D3E0-124D-4DFF-AE99-4EA4CC201DB4}" type="slidenum">
              <a:rPr lang="zh-CN" altLang="en-US" smtClean="0"/>
              <a:t>11</a:t>
            </a:fld>
            <a:endParaRPr lang="zh-CN" altLang="en-US"/>
          </a:p>
        </p:txBody>
      </p:sp>
    </p:spTree>
    <p:extLst>
      <p:ext uri="{BB962C8B-B14F-4D97-AF65-F5344CB8AC3E}">
        <p14:creationId xmlns:p14="http://schemas.microsoft.com/office/powerpoint/2010/main" val="374881317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577D52DC-2AC0-40EB-AE3E-9EAE589A4496}" type="slidenum">
              <a:rPr lang="zh-CN" altLang="en-US" smtClean="0"/>
              <a:t>12</a:t>
            </a:fld>
            <a:endParaRPr lang="zh-CN" altLang="en-US"/>
          </a:p>
        </p:txBody>
      </p:sp>
    </p:spTree>
    <p:extLst>
      <p:ext uri="{BB962C8B-B14F-4D97-AF65-F5344CB8AC3E}">
        <p14:creationId xmlns:p14="http://schemas.microsoft.com/office/powerpoint/2010/main" val="5602901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13</a:t>
            </a:fld>
            <a:endParaRPr lang="zh-CN" altLang="en-US"/>
          </a:p>
        </p:txBody>
      </p:sp>
    </p:spTree>
    <p:extLst>
      <p:ext uri="{BB962C8B-B14F-4D97-AF65-F5344CB8AC3E}">
        <p14:creationId xmlns:p14="http://schemas.microsoft.com/office/powerpoint/2010/main" val="10083560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t>15</a:t>
            </a:fld>
            <a:endParaRPr lang="zh-CN" altLang="en-US"/>
          </a:p>
        </p:txBody>
      </p:sp>
    </p:spTree>
    <p:extLst>
      <p:ext uri="{BB962C8B-B14F-4D97-AF65-F5344CB8AC3E}">
        <p14:creationId xmlns:p14="http://schemas.microsoft.com/office/powerpoint/2010/main" val="309050260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D7DE43C7-BEB6-426A-BE16-2C91E01EB2DC}" type="slidenum">
              <a:rPr lang="zh-CN" altLang="en-US" smtClean="0"/>
              <a:t>16</a:t>
            </a:fld>
            <a:endParaRPr lang="zh-CN" altLang="en-US"/>
          </a:p>
        </p:txBody>
      </p:sp>
    </p:spTree>
    <p:extLst>
      <p:ext uri="{BB962C8B-B14F-4D97-AF65-F5344CB8AC3E}">
        <p14:creationId xmlns:p14="http://schemas.microsoft.com/office/powerpoint/2010/main" val="226649947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1C147A23-5BA8-44CE-9215-79B767159C41}" type="slidenum">
              <a:rPr lang="zh-CN" altLang="en-US" smtClean="0"/>
              <a:t>18</a:t>
            </a:fld>
            <a:endParaRPr lang="zh-CN" altLang="en-US"/>
          </a:p>
        </p:txBody>
      </p:sp>
    </p:spTree>
    <p:extLst>
      <p:ext uri="{BB962C8B-B14F-4D97-AF65-F5344CB8AC3E}">
        <p14:creationId xmlns:p14="http://schemas.microsoft.com/office/powerpoint/2010/main" val="17485229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19</a:t>
            </a:fld>
            <a:endParaRPr lang="zh-CN" altLang="en-US"/>
          </a:p>
        </p:txBody>
      </p:sp>
    </p:spTree>
    <p:extLst>
      <p:ext uri="{BB962C8B-B14F-4D97-AF65-F5344CB8AC3E}">
        <p14:creationId xmlns:p14="http://schemas.microsoft.com/office/powerpoint/2010/main" val="377210863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0314147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22</a:t>
            </a:fld>
            <a:endParaRPr lang="en-US"/>
          </a:p>
        </p:txBody>
      </p:sp>
    </p:spTree>
    <p:extLst>
      <p:ext uri="{BB962C8B-B14F-4D97-AF65-F5344CB8AC3E}">
        <p14:creationId xmlns:p14="http://schemas.microsoft.com/office/powerpoint/2010/main" val="233931391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23</a:t>
            </a:fld>
            <a:endParaRPr lang="zh-CN" altLang="en-US"/>
          </a:p>
        </p:txBody>
      </p:sp>
    </p:spTree>
    <p:extLst>
      <p:ext uri="{BB962C8B-B14F-4D97-AF65-F5344CB8AC3E}">
        <p14:creationId xmlns:p14="http://schemas.microsoft.com/office/powerpoint/2010/main" val="21726747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9E1DC121-02EB-4531-B536-1449C2741569}" type="slidenum">
              <a:rPr lang="zh-CN" altLang="en-US" smtClean="0"/>
              <a:t>2</a:t>
            </a:fld>
            <a:endParaRPr lang="zh-CN" altLang="en-US"/>
          </a:p>
        </p:txBody>
      </p:sp>
    </p:spTree>
    <p:extLst>
      <p:ext uri="{BB962C8B-B14F-4D97-AF65-F5344CB8AC3E}">
        <p14:creationId xmlns:p14="http://schemas.microsoft.com/office/powerpoint/2010/main" val="918113857"/>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24</a:t>
            </a:fld>
            <a:endParaRPr lang="zh-CN" altLang="en-US"/>
          </a:p>
        </p:txBody>
      </p:sp>
    </p:spTree>
    <p:extLst>
      <p:ext uri="{BB962C8B-B14F-4D97-AF65-F5344CB8AC3E}">
        <p14:creationId xmlns:p14="http://schemas.microsoft.com/office/powerpoint/2010/main" val="134350150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3</a:t>
            </a:fld>
            <a:endParaRPr lang="zh-CN" altLang="en-US"/>
          </a:p>
        </p:txBody>
      </p:sp>
    </p:spTree>
    <p:extLst>
      <p:ext uri="{BB962C8B-B14F-4D97-AF65-F5344CB8AC3E}">
        <p14:creationId xmlns:p14="http://schemas.microsoft.com/office/powerpoint/2010/main" val="2321544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E4861678-F871-4BA5-BC3E-7CD7D2CF1E81}" type="slidenum">
              <a:rPr lang="zh-CN" altLang="en-US" smtClean="0"/>
              <a:t>4</a:t>
            </a:fld>
            <a:endParaRPr lang="zh-CN" altLang="en-US"/>
          </a:p>
        </p:txBody>
      </p:sp>
    </p:spTree>
    <p:extLst>
      <p:ext uri="{BB962C8B-B14F-4D97-AF65-F5344CB8AC3E}">
        <p14:creationId xmlns:p14="http://schemas.microsoft.com/office/powerpoint/2010/main" val="416761950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幻灯片图像占位符 1"/>
          <p:cNvSpPr>
            <a:spLocks noGrp="1" noRot="1" noChangeAspect="1" noChangeArrowheads="1" noTextEdit="1"/>
          </p:cNvSpPr>
          <p:nvPr>
            <p:ph type="sldImg" idx="4294967295"/>
          </p:nvPr>
        </p:nvSpPr>
        <p:spPr>
          <a:xfrm>
            <a:off x="381000" y="685800"/>
            <a:ext cx="6096000" cy="3429000"/>
          </a:xfrm>
          <a:ln>
            <a:miter lim="800000"/>
          </a:ln>
        </p:spPr>
      </p:sp>
      <p:sp>
        <p:nvSpPr>
          <p:cNvPr id="17411" name="备注占位符 2"/>
          <p:cNvSpPr>
            <a:spLocks noGrp="1" noChangeArrowheads="1"/>
          </p:cNvSpPr>
          <p:nvPr>
            <p:ph type="body" idx="4294967295"/>
          </p:nvPr>
        </p:nvSpPr>
        <p:spPr/>
        <p:txBody>
          <a:bodyPr/>
          <a:lstStyle/>
          <a:p>
            <a:endParaRPr lang="zh-CN" altLang="en-US"/>
          </a:p>
        </p:txBody>
      </p:sp>
      <p:sp>
        <p:nvSpPr>
          <p:cNvPr id="17412" name="灯片编号占位符 3"/>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fld id="{ABBB32EE-EBE1-42F1-AAFD-C69185DD8BFA}" type="slidenum">
              <a:rPr altLang="en-US"/>
              <a:t>6</a:t>
            </a:fld>
            <a:endParaRPr lang="zh-CN" altLang="en-US"/>
          </a:p>
        </p:txBody>
      </p:sp>
    </p:spTree>
    <p:extLst>
      <p:ext uri="{BB962C8B-B14F-4D97-AF65-F5344CB8AC3E}">
        <p14:creationId xmlns:p14="http://schemas.microsoft.com/office/powerpoint/2010/main" val="20823111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t>7</a:t>
            </a:fld>
            <a:endParaRPr lang="en-US"/>
          </a:p>
        </p:txBody>
      </p:sp>
    </p:spTree>
    <p:extLst>
      <p:ext uri="{BB962C8B-B14F-4D97-AF65-F5344CB8AC3E}">
        <p14:creationId xmlns:p14="http://schemas.microsoft.com/office/powerpoint/2010/main" val="29941047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1DD763D-9BC5-4E2A-A15B-DF11F44058BA}" type="slidenum">
              <a:rPr lang="zh-CN" altLang="en-US" smtClean="0"/>
              <a:t>8</a:t>
            </a:fld>
            <a:endParaRPr lang="zh-CN" altLang="en-US"/>
          </a:p>
        </p:txBody>
      </p:sp>
    </p:spTree>
    <p:extLst>
      <p:ext uri="{BB962C8B-B14F-4D97-AF65-F5344CB8AC3E}">
        <p14:creationId xmlns:p14="http://schemas.microsoft.com/office/powerpoint/2010/main" val="311817414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0735C7C7-FCC0-473E-8738-608D4B0E5BD2}" type="slidenum">
              <a:rPr lang="zh-CN" altLang="en-US" smtClean="0"/>
              <a:t>9</a:t>
            </a:fld>
            <a:endParaRPr lang="zh-CN" altLang="en-US"/>
          </a:p>
        </p:txBody>
      </p:sp>
    </p:spTree>
    <p:extLst>
      <p:ext uri="{BB962C8B-B14F-4D97-AF65-F5344CB8AC3E}">
        <p14:creationId xmlns:p14="http://schemas.microsoft.com/office/powerpoint/2010/main" val="25666983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a:p>
        </p:txBody>
      </p:sp>
      <p:sp>
        <p:nvSpPr>
          <p:cNvPr id="4" name="灯片编号占位符 3"/>
          <p:cNvSpPr>
            <a:spLocks noGrp="1"/>
          </p:cNvSpPr>
          <p:nvPr>
            <p:ph type="sldNum" sz="quarter" idx="10"/>
          </p:nvPr>
        </p:nvSpPr>
        <p:spPr/>
        <p:txBody>
          <a:bodyPr/>
          <a:lstStyle/>
          <a:p>
            <a:fld id="{D3290F24-971F-48E3-A885-C81073CC90E7}" type="slidenum">
              <a:rPr lang="zh-CN" altLang="en-US" smtClean="0"/>
              <a:t>10</a:t>
            </a:fld>
            <a:endParaRPr lang="zh-CN" altLang="en-US"/>
          </a:p>
        </p:txBody>
      </p:sp>
    </p:spTree>
    <p:extLst>
      <p:ext uri="{BB962C8B-B14F-4D97-AF65-F5344CB8AC3E}">
        <p14:creationId xmlns:p14="http://schemas.microsoft.com/office/powerpoint/2010/main" val="13365011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02854A03-91AF-448A-9954-517C0577E5F0}" type="datetimeFigureOut">
              <a:rPr lang="zh-CN" altLang="en-US" smtClean="0"/>
              <a:t>2017/12/18</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2EEFC946-6D13-4F8C-9740-992A906A613E}" type="slidenum">
              <a:rPr lang="zh-CN" altLang="en-US" smtClean="0"/>
              <a:t>‹#›</a:t>
            </a:fld>
            <a:endParaRPr lang="zh-CN" altLang="en-US"/>
          </a:p>
        </p:txBody>
      </p:sp>
    </p:spTree>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_Title with content Clear">
    <p:spTree>
      <p:nvGrpSpPr>
        <p:cNvPr id="1" name=""/>
        <p:cNvGrpSpPr/>
        <p:nvPr/>
      </p:nvGrpSpPr>
      <p:grpSpPr>
        <a:xfrm>
          <a:off x="0" y="0"/>
          <a:ext cx="0" cy="0"/>
          <a:chOff x="0" y="0"/>
          <a:chExt cx="0" cy="0"/>
        </a:xfrm>
      </p:grpSpPr>
      <p:sp>
        <p:nvSpPr>
          <p:cNvPr id="4" name="Text Placeholder 7"/>
          <p:cNvSpPr>
            <a:spLocks noGrp="1"/>
          </p:cNvSpPr>
          <p:nvPr>
            <p:ph type="body" sz="quarter" idx="40" hasCustomPrompt="1"/>
          </p:nvPr>
        </p:nvSpPr>
        <p:spPr>
          <a:xfrm>
            <a:off x="452439" y="1100821"/>
            <a:ext cx="2948682" cy="323835"/>
          </a:xfrm>
          <a:prstGeom prst="rect">
            <a:avLst/>
          </a:prstGeom>
        </p:spPr>
        <p:txBody>
          <a:bodyPr vert="horz" lIns="0" tIns="40504" rIns="0" bIns="40504" anchor="ctr"/>
          <a:lstStyle>
            <a:lvl1pPr marL="0" indent="0" algn="l">
              <a:lnSpc>
                <a:spcPct val="100000"/>
              </a:lnSpc>
              <a:spcBef>
                <a:spcPts val="0"/>
              </a:spcBef>
              <a:buNone/>
              <a:defRPr sz="1440" b="1">
                <a:solidFill>
                  <a:schemeClr val="bg1"/>
                </a:solidFill>
                <a:latin typeface="Lato Light" panose="020F0502020204030203"/>
                <a:cs typeface="Lato Light" panose="020F0502020204030203"/>
              </a:defRPr>
            </a:lvl1pPr>
          </a:lstStyle>
          <a:p>
            <a:pPr lvl="0"/>
            <a:r>
              <a:rPr lang="es-ES_tradnl" dirty="0" err="1"/>
              <a:t>Title</a:t>
            </a:r>
            <a:r>
              <a:rPr lang="es-ES_tradnl" dirty="0"/>
              <a:t> </a:t>
            </a:r>
            <a:r>
              <a:rPr lang="es-ES_tradnl" dirty="0" err="1"/>
              <a:t>example</a:t>
            </a:r>
            <a:r>
              <a:rPr lang="es-ES_tradnl" dirty="0"/>
              <a:t> </a:t>
            </a:r>
            <a:r>
              <a:rPr lang="es-ES_tradnl" dirty="0" err="1"/>
              <a:t>here</a:t>
            </a:r>
            <a:endParaRPr lang="es-ES_tradnl" dirty="0"/>
          </a:p>
        </p:txBody>
      </p:sp>
      <p:sp>
        <p:nvSpPr>
          <p:cNvPr id="5" name="Text Placeholder 7"/>
          <p:cNvSpPr>
            <a:spLocks noGrp="1"/>
          </p:cNvSpPr>
          <p:nvPr>
            <p:ph type="body" sz="quarter" idx="41" hasCustomPrompt="1"/>
          </p:nvPr>
        </p:nvSpPr>
        <p:spPr>
          <a:xfrm>
            <a:off x="452441" y="1462467"/>
            <a:ext cx="2948683" cy="171338"/>
          </a:xfrm>
          <a:prstGeom prst="rect">
            <a:avLst/>
          </a:prstGeom>
        </p:spPr>
        <p:txBody>
          <a:bodyPr vert="horz" lIns="0" tIns="40504" rIns="0" bIns="40504" anchor="ctr"/>
          <a:lstStyle>
            <a:lvl1pPr marL="0" indent="0" algn="l">
              <a:lnSpc>
                <a:spcPct val="100000"/>
              </a:lnSpc>
              <a:spcBef>
                <a:spcPts val="0"/>
              </a:spcBef>
              <a:spcAft>
                <a:spcPts val="0"/>
              </a:spcAft>
              <a:buNone/>
              <a:defRPr sz="1080" b="0">
                <a:solidFill>
                  <a:schemeClr val="accent3"/>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r>
              <a:rPr lang="es-ES_tradnl" dirty="0"/>
              <a:t> </a:t>
            </a:r>
            <a:r>
              <a:rPr lang="es-ES_tradnl" dirty="0" err="1"/>
              <a:t>Here</a:t>
            </a:r>
            <a:endParaRPr lang="es-ES_tradnl" dirty="0"/>
          </a:p>
        </p:txBody>
      </p:sp>
      <p:sp>
        <p:nvSpPr>
          <p:cNvPr id="7" name="Text Placeholder 2"/>
          <p:cNvSpPr>
            <a:spLocks noGrp="1"/>
          </p:cNvSpPr>
          <p:nvPr>
            <p:ph type="body" sz="quarter" idx="42" hasCustomPrompt="1"/>
          </p:nvPr>
        </p:nvSpPr>
        <p:spPr>
          <a:xfrm>
            <a:off x="467787" y="1710698"/>
            <a:ext cx="2932641" cy="1614211"/>
          </a:xfrm>
          <a:prstGeom prst="rect">
            <a:avLst/>
          </a:prstGeom>
        </p:spPr>
        <p:txBody>
          <a:bodyPr vert="horz" lIns="0" tIns="0" rIns="0" bIns="0"/>
          <a:lstStyle>
            <a:lvl1pPr marL="0" marR="0" indent="0" algn="just" defTabSz="364490" rtl="0" eaLnBrk="1" fontAlgn="auto" latinLnBrk="0" hangingPunct="1">
              <a:lnSpc>
                <a:spcPct val="130000"/>
              </a:lnSpc>
              <a:spcBef>
                <a:spcPct val="20000"/>
              </a:spcBef>
              <a:spcAft>
                <a:spcPts val="0"/>
              </a:spcAft>
              <a:buClrTx/>
              <a:buSzTx/>
              <a:buFont typeface="Arial" panose="020B0604020202020204"/>
              <a:buNone/>
              <a:defRPr sz="81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t>
            </a:r>
            <a:r>
              <a:rPr lang="en-US" dirty="0"/>
              <a:t>. Maecenas </a:t>
            </a:r>
            <a:r>
              <a:rPr lang="en-US" dirty="0" err="1"/>
              <a:t>ut</a:t>
            </a:r>
            <a:r>
              <a:rPr lang="en-US" dirty="0"/>
              <a:t> lacus </a:t>
            </a:r>
            <a:r>
              <a:rPr lang="en-US" dirty="0" err="1"/>
              <a:t>nec</a:t>
            </a:r>
            <a:r>
              <a:rPr lang="en-US" dirty="0"/>
              <a:t> </a:t>
            </a:r>
            <a:r>
              <a:rPr lang="en-US" dirty="0" err="1"/>
              <a:t>mauris</a:t>
            </a:r>
            <a:r>
              <a:rPr lang="en-US" dirty="0"/>
              <a:t> </a:t>
            </a:r>
            <a:r>
              <a:rPr lang="en-US" dirty="0" err="1"/>
              <a:t>feugiat</a:t>
            </a:r>
            <a:r>
              <a:rPr lang="en-US" dirty="0"/>
              <a:t> </a:t>
            </a:r>
            <a:r>
              <a:rPr lang="en-US" dirty="0" err="1"/>
              <a:t>tristique</a:t>
            </a:r>
            <a:r>
              <a:rPr lang="en-US" dirty="0"/>
              <a:t> et in </a:t>
            </a:r>
            <a:r>
              <a:rPr lang="en-US" dirty="0" err="1"/>
              <a:t>metus</a:t>
            </a:r>
            <a:r>
              <a:rPr lang="en-US" dirty="0"/>
              <a:t>. </a:t>
            </a:r>
          </a:p>
          <a:p>
            <a:pPr lvl="0"/>
            <a:r>
              <a:rPr lang="en-US" dirty="0" err="1"/>
              <a:t>Duis</a:t>
            </a:r>
            <a:r>
              <a:rPr lang="en-US" dirty="0"/>
              <a:t> </a:t>
            </a:r>
            <a:r>
              <a:rPr lang="en-US" dirty="0" err="1"/>
              <a:t>congue</a:t>
            </a:r>
            <a:r>
              <a:rPr lang="en-US" dirty="0"/>
              <a:t> </a:t>
            </a:r>
            <a:r>
              <a:rPr lang="en-US" dirty="0" err="1"/>
              <a:t>eros</a:t>
            </a:r>
            <a:r>
              <a:rPr lang="en-US" dirty="0"/>
              <a:t> </a:t>
            </a:r>
            <a:r>
              <a:rPr lang="en-US" dirty="0" err="1"/>
              <a:t>vel</a:t>
            </a:r>
            <a:r>
              <a:rPr lang="en-US" dirty="0"/>
              <a:t> </a:t>
            </a:r>
            <a:r>
              <a:rPr lang="en-US" dirty="0" err="1"/>
              <a:t>lectus</a:t>
            </a:r>
            <a:r>
              <a:rPr lang="en-US" dirty="0"/>
              <a:t> semper semper. </a:t>
            </a:r>
            <a:r>
              <a:rPr lang="en-US" dirty="0" err="1"/>
              <a:t>Nullam</a:t>
            </a:r>
            <a:r>
              <a:rPr lang="en-US" dirty="0"/>
              <a:t> </a:t>
            </a:r>
            <a:r>
              <a:rPr lang="en-US" dirty="0" err="1"/>
              <a:t>fus</a:t>
            </a:r>
            <a:r>
              <a:rPr lang="en-US" dirty="0"/>
              <a:t> </a:t>
            </a:r>
            <a:r>
              <a:rPr lang="en-US" dirty="0" err="1"/>
              <a:t>nisl</a:t>
            </a:r>
            <a:r>
              <a:rPr lang="en-US" dirty="0"/>
              <a:t> </a:t>
            </a:r>
            <a:r>
              <a:rPr lang="en-US" dirty="0" err="1"/>
              <a:t>ut</a:t>
            </a:r>
            <a:r>
              <a:rPr lang="en-US" dirty="0"/>
              <a:t> ligula </a:t>
            </a:r>
            <a:r>
              <a:rPr lang="en-US" dirty="0" err="1"/>
              <a:t>vestibulum</a:t>
            </a:r>
            <a:r>
              <a:rPr lang="en-US" dirty="0"/>
              <a:t>, </a:t>
            </a:r>
            <a:r>
              <a:rPr lang="en-US" dirty="0" err="1"/>
              <a:t>ut</a:t>
            </a:r>
            <a:r>
              <a:rPr lang="en-US" dirty="0"/>
              <a:t> semper ex </a:t>
            </a:r>
            <a:r>
              <a:rPr lang="en-US" dirty="0" err="1"/>
              <a:t>suscipit</a:t>
            </a:r>
            <a:r>
              <a:rPr lang="en-US" dirty="0"/>
              <a:t> </a:t>
            </a:r>
            <a:r>
              <a:rPr lang="en-US" dirty="0" err="1"/>
              <a:t>fringillascipit</a:t>
            </a:r>
            <a:r>
              <a:rPr lang="en-US" dirty="0"/>
              <a:t> </a:t>
            </a:r>
            <a:r>
              <a:rPr lang="en-US" dirty="0" err="1"/>
              <a:t>cursus</a:t>
            </a:r>
            <a:r>
              <a:rPr lang="en-US" dirty="0"/>
              <a:t>. </a:t>
            </a:r>
            <a:r>
              <a:rPr lang="en-US" dirty="0" err="1"/>
              <a:t>Aenean</a:t>
            </a:r>
            <a:r>
              <a:rPr lang="en-US" dirty="0"/>
              <a:t> </a:t>
            </a:r>
            <a:r>
              <a:rPr lang="en-US" dirty="0" err="1"/>
              <a:t>accumsan</a:t>
            </a:r>
            <a:r>
              <a:rPr lang="en-US" dirty="0"/>
              <a:t> </a:t>
            </a:r>
            <a:r>
              <a:rPr lang="en-US" dirty="0" err="1"/>
              <a:t>malesuada</a:t>
            </a:r>
            <a:r>
              <a:rPr lang="en-US" dirty="0"/>
              <a:t> </a:t>
            </a:r>
            <a:r>
              <a:rPr lang="en-US" dirty="0" err="1"/>
              <a:t>hendrerit</a:t>
            </a:r>
            <a:r>
              <a:rPr lang="en-US" dirty="0"/>
              <a:t>. </a:t>
            </a:r>
            <a:r>
              <a:rPr lang="en-US" dirty="0" err="1"/>
              <a:t>Morbi</a:t>
            </a:r>
            <a:r>
              <a:rPr lang="en-US" dirty="0"/>
              <a:t> sit </a:t>
            </a:r>
            <a:r>
              <a:rPr lang="en-US" dirty="0" err="1"/>
              <a:t>amet</a:t>
            </a:r>
            <a:r>
              <a:rPr lang="en-US" dirty="0"/>
              <a:t> dolor ante. </a:t>
            </a:r>
            <a:r>
              <a:rPr lang="en-US" dirty="0" err="1"/>
              <a:t>Duis</a:t>
            </a:r>
            <a:r>
              <a:rPr lang="en-US" dirty="0"/>
              <a:t> </a:t>
            </a:r>
            <a:r>
              <a:rPr lang="en-US" dirty="0" err="1"/>
              <a:t>quis</a:t>
            </a:r>
            <a:r>
              <a:rPr lang="en-US" dirty="0"/>
              <a:t> </a:t>
            </a:r>
            <a:r>
              <a:rPr lang="en-US" dirty="0" err="1"/>
              <a:t>viverra</a:t>
            </a:r>
            <a:r>
              <a:rPr lang="en-US" dirty="0"/>
              <a:t> </a:t>
            </a:r>
            <a:r>
              <a:rPr lang="en-US" dirty="0" err="1"/>
              <a:t>urna</a:t>
            </a:r>
            <a:r>
              <a:rPr lang="en-US" dirty="0"/>
              <a:t>, in </a:t>
            </a:r>
            <a:r>
              <a:rPr lang="en-US" dirty="0" err="1"/>
              <a:t>ultricies</a:t>
            </a:r>
            <a:r>
              <a:rPr lang="en-US" dirty="0"/>
              <a:t> diam. </a:t>
            </a:r>
          </a:p>
        </p:txBody>
      </p:sp>
      <p:sp>
        <p:nvSpPr>
          <p:cNvPr id="9" name="Text Placeholder 2"/>
          <p:cNvSpPr>
            <a:spLocks noGrp="1"/>
          </p:cNvSpPr>
          <p:nvPr>
            <p:ph type="body" sz="quarter" idx="64" hasCustomPrompt="1"/>
          </p:nvPr>
        </p:nvSpPr>
        <p:spPr>
          <a:xfrm>
            <a:off x="467786" y="4070930"/>
            <a:ext cx="2932641" cy="631045"/>
          </a:xfrm>
          <a:prstGeom prst="rect">
            <a:avLst/>
          </a:prstGeom>
        </p:spPr>
        <p:txBody>
          <a:bodyPr vert="horz" lIns="0" tIns="0" rIns="0" bIns="0"/>
          <a:lstStyle>
            <a:lvl1pPr marL="0" indent="0" algn="just">
              <a:lnSpc>
                <a:spcPct val="130000"/>
              </a:lnSpc>
              <a:buNone/>
              <a:defRPr sz="81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p>
        </p:txBody>
      </p:sp>
      <p:sp>
        <p:nvSpPr>
          <p:cNvPr id="10" name="Text Placeholder 7"/>
          <p:cNvSpPr>
            <a:spLocks noGrp="1"/>
          </p:cNvSpPr>
          <p:nvPr>
            <p:ph type="body" sz="quarter" idx="18" hasCustomPrompt="1"/>
          </p:nvPr>
        </p:nvSpPr>
        <p:spPr>
          <a:xfrm>
            <a:off x="467786" y="3577125"/>
            <a:ext cx="2932641" cy="259035"/>
          </a:xfrm>
          <a:prstGeom prst="rect">
            <a:avLst/>
          </a:prstGeom>
        </p:spPr>
        <p:txBody>
          <a:bodyPr vert="horz" lIns="0" tIns="40504" rIns="0" bIns="40504" anchor="ctr"/>
          <a:lstStyle>
            <a:lvl1pPr marL="0" indent="0" algn="l">
              <a:lnSpc>
                <a:spcPct val="100000"/>
              </a:lnSpc>
              <a:spcBef>
                <a:spcPts val="0"/>
              </a:spcBef>
              <a:buNone/>
              <a:defRPr sz="1800" b="1" baseline="0">
                <a:solidFill>
                  <a:schemeClr val="bg1"/>
                </a:solidFill>
                <a:latin typeface="Lato Light" panose="020F0502020204030203"/>
                <a:cs typeface="Lato Light" panose="020F0502020204030203"/>
              </a:defRPr>
            </a:lvl1pPr>
          </a:lstStyle>
          <a:p>
            <a:pPr lvl="0"/>
            <a:r>
              <a:rPr lang="es-ES_tradnl" dirty="0"/>
              <a:t>RESULT 1</a:t>
            </a:r>
          </a:p>
        </p:txBody>
      </p:sp>
      <p:sp>
        <p:nvSpPr>
          <p:cNvPr id="11" name="Text Placeholder 7"/>
          <p:cNvSpPr>
            <a:spLocks noGrp="1"/>
          </p:cNvSpPr>
          <p:nvPr>
            <p:ph type="body" sz="quarter" idx="65" hasCustomPrompt="1"/>
          </p:nvPr>
        </p:nvSpPr>
        <p:spPr>
          <a:xfrm>
            <a:off x="467786" y="3885817"/>
            <a:ext cx="2932641" cy="171338"/>
          </a:xfrm>
          <a:prstGeom prst="rect">
            <a:avLst/>
          </a:prstGeom>
        </p:spPr>
        <p:txBody>
          <a:bodyPr vert="horz" lIns="0" tIns="40504" rIns="0" bIns="40504" anchor="ctr"/>
          <a:lstStyle>
            <a:lvl1pPr marL="0" indent="0" algn="l">
              <a:lnSpc>
                <a:spcPct val="100000"/>
              </a:lnSpc>
              <a:spcBef>
                <a:spcPts val="0"/>
              </a:spcBef>
              <a:spcAft>
                <a:spcPts val="0"/>
              </a:spcAft>
              <a:buNone/>
              <a:defRPr sz="1080" b="0">
                <a:solidFill>
                  <a:schemeClr val="accent3"/>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Tree>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20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fade">
                                      <p:cBhvr>
                                        <p:cTn id="7" dur="400"/>
                                        <p:tgtEl>
                                          <p:spTgt spid="4">
                                            <p:txEl>
                                              <p:pRg st="0" end="0"/>
                                            </p:txEl>
                                          </p:spTgt>
                                        </p:tgtEl>
                                      </p:cBhvr>
                                    </p:animEffect>
                                    <p:anim calcmode="lin" valueType="num">
                                      <p:cBhvr>
                                        <p:cTn id="8"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9" dur="400" fill="hold"/>
                                        <p:tgtEl>
                                          <p:spTgt spid="4">
                                            <p:txEl>
                                              <p:pRg st="0" end="0"/>
                                            </p:txEl>
                                          </p:spTgt>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200"/>
                                  </p:stCondLst>
                                  <p:childTnLst>
                                    <p:set>
                                      <p:cBhvr>
                                        <p:cTn id="11" dur="1" fill="hold">
                                          <p:stCondLst>
                                            <p:cond delay="0"/>
                                          </p:stCondLst>
                                        </p:cTn>
                                        <p:tgtEl>
                                          <p:spTgt spid="5">
                                            <p:txEl>
                                              <p:pRg st="0" end="0"/>
                                            </p:txEl>
                                          </p:spTgt>
                                        </p:tgtEl>
                                        <p:attrNameLst>
                                          <p:attrName>style.visibility</p:attrName>
                                        </p:attrNameLst>
                                      </p:cBhvr>
                                      <p:to>
                                        <p:strVal val="visible"/>
                                      </p:to>
                                    </p:set>
                                    <p:animEffect transition="in" filter="fade">
                                      <p:cBhvr>
                                        <p:cTn id="12" dur="500"/>
                                        <p:tgtEl>
                                          <p:spTgt spid="5">
                                            <p:txEl>
                                              <p:pRg st="0" end="0"/>
                                            </p:txEl>
                                          </p:spTgt>
                                        </p:tgtEl>
                                      </p:cBhvr>
                                    </p:animEffect>
                                    <p:anim calcmode="lin" valueType="num">
                                      <p:cBhvr>
                                        <p:cTn id="13" dur="500" fill="hold"/>
                                        <p:tgtEl>
                                          <p:spTgt spid="5">
                                            <p:txEl>
                                              <p:pRg st="0" end="0"/>
                                            </p:txEl>
                                          </p:spTgt>
                                        </p:tgtEl>
                                        <p:attrNameLst>
                                          <p:attrName>ppt_x</p:attrName>
                                        </p:attrNameLst>
                                      </p:cBhvr>
                                      <p:tavLst>
                                        <p:tav tm="0">
                                          <p:val>
                                            <p:strVal val="#ppt_x"/>
                                          </p:val>
                                        </p:tav>
                                        <p:tav tm="100000">
                                          <p:val>
                                            <p:strVal val="#ppt_x"/>
                                          </p:val>
                                        </p:tav>
                                      </p:tavLst>
                                    </p:anim>
                                    <p:anim calcmode="lin" valueType="num">
                                      <p:cBhvr>
                                        <p:cTn id="14" dur="500" fill="hold"/>
                                        <p:tgtEl>
                                          <p:spTgt spid="5">
                                            <p:txEl>
                                              <p:pRg st="0" end="0"/>
                                            </p:txEl>
                                          </p:spTgt>
                                        </p:tgtEl>
                                        <p:attrNameLst>
                                          <p:attrName>ppt_y</p:attrName>
                                        </p:attrNameLst>
                                      </p:cBhvr>
                                      <p:tavLst>
                                        <p:tav tm="0">
                                          <p:val>
                                            <p:strVal val="#ppt_y+.1"/>
                                          </p:val>
                                        </p:tav>
                                        <p:tav tm="100000">
                                          <p:val>
                                            <p:strVal val="#ppt_y"/>
                                          </p:val>
                                        </p:tav>
                                      </p:tavLst>
                                    </p:anim>
                                  </p:childTnLst>
                                </p:cTn>
                              </p:par>
                              <p:par>
                                <p:cTn id="15" presetID="10" presetClass="entr" presetSubtype="0" fill="hold" grpId="0" nodeType="withEffect">
                                  <p:stCondLst>
                                    <p:cond delay="800"/>
                                  </p:stCondLst>
                                  <p:childTnLst>
                                    <p:set>
                                      <p:cBhvr>
                                        <p:cTn id="16" dur="1" fill="hold">
                                          <p:stCondLst>
                                            <p:cond delay="0"/>
                                          </p:stCondLst>
                                        </p:cTn>
                                        <p:tgtEl>
                                          <p:spTgt spid="7">
                                            <p:txEl>
                                              <p:pRg st="0" end="0"/>
                                            </p:txEl>
                                          </p:spTgt>
                                        </p:tgtEl>
                                        <p:attrNameLst>
                                          <p:attrName>style.visibility</p:attrName>
                                        </p:attrNameLst>
                                      </p:cBhvr>
                                      <p:to>
                                        <p:strVal val="visible"/>
                                      </p:to>
                                    </p:set>
                                    <p:animEffect transition="in" filter="fade">
                                      <p:cBhvr>
                                        <p:cTn id="17" dur="500"/>
                                        <p:tgtEl>
                                          <p:spTgt spid="7">
                                            <p:txEl>
                                              <p:pRg st="0" end="0"/>
                                            </p:txEl>
                                          </p:spTgt>
                                        </p:tgtEl>
                                      </p:cBhvr>
                                    </p:animEffect>
                                  </p:childTnLst>
                                </p:cTn>
                              </p:par>
                              <p:par>
                                <p:cTn id="18" presetID="10" presetClass="entr" presetSubtype="0" fill="hold" grpId="0" nodeType="withEffect">
                                  <p:stCondLst>
                                    <p:cond delay="800"/>
                                  </p:stCondLst>
                                  <p:childTnLst>
                                    <p:set>
                                      <p:cBhvr>
                                        <p:cTn id="19" dur="1" fill="hold">
                                          <p:stCondLst>
                                            <p:cond delay="0"/>
                                          </p:stCondLst>
                                        </p:cTn>
                                        <p:tgtEl>
                                          <p:spTgt spid="7">
                                            <p:txEl>
                                              <p:pRg st="1" end="1"/>
                                            </p:txEl>
                                          </p:spTgt>
                                        </p:tgtEl>
                                        <p:attrNameLst>
                                          <p:attrName>style.visibility</p:attrName>
                                        </p:attrNameLst>
                                      </p:cBhvr>
                                      <p:to>
                                        <p:strVal val="visible"/>
                                      </p:to>
                                    </p:set>
                                    <p:animEffect transition="in" filter="fade">
                                      <p:cBhvr>
                                        <p:cTn id="20" dur="500"/>
                                        <p:tgtEl>
                                          <p:spTgt spid="7">
                                            <p:txEl>
                                              <p:pRg st="1" end="1"/>
                                            </p:txEl>
                                          </p:spTgt>
                                        </p:tgtEl>
                                      </p:cBhvr>
                                    </p:animEffect>
                                  </p:childTnLst>
                                </p:cTn>
                              </p:par>
                              <p:par>
                                <p:cTn id="21" presetID="10" presetClass="entr" presetSubtype="0" fill="hold" grpId="0" nodeType="withEffect">
                                  <p:stCondLst>
                                    <p:cond delay="80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fade">
                                      <p:cBhvr>
                                        <p:cTn id="23" dur="500"/>
                                        <p:tgtEl>
                                          <p:spTgt spid="9">
                                            <p:txEl>
                                              <p:pRg st="0" end="0"/>
                                            </p:txEl>
                                          </p:spTgt>
                                        </p:tgtEl>
                                      </p:cBhvr>
                                    </p:animEffect>
                                  </p:childTnLst>
                                </p:cTn>
                              </p:par>
                              <p:par>
                                <p:cTn id="24" presetID="42" presetClass="entr" presetSubtype="0" fill="hold" grpId="0" nodeType="withEffect">
                                  <p:stCondLst>
                                    <p:cond delay="200"/>
                                  </p:stCondLst>
                                  <p:childTnLst>
                                    <p:set>
                                      <p:cBhvr>
                                        <p:cTn id="25" dur="1" fill="hold">
                                          <p:stCondLst>
                                            <p:cond delay="0"/>
                                          </p:stCondLst>
                                        </p:cTn>
                                        <p:tgtEl>
                                          <p:spTgt spid="10">
                                            <p:txEl>
                                              <p:pRg st="0" end="0"/>
                                            </p:txEl>
                                          </p:spTgt>
                                        </p:tgtEl>
                                        <p:attrNameLst>
                                          <p:attrName>style.visibility</p:attrName>
                                        </p:attrNameLst>
                                      </p:cBhvr>
                                      <p:to>
                                        <p:strVal val="visible"/>
                                      </p:to>
                                    </p:set>
                                    <p:animEffect transition="in" filter="fade">
                                      <p:cBhvr>
                                        <p:cTn id="26" dur="400"/>
                                        <p:tgtEl>
                                          <p:spTgt spid="10">
                                            <p:txEl>
                                              <p:pRg st="0" end="0"/>
                                            </p:txEl>
                                          </p:spTgt>
                                        </p:tgtEl>
                                      </p:cBhvr>
                                    </p:animEffect>
                                    <p:anim calcmode="lin" valueType="num">
                                      <p:cBhvr>
                                        <p:cTn id="27" dur="400" fill="hold"/>
                                        <p:tgtEl>
                                          <p:spTgt spid="10">
                                            <p:txEl>
                                              <p:pRg st="0" end="0"/>
                                            </p:txEl>
                                          </p:spTgt>
                                        </p:tgtEl>
                                        <p:attrNameLst>
                                          <p:attrName>ppt_x</p:attrName>
                                        </p:attrNameLst>
                                      </p:cBhvr>
                                      <p:tavLst>
                                        <p:tav tm="0">
                                          <p:val>
                                            <p:strVal val="#ppt_x"/>
                                          </p:val>
                                        </p:tav>
                                        <p:tav tm="100000">
                                          <p:val>
                                            <p:strVal val="#ppt_x"/>
                                          </p:val>
                                        </p:tav>
                                      </p:tavLst>
                                    </p:anim>
                                    <p:anim calcmode="lin" valueType="num">
                                      <p:cBhvr>
                                        <p:cTn id="28" dur="400" fill="hold"/>
                                        <p:tgtEl>
                                          <p:spTgt spid="10">
                                            <p:txEl>
                                              <p:pRg st="0" end="0"/>
                                            </p:txEl>
                                          </p:spTgt>
                                        </p:tgtEl>
                                        <p:attrNameLst>
                                          <p:attrName>ppt_y</p:attrName>
                                        </p:attrNameLst>
                                      </p:cBhvr>
                                      <p:tavLst>
                                        <p:tav tm="0">
                                          <p:val>
                                            <p:strVal val="#ppt_y+.1"/>
                                          </p:val>
                                        </p:tav>
                                        <p:tav tm="100000">
                                          <p:val>
                                            <p:strVal val="#ppt_y"/>
                                          </p:val>
                                        </p:tav>
                                      </p:tavLst>
                                    </p:anim>
                                  </p:childTnLst>
                                </p:cTn>
                              </p:par>
                              <p:par>
                                <p:cTn id="29" presetID="42" presetClass="entr" presetSubtype="0" fill="hold" grpId="0" nodeType="withEffect">
                                  <p:stCondLst>
                                    <p:cond delay="200"/>
                                  </p:stCondLst>
                                  <p:childTnLst>
                                    <p:set>
                                      <p:cBhvr>
                                        <p:cTn id="30" dur="1" fill="hold">
                                          <p:stCondLst>
                                            <p:cond delay="0"/>
                                          </p:stCondLst>
                                        </p:cTn>
                                        <p:tgtEl>
                                          <p:spTgt spid="11">
                                            <p:txEl>
                                              <p:pRg st="0" end="0"/>
                                            </p:txEl>
                                          </p:spTgt>
                                        </p:tgtEl>
                                        <p:attrNameLst>
                                          <p:attrName>style.visibility</p:attrName>
                                        </p:attrNameLst>
                                      </p:cBhvr>
                                      <p:to>
                                        <p:strVal val="visible"/>
                                      </p:to>
                                    </p:set>
                                    <p:animEffect transition="in" filter="fade">
                                      <p:cBhvr>
                                        <p:cTn id="31" dur="500"/>
                                        <p:tgtEl>
                                          <p:spTgt spid="11">
                                            <p:txEl>
                                              <p:pRg st="0" end="0"/>
                                            </p:txEl>
                                          </p:spTgt>
                                        </p:tgtEl>
                                      </p:cBhvr>
                                    </p:animEffect>
                                    <p:anim calcmode="lin" valueType="num">
                                      <p:cBhvr>
                                        <p:cTn id="32" dur="500" fill="hold"/>
                                        <p:tgtEl>
                                          <p:spTgt spid="11">
                                            <p:txEl>
                                              <p:pRg st="0" end="0"/>
                                            </p:txEl>
                                          </p:spTgt>
                                        </p:tgtEl>
                                        <p:attrNameLst>
                                          <p:attrName>ppt_x</p:attrName>
                                        </p:attrNameLst>
                                      </p:cBhvr>
                                      <p:tavLst>
                                        <p:tav tm="0">
                                          <p:val>
                                            <p:strVal val="#ppt_x"/>
                                          </p:val>
                                        </p:tav>
                                        <p:tav tm="100000">
                                          <p:val>
                                            <p:strVal val="#ppt_x"/>
                                          </p:val>
                                        </p:tav>
                                      </p:tavLst>
                                    </p:anim>
                                    <p:anim calcmode="lin" valueType="num">
                                      <p:cBhvr>
                                        <p:cTn id="33" dur="500" fill="hold"/>
                                        <p:tgtEl>
                                          <p:spTgt spid="11">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42" presetClass="entr" presetSubtype="0" fill="hold" nodeType="withEffect">
                  <p:stCondLst>
                    <p:cond delay="200"/>
                  </p:stCondLst>
                  <p:childTnLst>
                    <p:set>
                      <p:cBhvr>
                        <p:cTn dur="1" fill="hold">
                          <p:stCondLst>
                            <p:cond delay="0"/>
                          </p:stCondLst>
                        </p:cTn>
                        <p:tgtEl>
                          <p:spTgt spid="4"/>
                        </p:tgtEl>
                        <p:attrNameLst>
                          <p:attrName>style.visibility</p:attrName>
                        </p:attrNameLst>
                      </p:cBhvr>
                      <p:to>
                        <p:strVal val="visible"/>
                      </p:to>
                    </p:set>
                    <p:animEffect transition="in" filter="fade">
                      <p:cBhvr>
                        <p:cTn dur="400"/>
                        <p:tgtEl>
                          <p:spTgt spid="4"/>
                        </p:tgtEl>
                      </p:cBhvr>
                    </p:animEffect>
                    <p:anim calcmode="lin" valueType="num">
                      <p:cBhvr>
                        <p:cTn dur="400" fill="hold"/>
                        <p:tgtEl>
                          <p:spTgt spid="4"/>
                        </p:tgtEl>
                        <p:attrNameLst>
                          <p:attrName>ppt_x</p:attrName>
                        </p:attrNameLst>
                      </p:cBhvr>
                      <p:tavLst>
                        <p:tav tm="0">
                          <p:val>
                            <p:strVal val="#ppt_x"/>
                          </p:val>
                        </p:tav>
                        <p:tav tm="100000">
                          <p:val>
                            <p:strVal val="#ppt_x"/>
                          </p:val>
                        </p:tav>
                      </p:tavLst>
                    </p:anim>
                    <p:anim calcmode="lin" valueType="num">
                      <p:cBhvr>
                        <p:cTn dur="400" fill="hold"/>
                        <p:tgtEl>
                          <p:spTgt spid="4"/>
                        </p:tgtEl>
                        <p:attrNameLst>
                          <p:attrName>ppt_y</p:attrName>
                        </p:attrNameLst>
                      </p:cBhvr>
                      <p:tavLst>
                        <p:tav tm="0">
                          <p:val>
                            <p:strVal val="#ppt_y+.1"/>
                          </p:val>
                        </p:tav>
                        <p:tav tm="100000">
                          <p:val>
                            <p:strVal val="#ppt_y"/>
                          </p:val>
                        </p:tav>
                      </p:tavLst>
                    </p:anim>
                  </p:childTnLst>
                </p:cTn>
              </p:par>
            </p:tnLst>
          </p:tmpl>
        </p:tmplLst>
      </p:bldP>
      <p:bldP spid="5" grpId="0" build="p">
        <p:tmplLst>
          <p:tmpl lvl="1">
            <p:tnLst>
              <p:par>
                <p:cTn presetID="42" presetClass="entr" presetSubtype="0" fill="hold" nodeType="withEffect">
                  <p:stCondLst>
                    <p:cond delay="200"/>
                  </p:stCondLst>
                  <p:childTnLst>
                    <p:set>
                      <p:cBhvr>
                        <p:cTn dur="1" fill="hold">
                          <p:stCondLst>
                            <p:cond delay="0"/>
                          </p:stCondLst>
                        </p:cTn>
                        <p:tgtEl>
                          <p:spTgt spid="5"/>
                        </p:tgtEl>
                        <p:attrNameLst>
                          <p:attrName>style.visibility</p:attrName>
                        </p:attrNameLst>
                      </p:cBhvr>
                      <p:to>
                        <p:strVal val="visible"/>
                      </p:to>
                    </p:set>
                    <p:animEffect transition="in" filter="fade">
                      <p:cBhvr>
                        <p:cTn dur="500"/>
                        <p:tgtEl>
                          <p:spTgt spid="5"/>
                        </p:tgtEl>
                      </p:cBhvr>
                    </p:animEffect>
                    <p:anim calcmode="lin" valueType="num">
                      <p:cBhvr>
                        <p:cTn dur="500" fill="hold"/>
                        <p:tgtEl>
                          <p:spTgt spid="5"/>
                        </p:tgtEl>
                        <p:attrNameLst>
                          <p:attrName>ppt_x</p:attrName>
                        </p:attrNameLst>
                      </p:cBhvr>
                      <p:tavLst>
                        <p:tav tm="0">
                          <p:val>
                            <p:strVal val="#ppt_x"/>
                          </p:val>
                        </p:tav>
                        <p:tav tm="100000">
                          <p:val>
                            <p:strVal val="#ppt_x"/>
                          </p:val>
                        </p:tav>
                      </p:tavLst>
                    </p:anim>
                    <p:anim calcmode="lin" valueType="num">
                      <p:cBhvr>
                        <p:cTn dur="500" fill="hold"/>
                        <p:tgtEl>
                          <p:spTgt spid="5"/>
                        </p:tgtEl>
                        <p:attrNameLst>
                          <p:attrName>ppt_y</p:attrName>
                        </p:attrNameLst>
                      </p:cBhvr>
                      <p:tavLst>
                        <p:tav tm="0">
                          <p:val>
                            <p:strVal val="#ppt_y+.1"/>
                          </p:val>
                        </p:tav>
                        <p:tav tm="100000">
                          <p:val>
                            <p:strVal val="#ppt_y"/>
                          </p:val>
                        </p:tav>
                      </p:tavLst>
                    </p:anim>
                  </p:childTnLst>
                </p:cTn>
              </p:par>
            </p:tnLst>
          </p:tmpl>
        </p:tmplLst>
      </p:bldP>
      <p:bldP spid="7" grpId="0" build="p">
        <p:tmplLst>
          <p:tmpl lvl="1">
            <p:tnLst>
              <p:par>
                <p:cTn presetID="10" presetClass="entr" presetSubtype="0" fill="hold" nodeType="withEffect">
                  <p:stCondLst>
                    <p:cond delay="800"/>
                  </p:stCondLst>
                  <p:childTnLst>
                    <p:set>
                      <p:cBhvr>
                        <p:cTn dur="1" fill="hold">
                          <p:stCondLst>
                            <p:cond delay="0"/>
                          </p:stCondLst>
                        </p:cTn>
                        <p:tgtEl>
                          <p:spTgt spid="7"/>
                        </p:tgtEl>
                        <p:attrNameLst>
                          <p:attrName>style.visibility</p:attrName>
                        </p:attrNameLst>
                      </p:cBhvr>
                      <p:to>
                        <p:strVal val="visible"/>
                      </p:to>
                    </p:set>
                    <p:animEffect transition="in" filter="fade">
                      <p:cBhvr>
                        <p:cTn dur="500"/>
                        <p:tgtEl>
                          <p:spTgt spid="7"/>
                        </p:tgtEl>
                      </p:cBhvr>
                    </p:animEffect>
                  </p:childTnLst>
                </p:cTn>
              </p:par>
            </p:tnLst>
          </p:tmpl>
        </p:tmplLst>
      </p:bldP>
      <p:bldP spid="9" grpId="0" build="p">
        <p:tmplLst>
          <p:tmpl lvl="1">
            <p:tnLst>
              <p:par>
                <p:cTn presetID="10" presetClass="entr" presetSubtype="0" fill="hold" nodeType="withEffect">
                  <p:stCondLst>
                    <p:cond delay="800"/>
                  </p:stCondLst>
                  <p:childTnLst>
                    <p:set>
                      <p:cBhvr>
                        <p:cTn dur="1" fill="hold">
                          <p:stCondLst>
                            <p:cond delay="0"/>
                          </p:stCondLst>
                        </p:cTn>
                        <p:tgtEl>
                          <p:spTgt spid="9"/>
                        </p:tgtEl>
                        <p:attrNameLst>
                          <p:attrName>style.visibility</p:attrName>
                        </p:attrNameLst>
                      </p:cBhvr>
                      <p:to>
                        <p:strVal val="visible"/>
                      </p:to>
                    </p:set>
                    <p:animEffect transition="in" filter="fade">
                      <p:cBhvr>
                        <p:cTn dur="500"/>
                        <p:tgtEl>
                          <p:spTgt spid="9"/>
                        </p:tgtEl>
                      </p:cBhvr>
                    </p:animEffect>
                  </p:childTnLst>
                </p:cTn>
              </p:par>
            </p:tnLst>
          </p:tmpl>
        </p:tmplLst>
      </p:bldP>
      <p:bldP spid="10" grpId="0" build="p">
        <p:tmplLst>
          <p:tmpl lvl="1">
            <p:tnLst>
              <p:par>
                <p:cTn presetID="42" presetClass="entr" presetSubtype="0" fill="hold" nodeType="withEffect">
                  <p:stCondLst>
                    <p:cond delay="200"/>
                  </p:stCondLst>
                  <p:childTnLst>
                    <p:set>
                      <p:cBhvr>
                        <p:cTn dur="1" fill="hold">
                          <p:stCondLst>
                            <p:cond delay="0"/>
                          </p:stCondLst>
                        </p:cTn>
                        <p:tgtEl>
                          <p:spTgt spid="10"/>
                        </p:tgtEl>
                        <p:attrNameLst>
                          <p:attrName>style.visibility</p:attrName>
                        </p:attrNameLst>
                      </p:cBhvr>
                      <p:to>
                        <p:strVal val="visible"/>
                      </p:to>
                    </p:set>
                    <p:animEffect transition="in" filter="fade">
                      <p:cBhvr>
                        <p:cTn dur="400"/>
                        <p:tgtEl>
                          <p:spTgt spid="10"/>
                        </p:tgtEl>
                      </p:cBhvr>
                    </p:animEffect>
                    <p:anim calcmode="lin" valueType="num">
                      <p:cBhvr>
                        <p:cTn dur="400" fill="hold"/>
                        <p:tgtEl>
                          <p:spTgt spid="10"/>
                        </p:tgtEl>
                        <p:attrNameLst>
                          <p:attrName>ppt_x</p:attrName>
                        </p:attrNameLst>
                      </p:cBhvr>
                      <p:tavLst>
                        <p:tav tm="0">
                          <p:val>
                            <p:strVal val="#ppt_x"/>
                          </p:val>
                        </p:tav>
                        <p:tav tm="100000">
                          <p:val>
                            <p:strVal val="#ppt_x"/>
                          </p:val>
                        </p:tav>
                      </p:tavLst>
                    </p:anim>
                    <p:anim calcmode="lin" valueType="num">
                      <p:cBhvr>
                        <p:cTn dur="400" fill="hold"/>
                        <p:tgtEl>
                          <p:spTgt spid="10"/>
                        </p:tgtEl>
                        <p:attrNameLst>
                          <p:attrName>ppt_y</p:attrName>
                        </p:attrNameLst>
                      </p:cBhvr>
                      <p:tavLst>
                        <p:tav tm="0">
                          <p:val>
                            <p:strVal val="#ppt_y+.1"/>
                          </p:val>
                        </p:tav>
                        <p:tav tm="100000">
                          <p:val>
                            <p:strVal val="#ppt_y"/>
                          </p:val>
                        </p:tav>
                      </p:tavLst>
                    </p:anim>
                  </p:childTnLst>
                </p:cTn>
              </p:par>
            </p:tnLst>
          </p:tmpl>
        </p:tmplLst>
      </p:bldP>
      <p:bldP spid="11" grpId="0" build="p">
        <p:tmplLst>
          <p:tmpl lvl="1">
            <p:tnLst>
              <p:par>
                <p:cTn presetID="42" presetClass="entr" presetSubtype="0" fill="hold" nodeType="withEffect">
                  <p:stCondLst>
                    <p:cond delay="200"/>
                  </p:stCondLst>
                  <p:childTnLst>
                    <p:set>
                      <p:cBhvr>
                        <p:cTn dur="1" fill="hold">
                          <p:stCondLst>
                            <p:cond delay="0"/>
                          </p:stCondLst>
                        </p:cTn>
                        <p:tgtEl>
                          <p:spTgt spid="11"/>
                        </p:tgtEl>
                        <p:attrNameLst>
                          <p:attrName>style.visibility</p:attrName>
                        </p:attrNameLst>
                      </p:cBhvr>
                      <p:to>
                        <p:strVal val="visible"/>
                      </p:to>
                    </p:set>
                    <p:animEffect transition="in" filter="fade">
                      <p:cBhvr>
                        <p:cTn dur="500"/>
                        <p:tgtEl>
                          <p:spTgt spid="11"/>
                        </p:tgtEl>
                      </p:cBhvr>
                    </p:animEffect>
                    <p:anim calcmode="lin" valueType="num">
                      <p:cBhvr>
                        <p:cTn dur="500" fill="hold"/>
                        <p:tgtEl>
                          <p:spTgt spid="11"/>
                        </p:tgtEl>
                        <p:attrNameLst>
                          <p:attrName>ppt_x</p:attrName>
                        </p:attrNameLst>
                      </p:cBhvr>
                      <p:tavLst>
                        <p:tav tm="0">
                          <p:val>
                            <p:strVal val="#ppt_x"/>
                          </p:val>
                        </p:tav>
                        <p:tav tm="100000">
                          <p:val>
                            <p:strVal val="#ppt_x"/>
                          </p:val>
                        </p:tav>
                      </p:tavLst>
                    </p:anim>
                    <p:anim calcmode="lin" valueType="num">
                      <p:cBhvr>
                        <p:cTn dur="500" fill="hold"/>
                        <p:tgtEl>
                          <p:spTgt spid="11"/>
                        </p:tgtEl>
                        <p:attrNameLst>
                          <p:attrName>ppt_y</p:attrName>
                        </p:attrNameLst>
                      </p:cBhvr>
                      <p:tavLst>
                        <p:tav tm="0">
                          <p:val>
                            <p:strVal val="#ppt_y+.1"/>
                          </p:val>
                        </p:tav>
                        <p:tav tm="100000">
                          <p:val>
                            <p:strVal val="#ppt_y"/>
                          </p:val>
                        </p:tav>
                      </p:tavLst>
                    </p:anim>
                  </p:childTnLst>
                </p:cTn>
              </p:par>
            </p:tnLst>
          </p:tmpl>
        </p:tmplLst>
      </p:bldP>
    </p:bld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450957" y="274636"/>
            <a:ext cx="2755681" cy="355983"/>
          </a:xfrm>
          <a:prstGeom prst="rect">
            <a:avLst/>
          </a:prstGeom>
        </p:spPr>
        <p:txBody>
          <a:bodyPr/>
          <a:lstStyle>
            <a:lvl1pPr>
              <a:defRPr sz="1600" b="0">
                <a:solidFill>
                  <a:srgbClr val="613620"/>
                </a:solidFill>
              </a:defRPr>
            </a:lvl1pPr>
          </a:lstStyle>
          <a:p>
            <a:r>
              <a:rPr lang="zh-CN" altLang="en-US"/>
              <a:t>单击此处编辑母版标题样式</a:t>
            </a:r>
          </a:p>
        </p:txBody>
      </p:sp>
      <p:grpSp>
        <p:nvGrpSpPr>
          <p:cNvPr id="3" name="组合 2"/>
          <p:cNvGrpSpPr/>
          <p:nvPr userDrawn="1"/>
        </p:nvGrpSpPr>
        <p:grpSpPr>
          <a:xfrm flipV="1">
            <a:off x="0" y="5056414"/>
            <a:ext cx="9144000" cy="87086"/>
            <a:chOff x="1239791" y="3373704"/>
            <a:chExt cx="5327375" cy="56535"/>
          </a:xfrm>
        </p:grpSpPr>
        <p:sp>
          <p:nvSpPr>
            <p:cNvPr id="4" name="矩形 3"/>
            <p:cNvSpPr/>
            <p:nvPr/>
          </p:nvSpPr>
          <p:spPr>
            <a:xfrm>
              <a:off x="1239791" y="3373704"/>
              <a:ext cx="1068443" cy="56535"/>
            </a:xfrm>
            <a:prstGeom prst="rect">
              <a:avLst/>
            </a:prstGeom>
            <a:solidFill>
              <a:srgbClr val="2E566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5" name="矩形 4"/>
            <p:cNvSpPr/>
            <p:nvPr/>
          </p:nvSpPr>
          <p:spPr>
            <a:xfrm>
              <a:off x="5498723" y="3373704"/>
              <a:ext cx="1068443" cy="56535"/>
            </a:xfrm>
            <a:prstGeom prst="rect">
              <a:avLst/>
            </a:prstGeom>
            <a:solidFill>
              <a:srgbClr val="CAA884"/>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6" name="矩形 5"/>
            <p:cNvSpPr/>
            <p:nvPr/>
          </p:nvSpPr>
          <p:spPr>
            <a:xfrm>
              <a:off x="2305265" y="3373704"/>
              <a:ext cx="1068443" cy="56535"/>
            </a:xfrm>
            <a:prstGeom prst="rect">
              <a:avLst/>
            </a:prstGeom>
            <a:solidFill>
              <a:srgbClr val="613620"/>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7" name="矩形 6"/>
            <p:cNvSpPr/>
            <p:nvPr/>
          </p:nvSpPr>
          <p:spPr>
            <a:xfrm>
              <a:off x="4433247" y="3373704"/>
              <a:ext cx="1068443" cy="56535"/>
            </a:xfrm>
            <a:prstGeom prst="rect">
              <a:avLst/>
            </a:prstGeom>
            <a:solidFill>
              <a:srgbClr val="C51729"/>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sp>
          <p:nvSpPr>
            <p:cNvPr id="8" name="矩形 7"/>
            <p:cNvSpPr/>
            <p:nvPr/>
          </p:nvSpPr>
          <p:spPr>
            <a:xfrm>
              <a:off x="3370741" y="3373704"/>
              <a:ext cx="1068443" cy="56535"/>
            </a:xfrm>
            <a:prstGeom prst="rect">
              <a:avLst/>
            </a:prstGeom>
            <a:solidFill>
              <a:srgbClr val="D8D8D8"/>
            </a:solidFill>
            <a:ln w="12700" cap="flat" cmpd="sng" algn="ctr">
              <a:noFill/>
              <a:prstDash val="solid"/>
              <a:miter lim="800000"/>
            </a:ln>
            <a:effectLst/>
          </p:spPr>
          <p:txBody>
            <a:bodyPr rtlCol="0" anchor="ctr"/>
            <a:lstStyle/>
            <a:p>
              <a:pPr algn="ctr">
                <a:defRPr/>
              </a:pPr>
              <a:endParaRPr lang="zh-CN" altLang="en-US" kern="0">
                <a:solidFill>
                  <a:prstClr val="white"/>
                </a:solidFill>
              </a:endParaRPr>
            </a:p>
          </p:txBody>
        </p:sp>
      </p:grpSp>
      <p:sp>
        <p:nvSpPr>
          <p:cNvPr id="9" name="矩形 8"/>
          <p:cNvSpPr/>
          <p:nvPr userDrawn="1"/>
        </p:nvSpPr>
        <p:spPr>
          <a:xfrm>
            <a:off x="0" y="148513"/>
            <a:ext cx="441434" cy="608231"/>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空白页">
    <p:spTree>
      <p:nvGrpSpPr>
        <p:cNvPr id="1" name=""/>
        <p:cNvGrpSpPr/>
        <p:nvPr/>
      </p:nvGrpSpPr>
      <p:grpSpPr>
        <a:xfrm>
          <a:off x="0" y="0"/>
          <a:ext cx="0" cy="0"/>
          <a:chOff x="0" y="0"/>
          <a:chExt cx="0" cy="0"/>
        </a:xfrm>
      </p:grpSpPr>
      <p:pic>
        <p:nvPicPr>
          <p:cNvPr id="5" name="图片 4"/>
          <p:cNvPicPr>
            <a:picLocks noChangeAspect="1"/>
          </p:cNvPicPr>
          <p:nvPr userDrawn="1"/>
        </p:nvPicPr>
        <p:blipFill>
          <a:blip r:embed="rId2" cstate="print">
            <a:extLst>
              <a:ext uri="{28A0092B-C50C-407E-A947-70E740481C1C}">
                <a14:useLocalDpi xmlns:a14="http://schemas.microsoft.com/office/drawing/2010/main" val="0"/>
              </a:ext>
            </a:extLst>
          </a:blip>
          <a:stretch>
            <a:fillRect/>
          </a:stretch>
        </p:blipFill>
        <p:spPr>
          <a:xfrm>
            <a:off x="251" y="0"/>
            <a:ext cx="9143499" cy="5143500"/>
          </a:xfrm>
          <a:prstGeom prst="rect">
            <a:avLst/>
          </a:prstGeom>
        </p:spPr>
      </p:pic>
      <p:grpSp>
        <p:nvGrpSpPr>
          <p:cNvPr id="2" name="组合 3"/>
          <p:cNvGrpSpPr/>
          <p:nvPr userDrawn="1"/>
        </p:nvGrpSpPr>
        <p:grpSpPr bwMode="auto">
          <a:xfrm flipH="1">
            <a:off x="-1" y="248018"/>
            <a:ext cx="1797166" cy="507206"/>
            <a:chOff x="2370576" y="533400"/>
            <a:chExt cx="2417494" cy="675969"/>
          </a:xfrm>
          <a:solidFill>
            <a:srgbClr val="EE1C39"/>
          </a:solidFill>
        </p:grpSpPr>
        <p:sp>
          <p:nvSpPr>
            <p:cNvPr id="3" name="矩形 2"/>
            <p:cNvSpPr/>
            <p:nvPr/>
          </p:nvSpPr>
          <p:spPr>
            <a:xfrm>
              <a:off x="2738030" y="533400"/>
              <a:ext cx="2050040" cy="67596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sp>
          <p:nvSpPr>
            <p:cNvPr id="4" name="椭圆 3"/>
            <p:cNvSpPr/>
            <p:nvPr/>
          </p:nvSpPr>
          <p:spPr>
            <a:xfrm>
              <a:off x="2370576" y="533400"/>
              <a:ext cx="623734" cy="675969"/>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sz="1425">
                <a:cs typeface="+mn-ea"/>
                <a:sym typeface="+mn-lt"/>
              </a:endParaRPr>
            </a:p>
          </p:txBody>
        </p:sp>
      </p:grpSp>
      <p:sp>
        <p:nvSpPr>
          <p:cNvPr id="6" name="文本框 12"/>
          <p:cNvSpPr txBox="1">
            <a:spLocks noChangeArrowheads="1"/>
          </p:cNvSpPr>
          <p:nvPr userDrawn="1"/>
        </p:nvSpPr>
        <p:spPr bwMode="auto">
          <a:xfrm>
            <a:off x="-1" y="370296"/>
            <a:ext cx="1796090" cy="486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Open Sans" panose="020B0606030504020204" pitchFamily="34" charset="0"/>
                <a:ea typeface="冬青黑体简体中文 W3" charset="-122"/>
              </a:defRPr>
            </a:lvl1pPr>
            <a:lvl2pPr marL="742950" indent="-285750">
              <a:defRPr>
                <a:solidFill>
                  <a:schemeClr val="tx1"/>
                </a:solidFill>
                <a:latin typeface="Open Sans" panose="020B0606030504020204" pitchFamily="34" charset="0"/>
                <a:ea typeface="冬青黑体简体中文 W3" charset="-122"/>
              </a:defRPr>
            </a:lvl2pPr>
            <a:lvl3pPr marL="1143000" indent="-228600">
              <a:defRPr>
                <a:solidFill>
                  <a:schemeClr val="tx1"/>
                </a:solidFill>
                <a:latin typeface="Open Sans" panose="020B0606030504020204" pitchFamily="34" charset="0"/>
                <a:ea typeface="冬青黑体简体中文 W3" charset="-122"/>
              </a:defRPr>
            </a:lvl3pPr>
            <a:lvl4pPr marL="1600200" indent="-228600">
              <a:defRPr>
                <a:solidFill>
                  <a:schemeClr val="tx1"/>
                </a:solidFill>
                <a:latin typeface="Open Sans" panose="020B0606030504020204" pitchFamily="34" charset="0"/>
                <a:ea typeface="冬青黑体简体中文 W3" charset="-122"/>
              </a:defRPr>
            </a:lvl4pPr>
            <a:lvl5pPr marL="2057400" indent="-228600">
              <a:defRPr>
                <a:solidFill>
                  <a:schemeClr val="tx1"/>
                </a:solidFill>
                <a:latin typeface="Open Sans" panose="020B0606030504020204" pitchFamily="34" charset="0"/>
                <a:ea typeface="冬青黑体简体中文 W3" charset="-122"/>
              </a:defRPr>
            </a:lvl5pPr>
            <a:lvl6pPr marL="2514600" indent="-228600" fontAlgn="base">
              <a:spcBef>
                <a:spcPct val="0"/>
              </a:spcBef>
              <a:spcAft>
                <a:spcPct val="0"/>
              </a:spcAft>
              <a:defRPr>
                <a:solidFill>
                  <a:schemeClr val="tx1"/>
                </a:solidFill>
                <a:latin typeface="Open Sans" panose="020B0606030504020204" pitchFamily="34" charset="0"/>
                <a:ea typeface="冬青黑体简体中文 W3" charset="-122"/>
              </a:defRPr>
            </a:lvl6pPr>
            <a:lvl7pPr marL="2971800" indent="-228600" fontAlgn="base">
              <a:spcBef>
                <a:spcPct val="0"/>
              </a:spcBef>
              <a:spcAft>
                <a:spcPct val="0"/>
              </a:spcAft>
              <a:defRPr>
                <a:solidFill>
                  <a:schemeClr val="tx1"/>
                </a:solidFill>
                <a:latin typeface="Open Sans" panose="020B0606030504020204" pitchFamily="34" charset="0"/>
                <a:ea typeface="冬青黑体简体中文 W3" charset="-122"/>
              </a:defRPr>
            </a:lvl7pPr>
            <a:lvl8pPr marL="3429000" indent="-228600" fontAlgn="base">
              <a:spcBef>
                <a:spcPct val="0"/>
              </a:spcBef>
              <a:spcAft>
                <a:spcPct val="0"/>
              </a:spcAft>
              <a:defRPr>
                <a:solidFill>
                  <a:schemeClr val="tx1"/>
                </a:solidFill>
                <a:latin typeface="Open Sans" panose="020B0606030504020204" pitchFamily="34" charset="0"/>
                <a:ea typeface="冬青黑体简体中文 W3" charset="-122"/>
              </a:defRPr>
            </a:lvl8pPr>
            <a:lvl9pPr marL="3886200" indent="-228600" fontAlgn="base">
              <a:spcBef>
                <a:spcPct val="0"/>
              </a:spcBef>
              <a:spcAft>
                <a:spcPct val="0"/>
              </a:spcAft>
              <a:defRPr>
                <a:solidFill>
                  <a:schemeClr val="tx1"/>
                </a:solidFill>
                <a:latin typeface="Open Sans" panose="020B0606030504020204" pitchFamily="34" charset="0"/>
                <a:ea typeface="冬青黑体简体中文 W3" charset="-122"/>
              </a:defRPr>
            </a:lvl9pPr>
          </a:lstStyle>
          <a:p>
            <a:r>
              <a:rPr lang="zh-CN" altLang="en-US" sz="1280" dirty="0">
                <a:solidFill>
                  <a:schemeClr val="bg1"/>
                </a:solidFill>
                <a:latin typeface="微软雅黑" panose="020B0503020204020204" pitchFamily="34" charset="-122"/>
                <a:ea typeface="微软雅黑" panose="020B0503020204020204" pitchFamily="34" charset="-122"/>
                <a:cs typeface="+mn-ea"/>
                <a:sym typeface="+mn-lt"/>
              </a:rPr>
              <a:t>点击添加相关标题文字</a:t>
            </a:r>
          </a:p>
        </p:txBody>
      </p:sp>
    </p:spTree>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6331263" y="1"/>
            <a:ext cx="2812737" cy="2989257"/>
          </a:xfrm>
          <a:custGeom>
            <a:avLst/>
            <a:gdLst>
              <a:gd name="connsiteX0" fmla="*/ 0 w 3750316"/>
              <a:gd name="connsiteY0" fmla="*/ 0 h 3985676"/>
              <a:gd name="connsiteX1" fmla="*/ 3750315 w 3750316"/>
              <a:gd name="connsiteY1" fmla="*/ 0 h 3985676"/>
              <a:gd name="connsiteX2" fmla="*/ 3750316 w 3750316"/>
              <a:gd name="connsiteY2" fmla="*/ 2112432 h 3985676"/>
              <a:gd name="connsiteX3" fmla="*/ 3706366 w 3750316"/>
              <a:gd name="connsiteY3" fmla="*/ 2159832 h 3985676"/>
              <a:gd name="connsiteX4" fmla="*/ 1290736 w 3750316"/>
              <a:gd name="connsiteY4" fmla="*/ 3985676 h 3985676"/>
              <a:gd name="connsiteX5" fmla="*/ 336297 w 3750316"/>
              <a:gd name="connsiteY5" fmla="*/ 1205301 h 39856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750316" h="3985676">
                <a:moveTo>
                  <a:pt x="0" y="0"/>
                </a:moveTo>
                <a:lnTo>
                  <a:pt x="3750315" y="0"/>
                </a:lnTo>
                <a:lnTo>
                  <a:pt x="3750316" y="2112432"/>
                </a:lnTo>
                <a:lnTo>
                  <a:pt x="3706366" y="2159832"/>
                </a:lnTo>
                <a:cubicBezTo>
                  <a:pt x="3015456" y="2882747"/>
                  <a:pt x="2267396" y="3548512"/>
                  <a:pt x="1290736" y="3985676"/>
                </a:cubicBezTo>
                <a:cubicBezTo>
                  <a:pt x="901152" y="3087460"/>
                  <a:pt x="606817" y="2151142"/>
                  <a:pt x="336297" y="1205301"/>
                </a:cubicBezTo>
                <a:close/>
              </a:path>
            </a:pathLst>
          </a:custGeom>
        </p:spPr>
        <p:txBody>
          <a:bodyPr wrap="square">
            <a:noAutofit/>
          </a:bodyPr>
          <a:lstStyle/>
          <a:p>
            <a:endParaRPr lang="zh-CN" altLang="en-US"/>
          </a:p>
        </p:txBody>
      </p:sp>
    </p:spTree>
  </p:cSld>
  <p:clrMapOvr>
    <a:masterClrMapping/>
  </p:clrMapOvr>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28650" y="273845"/>
            <a:ext cx="7886700" cy="994172"/>
          </a:xfrm>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lvl1pPr>
              <a:defRPr smtClean="0"/>
            </a:lvl1pPr>
          </a:lstStyle>
          <a:p>
            <a:pPr>
              <a:defRPr/>
            </a:pPr>
            <a:fld id="{8B04BA93-52C8-48D1-AFCC-D916E1C5D690}" type="datetime1">
              <a:rPr lang="zh-CN" altLang="en-US"/>
              <a:t>2017/12/18</a:t>
            </a:fld>
            <a:endParaRPr lang="zh-CN" altLang="en-US" sz="1420" dirty="0">
              <a:solidFill>
                <a:schemeClr val="tx1"/>
              </a:solidFill>
            </a:endParaRPr>
          </a:p>
        </p:txBody>
      </p:sp>
      <p:sp>
        <p:nvSpPr>
          <p:cNvPr id="4" name="页脚占位符 3"/>
          <p:cNvSpPr>
            <a:spLocks noGrp="1"/>
          </p:cNvSpPr>
          <p:nvPr>
            <p:ph type="ftr" sz="quarter" idx="11"/>
          </p:nvPr>
        </p:nvSpPr>
        <p:spPr/>
        <p:txBody>
          <a:bodyPr/>
          <a:lstStyle>
            <a:lvl1pPr>
              <a:defRPr smtClean="0"/>
            </a:lvl1pPr>
          </a:lstStyle>
          <a:p>
            <a:pPr>
              <a:defRPr/>
            </a:pPr>
            <a:endParaRPr lang="zh-CN" altLang="zh-CN"/>
          </a:p>
        </p:txBody>
      </p:sp>
      <p:sp>
        <p:nvSpPr>
          <p:cNvPr id="5" name="灯片编号占位符 4"/>
          <p:cNvSpPr>
            <a:spLocks noGrp="1"/>
          </p:cNvSpPr>
          <p:nvPr>
            <p:ph type="sldNum" sz="quarter" idx="12"/>
          </p:nvPr>
        </p:nvSpPr>
        <p:spPr/>
        <p:txBody>
          <a:bodyPr/>
          <a:lstStyle>
            <a:lvl1pPr>
              <a:defRPr smtClean="0"/>
            </a:lvl1pPr>
          </a:lstStyle>
          <a:p>
            <a:pPr>
              <a:defRPr/>
            </a:pPr>
            <a:fld id="{228A834C-A173-490B-9B01-7995B236AE02}" type="slidenum">
              <a:rPr lang="zh-CN" altLang="en-US"/>
              <a:t>‹#›</a:t>
            </a:fld>
            <a:endParaRPr lang="zh-CN" altLang="en-US" sz="1420" dirty="0">
              <a:solidFill>
                <a:schemeClr val="tx1"/>
              </a:solidFill>
            </a:endParaRPr>
          </a:p>
        </p:txBody>
      </p:sp>
    </p:spTree>
  </p:cSld>
  <p:clrMapOvr>
    <a:masterClrMapping/>
  </p:clrMapOvr>
  <p:transition spd="med" advClick="0" advTm="0">
    <p:random/>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conic list 3">
    <p:spTree>
      <p:nvGrpSpPr>
        <p:cNvPr id="1" name=""/>
        <p:cNvGrpSpPr/>
        <p:nvPr/>
      </p:nvGrpSpPr>
      <p:grpSpPr>
        <a:xfrm>
          <a:off x="0" y="0"/>
          <a:ext cx="0" cy="0"/>
          <a:chOff x="0" y="0"/>
          <a:chExt cx="0" cy="0"/>
        </a:xfrm>
      </p:grpSpPr>
      <p:sp>
        <p:nvSpPr>
          <p:cNvPr id="3" name="Rounded Rectangle 2"/>
          <p:cNvSpPr/>
          <p:nvPr userDrawn="1"/>
        </p:nvSpPr>
        <p:spPr>
          <a:xfrm>
            <a:off x="483132" y="1229006"/>
            <a:ext cx="2272768" cy="587216"/>
          </a:xfrm>
          <a:prstGeom prst="roundRect">
            <a:avLst>
              <a:gd name="adj" fmla="val 50000"/>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 name="Text Placeholder 7"/>
          <p:cNvSpPr>
            <a:spLocks noGrp="1"/>
          </p:cNvSpPr>
          <p:nvPr>
            <p:ph type="body" sz="quarter" idx="39" hasCustomPrompt="1"/>
          </p:nvPr>
        </p:nvSpPr>
        <p:spPr>
          <a:xfrm>
            <a:off x="826036"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32" name="Text Placeholder 7"/>
          <p:cNvSpPr>
            <a:spLocks noGrp="1"/>
          </p:cNvSpPr>
          <p:nvPr>
            <p:ph type="body" sz="quarter" idx="55" hasCustomPrompt="1"/>
          </p:nvPr>
        </p:nvSpPr>
        <p:spPr>
          <a:xfrm>
            <a:off x="1438806"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38" name="Text Placeholder 7"/>
          <p:cNvSpPr>
            <a:spLocks noGrp="1"/>
          </p:cNvSpPr>
          <p:nvPr>
            <p:ph type="body" sz="quarter" idx="19" hasCustomPrompt="1"/>
          </p:nvPr>
        </p:nvSpPr>
        <p:spPr>
          <a:xfrm>
            <a:off x="452438"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39" name="Text Placeholder 2"/>
          <p:cNvSpPr>
            <a:spLocks noGrp="1"/>
          </p:cNvSpPr>
          <p:nvPr>
            <p:ph type="body" sz="quarter" idx="16" hasCustomPrompt="1"/>
          </p:nvPr>
        </p:nvSpPr>
        <p:spPr>
          <a:xfrm>
            <a:off x="452442"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65" name="Rounded Rectangle 64"/>
          <p:cNvSpPr/>
          <p:nvPr userDrawn="1"/>
        </p:nvSpPr>
        <p:spPr>
          <a:xfrm>
            <a:off x="3411539" y="1229006"/>
            <a:ext cx="2303462" cy="587216"/>
          </a:xfrm>
          <a:prstGeom prst="roundRect">
            <a:avLst>
              <a:gd name="adj" fmla="val 50000"/>
            </a:avLst>
          </a:prstGeom>
          <a:solidFill>
            <a:schemeClr val="accent2"/>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66" name="Text Placeholder 7"/>
          <p:cNvSpPr>
            <a:spLocks noGrp="1"/>
          </p:cNvSpPr>
          <p:nvPr>
            <p:ph type="body" sz="quarter" idx="40" hasCustomPrompt="1"/>
          </p:nvPr>
        </p:nvSpPr>
        <p:spPr>
          <a:xfrm>
            <a:off x="3785135"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69" name="Text Placeholder 7"/>
          <p:cNvSpPr>
            <a:spLocks noGrp="1"/>
          </p:cNvSpPr>
          <p:nvPr>
            <p:ph type="body" sz="quarter" idx="56" hasCustomPrompt="1"/>
          </p:nvPr>
        </p:nvSpPr>
        <p:spPr>
          <a:xfrm>
            <a:off x="4364040"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71" name="Text Placeholder 7"/>
          <p:cNvSpPr>
            <a:spLocks noGrp="1"/>
          </p:cNvSpPr>
          <p:nvPr>
            <p:ph type="body" sz="quarter" idx="41" hasCustomPrompt="1"/>
          </p:nvPr>
        </p:nvSpPr>
        <p:spPr>
          <a:xfrm>
            <a:off x="3411539"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92" name="Text Placeholder 2"/>
          <p:cNvSpPr>
            <a:spLocks noGrp="1"/>
          </p:cNvSpPr>
          <p:nvPr>
            <p:ph type="body" sz="quarter" idx="42" hasCustomPrompt="1"/>
          </p:nvPr>
        </p:nvSpPr>
        <p:spPr>
          <a:xfrm>
            <a:off x="3411541"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10" name="Rounded Rectangle 109"/>
          <p:cNvSpPr/>
          <p:nvPr userDrawn="1"/>
        </p:nvSpPr>
        <p:spPr>
          <a:xfrm>
            <a:off x="6378577" y="1229006"/>
            <a:ext cx="2303462" cy="587216"/>
          </a:xfrm>
          <a:prstGeom prst="roundRect">
            <a:avLst>
              <a:gd name="adj" fmla="val 50000"/>
            </a:avLst>
          </a:prstGeom>
          <a:solidFill>
            <a:schemeClr val="accent3"/>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11" name="Text Placeholder 7"/>
          <p:cNvSpPr>
            <a:spLocks noGrp="1"/>
          </p:cNvSpPr>
          <p:nvPr>
            <p:ph type="body" sz="quarter" idx="43" hasCustomPrompt="1"/>
          </p:nvPr>
        </p:nvSpPr>
        <p:spPr>
          <a:xfrm>
            <a:off x="6752173" y="1263297"/>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12" name="Text Placeholder 7"/>
          <p:cNvSpPr>
            <a:spLocks noGrp="1"/>
          </p:cNvSpPr>
          <p:nvPr>
            <p:ph type="body" sz="quarter" idx="57" hasCustomPrompt="1"/>
          </p:nvPr>
        </p:nvSpPr>
        <p:spPr>
          <a:xfrm>
            <a:off x="7314145" y="1370932"/>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113" name="Text Placeholder 7"/>
          <p:cNvSpPr>
            <a:spLocks noGrp="1"/>
          </p:cNvSpPr>
          <p:nvPr>
            <p:ph type="body" sz="quarter" idx="44" hasCustomPrompt="1"/>
          </p:nvPr>
        </p:nvSpPr>
        <p:spPr>
          <a:xfrm>
            <a:off x="6378577" y="1941704"/>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114" name="Text Placeholder 2"/>
          <p:cNvSpPr>
            <a:spLocks noGrp="1"/>
          </p:cNvSpPr>
          <p:nvPr>
            <p:ph type="body" sz="quarter" idx="45" hasCustomPrompt="1"/>
          </p:nvPr>
        </p:nvSpPr>
        <p:spPr>
          <a:xfrm>
            <a:off x="6378579" y="2234962"/>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30" name="Rounded Rectangle 129"/>
          <p:cNvSpPr/>
          <p:nvPr userDrawn="1"/>
        </p:nvSpPr>
        <p:spPr>
          <a:xfrm>
            <a:off x="483135" y="3050184"/>
            <a:ext cx="2272767" cy="587216"/>
          </a:xfrm>
          <a:prstGeom prst="roundRect">
            <a:avLst>
              <a:gd name="adj" fmla="val 50000"/>
            </a:avLst>
          </a:prstGeom>
          <a:solidFill>
            <a:schemeClr val="accent4"/>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31" name="Text Placeholder 7"/>
          <p:cNvSpPr>
            <a:spLocks noGrp="1"/>
          </p:cNvSpPr>
          <p:nvPr>
            <p:ph type="body" sz="quarter" idx="46" hasCustomPrompt="1"/>
          </p:nvPr>
        </p:nvSpPr>
        <p:spPr>
          <a:xfrm>
            <a:off x="826036"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36" name="Text Placeholder 7"/>
          <p:cNvSpPr>
            <a:spLocks noGrp="1"/>
          </p:cNvSpPr>
          <p:nvPr>
            <p:ph type="body" sz="quarter" idx="58" hasCustomPrompt="1"/>
          </p:nvPr>
        </p:nvSpPr>
        <p:spPr>
          <a:xfrm>
            <a:off x="1438806"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139" name="Text Placeholder 7"/>
          <p:cNvSpPr>
            <a:spLocks noGrp="1"/>
          </p:cNvSpPr>
          <p:nvPr>
            <p:ph type="body" sz="quarter" idx="47" hasCustomPrompt="1"/>
          </p:nvPr>
        </p:nvSpPr>
        <p:spPr>
          <a:xfrm>
            <a:off x="452438"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140" name="Text Placeholder 2"/>
          <p:cNvSpPr>
            <a:spLocks noGrp="1"/>
          </p:cNvSpPr>
          <p:nvPr>
            <p:ph type="body" sz="quarter" idx="48" hasCustomPrompt="1"/>
          </p:nvPr>
        </p:nvSpPr>
        <p:spPr>
          <a:xfrm>
            <a:off x="452442"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45" name="Rounded Rectangle 144"/>
          <p:cNvSpPr/>
          <p:nvPr userDrawn="1"/>
        </p:nvSpPr>
        <p:spPr>
          <a:xfrm>
            <a:off x="3411540" y="3050184"/>
            <a:ext cx="2303460" cy="587216"/>
          </a:xfrm>
          <a:prstGeom prst="roundRect">
            <a:avLst>
              <a:gd name="adj" fmla="val 50000"/>
            </a:avLst>
          </a:prstGeom>
          <a:solidFill>
            <a:schemeClr val="accent5"/>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46" name="Text Placeholder 7"/>
          <p:cNvSpPr>
            <a:spLocks noGrp="1"/>
          </p:cNvSpPr>
          <p:nvPr>
            <p:ph type="body" sz="quarter" idx="49" hasCustomPrompt="1"/>
          </p:nvPr>
        </p:nvSpPr>
        <p:spPr>
          <a:xfrm>
            <a:off x="3785135"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49" name="Text Placeholder 7"/>
          <p:cNvSpPr>
            <a:spLocks noGrp="1"/>
          </p:cNvSpPr>
          <p:nvPr>
            <p:ph type="body" sz="quarter" idx="59" hasCustomPrompt="1"/>
          </p:nvPr>
        </p:nvSpPr>
        <p:spPr>
          <a:xfrm>
            <a:off x="4364040"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151" name="Text Placeholder 7"/>
          <p:cNvSpPr>
            <a:spLocks noGrp="1"/>
          </p:cNvSpPr>
          <p:nvPr>
            <p:ph type="body" sz="quarter" idx="50" hasCustomPrompt="1"/>
          </p:nvPr>
        </p:nvSpPr>
        <p:spPr>
          <a:xfrm>
            <a:off x="3411539"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152" name="Text Placeholder 2"/>
          <p:cNvSpPr>
            <a:spLocks noGrp="1"/>
          </p:cNvSpPr>
          <p:nvPr>
            <p:ph type="body" sz="quarter" idx="51" hasCustomPrompt="1"/>
          </p:nvPr>
        </p:nvSpPr>
        <p:spPr>
          <a:xfrm>
            <a:off x="3411541"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
        <p:nvSpPr>
          <p:cNvPr id="155" name="Rounded Rectangle 154"/>
          <p:cNvSpPr/>
          <p:nvPr userDrawn="1"/>
        </p:nvSpPr>
        <p:spPr>
          <a:xfrm>
            <a:off x="6378578" y="3050184"/>
            <a:ext cx="2303460" cy="587216"/>
          </a:xfrm>
          <a:prstGeom prst="roundRect">
            <a:avLst>
              <a:gd name="adj" fmla="val 50000"/>
            </a:avLst>
          </a:prstGeom>
          <a:solidFill>
            <a:schemeClr val="accent6"/>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1280"/>
          </a:p>
        </p:txBody>
      </p:sp>
      <p:sp>
        <p:nvSpPr>
          <p:cNvPr id="156" name="Text Placeholder 7"/>
          <p:cNvSpPr>
            <a:spLocks noGrp="1"/>
          </p:cNvSpPr>
          <p:nvPr>
            <p:ph type="body" sz="quarter" idx="52" hasCustomPrompt="1"/>
          </p:nvPr>
        </p:nvSpPr>
        <p:spPr>
          <a:xfrm>
            <a:off x="6752173" y="3084475"/>
            <a:ext cx="528106" cy="505889"/>
          </a:xfrm>
          <a:prstGeom prst="rect">
            <a:avLst/>
          </a:prstGeom>
        </p:spPr>
        <p:txBody>
          <a:bodyPr vert="horz" lIns="0" tIns="103884" rIns="0" bIns="103884" anchor="ctr"/>
          <a:lstStyle>
            <a:lvl1pPr marL="0" indent="0" algn="ctr">
              <a:lnSpc>
                <a:spcPct val="100000"/>
              </a:lnSpc>
              <a:spcBef>
                <a:spcPts val="0"/>
              </a:spcBef>
              <a:buNone/>
              <a:defRPr sz="1800" b="1">
                <a:solidFill>
                  <a:schemeClr val="bg1"/>
                </a:solidFill>
                <a:latin typeface="FontAwesome"/>
                <a:cs typeface="FontAwesome"/>
              </a:defRPr>
            </a:lvl1pPr>
          </a:lstStyle>
          <a:p>
            <a:pPr lvl="0"/>
            <a:r>
              <a:rPr lang="es-ES_tradnl" dirty="0" err="1"/>
              <a:t>icon</a:t>
            </a:r>
            <a:endParaRPr lang="es-ES_tradnl" dirty="0"/>
          </a:p>
        </p:txBody>
      </p:sp>
      <p:sp>
        <p:nvSpPr>
          <p:cNvPr id="157" name="Text Placeholder 7"/>
          <p:cNvSpPr>
            <a:spLocks noGrp="1"/>
          </p:cNvSpPr>
          <p:nvPr>
            <p:ph type="body" sz="quarter" idx="60" hasCustomPrompt="1"/>
          </p:nvPr>
        </p:nvSpPr>
        <p:spPr>
          <a:xfrm>
            <a:off x="7314145" y="3191153"/>
            <a:ext cx="1185860" cy="323835"/>
          </a:xfrm>
          <a:prstGeom prst="rect">
            <a:avLst/>
          </a:prstGeom>
        </p:spPr>
        <p:txBody>
          <a:bodyPr vert="horz" lIns="0" tIns="40504" rIns="0" bIns="40504" anchor="ctr"/>
          <a:lstStyle>
            <a:lvl1pPr marL="0" indent="0" algn="l">
              <a:lnSpc>
                <a:spcPct val="100000"/>
              </a:lnSpc>
              <a:spcBef>
                <a:spcPts val="0"/>
              </a:spcBef>
              <a:buNone/>
              <a:defRPr sz="2250" b="1">
                <a:solidFill>
                  <a:schemeClr val="bg1"/>
                </a:solidFill>
                <a:latin typeface="Lato Light" panose="020F0502020204030203"/>
                <a:cs typeface="Lato Light" panose="020F0502020204030203"/>
              </a:defRPr>
            </a:lvl1pPr>
          </a:lstStyle>
          <a:p>
            <a:pPr lvl="0"/>
            <a:r>
              <a:rPr lang="es-ES_tradnl" dirty="0"/>
              <a:t>80%</a:t>
            </a:r>
          </a:p>
        </p:txBody>
      </p:sp>
      <p:sp>
        <p:nvSpPr>
          <p:cNvPr id="158" name="Text Placeholder 7"/>
          <p:cNvSpPr>
            <a:spLocks noGrp="1"/>
          </p:cNvSpPr>
          <p:nvPr>
            <p:ph type="body" sz="quarter" idx="53" hasCustomPrompt="1"/>
          </p:nvPr>
        </p:nvSpPr>
        <p:spPr>
          <a:xfrm>
            <a:off x="6378577" y="3762881"/>
            <a:ext cx="2303462" cy="171338"/>
          </a:xfrm>
          <a:prstGeom prst="rect">
            <a:avLst/>
          </a:prstGeom>
        </p:spPr>
        <p:txBody>
          <a:bodyPr vert="horz" lIns="0" tIns="40504" rIns="0" bIns="40504" anchor="ctr"/>
          <a:lstStyle>
            <a:lvl1pPr marL="0" indent="0" algn="ctr">
              <a:lnSpc>
                <a:spcPct val="100000"/>
              </a:lnSpc>
              <a:spcBef>
                <a:spcPts val="0"/>
              </a:spcBef>
              <a:spcAft>
                <a:spcPts val="0"/>
              </a:spcAft>
              <a:buNone/>
              <a:defRPr sz="1620" b="0">
                <a:solidFill>
                  <a:schemeClr val="bg1"/>
                </a:solidFill>
                <a:latin typeface="Lato Light" panose="020F0502020204030203"/>
                <a:cs typeface="Lato Light" panose="020F0502020204030203"/>
              </a:defRPr>
            </a:lvl1pPr>
          </a:lstStyle>
          <a:p>
            <a:pPr lvl="0"/>
            <a:r>
              <a:rPr lang="es-ES_tradnl" dirty="0" err="1"/>
              <a:t>Subtitle</a:t>
            </a:r>
            <a:r>
              <a:rPr lang="es-ES_tradnl" dirty="0"/>
              <a:t> </a:t>
            </a:r>
            <a:r>
              <a:rPr lang="es-ES_tradnl" dirty="0" err="1"/>
              <a:t>Example</a:t>
            </a:r>
            <a:endParaRPr lang="es-ES_tradnl" dirty="0"/>
          </a:p>
        </p:txBody>
      </p:sp>
      <p:sp>
        <p:nvSpPr>
          <p:cNvPr id="159" name="Text Placeholder 2"/>
          <p:cNvSpPr>
            <a:spLocks noGrp="1"/>
          </p:cNvSpPr>
          <p:nvPr>
            <p:ph type="body" sz="quarter" idx="54" hasCustomPrompt="1"/>
          </p:nvPr>
        </p:nvSpPr>
        <p:spPr>
          <a:xfrm>
            <a:off x="6378579" y="4071379"/>
            <a:ext cx="2303461" cy="584979"/>
          </a:xfrm>
          <a:prstGeom prst="rect">
            <a:avLst/>
          </a:prstGeom>
        </p:spPr>
        <p:txBody>
          <a:bodyPr vert="horz" lIns="0" tIns="0" rIns="0" bIns="0"/>
          <a:lstStyle>
            <a:lvl1pPr marL="0" indent="0" algn="ctr">
              <a:lnSpc>
                <a:spcPct val="130000"/>
              </a:lnSpc>
              <a:buNone/>
              <a:defRPr sz="810" baseline="0">
                <a:solidFill>
                  <a:schemeClr val="tx1">
                    <a:lumMod val="50000"/>
                    <a:lumOff val="50000"/>
                  </a:schemeClr>
                </a:solidFill>
                <a:latin typeface="Lato Regular"/>
                <a:cs typeface="Lato Regular"/>
              </a:defRPr>
            </a:lvl1pPr>
          </a:lstStyle>
          <a:p>
            <a:pPr lvl="0"/>
            <a:r>
              <a:rPr lang="en-US" dirty="0" err="1"/>
              <a:t>Lorem</a:t>
            </a:r>
            <a:r>
              <a:rPr lang="en-US" dirty="0"/>
              <a:t> </a:t>
            </a:r>
            <a:r>
              <a:rPr lang="en-US" dirty="0" err="1"/>
              <a:t>ipsum</a:t>
            </a:r>
            <a:r>
              <a:rPr lang="en-US" dirty="0"/>
              <a:t> dolor sit </a:t>
            </a:r>
            <a:r>
              <a:rPr lang="en-US" dirty="0" err="1"/>
              <a:t>amet</a:t>
            </a:r>
            <a:r>
              <a:rPr lang="en-US" dirty="0"/>
              <a:t>, </a:t>
            </a:r>
            <a:r>
              <a:rPr lang="en-US" dirty="0" err="1"/>
              <a:t>consectetur</a:t>
            </a:r>
            <a:r>
              <a:rPr lang="en-US" dirty="0"/>
              <a:t> </a:t>
            </a:r>
            <a:r>
              <a:rPr lang="en-US" dirty="0" err="1"/>
              <a:t>adipiscing</a:t>
            </a:r>
            <a:r>
              <a:rPr lang="en-US" dirty="0"/>
              <a:t> </a:t>
            </a:r>
            <a:r>
              <a:rPr lang="en-US" dirty="0" err="1"/>
              <a:t>elit</a:t>
            </a:r>
            <a:r>
              <a:rPr lang="en-US" dirty="0"/>
              <a:t>. </a:t>
            </a:r>
            <a:r>
              <a:rPr lang="en-US" dirty="0" err="1"/>
              <a:t>Fusce</a:t>
            </a:r>
            <a:r>
              <a:rPr lang="en-US" dirty="0"/>
              <a:t> </a:t>
            </a:r>
            <a:r>
              <a:rPr lang="en-US" dirty="0" err="1"/>
              <a:t>diam</a:t>
            </a:r>
            <a:r>
              <a:rPr lang="en-US" dirty="0"/>
              <a:t> </a:t>
            </a:r>
            <a:r>
              <a:rPr lang="en-US" dirty="0" err="1"/>
              <a:t>tortor</a:t>
            </a:r>
            <a:r>
              <a:rPr lang="en-US" dirty="0"/>
              <a:t>, </a:t>
            </a:r>
            <a:r>
              <a:rPr lang="en-US" dirty="0" err="1"/>
              <a:t>mattis</a:t>
            </a:r>
            <a:r>
              <a:rPr lang="en-US" dirty="0"/>
              <a:t> </a:t>
            </a:r>
            <a:r>
              <a:rPr lang="en-US" dirty="0" err="1"/>
              <a:t>quis</a:t>
            </a:r>
            <a:r>
              <a:rPr lang="en-US" dirty="0"/>
              <a:t> </a:t>
            </a:r>
            <a:r>
              <a:rPr lang="en-US" dirty="0" err="1"/>
              <a:t>dapibus</a:t>
            </a:r>
            <a:r>
              <a:rPr lang="en-US" dirty="0"/>
              <a:t> vitae, </a:t>
            </a:r>
            <a:r>
              <a:rPr lang="en-US" dirty="0" err="1"/>
              <a:t>euismod</a:t>
            </a:r>
            <a:r>
              <a:rPr lang="en-US" dirty="0"/>
              <a:t>  </a:t>
            </a:r>
            <a:r>
              <a:rPr lang="en-US" dirty="0" err="1"/>
              <a:t>purusaece</a:t>
            </a:r>
            <a:r>
              <a:rPr lang="en-US" dirty="0"/>
              <a:t>.</a:t>
            </a:r>
          </a:p>
        </p:txBody>
      </p:sp>
    </p:spTree>
  </p:cSld>
  <p:clrMapOvr>
    <a:masterClrMapping/>
  </p:clrMapOvr>
  <mc:AlternateContent xmlns:mc="http://schemas.openxmlformats.org/markup-compatibility/2006" xmlns:p14="http://schemas.microsoft.com/office/powerpoint/2010/main">
    <mc:Choice Requires="p14">
      <p:transition spd="med" p14:dur="700" advTm="2000">
        <p:fade/>
      </p:transition>
    </mc:Choice>
    <mc:Fallback xmlns="">
      <p:transition spd="med" advTm="200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400" fill="hold"/>
                                        <p:tgtEl>
                                          <p:spTgt spid="3"/>
                                        </p:tgtEl>
                                        <p:attrNameLst>
                                          <p:attrName>ppt_w</p:attrName>
                                        </p:attrNameLst>
                                      </p:cBhvr>
                                      <p:tavLst>
                                        <p:tav tm="0">
                                          <p:val>
                                            <p:fltVal val="0"/>
                                          </p:val>
                                        </p:tav>
                                        <p:tav tm="100000">
                                          <p:val>
                                            <p:strVal val="#ppt_w"/>
                                          </p:val>
                                        </p:tav>
                                      </p:tavLst>
                                    </p:anim>
                                    <p:anim calcmode="lin" valueType="num">
                                      <p:cBhvr>
                                        <p:cTn id="8" dur="400" fill="hold"/>
                                        <p:tgtEl>
                                          <p:spTgt spid="3"/>
                                        </p:tgtEl>
                                        <p:attrNameLst>
                                          <p:attrName>ppt_h</p:attrName>
                                        </p:attrNameLst>
                                      </p:cBhvr>
                                      <p:tavLst>
                                        <p:tav tm="0">
                                          <p:val>
                                            <p:fltVal val="0"/>
                                          </p:val>
                                        </p:tav>
                                        <p:tav tm="100000">
                                          <p:val>
                                            <p:strVal val="#ppt_h"/>
                                          </p:val>
                                        </p:tav>
                                      </p:tavLst>
                                    </p:anim>
                                    <p:animEffect transition="in" filter="fade">
                                      <p:cBhvr>
                                        <p:cTn id="9" dur="400"/>
                                        <p:tgtEl>
                                          <p:spTgt spid="3"/>
                                        </p:tgtEl>
                                      </p:cBhvr>
                                    </p:animEffect>
                                  </p:childTnLst>
                                </p:cTn>
                              </p:par>
                            </p:childTnLst>
                          </p:cTn>
                        </p:par>
                        <p:par>
                          <p:cTn id="10" fill="hold">
                            <p:stCondLst>
                              <p:cond delay="500"/>
                            </p:stCondLst>
                            <p:childTnLst>
                              <p:par>
                                <p:cTn id="11" presetID="53" presetClass="entr" presetSubtype="16" fill="hold" grpId="0" nodeType="afterEffect">
                                  <p:stCondLst>
                                    <p:cond delay="0"/>
                                  </p:stCondLst>
                                  <p:childTnLst>
                                    <p:set>
                                      <p:cBhvr>
                                        <p:cTn id="12" dur="1" fill="hold">
                                          <p:stCondLst>
                                            <p:cond delay="0"/>
                                          </p:stCondLst>
                                        </p:cTn>
                                        <p:tgtEl>
                                          <p:spTgt spid="13">
                                            <p:txEl>
                                              <p:pRg st="0" end="0"/>
                                            </p:txEl>
                                          </p:spTgt>
                                        </p:tgtEl>
                                        <p:attrNameLst>
                                          <p:attrName>style.visibility</p:attrName>
                                        </p:attrNameLst>
                                      </p:cBhvr>
                                      <p:to>
                                        <p:strVal val="visible"/>
                                      </p:to>
                                    </p:set>
                                    <p:anim calcmode="lin" valueType="num">
                                      <p:cBhvr>
                                        <p:cTn id="13" dur="300" fill="hold"/>
                                        <p:tgtEl>
                                          <p:spTgt spid="13">
                                            <p:txEl>
                                              <p:pRg st="0" end="0"/>
                                            </p:txEl>
                                          </p:spTgt>
                                        </p:tgtEl>
                                        <p:attrNameLst>
                                          <p:attrName>ppt_w</p:attrName>
                                        </p:attrNameLst>
                                      </p:cBhvr>
                                      <p:tavLst>
                                        <p:tav tm="0">
                                          <p:val>
                                            <p:fltVal val="0"/>
                                          </p:val>
                                        </p:tav>
                                        <p:tav tm="100000">
                                          <p:val>
                                            <p:strVal val="#ppt_w"/>
                                          </p:val>
                                        </p:tav>
                                      </p:tavLst>
                                    </p:anim>
                                    <p:anim calcmode="lin" valueType="num">
                                      <p:cBhvr>
                                        <p:cTn id="14" dur="300" fill="hold"/>
                                        <p:tgtEl>
                                          <p:spTgt spid="13">
                                            <p:txEl>
                                              <p:pRg st="0" end="0"/>
                                            </p:txEl>
                                          </p:spTgt>
                                        </p:tgtEl>
                                        <p:attrNameLst>
                                          <p:attrName>ppt_h</p:attrName>
                                        </p:attrNameLst>
                                      </p:cBhvr>
                                      <p:tavLst>
                                        <p:tav tm="0">
                                          <p:val>
                                            <p:fltVal val="0"/>
                                          </p:val>
                                        </p:tav>
                                        <p:tav tm="100000">
                                          <p:val>
                                            <p:strVal val="#ppt_h"/>
                                          </p:val>
                                        </p:tav>
                                      </p:tavLst>
                                    </p:anim>
                                    <p:animEffect transition="in" filter="fade">
                                      <p:cBhvr>
                                        <p:cTn id="15" dur="300"/>
                                        <p:tgtEl>
                                          <p:spTgt spid="13">
                                            <p:txEl>
                                              <p:pRg st="0" end="0"/>
                                            </p:txEl>
                                          </p:spTgt>
                                        </p:tgtEl>
                                      </p:cBhvr>
                                    </p:animEffect>
                                  </p:childTnLst>
                                </p:cTn>
                              </p:par>
                              <p:par>
                                <p:cTn id="16" presetID="42" presetClass="entr" presetSubtype="0" fill="hold" grpId="0" nodeType="withEffect">
                                  <p:stCondLst>
                                    <p:cond delay="200"/>
                                  </p:stCondLst>
                                  <p:childTnLst>
                                    <p:set>
                                      <p:cBhvr>
                                        <p:cTn id="17" dur="1" fill="hold">
                                          <p:stCondLst>
                                            <p:cond delay="0"/>
                                          </p:stCondLst>
                                        </p:cTn>
                                        <p:tgtEl>
                                          <p:spTgt spid="32">
                                            <p:txEl>
                                              <p:pRg st="0" end="0"/>
                                            </p:txEl>
                                          </p:spTgt>
                                        </p:tgtEl>
                                        <p:attrNameLst>
                                          <p:attrName>style.visibility</p:attrName>
                                        </p:attrNameLst>
                                      </p:cBhvr>
                                      <p:to>
                                        <p:strVal val="visible"/>
                                      </p:to>
                                    </p:set>
                                    <p:animEffect transition="in" filter="fade">
                                      <p:cBhvr>
                                        <p:cTn id="18" dur="400"/>
                                        <p:tgtEl>
                                          <p:spTgt spid="32">
                                            <p:txEl>
                                              <p:pRg st="0" end="0"/>
                                            </p:txEl>
                                          </p:spTgt>
                                        </p:tgtEl>
                                      </p:cBhvr>
                                    </p:animEffect>
                                    <p:anim calcmode="lin" valueType="num">
                                      <p:cBhvr>
                                        <p:cTn id="19" dur="400" fill="hold"/>
                                        <p:tgtEl>
                                          <p:spTgt spid="32">
                                            <p:txEl>
                                              <p:pRg st="0" end="0"/>
                                            </p:txEl>
                                          </p:spTgt>
                                        </p:tgtEl>
                                        <p:attrNameLst>
                                          <p:attrName>ppt_x</p:attrName>
                                        </p:attrNameLst>
                                      </p:cBhvr>
                                      <p:tavLst>
                                        <p:tav tm="0">
                                          <p:val>
                                            <p:strVal val="#ppt_x"/>
                                          </p:val>
                                        </p:tav>
                                        <p:tav tm="100000">
                                          <p:val>
                                            <p:strVal val="#ppt_x"/>
                                          </p:val>
                                        </p:tav>
                                      </p:tavLst>
                                    </p:anim>
                                    <p:anim calcmode="lin" valueType="num">
                                      <p:cBhvr>
                                        <p:cTn id="20" dur="400" fill="hold"/>
                                        <p:tgtEl>
                                          <p:spTgt spid="32">
                                            <p:txEl>
                                              <p:pRg st="0" end="0"/>
                                            </p:txEl>
                                          </p:spTgt>
                                        </p:tgtEl>
                                        <p:attrNameLst>
                                          <p:attrName>ppt_y</p:attrName>
                                        </p:attrNameLst>
                                      </p:cBhvr>
                                      <p:tavLst>
                                        <p:tav tm="0">
                                          <p:val>
                                            <p:strVal val="#ppt_y+.1"/>
                                          </p:val>
                                        </p:tav>
                                        <p:tav tm="100000">
                                          <p:val>
                                            <p:strVal val="#ppt_y"/>
                                          </p:val>
                                        </p:tav>
                                      </p:tavLst>
                                    </p:anim>
                                  </p:childTnLst>
                                </p:cTn>
                              </p:par>
                              <p:par>
                                <p:cTn id="21" presetID="42" presetClass="entr" presetSubtype="0" fill="hold" grpId="0" nodeType="withEffect">
                                  <p:stCondLst>
                                    <p:cond delay="200"/>
                                  </p:stCondLst>
                                  <p:childTnLst>
                                    <p:set>
                                      <p:cBhvr>
                                        <p:cTn id="22" dur="1" fill="hold">
                                          <p:stCondLst>
                                            <p:cond delay="0"/>
                                          </p:stCondLst>
                                        </p:cTn>
                                        <p:tgtEl>
                                          <p:spTgt spid="38">
                                            <p:txEl>
                                              <p:pRg st="0" end="0"/>
                                            </p:txEl>
                                          </p:spTgt>
                                        </p:tgtEl>
                                        <p:attrNameLst>
                                          <p:attrName>style.visibility</p:attrName>
                                        </p:attrNameLst>
                                      </p:cBhvr>
                                      <p:to>
                                        <p:strVal val="visible"/>
                                      </p:to>
                                    </p:set>
                                    <p:animEffect transition="in" filter="fade">
                                      <p:cBhvr>
                                        <p:cTn id="23" dur="500"/>
                                        <p:tgtEl>
                                          <p:spTgt spid="38">
                                            <p:txEl>
                                              <p:pRg st="0" end="0"/>
                                            </p:txEl>
                                          </p:spTgt>
                                        </p:tgtEl>
                                      </p:cBhvr>
                                    </p:animEffect>
                                    <p:anim calcmode="lin" valueType="num">
                                      <p:cBhvr>
                                        <p:cTn id="24" dur="500" fill="hold"/>
                                        <p:tgtEl>
                                          <p:spTgt spid="38">
                                            <p:txEl>
                                              <p:pRg st="0" end="0"/>
                                            </p:txEl>
                                          </p:spTgt>
                                        </p:tgtEl>
                                        <p:attrNameLst>
                                          <p:attrName>ppt_x</p:attrName>
                                        </p:attrNameLst>
                                      </p:cBhvr>
                                      <p:tavLst>
                                        <p:tav tm="0">
                                          <p:val>
                                            <p:strVal val="#ppt_x"/>
                                          </p:val>
                                        </p:tav>
                                        <p:tav tm="100000">
                                          <p:val>
                                            <p:strVal val="#ppt_x"/>
                                          </p:val>
                                        </p:tav>
                                      </p:tavLst>
                                    </p:anim>
                                    <p:anim calcmode="lin" valueType="num">
                                      <p:cBhvr>
                                        <p:cTn id="25" dur="500" fill="hold"/>
                                        <p:tgtEl>
                                          <p:spTgt spid="38">
                                            <p:txEl>
                                              <p:pRg st="0" end="0"/>
                                            </p:txEl>
                                          </p:spTgt>
                                        </p:tgtEl>
                                        <p:attrNameLst>
                                          <p:attrName>ppt_y</p:attrName>
                                        </p:attrNameLst>
                                      </p:cBhvr>
                                      <p:tavLst>
                                        <p:tav tm="0">
                                          <p:val>
                                            <p:strVal val="#ppt_y+.1"/>
                                          </p:val>
                                        </p:tav>
                                        <p:tav tm="100000">
                                          <p:val>
                                            <p:strVal val="#ppt_y"/>
                                          </p:val>
                                        </p:tav>
                                      </p:tavLst>
                                    </p:anim>
                                  </p:childTnLst>
                                </p:cTn>
                              </p:par>
                              <p:par>
                                <p:cTn id="26" presetID="10" presetClass="entr" presetSubtype="0" fill="hold" grpId="0" nodeType="withEffect">
                                  <p:stCondLst>
                                    <p:cond delay="800"/>
                                  </p:stCondLst>
                                  <p:childTnLst>
                                    <p:set>
                                      <p:cBhvr>
                                        <p:cTn id="27" dur="1" fill="hold">
                                          <p:stCondLst>
                                            <p:cond delay="0"/>
                                          </p:stCondLst>
                                        </p:cTn>
                                        <p:tgtEl>
                                          <p:spTgt spid="39">
                                            <p:txEl>
                                              <p:pRg st="0" end="0"/>
                                            </p:txEl>
                                          </p:spTgt>
                                        </p:tgtEl>
                                        <p:attrNameLst>
                                          <p:attrName>style.visibility</p:attrName>
                                        </p:attrNameLst>
                                      </p:cBhvr>
                                      <p:to>
                                        <p:strVal val="visible"/>
                                      </p:to>
                                    </p:set>
                                    <p:animEffect transition="in" filter="fade">
                                      <p:cBhvr>
                                        <p:cTn id="28" dur="500"/>
                                        <p:tgtEl>
                                          <p:spTgt spid="39">
                                            <p:txEl>
                                              <p:pRg st="0" end="0"/>
                                            </p:txEl>
                                          </p:spTgt>
                                        </p:tgtEl>
                                      </p:cBhvr>
                                    </p:animEffect>
                                  </p:childTnLst>
                                </p:cTn>
                              </p:par>
                            </p:childTnLst>
                          </p:cTn>
                        </p:par>
                        <p:par>
                          <p:cTn id="29" fill="hold">
                            <p:stCondLst>
                              <p:cond delay="1000"/>
                            </p:stCondLst>
                            <p:childTnLst>
                              <p:par>
                                <p:cTn id="30" presetID="53" presetClass="entr" presetSubtype="16" fill="hold" grpId="0" nodeType="afterEffect">
                                  <p:stCondLst>
                                    <p:cond delay="0"/>
                                  </p:stCondLst>
                                  <p:childTnLst>
                                    <p:set>
                                      <p:cBhvr>
                                        <p:cTn id="31" dur="1" fill="hold">
                                          <p:stCondLst>
                                            <p:cond delay="0"/>
                                          </p:stCondLst>
                                        </p:cTn>
                                        <p:tgtEl>
                                          <p:spTgt spid="65"/>
                                        </p:tgtEl>
                                        <p:attrNameLst>
                                          <p:attrName>style.visibility</p:attrName>
                                        </p:attrNameLst>
                                      </p:cBhvr>
                                      <p:to>
                                        <p:strVal val="visible"/>
                                      </p:to>
                                    </p:set>
                                    <p:anim calcmode="lin" valueType="num">
                                      <p:cBhvr>
                                        <p:cTn id="32" dur="400" fill="hold"/>
                                        <p:tgtEl>
                                          <p:spTgt spid="65"/>
                                        </p:tgtEl>
                                        <p:attrNameLst>
                                          <p:attrName>ppt_w</p:attrName>
                                        </p:attrNameLst>
                                      </p:cBhvr>
                                      <p:tavLst>
                                        <p:tav tm="0">
                                          <p:val>
                                            <p:fltVal val="0"/>
                                          </p:val>
                                        </p:tav>
                                        <p:tav tm="100000">
                                          <p:val>
                                            <p:strVal val="#ppt_w"/>
                                          </p:val>
                                        </p:tav>
                                      </p:tavLst>
                                    </p:anim>
                                    <p:anim calcmode="lin" valueType="num">
                                      <p:cBhvr>
                                        <p:cTn id="33" dur="400" fill="hold"/>
                                        <p:tgtEl>
                                          <p:spTgt spid="65"/>
                                        </p:tgtEl>
                                        <p:attrNameLst>
                                          <p:attrName>ppt_h</p:attrName>
                                        </p:attrNameLst>
                                      </p:cBhvr>
                                      <p:tavLst>
                                        <p:tav tm="0">
                                          <p:val>
                                            <p:fltVal val="0"/>
                                          </p:val>
                                        </p:tav>
                                        <p:tav tm="100000">
                                          <p:val>
                                            <p:strVal val="#ppt_h"/>
                                          </p:val>
                                        </p:tav>
                                      </p:tavLst>
                                    </p:anim>
                                    <p:animEffect transition="in" filter="fade">
                                      <p:cBhvr>
                                        <p:cTn id="34" dur="400"/>
                                        <p:tgtEl>
                                          <p:spTgt spid="65"/>
                                        </p:tgtEl>
                                      </p:cBhvr>
                                    </p:animEffect>
                                  </p:childTnLst>
                                </p:cTn>
                              </p:par>
                            </p:childTnLst>
                          </p:cTn>
                        </p:par>
                        <p:par>
                          <p:cTn id="35" fill="hold">
                            <p:stCondLst>
                              <p:cond delay="1500"/>
                            </p:stCondLst>
                            <p:childTnLst>
                              <p:par>
                                <p:cTn id="36" presetID="53" presetClass="entr" presetSubtype="16" fill="hold" grpId="0" nodeType="afterEffect">
                                  <p:stCondLst>
                                    <p:cond delay="0"/>
                                  </p:stCondLst>
                                  <p:childTnLst>
                                    <p:set>
                                      <p:cBhvr>
                                        <p:cTn id="37" dur="1" fill="hold">
                                          <p:stCondLst>
                                            <p:cond delay="0"/>
                                          </p:stCondLst>
                                        </p:cTn>
                                        <p:tgtEl>
                                          <p:spTgt spid="66">
                                            <p:txEl>
                                              <p:pRg st="0" end="0"/>
                                            </p:txEl>
                                          </p:spTgt>
                                        </p:tgtEl>
                                        <p:attrNameLst>
                                          <p:attrName>style.visibility</p:attrName>
                                        </p:attrNameLst>
                                      </p:cBhvr>
                                      <p:to>
                                        <p:strVal val="visible"/>
                                      </p:to>
                                    </p:set>
                                    <p:anim calcmode="lin" valueType="num">
                                      <p:cBhvr>
                                        <p:cTn id="38" dur="300" fill="hold"/>
                                        <p:tgtEl>
                                          <p:spTgt spid="66">
                                            <p:txEl>
                                              <p:pRg st="0" end="0"/>
                                            </p:txEl>
                                          </p:spTgt>
                                        </p:tgtEl>
                                        <p:attrNameLst>
                                          <p:attrName>ppt_w</p:attrName>
                                        </p:attrNameLst>
                                      </p:cBhvr>
                                      <p:tavLst>
                                        <p:tav tm="0">
                                          <p:val>
                                            <p:fltVal val="0"/>
                                          </p:val>
                                        </p:tav>
                                        <p:tav tm="100000">
                                          <p:val>
                                            <p:strVal val="#ppt_w"/>
                                          </p:val>
                                        </p:tav>
                                      </p:tavLst>
                                    </p:anim>
                                    <p:anim calcmode="lin" valueType="num">
                                      <p:cBhvr>
                                        <p:cTn id="39" dur="300" fill="hold"/>
                                        <p:tgtEl>
                                          <p:spTgt spid="66">
                                            <p:txEl>
                                              <p:pRg st="0" end="0"/>
                                            </p:txEl>
                                          </p:spTgt>
                                        </p:tgtEl>
                                        <p:attrNameLst>
                                          <p:attrName>ppt_h</p:attrName>
                                        </p:attrNameLst>
                                      </p:cBhvr>
                                      <p:tavLst>
                                        <p:tav tm="0">
                                          <p:val>
                                            <p:fltVal val="0"/>
                                          </p:val>
                                        </p:tav>
                                        <p:tav tm="100000">
                                          <p:val>
                                            <p:strVal val="#ppt_h"/>
                                          </p:val>
                                        </p:tav>
                                      </p:tavLst>
                                    </p:anim>
                                    <p:animEffect transition="in" filter="fade">
                                      <p:cBhvr>
                                        <p:cTn id="40" dur="300"/>
                                        <p:tgtEl>
                                          <p:spTgt spid="66">
                                            <p:txEl>
                                              <p:pRg st="0" end="0"/>
                                            </p:txEl>
                                          </p:spTgt>
                                        </p:tgtEl>
                                      </p:cBhvr>
                                    </p:animEffect>
                                  </p:childTnLst>
                                </p:cTn>
                              </p:par>
                              <p:par>
                                <p:cTn id="41" presetID="42" presetClass="entr" presetSubtype="0" fill="hold" grpId="0" nodeType="withEffect">
                                  <p:stCondLst>
                                    <p:cond delay="200"/>
                                  </p:stCondLst>
                                  <p:childTnLst>
                                    <p:set>
                                      <p:cBhvr>
                                        <p:cTn id="42" dur="1" fill="hold">
                                          <p:stCondLst>
                                            <p:cond delay="0"/>
                                          </p:stCondLst>
                                        </p:cTn>
                                        <p:tgtEl>
                                          <p:spTgt spid="69">
                                            <p:txEl>
                                              <p:pRg st="0" end="0"/>
                                            </p:txEl>
                                          </p:spTgt>
                                        </p:tgtEl>
                                        <p:attrNameLst>
                                          <p:attrName>style.visibility</p:attrName>
                                        </p:attrNameLst>
                                      </p:cBhvr>
                                      <p:to>
                                        <p:strVal val="visible"/>
                                      </p:to>
                                    </p:set>
                                    <p:animEffect transition="in" filter="fade">
                                      <p:cBhvr>
                                        <p:cTn id="43" dur="400"/>
                                        <p:tgtEl>
                                          <p:spTgt spid="69">
                                            <p:txEl>
                                              <p:pRg st="0" end="0"/>
                                            </p:txEl>
                                          </p:spTgt>
                                        </p:tgtEl>
                                      </p:cBhvr>
                                    </p:animEffect>
                                    <p:anim calcmode="lin" valueType="num">
                                      <p:cBhvr>
                                        <p:cTn id="44" dur="400" fill="hold"/>
                                        <p:tgtEl>
                                          <p:spTgt spid="69">
                                            <p:txEl>
                                              <p:pRg st="0" end="0"/>
                                            </p:txEl>
                                          </p:spTgt>
                                        </p:tgtEl>
                                        <p:attrNameLst>
                                          <p:attrName>ppt_x</p:attrName>
                                        </p:attrNameLst>
                                      </p:cBhvr>
                                      <p:tavLst>
                                        <p:tav tm="0">
                                          <p:val>
                                            <p:strVal val="#ppt_x"/>
                                          </p:val>
                                        </p:tav>
                                        <p:tav tm="100000">
                                          <p:val>
                                            <p:strVal val="#ppt_x"/>
                                          </p:val>
                                        </p:tav>
                                      </p:tavLst>
                                    </p:anim>
                                    <p:anim calcmode="lin" valueType="num">
                                      <p:cBhvr>
                                        <p:cTn id="45" dur="400" fill="hold"/>
                                        <p:tgtEl>
                                          <p:spTgt spid="69">
                                            <p:txEl>
                                              <p:pRg st="0" end="0"/>
                                            </p:txEl>
                                          </p:spTgt>
                                        </p:tgtEl>
                                        <p:attrNameLst>
                                          <p:attrName>ppt_y</p:attrName>
                                        </p:attrNameLst>
                                      </p:cBhvr>
                                      <p:tavLst>
                                        <p:tav tm="0">
                                          <p:val>
                                            <p:strVal val="#ppt_y+.1"/>
                                          </p:val>
                                        </p:tav>
                                        <p:tav tm="100000">
                                          <p:val>
                                            <p:strVal val="#ppt_y"/>
                                          </p:val>
                                        </p:tav>
                                      </p:tavLst>
                                    </p:anim>
                                  </p:childTnLst>
                                </p:cTn>
                              </p:par>
                              <p:par>
                                <p:cTn id="46" presetID="42" presetClass="entr" presetSubtype="0" fill="hold" grpId="0" nodeType="withEffect">
                                  <p:stCondLst>
                                    <p:cond delay="200"/>
                                  </p:stCondLst>
                                  <p:childTnLst>
                                    <p:set>
                                      <p:cBhvr>
                                        <p:cTn id="47" dur="1" fill="hold">
                                          <p:stCondLst>
                                            <p:cond delay="0"/>
                                          </p:stCondLst>
                                        </p:cTn>
                                        <p:tgtEl>
                                          <p:spTgt spid="71">
                                            <p:txEl>
                                              <p:pRg st="0" end="0"/>
                                            </p:txEl>
                                          </p:spTgt>
                                        </p:tgtEl>
                                        <p:attrNameLst>
                                          <p:attrName>style.visibility</p:attrName>
                                        </p:attrNameLst>
                                      </p:cBhvr>
                                      <p:to>
                                        <p:strVal val="visible"/>
                                      </p:to>
                                    </p:set>
                                    <p:animEffect transition="in" filter="fade">
                                      <p:cBhvr>
                                        <p:cTn id="48" dur="500"/>
                                        <p:tgtEl>
                                          <p:spTgt spid="71">
                                            <p:txEl>
                                              <p:pRg st="0" end="0"/>
                                            </p:txEl>
                                          </p:spTgt>
                                        </p:tgtEl>
                                      </p:cBhvr>
                                    </p:animEffect>
                                    <p:anim calcmode="lin" valueType="num">
                                      <p:cBhvr>
                                        <p:cTn id="49" dur="500" fill="hold"/>
                                        <p:tgtEl>
                                          <p:spTgt spid="71">
                                            <p:txEl>
                                              <p:pRg st="0" end="0"/>
                                            </p:txEl>
                                          </p:spTgt>
                                        </p:tgtEl>
                                        <p:attrNameLst>
                                          <p:attrName>ppt_x</p:attrName>
                                        </p:attrNameLst>
                                      </p:cBhvr>
                                      <p:tavLst>
                                        <p:tav tm="0">
                                          <p:val>
                                            <p:strVal val="#ppt_x"/>
                                          </p:val>
                                        </p:tav>
                                        <p:tav tm="100000">
                                          <p:val>
                                            <p:strVal val="#ppt_x"/>
                                          </p:val>
                                        </p:tav>
                                      </p:tavLst>
                                    </p:anim>
                                    <p:anim calcmode="lin" valueType="num">
                                      <p:cBhvr>
                                        <p:cTn id="50" dur="500" fill="hold"/>
                                        <p:tgtEl>
                                          <p:spTgt spid="71">
                                            <p:txEl>
                                              <p:pRg st="0" end="0"/>
                                            </p:txEl>
                                          </p:spTgt>
                                        </p:tgtEl>
                                        <p:attrNameLst>
                                          <p:attrName>ppt_y</p:attrName>
                                        </p:attrNameLst>
                                      </p:cBhvr>
                                      <p:tavLst>
                                        <p:tav tm="0">
                                          <p:val>
                                            <p:strVal val="#ppt_y+.1"/>
                                          </p:val>
                                        </p:tav>
                                        <p:tav tm="100000">
                                          <p:val>
                                            <p:strVal val="#ppt_y"/>
                                          </p:val>
                                        </p:tav>
                                      </p:tavLst>
                                    </p:anim>
                                  </p:childTnLst>
                                </p:cTn>
                              </p:par>
                              <p:par>
                                <p:cTn id="51" presetID="10" presetClass="entr" presetSubtype="0" fill="hold" grpId="0" nodeType="withEffect">
                                  <p:stCondLst>
                                    <p:cond delay="800"/>
                                  </p:stCondLst>
                                  <p:childTnLst>
                                    <p:set>
                                      <p:cBhvr>
                                        <p:cTn id="52" dur="1" fill="hold">
                                          <p:stCondLst>
                                            <p:cond delay="0"/>
                                          </p:stCondLst>
                                        </p:cTn>
                                        <p:tgtEl>
                                          <p:spTgt spid="92">
                                            <p:txEl>
                                              <p:pRg st="0" end="0"/>
                                            </p:txEl>
                                          </p:spTgt>
                                        </p:tgtEl>
                                        <p:attrNameLst>
                                          <p:attrName>style.visibility</p:attrName>
                                        </p:attrNameLst>
                                      </p:cBhvr>
                                      <p:to>
                                        <p:strVal val="visible"/>
                                      </p:to>
                                    </p:set>
                                    <p:animEffect transition="in" filter="fade">
                                      <p:cBhvr>
                                        <p:cTn id="53" dur="500"/>
                                        <p:tgtEl>
                                          <p:spTgt spid="92">
                                            <p:txEl>
                                              <p:pRg st="0" end="0"/>
                                            </p:txEl>
                                          </p:spTgt>
                                        </p:tgtEl>
                                      </p:cBhvr>
                                    </p:animEffect>
                                  </p:childTnLst>
                                </p:cTn>
                              </p:par>
                            </p:childTnLst>
                          </p:cTn>
                        </p:par>
                        <p:par>
                          <p:cTn id="54" fill="hold">
                            <p:stCondLst>
                              <p:cond delay="2000"/>
                            </p:stCondLst>
                            <p:childTnLst>
                              <p:par>
                                <p:cTn id="55" presetID="53" presetClass="entr" presetSubtype="16" fill="hold" grpId="0" nodeType="afterEffect">
                                  <p:stCondLst>
                                    <p:cond delay="0"/>
                                  </p:stCondLst>
                                  <p:childTnLst>
                                    <p:set>
                                      <p:cBhvr>
                                        <p:cTn id="56" dur="1" fill="hold">
                                          <p:stCondLst>
                                            <p:cond delay="0"/>
                                          </p:stCondLst>
                                        </p:cTn>
                                        <p:tgtEl>
                                          <p:spTgt spid="110"/>
                                        </p:tgtEl>
                                        <p:attrNameLst>
                                          <p:attrName>style.visibility</p:attrName>
                                        </p:attrNameLst>
                                      </p:cBhvr>
                                      <p:to>
                                        <p:strVal val="visible"/>
                                      </p:to>
                                    </p:set>
                                    <p:anim calcmode="lin" valueType="num">
                                      <p:cBhvr>
                                        <p:cTn id="57" dur="400" fill="hold"/>
                                        <p:tgtEl>
                                          <p:spTgt spid="110"/>
                                        </p:tgtEl>
                                        <p:attrNameLst>
                                          <p:attrName>ppt_w</p:attrName>
                                        </p:attrNameLst>
                                      </p:cBhvr>
                                      <p:tavLst>
                                        <p:tav tm="0">
                                          <p:val>
                                            <p:fltVal val="0"/>
                                          </p:val>
                                        </p:tav>
                                        <p:tav tm="100000">
                                          <p:val>
                                            <p:strVal val="#ppt_w"/>
                                          </p:val>
                                        </p:tav>
                                      </p:tavLst>
                                    </p:anim>
                                    <p:anim calcmode="lin" valueType="num">
                                      <p:cBhvr>
                                        <p:cTn id="58" dur="400" fill="hold"/>
                                        <p:tgtEl>
                                          <p:spTgt spid="110"/>
                                        </p:tgtEl>
                                        <p:attrNameLst>
                                          <p:attrName>ppt_h</p:attrName>
                                        </p:attrNameLst>
                                      </p:cBhvr>
                                      <p:tavLst>
                                        <p:tav tm="0">
                                          <p:val>
                                            <p:fltVal val="0"/>
                                          </p:val>
                                        </p:tav>
                                        <p:tav tm="100000">
                                          <p:val>
                                            <p:strVal val="#ppt_h"/>
                                          </p:val>
                                        </p:tav>
                                      </p:tavLst>
                                    </p:anim>
                                    <p:animEffect transition="in" filter="fade">
                                      <p:cBhvr>
                                        <p:cTn id="59" dur="400"/>
                                        <p:tgtEl>
                                          <p:spTgt spid="110"/>
                                        </p:tgtEl>
                                      </p:cBhvr>
                                    </p:animEffect>
                                  </p:childTnLst>
                                </p:cTn>
                              </p:par>
                            </p:childTnLst>
                          </p:cTn>
                        </p:par>
                        <p:par>
                          <p:cTn id="60" fill="hold">
                            <p:stCondLst>
                              <p:cond delay="2500"/>
                            </p:stCondLst>
                            <p:childTnLst>
                              <p:par>
                                <p:cTn id="61" presetID="53" presetClass="entr" presetSubtype="16" fill="hold" grpId="0" nodeType="afterEffect">
                                  <p:stCondLst>
                                    <p:cond delay="0"/>
                                  </p:stCondLst>
                                  <p:childTnLst>
                                    <p:set>
                                      <p:cBhvr>
                                        <p:cTn id="62" dur="1" fill="hold">
                                          <p:stCondLst>
                                            <p:cond delay="0"/>
                                          </p:stCondLst>
                                        </p:cTn>
                                        <p:tgtEl>
                                          <p:spTgt spid="111">
                                            <p:txEl>
                                              <p:pRg st="0" end="0"/>
                                            </p:txEl>
                                          </p:spTgt>
                                        </p:tgtEl>
                                        <p:attrNameLst>
                                          <p:attrName>style.visibility</p:attrName>
                                        </p:attrNameLst>
                                      </p:cBhvr>
                                      <p:to>
                                        <p:strVal val="visible"/>
                                      </p:to>
                                    </p:set>
                                    <p:anim calcmode="lin" valueType="num">
                                      <p:cBhvr>
                                        <p:cTn id="63" dur="300" fill="hold"/>
                                        <p:tgtEl>
                                          <p:spTgt spid="111">
                                            <p:txEl>
                                              <p:pRg st="0" end="0"/>
                                            </p:txEl>
                                          </p:spTgt>
                                        </p:tgtEl>
                                        <p:attrNameLst>
                                          <p:attrName>ppt_w</p:attrName>
                                        </p:attrNameLst>
                                      </p:cBhvr>
                                      <p:tavLst>
                                        <p:tav tm="0">
                                          <p:val>
                                            <p:fltVal val="0"/>
                                          </p:val>
                                        </p:tav>
                                        <p:tav tm="100000">
                                          <p:val>
                                            <p:strVal val="#ppt_w"/>
                                          </p:val>
                                        </p:tav>
                                      </p:tavLst>
                                    </p:anim>
                                    <p:anim calcmode="lin" valueType="num">
                                      <p:cBhvr>
                                        <p:cTn id="64" dur="300" fill="hold"/>
                                        <p:tgtEl>
                                          <p:spTgt spid="111">
                                            <p:txEl>
                                              <p:pRg st="0" end="0"/>
                                            </p:txEl>
                                          </p:spTgt>
                                        </p:tgtEl>
                                        <p:attrNameLst>
                                          <p:attrName>ppt_h</p:attrName>
                                        </p:attrNameLst>
                                      </p:cBhvr>
                                      <p:tavLst>
                                        <p:tav tm="0">
                                          <p:val>
                                            <p:fltVal val="0"/>
                                          </p:val>
                                        </p:tav>
                                        <p:tav tm="100000">
                                          <p:val>
                                            <p:strVal val="#ppt_h"/>
                                          </p:val>
                                        </p:tav>
                                      </p:tavLst>
                                    </p:anim>
                                    <p:animEffect transition="in" filter="fade">
                                      <p:cBhvr>
                                        <p:cTn id="65" dur="300"/>
                                        <p:tgtEl>
                                          <p:spTgt spid="111">
                                            <p:txEl>
                                              <p:pRg st="0" end="0"/>
                                            </p:txEl>
                                          </p:spTgt>
                                        </p:tgtEl>
                                      </p:cBhvr>
                                    </p:animEffect>
                                  </p:childTnLst>
                                </p:cTn>
                              </p:par>
                              <p:par>
                                <p:cTn id="66" presetID="42" presetClass="entr" presetSubtype="0" fill="hold" grpId="0" nodeType="withEffect">
                                  <p:stCondLst>
                                    <p:cond delay="200"/>
                                  </p:stCondLst>
                                  <p:childTnLst>
                                    <p:set>
                                      <p:cBhvr>
                                        <p:cTn id="67" dur="1" fill="hold">
                                          <p:stCondLst>
                                            <p:cond delay="0"/>
                                          </p:stCondLst>
                                        </p:cTn>
                                        <p:tgtEl>
                                          <p:spTgt spid="112">
                                            <p:txEl>
                                              <p:pRg st="0" end="0"/>
                                            </p:txEl>
                                          </p:spTgt>
                                        </p:tgtEl>
                                        <p:attrNameLst>
                                          <p:attrName>style.visibility</p:attrName>
                                        </p:attrNameLst>
                                      </p:cBhvr>
                                      <p:to>
                                        <p:strVal val="visible"/>
                                      </p:to>
                                    </p:set>
                                    <p:animEffect transition="in" filter="fade">
                                      <p:cBhvr>
                                        <p:cTn id="68" dur="400"/>
                                        <p:tgtEl>
                                          <p:spTgt spid="112">
                                            <p:txEl>
                                              <p:pRg st="0" end="0"/>
                                            </p:txEl>
                                          </p:spTgt>
                                        </p:tgtEl>
                                      </p:cBhvr>
                                    </p:animEffect>
                                    <p:anim calcmode="lin" valueType="num">
                                      <p:cBhvr>
                                        <p:cTn id="69" dur="400" fill="hold"/>
                                        <p:tgtEl>
                                          <p:spTgt spid="112">
                                            <p:txEl>
                                              <p:pRg st="0" end="0"/>
                                            </p:txEl>
                                          </p:spTgt>
                                        </p:tgtEl>
                                        <p:attrNameLst>
                                          <p:attrName>ppt_x</p:attrName>
                                        </p:attrNameLst>
                                      </p:cBhvr>
                                      <p:tavLst>
                                        <p:tav tm="0">
                                          <p:val>
                                            <p:strVal val="#ppt_x"/>
                                          </p:val>
                                        </p:tav>
                                        <p:tav tm="100000">
                                          <p:val>
                                            <p:strVal val="#ppt_x"/>
                                          </p:val>
                                        </p:tav>
                                      </p:tavLst>
                                    </p:anim>
                                    <p:anim calcmode="lin" valueType="num">
                                      <p:cBhvr>
                                        <p:cTn id="70" dur="400" fill="hold"/>
                                        <p:tgtEl>
                                          <p:spTgt spid="112">
                                            <p:txEl>
                                              <p:pRg st="0" end="0"/>
                                            </p:txEl>
                                          </p:spTgt>
                                        </p:tgtEl>
                                        <p:attrNameLst>
                                          <p:attrName>ppt_y</p:attrName>
                                        </p:attrNameLst>
                                      </p:cBhvr>
                                      <p:tavLst>
                                        <p:tav tm="0">
                                          <p:val>
                                            <p:strVal val="#ppt_y+.1"/>
                                          </p:val>
                                        </p:tav>
                                        <p:tav tm="100000">
                                          <p:val>
                                            <p:strVal val="#ppt_y"/>
                                          </p:val>
                                        </p:tav>
                                      </p:tavLst>
                                    </p:anim>
                                  </p:childTnLst>
                                </p:cTn>
                              </p:par>
                              <p:par>
                                <p:cTn id="71" presetID="42" presetClass="entr" presetSubtype="0" fill="hold" grpId="0" nodeType="withEffect">
                                  <p:stCondLst>
                                    <p:cond delay="200"/>
                                  </p:stCondLst>
                                  <p:childTnLst>
                                    <p:set>
                                      <p:cBhvr>
                                        <p:cTn id="72" dur="1" fill="hold">
                                          <p:stCondLst>
                                            <p:cond delay="0"/>
                                          </p:stCondLst>
                                        </p:cTn>
                                        <p:tgtEl>
                                          <p:spTgt spid="113">
                                            <p:txEl>
                                              <p:pRg st="0" end="0"/>
                                            </p:txEl>
                                          </p:spTgt>
                                        </p:tgtEl>
                                        <p:attrNameLst>
                                          <p:attrName>style.visibility</p:attrName>
                                        </p:attrNameLst>
                                      </p:cBhvr>
                                      <p:to>
                                        <p:strVal val="visible"/>
                                      </p:to>
                                    </p:set>
                                    <p:animEffect transition="in" filter="fade">
                                      <p:cBhvr>
                                        <p:cTn id="73" dur="500"/>
                                        <p:tgtEl>
                                          <p:spTgt spid="113">
                                            <p:txEl>
                                              <p:pRg st="0" end="0"/>
                                            </p:txEl>
                                          </p:spTgt>
                                        </p:tgtEl>
                                      </p:cBhvr>
                                    </p:animEffect>
                                    <p:anim calcmode="lin" valueType="num">
                                      <p:cBhvr>
                                        <p:cTn id="74" dur="500" fill="hold"/>
                                        <p:tgtEl>
                                          <p:spTgt spid="113">
                                            <p:txEl>
                                              <p:pRg st="0" end="0"/>
                                            </p:txEl>
                                          </p:spTgt>
                                        </p:tgtEl>
                                        <p:attrNameLst>
                                          <p:attrName>ppt_x</p:attrName>
                                        </p:attrNameLst>
                                      </p:cBhvr>
                                      <p:tavLst>
                                        <p:tav tm="0">
                                          <p:val>
                                            <p:strVal val="#ppt_x"/>
                                          </p:val>
                                        </p:tav>
                                        <p:tav tm="100000">
                                          <p:val>
                                            <p:strVal val="#ppt_x"/>
                                          </p:val>
                                        </p:tav>
                                      </p:tavLst>
                                    </p:anim>
                                    <p:anim calcmode="lin" valueType="num">
                                      <p:cBhvr>
                                        <p:cTn id="75" dur="500" fill="hold"/>
                                        <p:tgtEl>
                                          <p:spTgt spid="113">
                                            <p:txEl>
                                              <p:pRg st="0" end="0"/>
                                            </p:txEl>
                                          </p:spTgt>
                                        </p:tgtEl>
                                        <p:attrNameLst>
                                          <p:attrName>ppt_y</p:attrName>
                                        </p:attrNameLst>
                                      </p:cBhvr>
                                      <p:tavLst>
                                        <p:tav tm="0">
                                          <p:val>
                                            <p:strVal val="#ppt_y+.1"/>
                                          </p:val>
                                        </p:tav>
                                        <p:tav tm="100000">
                                          <p:val>
                                            <p:strVal val="#ppt_y"/>
                                          </p:val>
                                        </p:tav>
                                      </p:tavLst>
                                    </p:anim>
                                  </p:childTnLst>
                                </p:cTn>
                              </p:par>
                              <p:par>
                                <p:cTn id="76" presetID="10" presetClass="entr" presetSubtype="0" fill="hold" grpId="0" nodeType="withEffect">
                                  <p:stCondLst>
                                    <p:cond delay="800"/>
                                  </p:stCondLst>
                                  <p:childTnLst>
                                    <p:set>
                                      <p:cBhvr>
                                        <p:cTn id="77" dur="1" fill="hold">
                                          <p:stCondLst>
                                            <p:cond delay="0"/>
                                          </p:stCondLst>
                                        </p:cTn>
                                        <p:tgtEl>
                                          <p:spTgt spid="114">
                                            <p:txEl>
                                              <p:pRg st="0" end="0"/>
                                            </p:txEl>
                                          </p:spTgt>
                                        </p:tgtEl>
                                        <p:attrNameLst>
                                          <p:attrName>style.visibility</p:attrName>
                                        </p:attrNameLst>
                                      </p:cBhvr>
                                      <p:to>
                                        <p:strVal val="visible"/>
                                      </p:to>
                                    </p:set>
                                    <p:animEffect transition="in" filter="fade">
                                      <p:cBhvr>
                                        <p:cTn id="78" dur="500"/>
                                        <p:tgtEl>
                                          <p:spTgt spid="114">
                                            <p:txEl>
                                              <p:pRg st="0" end="0"/>
                                            </p:txEl>
                                          </p:spTgt>
                                        </p:tgtEl>
                                      </p:cBhvr>
                                    </p:animEffect>
                                  </p:childTnLst>
                                </p:cTn>
                              </p:par>
                            </p:childTnLst>
                          </p:cTn>
                        </p:par>
                        <p:par>
                          <p:cTn id="79" fill="hold">
                            <p:stCondLst>
                              <p:cond delay="3000"/>
                            </p:stCondLst>
                            <p:childTnLst>
                              <p:par>
                                <p:cTn id="80" presetID="53" presetClass="entr" presetSubtype="16" fill="hold" grpId="0" nodeType="afterEffect">
                                  <p:stCondLst>
                                    <p:cond delay="0"/>
                                  </p:stCondLst>
                                  <p:childTnLst>
                                    <p:set>
                                      <p:cBhvr>
                                        <p:cTn id="81" dur="1" fill="hold">
                                          <p:stCondLst>
                                            <p:cond delay="0"/>
                                          </p:stCondLst>
                                        </p:cTn>
                                        <p:tgtEl>
                                          <p:spTgt spid="130"/>
                                        </p:tgtEl>
                                        <p:attrNameLst>
                                          <p:attrName>style.visibility</p:attrName>
                                        </p:attrNameLst>
                                      </p:cBhvr>
                                      <p:to>
                                        <p:strVal val="visible"/>
                                      </p:to>
                                    </p:set>
                                    <p:anim calcmode="lin" valueType="num">
                                      <p:cBhvr>
                                        <p:cTn id="82" dur="400" fill="hold"/>
                                        <p:tgtEl>
                                          <p:spTgt spid="130"/>
                                        </p:tgtEl>
                                        <p:attrNameLst>
                                          <p:attrName>ppt_w</p:attrName>
                                        </p:attrNameLst>
                                      </p:cBhvr>
                                      <p:tavLst>
                                        <p:tav tm="0">
                                          <p:val>
                                            <p:fltVal val="0"/>
                                          </p:val>
                                        </p:tav>
                                        <p:tav tm="100000">
                                          <p:val>
                                            <p:strVal val="#ppt_w"/>
                                          </p:val>
                                        </p:tav>
                                      </p:tavLst>
                                    </p:anim>
                                    <p:anim calcmode="lin" valueType="num">
                                      <p:cBhvr>
                                        <p:cTn id="83" dur="400" fill="hold"/>
                                        <p:tgtEl>
                                          <p:spTgt spid="130"/>
                                        </p:tgtEl>
                                        <p:attrNameLst>
                                          <p:attrName>ppt_h</p:attrName>
                                        </p:attrNameLst>
                                      </p:cBhvr>
                                      <p:tavLst>
                                        <p:tav tm="0">
                                          <p:val>
                                            <p:fltVal val="0"/>
                                          </p:val>
                                        </p:tav>
                                        <p:tav tm="100000">
                                          <p:val>
                                            <p:strVal val="#ppt_h"/>
                                          </p:val>
                                        </p:tav>
                                      </p:tavLst>
                                    </p:anim>
                                    <p:animEffect transition="in" filter="fade">
                                      <p:cBhvr>
                                        <p:cTn id="84" dur="400"/>
                                        <p:tgtEl>
                                          <p:spTgt spid="130"/>
                                        </p:tgtEl>
                                      </p:cBhvr>
                                    </p:animEffect>
                                  </p:childTnLst>
                                </p:cTn>
                              </p:par>
                            </p:childTnLst>
                          </p:cTn>
                        </p:par>
                        <p:par>
                          <p:cTn id="85" fill="hold">
                            <p:stCondLst>
                              <p:cond delay="3500"/>
                            </p:stCondLst>
                            <p:childTnLst>
                              <p:par>
                                <p:cTn id="86" presetID="53" presetClass="entr" presetSubtype="16" fill="hold" grpId="0" nodeType="afterEffect">
                                  <p:stCondLst>
                                    <p:cond delay="0"/>
                                  </p:stCondLst>
                                  <p:childTnLst>
                                    <p:set>
                                      <p:cBhvr>
                                        <p:cTn id="87" dur="1" fill="hold">
                                          <p:stCondLst>
                                            <p:cond delay="0"/>
                                          </p:stCondLst>
                                        </p:cTn>
                                        <p:tgtEl>
                                          <p:spTgt spid="131">
                                            <p:txEl>
                                              <p:pRg st="0" end="0"/>
                                            </p:txEl>
                                          </p:spTgt>
                                        </p:tgtEl>
                                        <p:attrNameLst>
                                          <p:attrName>style.visibility</p:attrName>
                                        </p:attrNameLst>
                                      </p:cBhvr>
                                      <p:to>
                                        <p:strVal val="visible"/>
                                      </p:to>
                                    </p:set>
                                    <p:anim calcmode="lin" valueType="num">
                                      <p:cBhvr>
                                        <p:cTn id="88" dur="300" fill="hold"/>
                                        <p:tgtEl>
                                          <p:spTgt spid="131">
                                            <p:txEl>
                                              <p:pRg st="0" end="0"/>
                                            </p:txEl>
                                          </p:spTgt>
                                        </p:tgtEl>
                                        <p:attrNameLst>
                                          <p:attrName>ppt_w</p:attrName>
                                        </p:attrNameLst>
                                      </p:cBhvr>
                                      <p:tavLst>
                                        <p:tav tm="0">
                                          <p:val>
                                            <p:fltVal val="0"/>
                                          </p:val>
                                        </p:tav>
                                        <p:tav tm="100000">
                                          <p:val>
                                            <p:strVal val="#ppt_w"/>
                                          </p:val>
                                        </p:tav>
                                      </p:tavLst>
                                    </p:anim>
                                    <p:anim calcmode="lin" valueType="num">
                                      <p:cBhvr>
                                        <p:cTn id="89" dur="300" fill="hold"/>
                                        <p:tgtEl>
                                          <p:spTgt spid="131">
                                            <p:txEl>
                                              <p:pRg st="0" end="0"/>
                                            </p:txEl>
                                          </p:spTgt>
                                        </p:tgtEl>
                                        <p:attrNameLst>
                                          <p:attrName>ppt_h</p:attrName>
                                        </p:attrNameLst>
                                      </p:cBhvr>
                                      <p:tavLst>
                                        <p:tav tm="0">
                                          <p:val>
                                            <p:fltVal val="0"/>
                                          </p:val>
                                        </p:tav>
                                        <p:tav tm="100000">
                                          <p:val>
                                            <p:strVal val="#ppt_h"/>
                                          </p:val>
                                        </p:tav>
                                      </p:tavLst>
                                    </p:anim>
                                    <p:animEffect transition="in" filter="fade">
                                      <p:cBhvr>
                                        <p:cTn id="90" dur="300"/>
                                        <p:tgtEl>
                                          <p:spTgt spid="131">
                                            <p:txEl>
                                              <p:pRg st="0" end="0"/>
                                            </p:txEl>
                                          </p:spTgt>
                                        </p:tgtEl>
                                      </p:cBhvr>
                                    </p:animEffect>
                                  </p:childTnLst>
                                </p:cTn>
                              </p:par>
                              <p:par>
                                <p:cTn id="91" presetID="42" presetClass="entr" presetSubtype="0" fill="hold" grpId="0" nodeType="withEffect">
                                  <p:stCondLst>
                                    <p:cond delay="200"/>
                                  </p:stCondLst>
                                  <p:childTnLst>
                                    <p:set>
                                      <p:cBhvr>
                                        <p:cTn id="92" dur="1" fill="hold">
                                          <p:stCondLst>
                                            <p:cond delay="0"/>
                                          </p:stCondLst>
                                        </p:cTn>
                                        <p:tgtEl>
                                          <p:spTgt spid="136">
                                            <p:txEl>
                                              <p:pRg st="0" end="0"/>
                                            </p:txEl>
                                          </p:spTgt>
                                        </p:tgtEl>
                                        <p:attrNameLst>
                                          <p:attrName>style.visibility</p:attrName>
                                        </p:attrNameLst>
                                      </p:cBhvr>
                                      <p:to>
                                        <p:strVal val="visible"/>
                                      </p:to>
                                    </p:set>
                                    <p:animEffect transition="in" filter="fade">
                                      <p:cBhvr>
                                        <p:cTn id="93" dur="400"/>
                                        <p:tgtEl>
                                          <p:spTgt spid="136">
                                            <p:txEl>
                                              <p:pRg st="0" end="0"/>
                                            </p:txEl>
                                          </p:spTgt>
                                        </p:tgtEl>
                                      </p:cBhvr>
                                    </p:animEffect>
                                    <p:anim calcmode="lin" valueType="num">
                                      <p:cBhvr>
                                        <p:cTn id="94" dur="400" fill="hold"/>
                                        <p:tgtEl>
                                          <p:spTgt spid="136">
                                            <p:txEl>
                                              <p:pRg st="0" end="0"/>
                                            </p:txEl>
                                          </p:spTgt>
                                        </p:tgtEl>
                                        <p:attrNameLst>
                                          <p:attrName>ppt_x</p:attrName>
                                        </p:attrNameLst>
                                      </p:cBhvr>
                                      <p:tavLst>
                                        <p:tav tm="0">
                                          <p:val>
                                            <p:strVal val="#ppt_x"/>
                                          </p:val>
                                        </p:tav>
                                        <p:tav tm="100000">
                                          <p:val>
                                            <p:strVal val="#ppt_x"/>
                                          </p:val>
                                        </p:tav>
                                      </p:tavLst>
                                    </p:anim>
                                    <p:anim calcmode="lin" valueType="num">
                                      <p:cBhvr>
                                        <p:cTn id="95" dur="400" fill="hold"/>
                                        <p:tgtEl>
                                          <p:spTgt spid="136">
                                            <p:txEl>
                                              <p:pRg st="0" end="0"/>
                                            </p:txEl>
                                          </p:spTgt>
                                        </p:tgtEl>
                                        <p:attrNameLst>
                                          <p:attrName>ppt_y</p:attrName>
                                        </p:attrNameLst>
                                      </p:cBhvr>
                                      <p:tavLst>
                                        <p:tav tm="0">
                                          <p:val>
                                            <p:strVal val="#ppt_y+.1"/>
                                          </p:val>
                                        </p:tav>
                                        <p:tav tm="100000">
                                          <p:val>
                                            <p:strVal val="#ppt_y"/>
                                          </p:val>
                                        </p:tav>
                                      </p:tavLst>
                                    </p:anim>
                                  </p:childTnLst>
                                </p:cTn>
                              </p:par>
                              <p:par>
                                <p:cTn id="96" presetID="42" presetClass="entr" presetSubtype="0" fill="hold" grpId="0" nodeType="withEffect">
                                  <p:stCondLst>
                                    <p:cond delay="200"/>
                                  </p:stCondLst>
                                  <p:childTnLst>
                                    <p:set>
                                      <p:cBhvr>
                                        <p:cTn id="97" dur="1" fill="hold">
                                          <p:stCondLst>
                                            <p:cond delay="0"/>
                                          </p:stCondLst>
                                        </p:cTn>
                                        <p:tgtEl>
                                          <p:spTgt spid="139">
                                            <p:txEl>
                                              <p:pRg st="0" end="0"/>
                                            </p:txEl>
                                          </p:spTgt>
                                        </p:tgtEl>
                                        <p:attrNameLst>
                                          <p:attrName>style.visibility</p:attrName>
                                        </p:attrNameLst>
                                      </p:cBhvr>
                                      <p:to>
                                        <p:strVal val="visible"/>
                                      </p:to>
                                    </p:set>
                                    <p:animEffect transition="in" filter="fade">
                                      <p:cBhvr>
                                        <p:cTn id="98" dur="500"/>
                                        <p:tgtEl>
                                          <p:spTgt spid="139">
                                            <p:txEl>
                                              <p:pRg st="0" end="0"/>
                                            </p:txEl>
                                          </p:spTgt>
                                        </p:tgtEl>
                                      </p:cBhvr>
                                    </p:animEffect>
                                    <p:anim calcmode="lin" valueType="num">
                                      <p:cBhvr>
                                        <p:cTn id="99" dur="500" fill="hold"/>
                                        <p:tgtEl>
                                          <p:spTgt spid="139">
                                            <p:txEl>
                                              <p:pRg st="0" end="0"/>
                                            </p:txEl>
                                          </p:spTgt>
                                        </p:tgtEl>
                                        <p:attrNameLst>
                                          <p:attrName>ppt_x</p:attrName>
                                        </p:attrNameLst>
                                      </p:cBhvr>
                                      <p:tavLst>
                                        <p:tav tm="0">
                                          <p:val>
                                            <p:strVal val="#ppt_x"/>
                                          </p:val>
                                        </p:tav>
                                        <p:tav tm="100000">
                                          <p:val>
                                            <p:strVal val="#ppt_x"/>
                                          </p:val>
                                        </p:tav>
                                      </p:tavLst>
                                    </p:anim>
                                    <p:anim calcmode="lin" valueType="num">
                                      <p:cBhvr>
                                        <p:cTn id="100" dur="500" fill="hold"/>
                                        <p:tgtEl>
                                          <p:spTgt spid="139">
                                            <p:txEl>
                                              <p:pRg st="0" end="0"/>
                                            </p:txEl>
                                          </p:spTgt>
                                        </p:tgtEl>
                                        <p:attrNameLst>
                                          <p:attrName>ppt_y</p:attrName>
                                        </p:attrNameLst>
                                      </p:cBhvr>
                                      <p:tavLst>
                                        <p:tav tm="0">
                                          <p:val>
                                            <p:strVal val="#ppt_y+.1"/>
                                          </p:val>
                                        </p:tav>
                                        <p:tav tm="100000">
                                          <p:val>
                                            <p:strVal val="#ppt_y"/>
                                          </p:val>
                                        </p:tav>
                                      </p:tavLst>
                                    </p:anim>
                                  </p:childTnLst>
                                </p:cTn>
                              </p:par>
                              <p:par>
                                <p:cTn id="101" presetID="10" presetClass="entr" presetSubtype="0" fill="hold" grpId="0" nodeType="withEffect">
                                  <p:stCondLst>
                                    <p:cond delay="800"/>
                                  </p:stCondLst>
                                  <p:childTnLst>
                                    <p:set>
                                      <p:cBhvr>
                                        <p:cTn id="102" dur="1" fill="hold">
                                          <p:stCondLst>
                                            <p:cond delay="0"/>
                                          </p:stCondLst>
                                        </p:cTn>
                                        <p:tgtEl>
                                          <p:spTgt spid="140">
                                            <p:txEl>
                                              <p:pRg st="0" end="0"/>
                                            </p:txEl>
                                          </p:spTgt>
                                        </p:tgtEl>
                                        <p:attrNameLst>
                                          <p:attrName>style.visibility</p:attrName>
                                        </p:attrNameLst>
                                      </p:cBhvr>
                                      <p:to>
                                        <p:strVal val="visible"/>
                                      </p:to>
                                    </p:set>
                                    <p:animEffect transition="in" filter="fade">
                                      <p:cBhvr>
                                        <p:cTn id="103" dur="500"/>
                                        <p:tgtEl>
                                          <p:spTgt spid="140">
                                            <p:txEl>
                                              <p:pRg st="0" end="0"/>
                                            </p:txEl>
                                          </p:spTgt>
                                        </p:tgtEl>
                                      </p:cBhvr>
                                    </p:animEffect>
                                  </p:childTnLst>
                                </p:cTn>
                              </p:par>
                            </p:childTnLst>
                          </p:cTn>
                        </p:par>
                        <p:par>
                          <p:cTn id="104" fill="hold">
                            <p:stCondLst>
                              <p:cond delay="4000"/>
                            </p:stCondLst>
                            <p:childTnLst>
                              <p:par>
                                <p:cTn id="105" presetID="53" presetClass="entr" presetSubtype="16" fill="hold" grpId="0" nodeType="afterEffect">
                                  <p:stCondLst>
                                    <p:cond delay="0"/>
                                  </p:stCondLst>
                                  <p:childTnLst>
                                    <p:set>
                                      <p:cBhvr>
                                        <p:cTn id="106" dur="1" fill="hold">
                                          <p:stCondLst>
                                            <p:cond delay="0"/>
                                          </p:stCondLst>
                                        </p:cTn>
                                        <p:tgtEl>
                                          <p:spTgt spid="145"/>
                                        </p:tgtEl>
                                        <p:attrNameLst>
                                          <p:attrName>style.visibility</p:attrName>
                                        </p:attrNameLst>
                                      </p:cBhvr>
                                      <p:to>
                                        <p:strVal val="visible"/>
                                      </p:to>
                                    </p:set>
                                    <p:anim calcmode="lin" valueType="num">
                                      <p:cBhvr>
                                        <p:cTn id="107" dur="400" fill="hold"/>
                                        <p:tgtEl>
                                          <p:spTgt spid="145"/>
                                        </p:tgtEl>
                                        <p:attrNameLst>
                                          <p:attrName>ppt_w</p:attrName>
                                        </p:attrNameLst>
                                      </p:cBhvr>
                                      <p:tavLst>
                                        <p:tav tm="0">
                                          <p:val>
                                            <p:fltVal val="0"/>
                                          </p:val>
                                        </p:tav>
                                        <p:tav tm="100000">
                                          <p:val>
                                            <p:strVal val="#ppt_w"/>
                                          </p:val>
                                        </p:tav>
                                      </p:tavLst>
                                    </p:anim>
                                    <p:anim calcmode="lin" valueType="num">
                                      <p:cBhvr>
                                        <p:cTn id="108" dur="400" fill="hold"/>
                                        <p:tgtEl>
                                          <p:spTgt spid="145"/>
                                        </p:tgtEl>
                                        <p:attrNameLst>
                                          <p:attrName>ppt_h</p:attrName>
                                        </p:attrNameLst>
                                      </p:cBhvr>
                                      <p:tavLst>
                                        <p:tav tm="0">
                                          <p:val>
                                            <p:fltVal val="0"/>
                                          </p:val>
                                        </p:tav>
                                        <p:tav tm="100000">
                                          <p:val>
                                            <p:strVal val="#ppt_h"/>
                                          </p:val>
                                        </p:tav>
                                      </p:tavLst>
                                    </p:anim>
                                    <p:animEffect transition="in" filter="fade">
                                      <p:cBhvr>
                                        <p:cTn id="109" dur="400"/>
                                        <p:tgtEl>
                                          <p:spTgt spid="145"/>
                                        </p:tgtEl>
                                      </p:cBhvr>
                                    </p:animEffect>
                                  </p:childTnLst>
                                </p:cTn>
                              </p:par>
                            </p:childTnLst>
                          </p:cTn>
                        </p:par>
                        <p:par>
                          <p:cTn id="110" fill="hold">
                            <p:stCondLst>
                              <p:cond delay="4500"/>
                            </p:stCondLst>
                            <p:childTnLst>
                              <p:par>
                                <p:cTn id="111" presetID="53" presetClass="entr" presetSubtype="16" fill="hold" grpId="0" nodeType="afterEffect">
                                  <p:stCondLst>
                                    <p:cond delay="0"/>
                                  </p:stCondLst>
                                  <p:childTnLst>
                                    <p:set>
                                      <p:cBhvr>
                                        <p:cTn id="112" dur="1" fill="hold">
                                          <p:stCondLst>
                                            <p:cond delay="0"/>
                                          </p:stCondLst>
                                        </p:cTn>
                                        <p:tgtEl>
                                          <p:spTgt spid="146">
                                            <p:txEl>
                                              <p:pRg st="0" end="0"/>
                                            </p:txEl>
                                          </p:spTgt>
                                        </p:tgtEl>
                                        <p:attrNameLst>
                                          <p:attrName>style.visibility</p:attrName>
                                        </p:attrNameLst>
                                      </p:cBhvr>
                                      <p:to>
                                        <p:strVal val="visible"/>
                                      </p:to>
                                    </p:set>
                                    <p:anim calcmode="lin" valueType="num">
                                      <p:cBhvr>
                                        <p:cTn id="113" dur="300" fill="hold"/>
                                        <p:tgtEl>
                                          <p:spTgt spid="146">
                                            <p:txEl>
                                              <p:pRg st="0" end="0"/>
                                            </p:txEl>
                                          </p:spTgt>
                                        </p:tgtEl>
                                        <p:attrNameLst>
                                          <p:attrName>ppt_w</p:attrName>
                                        </p:attrNameLst>
                                      </p:cBhvr>
                                      <p:tavLst>
                                        <p:tav tm="0">
                                          <p:val>
                                            <p:fltVal val="0"/>
                                          </p:val>
                                        </p:tav>
                                        <p:tav tm="100000">
                                          <p:val>
                                            <p:strVal val="#ppt_w"/>
                                          </p:val>
                                        </p:tav>
                                      </p:tavLst>
                                    </p:anim>
                                    <p:anim calcmode="lin" valueType="num">
                                      <p:cBhvr>
                                        <p:cTn id="114" dur="300" fill="hold"/>
                                        <p:tgtEl>
                                          <p:spTgt spid="146">
                                            <p:txEl>
                                              <p:pRg st="0" end="0"/>
                                            </p:txEl>
                                          </p:spTgt>
                                        </p:tgtEl>
                                        <p:attrNameLst>
                                          <p:attrName>ppt_h</p:attrName>
                                        </p:attrNameLst>
                                      </p:cBhvr>
                                      <p:tavLst>
                                        <p:tav tm="0">
                                          <p:val>
                                            <p:fltVal val="0"/>
                                          </p:val>
                                        </p:tav>
                                        <p:tav tm="100000">
                                          <p:val>
                                            <p:strVal val="#ppt_h"/>
                                          </p:val>
                                        </p:tav>
                                      </p:tavLst>
                                    </p:anim>
                                    <p:animEffect transition="in" filter="fade">
                                      <p:cBhvr>
                                        <p:cTn id="115" dur="300"/>
                                        <p:tgtEl>
                                          <p:spTgt spid="146">
                                            <p:txEl>
                                              <p:pRg st="0" end="0"/>
                                            </p:txEl>
                                          </p:spTgt>
                                        </p:tgtEl>
                                      </p:cBhvr>
                                    </p:animEffect>
                                  </p:childTnLst>
                                </p:cTn>
                              </p:par>
                              <p:par>
                                <p:cTn id="116" presetID="42" presetClass="entr" presetSubtype="0" fill="hold" grpId="0" nodeType="withEffect">
                                  <p:stCondLst>
                                    <p:cond delay="200"/>
                                  </p:stCondLst>
                                  <p:childTnLst>
                                    <p:set>
                                      <p:cBhvr>
                                        <p:cTn id="117" dur="1" fill="hold">
                                          <p:stCondLst>
                                            <p:cond delay="0"/>
                                          </p:stCondLst>
                                        </p:cTn>
                                        <p:tgtEl>
                                          <p:spTgt spid="149">
                                            <p:txEl>
                                              <p:pRg st="0" end="0"/>
                                            </p:txEl>
                                          </p:spTgt>
                                        </p:tgtEl>
                                        <p:attrNameLst>
                                          <p:attrName>style.visibility</p:attrName>
                                        </p:attrNameLst>
                                      </p:cBhvr>
                                      <p:to>
                                        <p:strVal val="visible"/>
                                      </p:to>
                                    </p:set>
                                    <p:animEffect transition="in" filter="fade">
                                      <p:cBhvr>
                                        <p:cTn id="118" dur="400"/>
                                        <p:tgtEl>
                                          <p:spTgt spid="149">
                                            <p:txEl>
                                              <p:pRg st="0" end="0"/>
                                            </p:txEl>
                                          </p:spTgt>
                                        </p:tgtEl>
                                      </p:cBhvr>
                                    </p:animEffect>
                                    <p:anim calcmode="lin" valueType="num">
                                      <p:cBhvr>
                                        <p:cTn id="119" dur="400" fill="hold"/>
                                        <p:tgtEl>
                                          <p:spTgt spid="149">
                                            <p:txEl>
                                              <p:pRg st="0" end="0"/>
                                            </p:txEl>
                                          </p:spTgt>
                                        </p:tgtEl>
                                        <p:attrNameLst>
                                          <p:attrName>ppt_x</p:attrName>
                                        </p:attrNameLst>
                                      </p:cBhvr>
                                      <p:tavLst>
                                        <p:tav tm="0">
                                          <p:val>
                                            <p:strVal val="#ppt_x"/>
                                          </p:val>
                                        </p:tav>
                                        <p:tav tm="100000">
                                          <p:val>
                                            <p:strVal val="#ppt_x"/>
                                          </p:val>
                                        </p:tav>
                                      </p:tavLst>
                                    </p:anim>
                                    <p:anim calcmode="lin" valueType="num">
                                      <p:cBhvr>
                                        <p:cTn id="120" dur="400" fill="hold"/>
                                        <p:tgtEl>
                                          <p:spTgt spid="149">
                                            <p:txEl>
                                              <p:pRg st="0" end="0"/>
                                            </p:txEl>
                                          </p:spTgt>
                                        </p:tgtEl>
                                        <p:attrNameLst>
                                          <p:attrName>ppt_y</p:attrName>
                                        </p:attrNameLst>
                                      </p:cBhvr>
                                      <p:tavLst>
                                        <p:tav tm="0">
                                          <p:val>
                                            <p:strVal val="#ppt_y+.1"/>
                                          </p:val>
                                        </p:tav>
                                        <p:tav tm="100000">
                                          <p:val>
                                            <p:strVal val="#ppt_y"/>
                                          </p:val>
                                        </p:tav>
                                      </p:tavLst>
                                    </p:anim>
                                  </p:childTnLst>
                                </p:cTn>
                              </p:par>
                              <p:par>
                                <p:cTn id="121" presetID="42" presetClass="entr" presetSubtype="0" fill="hold" grpId="0" nodeType="withEffect">
                                  <p:stCondLst>
                                    <p:cond delay="200"/>
                                  </p:stCondLst>
                                  <p:childTnLst>
                                    <p:set>
                                      <p:cBhvr>
                                        <p:cTn id="122" dur="1" fill="hold">
                                          <p:stCondLst>
                                            <p:cond delay="0"/>
                                          </p:stCondLst>
                                        </p:cTn>
                                        <p:tgtEl>
                                          <p:spTgt spid="151">
                                            <p:txEl>
                                              <p:pRg st="0" end="0"/>
                                            </p:txEl>
                                          </p:spTgt>
                                        </p:tgtEl>
                                        <p:attrNameLst>
                                          <p:attrName>style.visibility</p:attrName>
                                        </p:attrNameLst>
                                      </p:cBhvr>
                                      <p:to>
                                        <p:strVal val="visible"/>
                                      </p:to>
                                    </p:set>
                                    <p:animEffect transition="in" filter="fade">
                                      <p:cBhvr>
                                        <p:cTn id="123" dur="500"/>
                                        <p:tgtEl>
                                          <p:spTgt spid="151">
                                            <p:txEl>
                                              <p:pRg st="0" end="0"/>
                                            </p:txEl>
                                          </p:spTgt>
                                        </p:tgtEl>
                                      </p:cBhvr>
                                    </p:animEffect>
                                    <p:anim calcmode="lin" valueType="num">
                                      <p:cBhvr>
                                        <p:cTn id="124" dur="500" fill="hold"/>
                                        <p:tgtEl>
                                          <p:spTgt spid="151">
                                            <p:txEl>
                                              <p:pRg st="0" end="0"/>
                                            </p:txEl>
                                          </p:spTgt>
                                        </p:tgtEl>
                                        <p:attrNameLst>
                                          <p:attrName>ppt_x</p:attrName>
                                        </p:attrNameLst>
                                      </p:cBhvr>
                                      <p:tavLst>
                                        <p:tav tm="0">
                                          <p:val>
                                            <p:strVal val="#ppt_x"/>
                                          </p:val>
                                        </p:tav>
                                        <p:tav tm="100000">
                                          <p:val>
                                            <p:strVal val="#ppt_x"/>
                                          </p:val>
                                        </p:tav>
                                      </p:tavLst>
                                    </p:anim>
                                    <p:anim calcmode="lin" valueType="num">
                                      <p:cBhvr>
                                        <p:cTn id="125" dur="500" fill="hold"/>
                                        <p:tgtEl>
                                          <p:spTgt spid="151">
                                            <p:txEl>
                                              <p:pRg st="0" end="0"/>
                                            </p:txEl>
                                          </p:spTgt>
                                        </p:tgtEl>
                                        <p:attrNameLst>
                                          <p:attrName>ppt_y</p:attrName>
                                        </p:attrNameLst>
                                      </p:cBhvr>
                                      <p:tavLst>
                                        <p:tav tm="0">
                                          <p:val>
                                            <p:strVal val="#ppt_y+.1"/>
                                          </p:val>
                                        </p:tav>
                                        <p:tav tm="100000">
                                          <p:val>
                                            <p:strVal val="#ppt_y"/>
                                          </p:val>
                                        </p:tav>
                                      </p:tavLst>
                                    </p:anim>
                                  </p:childTnLst>
                                </p:cTn>
                              </p:par>
                              <p:par>
                                <p:cTn id="126" presetID="10" presetClass="entr" presetSubtype="0" fill="hold" grpId="0" nodeType="withEffect">
                                  <p:stCondLst>
                                    <p:cond delay="800"/>
                                  </p:stCondLst>
                                  <p:childTnLst>
                                    <p:set>
                                      <p:cBhvr>
                                        <p:cTn id="127" dur="1" fill="hold">
                                          <p:stCondLst>
                                            <p:cond delay="0"/>
                                          </p:stCondLst>
                                        </p:cTn>
                                        <p:tgtEl>
                                          <p:spTgt spid="152">
                                            <p:txEl>
                                              <p:pRg st="0" end="0"/>
                                            </p:txEl>
                                          </p:spTgt>
                                        </p:tgtEl>
                                        <p:attrNameLst>
                                          <p:attrName>style.visibility</p:attrName>
                                        </p:attrNameLst>
                                      </p:cBhvr>
                                      <p:to>
                                        <p:strVal val="visible"/>
                                      </p:to>
                                    </p:set>
                                    <p:animEffect transition="in" filter="fade">
                                      <p:cBhvr>
                                        <p:cTn id="128" dur="500"/>
                                        <p:tgtEl>
                                          <p:spTgt spid="152">
                                            <p:txEl>
                                              <p:pRg st="0" end="0"/>
                                            </p:txEl>
                                          </p:spTgt>
                                        </p:tgtEl>
                                      </p:cBhvr>
                                    </p:animEffect>
                                  </p:childTnLst>
                                </p:cTn>
                              </p:par>
                            </p:childTnLst>
                          </p:cTn>
                        </p:par>
                        <p:par>
                          <p:cTn id="129" fill="hold">
                            <p:stCondLst>
                              <p:cond delay="5000"/>
                            </p:stCondLst>
                            <p:childTnLst>
                              <p:par>
                                <p:cTn id="130" presetID="53" presetClass="entr" presetSubtype="16" fill="hold" grpId="0" nodeType="afterEffect">
                                  <p:stCondLst>
                                    <p:cond delay="0"/>
                                  </p:stCondLst>
                                  <p:childTnLst>
                                    <p:set>
                                      <p:cBhvr>
                                        <p:cTn id="131" dur="1" fill="hold">
                                          <p:stCondLst>
                                            <p:cond delay="0"/>
                                          </p:stCondLst>
                                        </p:cTn>
                                        <p:tgtEl>
                                          <p:spTgt spid="155"/>
                                        </p:tgtEl>
                                        <p:attrNameLst>
                                          <p:attrName>style.visibility</p:attrName>
                                        </p:attrNameLst>
                                      </p:cBhvr>
                                      <p:to>
                                        <p:strVal val="visible"/>
                                      </p:to>
                                    </p:set>
                                    <p:anim calcmode="lin" valueType="num">
                                      <p:cBhvr>
                                        <p:cTn id="132" dur="400" fill="hold"/>
                                        <p:tgtEl>
                                          <p:spTgt spid="155"/>
                                        </p:tgtEl>
                                        <p:attrNameLst>
                                          <p:attrName>ppt_w</p:attrName>
                                        </p:attrNameLst>
                                      </p:cBhvr>
                                      <p:tavLst>
                                        <p:tav tm="0">
                                          <p:val>
                                            <p:fltVal val="0"/>
                                          </p:val>
                                        </p:tav>
                                        <p:tav tm="100000">
                                          <p:val>
                                            <p:strVal val="#ppt_w"/>
                                          </p:val>
                                        </p:tav>
                                      </p:tavLst>
                                    </p:anim>
                                    <p:anim calcmode="lin" valueType="num">
                                      <p:cBhvr>
                                        <p:cTn id="133" dur="400" fill="hold"/>
                                        <p:tgtEl>
                                          <p:spTgt spid="155"/>
                                        </p:tgtEl>
                                        <p:attrNameLst>
                                          <p:attrName>ppt_h</p:attrName>
                                        </p:attrNameLst>
                                      </p:cBhvr>
                                      <p:tavLst>
                                        <p:tav tm="0">
                                          <p:val>
                                            <p:fltVal val="0"/>
                                          </p:val>
                                        </p:tav>
                                        <p:tav tm="100000">
                                          <p:val>
                                            <p:strVal val="#ppt_h"/>
                                          </p:val>
                                        </p:tav>
                                      </p:tavLst>
                                    </p:anim>
                                    <p:animEffect transition="in" filter="fade">
                                      <p:cBhvr>
                                        <p:cTn id="134" dur="400"/>
                                        <p:tgtEl>
                                          <p:spTgt spid="155"/>
                                        </p:tgtEl>
                                      </p:cBhvr>
                                    </p:animEffect>
                                  </p:childTnLst>
                                </p:cTn>
                              </p:par>
                            </p:childTnLst>
                          </p:cTn>
                        </p:par>
                        <p:par>
                          <p:cTn id="135" fill="hold">
                            <p:stCondLst>
                              <p:cond delay="5500"/>
                            </p:stCondLst>
                            <p:childTnLst>
                              <p:par>
                                <p:cTn id="136" presetID="53" presetClass="entr" presetSubtype="16" fill="hold" grpId="0" nodeType="afterEffect">
                                  <p:stCondLst>
                                    <p:cond delay="0"/>
                                  </p:stCondLst>
                                  <p:childTnLst>
                                    <p:set>
                                      <p:cBhvr>
                                        <p:cTn id="137" dur="1" fill="hold">
                                          <p:stCondLst>
                                            <p:cond delay="0"/>
                                          </p:stCondLst>
                                        </p:cTn>
                                        <p:tgtEl>
                                          <p:spTgt spid="156">
                                            <p:txEl>
                                              <p:pRg st="0" end="0"/>
                                            </p:txEl>
                                          </p:spTgt>
                                        </p:tgtEl>
                                        <p:attrNameLst>
                                          <p:attrName>style.visibility</p:attrName>
                                        </p:attrNameLst>
                                      </p:cBhvr>
                                      <p:to>
                                        <p:strVal val="visible"/>
                                      </p:to>
                                    </p:set>
                                    <p:anim calcmode="lin" valueType="num">
                                      <p:cBhvr>
                                        <p:cTn id="138" dur="300" fill="hold"/>
                                        <p:tgtEl>
                                          <p:spTgt spid="156">
                                            <p:txEl>
                                              <p:pRg st="0" end="0"/>
                                            </p:txEl>
                                          </p:spTgt>
                                        </p:tgtEl>
                                        <p:attrNameLst>
                                          <p:attrName>ppt_w</p:attrName>
                                        </p:attrNameLst>
                                      </p:cBhvr>
                                      <p:tavLst>
                                        <p:tav tm="0">
                                          <p:val>
                                            <p:fltVal val="0"/>
                                          </p:val>
                                        </p:tav>
                                        <p:tav tm="100000">
                                          <p:val>
                                            <p:strVal val="#ppt_w"/>
                                          </p:val>
                                        </p:tav>
                                      </p:tavLst>
                                    </p:anim>
                                    <p:anim calcmode="lin" valueType="num">
                                      <p:cBhvr>
                                        <p:cTn id="139" dur="300" fill="hold"/>
                                        <p:tgtEl>
                                          <p:spTgt spid="156">
                                            <p:txEl>
                                              <p:pRg st="0" end="0"/>
                                            </p:txEl>
                                          </p:spTgt>
                                        </p:tgtEl>
                                        <p:attrNameLst>
                                          <p:attrName>ppt_h</p:attrName>
                                        </p:attrNameLst>
                                      </p:cBhvr>
                                      <p:tavLst>
                                        <p:tav tm="0">
                                          <p:val>
                                            <p:fltVal val="0"/>
                                          </p:val>
                                        </p:tav>
                                        <p:tav tm="100000">
                                          <p:val>
                                            <p:strVal val="#ppt_h"/>
                                          </p:val>
                                        </p:tav>
                                      </p:tavLst>
                                    </p:anim>
                                    <p:animEffect transition="in" filter="fade">
                                      <p:cBhvr>
                                        <p:cTn id="140" dur="300"/>
                                        <p:tgtEl>
                                          <p:spTgt spid="156">
                                            <p:txEl>
                                              <p:pRg st="0" end="0"/>
                                            </p:txEl>
                                          </p:spTgt>
                                        </p:tgtEl>
                                      </p:cBhvr>
                                    </p:animEffect>
                                  </p:childTnLst>
                                </p:cTn>
                              </p:par>
                              <p:par>
                                <p:cTn id="141" presetID="42" presetClass="entr" presetSubtype="0" fill="hold" grpId="0" nodeType="withEffect">
                                  <p:stCondLst>
                                    <p:cond delay="200"/>
                                  </p:stCondLst>
                                  <p:childTnLst>
                                    <p:set>
                                      <p:cBhvr>
                                        <p:cTn id="142" dur="1" fill="hold">
                                          <p:stCondLst>
                                            <p:cond delay="0"/>
                                          </p:stCondLst>
                                        </p:cTn>
                                        <p:tgtEl>
                                          <p:spTgt spid="157">
                                            <p:txEl>
                                              <p:pRg st="0" end="0"/>
                                            </p:txEl>
                                          </p:spTgt>
                                        </p:tgtEl>
                                        <p:attrNameLst>
                                          <p:attrName>style.visibility</p:attrName>
                                        </p:attrNameLst>
                                      </p:cBhvr>
                                      <p:to>
                                        <p:strVal val="visible"/>
                                      </p:to>
                                    </p:set>
                                    <p:animEffect transition="in" filter="fade">
                                      <p:cBhvr>
                                        <p:cTn id="143" dur="400"/>
                                        <p:tgtEl>
                                          <p:spTgt spid="157">
                                            <p:txEl>
                                              <p:pRg st="0" end="0"/>
                                            </p:txEl>
                                          </p:spTgt>
                                        </p:tgtEl>
                                      </p:cBhvr>
                                    </p:animEffect>
                                    <p:anim calcmode="lin" valueType="num">
                                      <p:cBhvr>
                                        <p:cTn id="144" dur="400" fill="hold"/>
                                        <p:tgtEl>
                                          <p:spTgt spid="157">
                                            <p:txEl>
                                              <p:pRg st="0" end="0"/>
                                            </p:txEl>
                                          </p:spTgt>
                                        </p:tgtEl>
                                        <p:attrNameLst>
                                          <p:attrName>ppt_x</p:attrName>
                                        </p:attrNameLst>
                                      </p:cBhvr>
                                      <p:tavLst>
                                        <p:tav tm="0">
                                          <p:val>
                                            <p:strVal val="#ppt_x"/>
                                          </p:val>
                                        </p:tav>
                                        <p:tav tm="100000">
                                          <p:val>
                                            <p:strVal val="#ppt_x"/>
                                          </p:val>
                                        </p:tav>
                                      </p:tavLst>
                                    </p:anim>
                                    <p:anim calcmode="lin" valueType="num">
                                      <p:cBhvr>
                                        <p:cTn id="145" dur="400" fill="hold"/>
                                        <p:tgtEl>
                                          <p:spTgt spid="157">
                                            <p:txEl>
                                              <p:pRg st="0" end="0"/>
                                            </p:txEl>
                                          </p:spTgt>
                                        </p:tgtEl>
                                        <p:attrNameLst>
                                          <p:attrName>ppt_y</p:attrName>
                                        </p:attrNameLst>
                                      </p:cBhvr>
                                      <p:tavLst>
                                        <p:tav tm="0">
                                          <p:val>
                                            <p:strVal val="#ppt_y+.1"/>
                                          </p:val>
                                        </p:tav>
                                        <p:tav tm="100000">
                                          <p:val>
                                            <p:strVal val="#ppt_y"/>
                                          </p:val>
                                        </p:tav>
                                      </p:tavLst>
                                    </p:anim>
                                  </p:childTnLst>
                                </p:cTn>
                              </p:par>
                              <p:par>
                                <p:cTn id="146" presetID="42" presetClass="entr" presetSubtype="0" fill="hold" grpId="0" nodeType="withEffect">
                                  <p:stCondLst>
                                    <p:cond delay="200"/>
                                  </p:stCondLst>
                                  <p:childTnLst>
                                    <p:set>
                                      <p:cBhvr>
                                        <p:cTn id="147" dur="1" fill="hold">
                                          <p:stCondLst>
                                            <p:cond delay="0"/>
                                          </p:stCondLst>
                                        </p:cTn>
                                        <p:tgtEl>
                                          <p:spTgt spid="158">
                                            <p:txEl>
                                              <p:pRg st="0" end="0"/>
                                            </p:txEl>
                                          </p:spTgt>
                                        </p:tgtEl>
                                        <p:attrNameLst>
                                          <p:attrName>style.visibility</p:attrName>
                                        </p:attrNameLst>
                                      </p:cBhvr>
                                      <p:to>
                                        <p:strVal val="visible"/>
                                      </p:to>
                                    </p:set>
                                    <p:animEffect transition="in" filter="fade">
                                      <p:cBhvr>
                                        <p:cTn id="148" dur="500"/>
                                        <p:tgtEl>
                                          <p:spTgt spid="158">
                                            <p:txEl>
                                              <p:pRg st="0" end="0"/>
                                            </p:txEl>
                                          </p:spTgt>
                                        </p:tgtEl>
                                      </p:cBhvr>
                                    </p:animEffect>
                                    <p:anim calcmode="lin" valueType="num">
                                      <p:cBhvr>
                                        <p:cTn id="149" dur="500" fill="hold"/>
                                        <p:tgtEl>
                                          <p:spTgt spid="158">
                                            <p:txEl>
                                              <p:pRg st="0" end="0"/>
                                            </p:txEl>
                                          </p:spTgt>
                                        </p:tgtEl>
                                        <p:attrNameLst>
                                          <p:attrName>ppt_x</p:attrName>
                                        </p:attrNameLst>
                                      </p:cBhvr>
                                      <p:tavLst>
                                        <p:tav tm="0">
                                          <p:val>
                                            <p:strVal val="#ppt_x"/>
                                          </p:val>
                                        </p:tav>
                                        <p:tav tm="100000">
                                          <p:val>
                                            <p:strVal val="#ppt_x"/>
                                          </p:val>
                                        </p:tav>
                                      </p:tavLst>
                                    </p:anim>
                                    <p:anim calcmode="lin" valueType="num">
                                      <p:cBhvr>
                                        <p:cTn id="150" dur="500" fill="hold"/>
                                        <p:tgtEl>
                                          <p:spTgt spid="158">
                                            <p:txEl>
                                              <p:pRg st="0" end="0"/>
                                            </p:txEl>
                                          </p:spTgt>
                                        </p:tgtEl>
                                        <p:attrNameLst>
                                          <p:attrName>ppt_y</p:attrName>
                                        </p:attrNameLst>
                                      </p:cBhvr>
                                      <p:tavLst>
                                        <p:tav tm="0">
                                          <p:val>
                                            <p:strVal val="#ppt_y+.1"/>
                                          </p:val>
                                        </p:tav>
                                        <p:tav tm="100000">
                                          <p:val>
                                            <p:strVal val="#ppt_y"/>
                                          </p:val>
                                        </p:tav>
                                      </p:tavLst>
                                    </p:anim>
                                  </p:childTnLst>
                                </p:cTn>
                              </p:par>
                              <p:par>
                                <p:cTn id="151" presetID="10" presetClass="entr" presetSubtype="0" fill="hold" grpId="0" nodeType="withEffect">
                                  <p:stCondLst>
                                    <p:cond delay="800"/>
                                  </p:stCondLst>
                                  <p:childTnLst>
                                    <p:set>
                                      <p:cBhvr>
                                        <p:cTn id="152" dur="1" fill="hold">
                                          <p:stCondLst>
                                            <p:cond delay="0"/>
                                          </p:stCondLst>
                                        </p:cTn>
                                        <p:tgtEl>
                                          <p:spTgt spid="159">
                                            <p:txEl>
                                              <p:pRg st="0" end="0"/>
                                            </p:txEl>
                                          </p:spTgt>
                                        </p:tgtEl>
                                        <p:attrNameLst>
                                          <p:attrName>style.visibility</p:attrName>
                                        </p:attrNameLst>
                                      </p:cBhvr>
                                      <p:to>
                                        <p:strVal val="visible"/>
                                      </p:to>
                                    </p:set>
                                    <p:animEffect transition="in" filter="fade">
                                      <p:cBhvr>
                                        <p:cTn id="153" dur="500"/>
                                        <p:tgtEl>
                                          <p:spTgt spid="15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13" grpId="0" build="p">
        <p:tmplLst>
          <p:tmpl lvl="1">
            <p:tnLst>
              <p:par>
                <p:cTn presetID="53" presetClass="entr" presetSubtype="16" fill="hold" nodeType="afterEffect">
                  <p:stCondLst>
                    <p:cond delay="0"/>
                  </p:stCondLst>
                  <p:childTnLst>
                    <p:set>
                      <p:cBhvr>
                        <p:cTn dur="1" fill="hold">
                          <p:stCondLst>
                            <p:cond delay="0"/>
                          </p:stCondLst>
                        </p:cTn>
                        <p:tgtEl>
                          <p:spTgt spid="13"/>
                        </p:tgtEl>
                        <p:attrNameLst>
                          <p:attrName>style.visibility</p:attrName>
                        </p:attrNameLst>
                      </p:cBhvr>
                      <p:to>
                        <p:strVal val="visible"/>
                      </p:to>
                    </p:set>
                    <p:anim calcmode="lin" valueType="num">
                      <p:cBhvr>
                        <p:cTn dur="300" fill="hold"/>
                        <p:tgtEl>
                          <p:spTgt spid="13"/>
                        </p:tgtEl>
                        <p:attrNameLst>
                          <p:attrName>ppt_w</p:attrName>
                        </p:attrNameLst>
                      </p:cBhvr>
                      <p:tavLst>
                        <p:tav tm="0">
                          <p:val>
                            <p:fltVal val="0"/>
                          </p:val>
                        </p:tav>
                        <p:tav tm="100000">
                          <p:val>
                            <p:strVal val="#ppt_w"/>
                          </p:val>
                        </p:tav>
                      </p:tavLst>
                    </p:anim>
                    <p:anim calcmode="lin" valueType="num">
                      <p:cBhvr>
                        <p:cTn dur="300" fill="hold"/>
                        <p:tgtEl>
                          <p:spTgt spid="13"/>
                        </p:tgtEl>
                        <p:attrNameLst>
                          <p:attrName>ppt_h</p:attrName>
                        </p:attrNameLst>
                      </p:cBhvr>
                      <p:tavLst>
                        <p:tav tm="0">
                          <p:val>
                            <p:fltVal val="0"/>
                          </p:val>
                        </p:tav>
                        <p:tav tm="100000">
                          <p:val>
                            <p:strVal val="#ppt_h"/>
                          </p:val>
                        </p:tav>
                      </p:tavLst>
                    </p:anim>
                    <p:animEffect transition="in" filter="fade">
                      <p:cBhvr>
                        <p:cTn dur="300"/>
                        <p:tgtEl>
                          <p:spTgt spid="13"/>
                        </p:tgtEl>
                      </p:cBhvr>
                    </p:animEffect>
                  </p:childTnLst>
                </p:cTn>
              </p:par>
            </p:tnLst>
          </p:tmpl>
        </p:tmplLst>
      </p:bldP>
      <p:bldP spid="32" grpId="0" build="p">
        <p:tmplLst>
          <p:tmpl lvl="1">
            <p:tnLst>
              <p:par>
                <p:cTn presetID="42" presetClass="entr" presetSubtype="0" fill="hold" nodeType="withEffect">
                  <p:stCondLst>
                    <p:cond delay="200"/>
                  </p:stCondLst>
                  <p:childTnLst>
                    <p:set>
                      <p:cBhvr>
                        <p:cTn dur="1" fill="hold">
                          <p:stCondLst>
                            <p:cond delay="0"/>
                          </p:stCondLst>
                        </p:cTn>
                        <p:tgtEl>
                          <p:spTgt spid="32"/>
                        </p:tgtEl>
                        <p:attrNameLst>
                          <p:attrName>style.visibility</p:attrName>
                        </p:attrNameLst>
                      </p:cBhvr>
                      <p:to>
                        <p:strVal val="visible"/>
                      </p:to>
                    </p:set>
                    <p:animEffect transition="in" filter="fade">
                      <p:cBhvr>
                        <p:cTn dur="400"/>
                        <p:tgtEl>
                          <p:spTgt spid="32"/>
                        </p:tgtEl>
                      </p:cBhvr>
                    </p:animEffect>
                    <p:anim calcmode="lin" valueType="num">
                      <p:cBhvr>
                        <p:cTn dur="400" fill="hold"/>
                        <p:tgtEl>
                          <p:spTgt spid="32"/>
                        </p:tgtEl>
                        <p:attrNameLst>
                          <p:attrName>ppt_x</p:attrName>
                        </p:attrNameLst>
                      </p:cBhvr>
                      <p:tavLst>
                        <p:tav tm="0">
                          <p:val>
                            <p:strVal val="#ppt_x"/>
                          </p:val>
                        </p:tav>
                        <p:tav tm="100000">
                          <p:val>
                            <p:strVal val="#ppt_x"/>
                          </p:val>
                        </p:tav>
                      </p:tavLst>
                    </p:anim>
                    <p:anim calcmode="lin" valueType="num">
                      <p:cBhvr>
                        <p:cTn dur="400" fill="hold"/>
                        <p:tgtEl>
                          <p:spTgt spid="32"/>
                        </p:tgtEl>
                        <p:attrNameLst>
                          <p:attrName>ppt_y</p:attrName>
                        </p:attrNameLst>
                      </p:cBhvr>
                      <p:tavLst>
                        <p:tav tm="0">
                          <p:val>
                            <p:strVal val="#ppt_y+.1"/>
                          </p:val>
                        </p:tav>
                        <p:tav tm="100000">
                          <p:val>
                            <p:strVal val="#ppt_y"/>
                          </p:val>
                        </p:tav>
                      </p:tavLst>
                    </p:anim>
                  </p:childTnLst>
                </p:cTn>
              </p:par>
            </p:tnLst>
          </p:tmpl>
        </p:tmplLst>
      </p:bldP>
      <p:bldP spid="38" grpId="0" build="p">
        <p:tmplLst>
          <p:tmpl lvl="1">
            <p:tnLst>
              <p:par>
                <p:cTn presetID="42" presetClass="entr" presetSubtype="0" fill="hold" nodeType="withEffect">
                  <p:stCondLst>
                    <p:cond delay="200"/>
                  </p:stCondLst>
                  <p:childTnLst>
                    <p:set>
                      <p:cBhvr>
                        <p:cTn dur="1" fill="hold">
                          <p:stCondLst>
                            <p:cond delay="0"/>
                          </p:stCondLst>
                        </p:cTn>
                        <p:tgtEl>
                          <p:spTgt spid="38"/>
                        </p:tgtEl>
                        <p:attrNameLst>
                          <p:attrName>style.visibility</p:attrName>
                        </p:attrNameLst>
                      </p:cBhvr>
                      <p:to>
                        <p:strVal val="visible"/>
                      </p:to>
                    </p:set>
                    <p:animEffect transition="in" filter="fade">
                      <p:cBhvr>
                        <p:cTn dur="500"/>
                        <p:tgtEl>
                          <p:spTgt spid="38"/>
                        </p:tgtEl>
                      </p:cBhvr>
                    </p:animEffect>
                    <p:anim calcmode="lin" valueType="num">
                      <p:cBhvr>
                        <p:cTn dur="500" fill="hold"/>
                        <p:tgtEl>
                          <p:spTgt spid="38"/>
                        </p:tgtEl>
                        <p:attrNameLst>
                          <p:attrName>ppt_x</p:attrName>
                        </p:attrNameLst>
                      </p:cBhvr>
                      <p:tavLst>
                        <p:tav tm="0">
                          <p:val>
                            <p:strVal val="#ppt_x"/>
                          </p:val>
                        </p:tav>
                        <p:tav tm="100000">
                          <p:val>
                            <p:strVal val="#ppt_x"/>
                          </p:val>
                        </p:tav>
                      </p:tavLst>
                    </p:anim>
                    <p:anim calcmode="lin" valueType="num">
                      <p:cBhvr>
                        <p:cTn dur="500" fill="hold"/>
                        <p:tgtEl>
                          <p:spTgt spid="38"/>
                        </p:tgtEl>
                        <p:attrNameLst>
                          <p:attrName>ppt_y</p:attrName>
                        </p:attrNameLst>
                      </p:cBhvr>
                      <p:tavLst>
                        <p:tav tm="0">
                          <p:val>
                            <p:strVal val="#ppt_y+.1"/>
                          </p:val>
                        </p:tav>
                        <p:tav tm="100000">
                          <p:val>
                            <p:strVal val="#ppt_y"/>
                          </p:val>
                        </p:tav>
                      </p:tavLst>
                    </p:anim>
                  </p:childTnLst>
                </p:cTn>
              </p:par>
            </p:tnLst>
          </p:tmpl>
        </p:tmplLst>
      </p:bldP>
      <p:bldP spid="39" grpId="0" build="p">
        <p:tmplLst>
          <p:tmpl lvl="1">
            <p:tnLst>
              <p:par>
                <p:cTn presetID="10" presetClass="entr" presetSubtype="0" fill="hold" nodeType="withEffect">
                  <p:stCondLst>
                    <p:cond delay="800"/>
                  </p:stCondLst>
                  <p:childTnLst>
                    <p:set>
                      <p:cBhvr>
                        <p:cTn dur="1" fill="hold">
                          <p:stCondLst>
                            <p:cond delay="0"/>
                          </p:stCondLst>
                        </p:cTn>
                        <p:tgtEl>
                          <p:spTgt spid="39"/>
                        </p:tgtEl>
                        <p:attrNameLst>
                          <p:attrName>style.visibility</p:attrName>
                        </p:attrNameLst>
                      </p:cBhvr>
                      <p:to>
                        <p:strVal val="visible"/>
                      </p:to>
                    </p:set>
                    <p:animEffect transition="in" filter="fade">
                      <p:cBhvr>
                        <p:cTn dur="500"/>
                        <p:tgtEl>
                          <p:spTgt spid="39"/>
                        </p:tgtEl>
                      </p:cBhvr>
                    </p:animEffect>
                  </p:childTnLst>
                </p:cTn>
              </p:par>
            </p:tnLst>
          </p:tmpl>
        </p:tmplLst>
      </p:bldP>
      <p:bldP spid="65" grpId="0" animBg="1"/>
      <p:bldP spid="66" grpId="0" build="p">
        <p:tmplLst>
          <p:tmpl lvl="1">
            <p:tnLst>
              <p:par>
                <p:cTn presetID="53" presetClass="entr" presetSubtype="16" fill="hold" nodeType="afterEffect">
                  <p:stCondLst>
                    <p:cond delay="0"/>
                  </p:stCondLst>
                  <p:childTnLst>
                    <p:set>
                      <p:cBhvr>
                        <p:cTn dur="1" fill="hold">
                          <p:stCondLst>
                            <p:cond delay="0"/>
                          </p:stCondLst>
                        </p:cTn>
                        <p:tgtEl>
                          <p:spTgt spid="66"/>
                        </p:tgtEl>
                        <p:attrNameLst>
                          <p:attrName>style.visibility</p:attrName>
                        </p:attrNameLst>
                      </p:cBhvr>
                      <p:to>
                        <p:strVal val="visible"/>
                      </p:to>
                    </p:set>
                    <p:anim calcmode="lin" valueType="num">
                      <p:cBhvr>
                        <p:cTn dur="300" fill="hold"/>
                        <p:tgtEl>
                          <p:spTgt spid="66"/>
                        </p:tgtEl>
                        <p:attrNameLst>
                          <p:attrName>ppt_w</p:attrName>
                        </p:attrNameLst>
                      </p:cBhvr>
                      <p:tavLst>
                        <p:tav tm="0">
                          <p:val>
                            <p:fltVal val="0"/>
                          </p:val>
                        </p:tav>
                        <p:tav tm="100000">
                          <p:val>
                            <p:strVal val="#ppt_w"/>
                          </p:val>
                        </p:tav>
                      </p:tavLst>
                    </p:anim>
                    <p:anim calcmode="lin" valueType="num">
                      <p:cBhvr>
                        <p:cTn dur="300" fill="hold"/>
                        <p:tgtEl>
                          <p:spTgt spid="66"/>
                        </p:tgtEl>
                        <p:attrNameLst>
                          <p:attrName>ppt_h</p:attrName>
                        </p:attrNameLst>
                      </p:cBhvr>
                      <p:tavLst>
                        <p:tav tm="0">
                          <p:val>
                            <p:fltVal val="0"/>
                          </p:val>
                        </p:tav>
                        <p:tav tm="100000">
                          <p:val>
                            <p:strVal val="#ppt_h"/>
                          </p:val>
                        </p:tav>
                      </p:tavLst>
                    </p:anim>
                    <p:animEffect transition="in" filter="fade">
                      <p:cBhvr>
                        <p:cTn dur="300"/>
                        <p:tgtEl>
                          <p:spTgt spid="66"/>
                        </p:tgtEl>
                      </p:cBhvr>
                    </p:animEffect>
                  </p:childTnLst>
                </p:cTn>
              </p:par>
            </p:tnLst>
          </p:tmpl>
        </p:tmplLst>
      </p:bldP>
      <p:bldP spid="69" grpId="0" build="p">
        <p:tmplLst>
          <p:tmpl lvl="1">
            <p:tnLst>
              <p:par>
                <p:cTn presetID="42" presetClass="entr" presetSubtype="0" fill="hold" nodeType="withEffect">
                  <p:stCondLst>
                    <p:cond delay="200"/>
                  </p:stCondLst>
                  <p:childTnLst>
                    <p:set>
                      <p:cBhvr>
                        <p:cTn dur="1" fill="hold">
                          <p:stCondLst>
                            <p:cond delay="0"/>
                          </p:stCondLst>
                        </p:cTn>
                        <p:tgtEl>
                          <p:spTgt spid="69"/>
                        </p:tgtEl>
                        <p:attrNameLst>
                          <p:attrName>style.visibility</p:attrName>
                        </p:attrNameLst>
                      </p:cBhvr>
                      <p:to>
                        <p:strVal val="visible"/>
                      </p:to>
                    </p:set>
                    <p:animEffect transition="in" filter="fade">
                      <p:cBhvr>
                        <p:cTn dur="400"/>
                        <p:tgtEl>
                          <p:spTgt spid="69"/>
                        </p:tgtEl>
                      </p:cBhvr>
                    </p:animEffect>
                    <p:anim calcmode="lin" valueType="num">
                      <p:cBhvr>
                        <p:cTn dur="400" fill="hold"/>
                        <p:tgtEl>
                          <p:spTgt spid="69"/>
                        </p:tgtEl>
                        <p:attrNameLst>
                          <p:attrName>ppt_x</p:attrName>
                        </p:attrNameLst>
                      </p:cBhvr>
                      <p:tavLst>
                        <p:tav tm="0">
                          <p:val>
                            <p:strVal val="#ppt_x"/>
                          </p:val>
                        </p:tav>
                        <p:tav tm="100000">
                          <p:val>
                            <p:strVal val="#ppt_x"/>
                          </p:val>
                        </p:tav>
                      </p:tavLst>
                    </p:anim>
                    <p:anim calcmode="lin" valueType="num">
                      <p:cBhvr>
                        <p:cTn dur="400" fill="hold"/>
                        <p:tgtEl>
                          <p:spTgt spid="69"/>
                        </p:tgtEl>
                        <p:attrNameLst>
                          <p:attrName>ppt_y</p:attrName>
                        </p:attrNameLst>
                      </p:cBhvr>
                      <p:tavLst>
                        <p:tav tm="0">
                          <p:val>
                            <p:strVal val="#ppt_y+.1"/>
                          </p:val>
                        </p:tav>
                        <p:tav tm="100000">
                          <p:val>
                            <p:strVal val="#ppt_y"/>
                          </p:val>
                        </p:tav>
                      </p:tavLst>
                    </p:anim>
                  </p:childTnLst>
                </p:cTn>
              </p:par>
            </p:tnLst>
          </p:tmpl>
        </p:tmplLst>
      </p:bldP>
      <p:bldP spid="71" grpId="0" build="p">
        <p:tmplLst>
          <p:tmpl lvl="1">
            <p:tnLst>
              <p:par>
                <p:cTn presetID="42" presetClass="entr" presetSubtype="0" fill="hold" nodeType="withEffect">
                  <p:stCondLst>
                    <p:cond delay="200"/>
                  </p:stCondLst>
                  <p:childTnLst>
                    <p:set>
                      <p:cBhvr>
                        <p:cTn dur="1" fill="hold">
                          <p:stCondLst>
                            <p:cond delay="0"/>
                          </p:stCondLst>
                        </p:cTn>
                        <p:tgtEl>
                          <p:spTgt spid="71"/>
                        </p:tgtEl>
                        <p:attrNameLst>
                          <p:attrName>style.visibility</p:attrName>
                        </p:attrNameLst>
                      </p:cBhvr>
                      <p:to>
                        <p:strVal val="visible"/>
                      </p:to>
                    </p:set>
                    <p:animEffect transition="in" filter="fade">
                      <p:cBhvr>
                        <p:cTn dur="500"/>
                        <p:tgtEl>
                          <p:spTgt spid="71"/>
                        </p:tgtEl>
                      </p:cBhvr>
                    </p:animEffect>
                    <p:anim calcmode="lin" valueType="num">
                      <p:cBhvr>
                        <p:cTn dur="500" fill="hold"/>
                        <p:tgtEl>
                          <p:spTgt spid="71"/>
                        </p:tgtEl>
                        <p:attrNameLst>
                          <p:attrName>ppt_x</p:attrName>
                        </p:attrNameLst>
                      </p:cBhvr>
                      <p:tavLst>
                        <p:tav tm="0">
                          <p:val>
                            <p:strVal val="#ppt_x"/>
                          </p:val>
                        </p:tav>
                        <p:tav tm="100000">
                          <p:val>
                            <p:strVal val="#ppt_x"/>
                          </p:val>
                        </p:tav>
                      </p:tavLst>
                    </p:anim>
                    <p:anim calcmode="lin" valueType="num">
                      <p:cBhvr>
                        <p:cTn dur="500" fill="hold"/>
                        <p:tgtEl>
                          <p:spTgt spid="71"/>
                        </p:tgtEl>
                        <p:attrNameLst>
                          <p:attrName>ppt_y</p:attrName>
                        </p:attrNameLst>
                      </p:cBhvr>
                      <p:tavLst>
                        <p:tav tm="0">
                          <p:val>
                            <p:strVal val="#ppt_y+.1"/>
                          </p:val>
                        </p:tav>
                        <p:tav tm="100000">
                          <p:val>
                            <p:strVal val="#ppt_y"/>
                          </p:val>
                        </p:tav>
                      </p:tavLst>
                    </p:anim>
                  </p:childTnLst>
                </p:cTn>
              </p:par>
            </p:tnLst>
          </p:tmpl>
        </p:tmplLst>
      </p:bldP>
      <p:bldP spid="92" grpId="0" build="p">
        <p:tmplLst>
          <p:tmpl lvl="1">
            <p:tnLst>
              <p:par>
                <p:cTn presetID="10" presetClass="entr" presetSubtype="0" fill="hold" nodeType="withEffect">
                  <p:stCondLst>
                    <p:cond delay="800"/>
                  </p:stCondLst>
                  <p:childTnLst>
                    <p:set>
                      <p:cBhvr>
                        <p:cTn dur="1" fill="hold">
                          <p:stCondLst>
                            <p:cond delay="0"/>
                          </p:stCondLst>
                        </p:cTn>
                        <p:tgtEl>
                          <p:spTgt spid="92"/>
                        </p:tgtEl>
                        <p:attrNameLst>
                          <p:attrName>style.visibility</p:attrName>
                        </p:attrNameLst>
                      </p:cBhvr>
                      <p:to>
                        <p:strVal val="visible"/>
                      </p:to>
                    </p:set>
                    <p:animEffect transition="in" filter="fade">
                      <p:cBhvr>
                        <p:cTn dur="500"/>
                        <p:tgtEl>
                          <p:spTgt spid="92"/>
                        </p:tgtEl>
                      </p:cBhvr>
                    </p:animEffect>
                  </p:childTnLst>
                </p:cTn>
              </p:par>
            </p:tnLst>
          </p:tmpl>
        </p:tmplLst>
      </p:bldP>
      <p:bldP spid="110" grpId="0" animBg="1"/>
      <p:bldP spid="111" grpId="0" build="p">
        <p:tmplLst>
          <p:tmpl lvl="1">
            <p:tnLst>
              <p:par>
                <p:cTn presetID="53" presetClass="entr" presetSubtype="16" fill="hold" nodeType="afterEffect">
                  <p:stCondLst>
                    <p:cond delay="0"/>
                  </p:stCondLst>
                  <p:childTnLst>
                    <p:set>
                      <p:cBhvr>
                        <p:cTn dur="1" fill="hold">
                          <p:stCondLst>
                            <p:cond delay="0"/>
                          </p:stCondLst>
                        </p:cTn>
                        <p:tgtEl>
                          <p:spTgt spid="111"/>
                        </p:tgtEl>
                        <p:attrNameLst>
                          <p:attrName>style.visibility</p:attrName>
                        </p:attrNameLst>
                      </p:cBhvr>
                      <p:to>
                        <p:strVal val="visible"/>
                      </p:to>
                    </p:set>
                    <p:anim calcmode="lin" valueType="num">
                      <p:cBhvr>
                        <p:cTn dur="300" fill="hold"/>
                        <p:tgtEl>
                          <p:spTgt spid="111"/>
                        </p:tgtEl>
                        <p:attrNameLst>
                          <p:attrName>ppt_w</p:attrName>
                        </p:attrNameLst>
                      </p:cBhvr>
                      <p:tavLst>
                        <p:tav tm="0">
                          <p:val>
                            <p:fltVal val="0"/>
                          </p:val>
                        </p:tav>
                        <p:tav tm="100000">
                          <p:val>
                            <p:strVal val="#ppt_w"/>
                          </p:val>
                        </p:tav>
                      </p:tavLst>
                    </p:anim>
                    <p:anim calcmode="lin" valueType="num">
                      <p:cBhvr>
                        <p:cTn dur="300" fill="hold"/>
                        <p:tgtEl>
                          <p:spTgt spid="111"/>
                        </p:tgtEl>
                        <p:attrNameLst>
                          <p:attrName>ppt_h</p:attrName>
                        </p:attrNameLst>
                      </p:cBhvr>
                      <p:tavLst>
                        <p:tav tm="0">
                          <p:val>
                            <p:fltVal val="0"/>
                          </p:val>
                        </p:tav>
                        <p:tav tm="100000">
                          <p:val>
                            <p:strVal val="#ppt_h"/>
                          </p:val>
                        </p:tav>
                      </p:tavLst>
                    </p:anim>
                    <p:animEffect transition="in" filter="fade">
                      <p:cBhvr>
                        <p:cTn dur="300"/>
                        <p:tgtEl>
                          <p:spTgt spid="111"/>
                        </p:tgtEl>
                      </p:cBhvr>
                    </p:animEffect>
                  </p:childTnLst>
                </p:cTn>
              </p:par>
            </p:tnLst>
          </p:tmpl>
        </p:tmplLst>
      </p:bldP>
      <p:bldP spid="112" grpId="0" build="p">
        <p:tmplLst>
          <p:tmpl lvl="1">
            <p:tnLst>
              <p:par>
                <p:cTn presetID="42" presetClass="entr" presetSubtype="0" fill="hold" nodeType="withEffect">
                  <p:stCondLst>
                    <p:cond delay="200"/>
                  </p:stCondLst>
                  <p:childTnLst>
                    <p:set>
                      <p:cBhvr>
                        <p:cTn dur="1" fill="hold">
                          <p:stCondLst>
                            <p:cond delay="0"/>
                          </p:stCondLst>
                        </p:cTn>
                        <p:tgtEl>
                          <p:spTgt spid="112"/>
                        </p:tgtEl>
                        <p:attrNameLst>
                          <p:attrName>style.visibility</p:attrName>
                        </p:attrNameLst>
                      </p:cBhvr>
                      <p:to>
                        <p:strVal val="visible"/>
                      </p:to>
                    </p:set>
                    <p:animEffect transition="in" filter="fade">
                      <p:cBhvr>
                        <p:cTn dur="400"/>
                        <p:tgtEl>
                          <p:spTgt spid="112"/>
                        </p:tgtEl>
                      </p:cBhvr>
                    </p:animEffect>
                    <p:anim calcmode="lin" valueType="num">
                      <p:cBhvr>
                        <p:cTn dur="400" fill="hold"/>
                        <p:tgtEl>
                          <p:spTgt spid="112"/>
                        </p:tgtEl>
                        <p:attrNameLst>
                          <p:attrName>ppt_x</p:attrName>
                        </p:attrNameLst>
                      </p:cBhvr>
                      <p:tavLst>
                        <p:tav tm="0">
                          <p:val>
                            <p:strVal val="#ppt_x"/>
                          </p:val>
                        </p:tav>
                        <p:tav tm="100000">
                          <p:val>
                            <p:strVal val="#ppt_x"/>
                          </p:val>
                        </p:tav>
                      </p:tavLst>
                    </p:anim>
                    <p:anim calcmode="lin" valueType="num">
                      <p:cBhvr>
                        <p:cTn dur="400" fill="hold"/>
                        <p:tgtEl>
                          <p:spTgt spid="112"/>
                        </p:tgtEl>
                        <p:attrNameLst>
                          <p:attrName>ppt_y</p:attrName>
                        </p:attrNameLst>
                      </p:cBhvr>
                      <p:tavLst>
                        <p:tav tm="0">
                          <p:val>
                            <p:strVal val="#ppt_y+.1"/>
                          </p:val>
                        </p:tav>
                        <p:tav tm="100000">
                          <p:val>
                            <p:strVal val="#ppt_y"/>
                          </p:val>
                        </p:tav>
                      </p:tavLst>
                    </p:anim>
                  </p:childTnLst>
                </p:cTn>
              </p:par>
            </p:tnLst>
          </p:tmpl>
        </p:tmplLst>
      </p:bldP>
      <p:bldP spid="113" grpId="0" build="p">
        <p:tmplLst>
          <p:tmpl lvl="1">
            <p:tnLst>
              <p:par>
                <p:cTn presetID="42" presetClass="entr" presetSubtype="0" fill="hold" nodeType="withEffect">
                  <p:stCondLst>
                    <p:cond delay="200"/>
                  </p:stCondLst>
                  <p:childTnLst>
                    <p:set>
                      <p:cBhvr>
                        <p:cTn dur="1" fill="hold">
                          <p:stCondLst>
                            <p:cond delay="0"/>
                          </p:stCondLst>
                        </p:cTn>
                        <p:tgtEl>
                          <p:spTgt spid="113"/>
                        </p:tgtEl>
                        <p:attrNameLst>
                          <p:attrName>style.visibility</p:attrName>
                        </p:attrNameLst>
                      </p:cBhvr>
                      <p:to>
                        <p:strVal val="visible"/>
                      </p:to>
                    </p:set>
                    <p:animEffect transition="in" filter="fade">
                      <p:cBhvr>
                        <p:cTn dur="500"/>
                        <p:tgtEl>
                          <p:spTgt spid="113"/>
                        </p:tgtEl>
                      </p:cBhvr>
                    </p:animEffect>
                    <p:anim calcmode="lin" valueType="num">
                      <p:cBhvr>
                        <p:cTn dur="500" fill="hold"/>
                        <p:tgtEl>
                          <p:spTgt spid="113"/>
                        </p:tgtEl>
                        <p:attrNameLst>
                          <p:attrName>ppt_x</p:attrName>
                        </p:attrNameLst>
                      </p:cBhvr>
                      <p:tavLst>
                        <p:tav tm="0">
                          <p:val>
                            <p:strVal val="#ppt_x"/>
                          </p:val>
                        </p:tav>
                        <p:tav tm="100000">
                          <p:val>
                            <p:strVal val="#ppt_x"/>
                          </p:val>
                        </p:tav>
                      </p:tavLst>
                    </p:anim>
                    <p:anim calcmode="lin" valueType="num">
                      <p:cBhvr>
                        <p:cTn dur="500" fill="hold"/>
                        <p:tgtEl>
                          <p:spTgt spid="113"/>
                        </p:tgtEl>
                        <p:attrNameLst>
                          <p:attrName>ppt_y</p:attrName>
                        </p:attrNameLst>
                      </p:cBhvr>
                      <p:tavLst>
                        <p:tav tm="0">
                          <p:val>
                            <p:strVal val="#ppt_y+.1"/>
                          </p:val>
                        </p:tav>
                        <p:tav tm="100000">
                          <p:val>
                            <p:strVal val="#ppt_y"/>
                          </p:val>
                        </p:tav>
                      </p:tavLst>
                    </p:anim>
                  </p:childTnLst>
                </p:cTn>
              </p:par>
            </p:tnLst>
          </p:tmpl>
        </p:tmplLst>
      </p:bldP>
      <p:bldP spid="114" grpId="0" build="p">
        <p:tmplLst>
          <p:tmpl lvl="1">
            <p:tnLst>
              <p:par>
                <p:cTn presetID="10" presetClass="entr" presetSubtype="0" fill="hold" nodeType="withEffect">
                  <p:stCondLst>
                    <p:cond delay="800"/>
                  </p:stCondLst>
                  <p:childTnLst>
                    <p:set>
                      <p:cBhvr>
                        <p:cTn dur="1" fill="hold">
                          <p:stCondLst>
                            <p:cond delay="0"/>
                          </p:stCondLst>
                        </p:cTn>
                        <p:tgtEl>
                          <p:spTgt spid="114"/>
                        </p:tgtEl>
                        <p:attrNameLst>
                          <p:attrName>style.visibility</p:attrName>
                        </p:attrNameLst>
                      </p:cBhvr>
                      <p:to>
                        <p:strVal val="visible"/>
                      </p:to>
                    </p:set>
                    <p:animEffect transition="in" filter="fade">
                      <p:cBhvr>
                        <p:cTn dur="500"/>
                        <p:tgtEl>
                          <p:spTgt spid="114"/>
                        </p:tgtEl>
                      </p:cBhvr>
                    </p:animEffect>
                  </p:childTnLst>
                </p:cTn>
              </p:par>
            </p:tnLst>
          </p:tmpl>
        </p:tmplLst>
      </p:bldP>
      <p:bldP spid="130" grpId="0" animBg="1"/>
      <p:bldP spid="131" grpId="0" build="p">
        <p:tmplLst>
          <p:tmpl lvl="1">
            <p:tnLst>
              <p:par>
                <p:cTn presetID="53" presetClass="entr" presetSubtype="16" fill="hold" nodeType="afterEffect">
                  <p:stCondLst>
                    <p:cond delay="0"/>
                  </p:stCondLst>
                  <p:childTnLst>
                    <p:set>
                      <p:cBhvr>
                        <p:cTn dur="1" fill="hold">
                          <p:stCondLst>
                            <p:cond delay="0"/>
                          </p:stCondLst>
                        </p:cTn>
                        <p:tgtEl>
                          <p:spTgt spid="131"/>
                        </p:tgtEl>
                        <p:attrNameLst>
                          <p:attrName>style.visibility</p:attrName>
                        </p:attrNameLst>
                      </p:cBhvr>
                      <p:to>
                        <p:strVal val="visible"/>
                      </p:to>
                    </p:set>
                    <p:anim calcmode="lin" valueType="num">
                      <p:cBhvr>
                        <p:cTn dur="300" fill="hold"/>
                        <p:tgtEl>
                          <p:spTgt spid="131"/>
                        </p:tgtEl>
                        <p:attrNameLst>
                          <p:attrName>ppt_w</p:attrName>
                        </p:attrNameLst>
                      </p:cBhvr>
                      <p:tavLst>
                        <p:tav tm="0">
                          <p:val>
                            <p:fltVal val="0"/>
                          </p:val>
                        </p:tav>
                        <p:tav tm="100000">
                          <p:val>
                            <p:strVal val="#ppt_w"/>
                          </p:val>
                        </p:tav>
                      </p:tavLst>
                    </p:anim>
                    <p:anim calcmode="lin" valueType="num">
                      <p:cBhvr>
                        <p:cTn dur="300" fill="hold"/>
                        <p:tgtEl>
                          <p:spTgt spid="131"/>
                        </p:tgtEl>
                        <p:attrNameLst>
                          <p:attrName>ppt_h</p:attrName>
                        </p:attrNameLst>
                      </p:cBhvr>
                      <p:tavLst>
                        <p:tav tm="0">
                          <p:val>
                            <p:fltVal val="0"/>
                          </p:val>
                        </p:tav>
                        <p:tav tm="100000">
                          <p:val>
                            <p:strVal val="#ppt_h"/>
                          </p:val>
                        </p:tav>
                      </p:tavLst>
                    </p:anim>
                    <p:animEffect transition="in" filter="fade">
                      <p:cBhvr>
                        <p:cTn dur="300"/>
                        <p:tgtEl>
                          <p:spTgt spid="131"/>
                        </p:tgtEl>
                      </p:cBhvr>
                    </p:animEffect>
                  </p:childTnLst>
                </p:cTn>
              </p:par>
            </p:tnLst>
          </p:tmpl>
        </p:tmplLst>
      </p:bldP>
      <p:bldP spid="136" grpId="0" build="p">
        <p:tmplLst>
          <p:tmpl lvl="1">
            <p:tnLst>
              <p:par>
                <p:cTn presetID="42" presetClass="entr" presetSubtype="0" fill="hold" nodeType="withEffect">
                  <p:stCondLst>
                    <p:cond delay="200"/>
                  </p:stCondLst>
                  <p:childTnLst>
                    <p:set>
                      <p:cBhvr>
                        <p:cTn dur="1" fill="hold">
                          <p:stCondLst>
                            <p:cond delay="0"/>
                          </p:stCondLst>
                        </p:cTn>
                        <p:tgtEl>
                          <p:spTgt spid="136"/>
                        </p:tgtEl>
                        <p:attrNameLst>
                          <p:attrName>style.visibility</p:attrName>
                        </p:attrNameLst>
                      </p:cBhvr>
                      <p:to>
                        <p:strVal val="visible"/>
                      </p:to>
                    </p:set>
                    <p:animEffect transition="in" filter="fade">
                      <p:cBhvr>
                        <p:cTn dur="400"/>
                        <p:tgtEl>
                          <p:spTgt spid="136"/>
                        </p:tgtEl>
                      </p:cBhvr>
                    </p:animEffect>
                    <p:anim calcmode="lin" valueType="num">
                      <p:cBhvr>
                        <p:cTn dur="400" fill="hold"/>
                        <p:tgtEl>
                          <p:spTgt spid="136"/>
                        </p:tgtEl>
                        <p:attrNameLst>
                          <p:attrName>ppt_x</p:attrName>
                        </p:attrNameLst>
                      </p:cBhvr>
                      <p:tavLst>
                        <p:tav tm="0">
                          <p:val>
                            <p:strVal val="#ppt_x"/>
                          </p:val>
                        </p:tav>
                        <p:tav tm="100000">
                          <p:val>
                            <p:strVal val="#ppt_x"/>
                          </p:val>
                        </p:tav>
                      </p:tavLst>
                    </p:anim>
                    <p:anim calcmode="lin" valueType="num">
                      <p:cBhvr>
                        <p:cTn dur="400" fill="hold"/>
                        <p:tgtEl>
                          <p:spTgt spid="136"/>
                        </p:tgtEl>
                        <p:attrNameLst>
                          <p:attrName>ppt_y</p:attrName>
                        </p:attrNameLst>
                      </p:cBhvr>
                      <p:tavLst>
                        <p:tav tm="0">
                          <p:val>
                            <p:strVal val="#ppt_y+.1"/>
                          </p:val>
                        </p:tav>
                        <p:tav tm="100000">
                          <p:val>
                            <p:strVal val="#ppt_y"/>
                          </p:val>
                        </p:tav>
                      </p:tavLst>
                    </p:anim>
                  </p:childTnLst>
                </p:cTn>
              </p:par>
            </p:tnLst>
          </p:tmpl>
        </p:tmplLst>
      </p:bldP>
      <p:bldP spid="139" grpId="0" build="p">
        <p:tmplLst>
          <p:tmpl lvl="1">
            <p:tnLst>
              <p:par>
                <p:cTn presetID="42" presetClass="entr" presetSubtype="0" fill="hold" nodeType="withEffect">
                  <p:stCondLst>
                    <p:cond delay="200"/>
                  </p:stCondLst>
                  <p:childTnLst>
                    <p:set>
                      <p:cBhvr>
                        <p:cTn dur="1" fill="hold">
                          <p:stCondLst>
                            <p:cond delay="0"/>
                          </p:stCondLst>
                        </p:cTn>
                        <p:tgtEl>
                          <p:spTgt spid="139"/>
                        </p:tgtEl>
                        <p:attrNameLst>
                          <p:attrName>style.visibility</p:attrName>
                        </p:attrNameLst>
                      </p:cBhvr>
                      <p:to>
                        <p:strVal val="visible"/>
                      </p:to>
                    </p:set>
                    <p:animEffect transition="in" filter="fade">
                      <p:cBhvr>
                        <p:cTn dur="500"/>
                        <p:tgtEl>
                          <p:spTgt spid="139"/>
                        </p:tgtEl>
                      </p:cBhvr>
                    </p:animEffect>
                    <p:anim calcmode="lin" valueType="num">
                      <p:cBhvr>
                        <p:cTn dur="500" fill="hold"/>
                        <p:tgtEl>
                          <p:spTgt spid="139"/>
                        </p:tgtEl>
                        <p:attrNameLst>
                          <p:attrName>ppt_x</p:attrName>
                        </p:attrNameLst>
                      </p:cBhvr>
                      <p:tavLst>
                        <p:tav tm="0">
                          <p:val>
                            <p:strVal val="#ppt_x"/>
                          </p:val>
                        </p:tav>
                        <p:tav tm="100000">
                          <p:val>
                            <p:strVal val="#ppt_x"/>
                          </p:val>
                        </p:tav>
                      </p:tavLst>
                    </p:anim>
                    <p:anim calcmode="lin" valueType="num">
                      <p:cBhvr>
                        <p:cTn dur="500" fill="hold"/>
                        <p:tgtEl>
                          <p:spTgt spid="139"/>
                        </p:tgtEl>
                        <p:attrNameLst>
                          <p:attrName>ppt_y</p:attrName>
                        </p:attrNameLst>
                      </p:cBhvr>
                      <p:tavLst>
                        <p:tav tm="0">
                          <p:val>
                            <p:strVal val="#ppt_y+.1"/>
                          </p:val>
                        </p:tav>
                        <p:tav tm="100000">
                          <p:val>
                            <p:strVal val="#ppt_y"/>
                          </p:val>
                        </p:tav>
                      </p:tavLst>
                    </p:anim>
                  </p:childTnLst>
                </p:cTn>
              </p:par>
            </p:tnLst>
          </p:tmpl>
        </p:tmplLst>
      </p:bldP>
      <p:bldP spid="140" grpId="0" build="p">
        <p:tmplLst>
          <p:tmpl lvl="1">
            <p:tnLst>
              <p:par>
                <p:cTn presetID="10" presetClass="entr" presetSubtype="0" fill="hold" nodeType="withEffect">
                  <p:stCondLst>
                    <p:cond delay="800"/>
                  </p:stCondLst>
                  <p:childTnLst>
                    <p:set>
                      <p:cBhvr>
                        <p:cTn dur="1" fill="hold">
                          <p:stCondLst>
                            <p:cond delay="0"/>
                          </p:stCondLst>
                        </p:cTn>
                        <p:tgtEl>
                          <p:spTgt spid="140"/>
                        </p:tgtEl>
                        <p:attrNameLst>
                          <p:attrName>style.visibility</p:attrName>
                        </p:attrNameLst>
                      </p:cBhvr>
                      <p:to>
                        <p:strVal val="visible"/>
                      </p:to>
                    </p:set>
                    <p:animEffect transition="in" filter="fade">
                      <p:cBhvr>
                        <p:cTn dur="500"/>
                        <p:tgtEl>
                          <p:spTgt spid="140"/>
                        </p:tgtEl>
                      </p:cBhvr>
                    </p:animEffect>
                  </p:childTnLst>
                </p:cTn>
              </p:par>
            </p:tnLst>
          </p:tmpl>
        </p:tmplLst>
      </p:bldP>
      <p:bldP spid="145" grpId="0" animBg="1"/>
      <p:bldP spid="146" grpId="0" build="p">
        <p:tmplLst>
          <p:tmpl lvl="1">
            <p:tnLst>
              <p:par>
                <p:cTn presetID="53" presetClass="entr" presetSubtype="16" fill="hold" nodeType="afterEffect">
                  <p:stCondLst>
                    <p:cond delay="0"/>
                  </p:stCondLst>
                  <p:childTnLst>
                    <p:set>
                      <p:cBhvr>
                        <p:cTn dur="1" fill="hold">
                          <p:stCondLst>
                            <p:cond delay="0"/>
                          </p:stCondLst>
                        </p:cTn>
                        <p:tgtEl>
                          <p:spTgt spid="146"/>
                        </p:tgtEl>
                        <p:attrNameLst>
                          <p:attrName>style.visibility</p:attrName>
                        </p:attrNameLst>
                      </p:cBhvr>
                      <p:to>
                        <p:strVal val="visible"/>
                      </p:to>
                    </p:set>
                    <p:anim calcmode="lin" valueType="num">
                      <p:cBhvr>
                        <p:cTn dur="300" fill="hold"/>
                        <p:tgtEl>
                          <p:spTgt spid="146"/>
                        </p:tgtEl>
                        <p:attrNameLst>
                          <p:attrName>ppt_w</p:attrName>
                        </p:attrNameLst>
                      </p:cBhvr>
                      <p:tavLst>
                        <p:tav tm="0">
                          <p:val>
                            <p:fltVal val="0"/>
                          </p:val>
                        </p:tav>
                        <p:tav tm="100000">
                          <p:val>
                            <p:strVal val="#ppt_w"/>
                          </p:val>
                        </p:tav>
                      </p:tavLst>
                    </p:anim>
                    <p:anim calcmode="lin" valueType="num">
                      <p:cBhvr>
                        <p:cTn dur="300" fill="hold"/>
                        <p:tgtEl>
                          <p:spTgt spid="146"/>
                        </p:tgtEl>
                        <p:attrNameLst>
                          <p:attrName>ppt_h</p:attrName>
                        </p:attrNameLst>
                      </p:cBhvr>
                      <p:tavLst>
                        <p:tav tm="0">
                          <p:val>
                            <p:fltVal val="0"/>
                          </p:val>
                        </p:tav>
                        <p:tav tm="100000">
                          <p:val>
                            <p:strVal val="#ppt_h"/>
                          </p:val>
                        </p:tav>
                      </p:tavLst>
                    </p:anim>
                    <p:animEffect transition="in" filter="fade">
                      <p:cBhvr>
                        <p:cTn dur="300"/>
                        <p:tgtEl>
                          <p:spTgt spid="146"/>
                        </p:tgtEl>
                      </p:cBhvr>
                    </p:animEffect>
                  </p:childTnLst>
                </p:cTn>
              </p:par>
            </p:tnLst>
          </p:tmpl>
        </p:tmplLst>
      </p:bldP>
      <p:bldP spid="149" grpId="0" build="p">
        <p:tmplLst>
          <p:tmpl lvl="1">
            <p:tnLst>
              <p:par>
                <p:cTn presetID="42" presetClass="entr" presetSubtype="0" fill="hold" nodeType="withEffect">
                  <p:stCondLst>
                    <p:cond delay="200"/>
                  </p:stCondLst>
                  <p:childTnLst>
                    <p:set>
                      <p:cBhvr>
                        <p:cTn dur="1" fill="hold">
                          <p:stCondLst>
                            <p:cond delay="0"/>
                          </p:stCondLst>
                        </p:cTn>
                        <p:tgtEl>
                          <p:spTgt spid="149"/>
                        </p:tgtEl>
                        <p:attrNameLst>
                          <p:attrName>style.visibility</p:attrName>
                        </p:attrNameLst>
                      </p:cBhvr>
                      <p:to>
                        <p:strVal val="visible"/>
                      </p:to>
                    </p:set>
                    <p:animEffect transition="in" filter="fade">
                      <p:cBhvr>
                        <p:cTn dur="400"/>
                        <p:tgtEl>
                          <p:spTgt spid="149"/>
                        </p:tgtEl>
                      </p:cBhvr>
                    </p:animEffect>
                    <p:anim calcmode="lin" valueType="num">
                      <p:cBhvr>
                        <p:cTn dur="400" fill="hold"/>
                        <p:tgtEl>
                          <p:spTgt spid="149"/>
                        </p:tgtEl>
                        <p:attrNameLst>
                          <p:attrName>ppt_x</p:attrName>
                        </p:attrNameLst>
                      </p:cBhvr>
                      <p:tavLst>
                        <p:tav tm="0">
                          <p:val>
                            <p:strVal val="#ppt_x"/>
                          </p:val>
                        </p:tav>
                        <p:tav tm="100000">
                          <p:val>
                            <p:strVal val="#ppt_x"/>
                          </p:val>
                        </p:tav>
                      </p:tavLst>
                    </p:anim>
                    <p:anim calcmode="lin" valueType="num">
                      <p:cBhvr>
                        <p:cTn dur="400" fill="hold"/>
                        <p:tgtEl>
                          <p:spTgt spid="149"/>
                        </p:tgtEl>
                        <p:attrNameLst>
                          <p:attrName>ppt_y</p:attrName>
                        </p:attrNameLst>
                      </p:cBhvr>
                      <p:tavLst>
                        <p:tav tm="0">
                          <p:val>
                            <p:strVal val="#ppt_y+.1"/>
                          </p:val>
                        </p:tav>
                        <p:tav tm="100000">
                          <p:val>
                            <p:strVal val="#ppt_y"/>
                          </p:val>
                        </p:tav>
                      </p:tavLst>
                    </p:anim>
                  </p:childTnLst>
                </p:cTn>
              </p:par>
            </p:tnLst>
          </p:tmpl>
        </p:tmplLst>
      </p:bldP>
      <p:bldP spid="151" grpId="0" build="p">
        <p:tmplLst>
          <p:tmpl lvl="1">
            <p:tnLst>
              <p:par>
                <p:cTn presetID="42" presetClass="entr" presetSubtype="0" fill="hold" nodeType="withEffect">
                  <p:stCondLst>
                    <p:cond delay="200"/>
                  </p:stCondLst>
                  <p:childTnLst>
                    <p:set>
                      <p:cBhvr>
                        <p:cTn dur="1" fill="hold">
                          <p:stCondLst>
                            <p:cond delay="0"/>
                          </p:stCondLst>
                        </p:cTn>
                        <p:tgtEl>
                          <p:spTgt spid="151"/>
                        </p:tgtEl>
                        <p:attrNameLst>
                          <p:attrName>style.visibility</p:attrName>
                        </p:attrNameLst>
                      </p:cBhvr>
                      <p:to>
                        <p:strVal val="visible"/>
                      </p:to>
                    </p:set>
                    <p:animEffect transition="in" filter="fade">
                      <p:cBhvr>
                        <p:cTn dur="500"/>
                        <p:tgtEl>
                          <p:spTgt spid="151"/>
                        </p:tgtEl>
                      </p:cBhvr>
                    </p:animEffect>
                    <p:anim calcmode="lin" valueType="num">
                      <p:cBhvr>
                        <p:cTn dur="500" fill="hold"/>
                        <p:tgtEl>
                          <p:spTgt spid="151"/>
                        </p:tgtEl>
                        <p:attrNameLst>
                          <p:attrName>ppt_x</p:attrName>
                        </p:attrNameLst>
                      </p:cBhvr>
                      <p:tavLst>
                        <p:tav tm="0">
                          <p:val>
                            <p:strVal val="#ppt_x"/>
                          </p:val>
                        </p:tav>
                        <p:tav tm="100000">
                          <p:val>
                            <p:strVal val="#ppt_x"/>
                          </p:val>
                        </p:tav>
                      </p:tavLst>
                    </p:anim>
                    <p:anim calcmode="lin" valueType="num">
                      <p:cBhvr>
                        <p:cTn dur="500" fill="hold"/>
                        <p:tgtEl>
                          <p:spTgt spid="151"/>
                        </p:tgtEl>
                        <p:attrNameLst>
                          <p:attrName>ppt_y</p:attrName>
                        </p:attrNameLst>
                      </p:cBhvr>
                      <p:tavLst>
                        <p:tav tm="0">
                          <p:val>
                            <p:strVal val="#ppt_y+.1"/>
                          </p:val>
                        </p:tav>
                        <p:tav tm="100000">
                          <p:val>
                            <p:strVal val="#ppt_y"/>
                          </p:val>
                        </p:tav>
                      </p:tavLst>
                    </p:anim>
                  </p:childTnLst>
                </p:cTn>
              </p:par>
            </p:tnLst>
          </p:tmpl>
        </p:tmplLst>
      </p:bldP>
      <p:bldP spid="152" grpId="0" build="p">
        <p:tmplLst>
          <p:tmpl lvl="1">
            <p:tnLst>
              <p:par>
                <p:cTn presetID="10" presetClass="entr" presetSubtype="0" fill="hold" nodeType="withEffect">
                  <p:stCondLst>
                    <p:cond delay="800"/>
                  </p:stCondLst>
                  <p:childTnLst>
                    <p:set>
                      <p:cBhvr>
                        <p:cTn dur="1" fill="hold">
                          <p:stCondLst>
                            <p:cond delay="0"/>
                          </p:stCondLst>
                        </p:cTn>
                        <p:tgtEl>
                          <p:spTgt spid="152"/>
                        </p:tgtEl>
                        <p:attrNameLst>
                          <p:attrName>style.visibility</p:attrName>
                        </p:attrNameLst>
                      </p:cBhvr>
                      <p:to>
                        <p:strVal val="visible"/>
                      </p:to>
                    </p:set>
                    <p:animEffect transition="in" filter="fade">
                      <p:cBhvr>
                        <p:cTn dur="500"/>
                        <p:tgtEl>
                          <p:spTgt spid="152"/>
                        </p:tgtEl>
                      </p:cBhvr>
                    </p:animEffect>
                  </p:childTnLst>
                </p:cTn>
              </p:par>
            </p:tnLst>
          </p:tmpl>
        </p:tmplLst>
      </p:bldP>
      <p:bldP spid="155" grpId="0" animBg="1"/>
      <p:bldP spid="156" grpId="0" build="p">
        <p:tmplLst>
          <p:tmpl lvl="1">
            <p:tnLst>
              <p:par>
                <p:cTn presetID="53" presetClass="entr" presetSubtype="16" fill="hold" nodeType="afterEffect">
                  <p:stCondLst>
                    <p:cond delay="0"/>
                  </p:stCondLst>
                  <p:childTnLst>
                    <p:set>
                      <p:cBhvr>
                        <p:cTn dur="1" fill="hold">
                          <p:stCondLst>
                            <p:cond delay="0"/>
                          </p:stCondLst>
                        </p:cTn>
                        <p:tgtEl>
                          <p:spTgt spid="156"/>
                        </p:tgtEl>
                        <p:attrNameLst>
                          <p:attrName>style.visibility</p:attrName>
                        </p:attrNameLst>
                      </p:cBhvr>
                      <p:to>
                        <p:strVal val="visible"/>
                      </p:to>
                    </p:set>
                    <p:anim calcmode="lin" valueType="num">
                      <p:cBhvr>
                        <p:cTn dur="300" fill="hold"/>
                        <p:tgtEl>
                          <p:spTgt spid="156"/>
                        </p:tgtEl>
                        <p:attrNameLst>
                          <p:attrName>ppt_w</p:attrName>
                        </p:attrNameLst>
                      </p:cBhvr>
                      <p:tavLst>
                        <p:tav tm="0">
                          <p:val>
                            <p:fltVal val="0"/>
                          </p:val>
                        </p:tav>
                        <p:tav tm="100000">
                          <p:val>
                            <p:strVal val="#ppt_w"/>
                          </p:val>
                        </p:tav>
                      </p:tavLst>
                    </p:anim>
                    <p:anim calcmode="lin" valueType="num">
                      <p:cBhvr>
                        <p:cTn dur="300" fill="hold"/>
                        <p:tgtEl>
                          <p:spTgt spid="156"/>
                        </p:tgtEl>
                        <p:attrNameLst>
                          <p:attrName>ppt_h</p:attrName>
                        </p:attrNameLst>
                      </p:cBhvr>
                      <p:tavLst>
                        <p:tav tm="0">
                          <p:val>
                            <p:fltVal val="0"/>
                          </p:val>
                        </p:tav>
                        <p:tav tm="100000">
                          <p:val>
                            <p:strVal val="#ppt_h"/>
                          </p:val>
                        </p:tav>
                      </p:tavLst>
                    </p:anim>
                    <p:animEffect transition="in" filter="fade">
                      <p:cBhvr>
                        <p:cTn dur="300"/>
                        <p:tgtEl>
                          <p:spTgt spid="156"/>
                        </p:tgtEl>
                      </p:cBhvr>
                    </p:animEffect>
                  </p:childTnLst>
                </p:cTn>
              </p:par>
            </p:tnLst>
          </p:tmpl>
        </p:tmplLst>
      </p:bldP>
      <p:bldP spid="157" grpId="0" build="p">
        <p:tmplLst>
          <p:tmpl lvl="1">
            <p:tnLst>
              <p:par>
                <p:cTn presetID="42" presetClass="entr" presetSubtype="0" fill="hold" nodeType="withEffect">
                  <p:stCondLst>
                    <p:cond delay="200"/>
                  </p:stCondLst>
                  <p:childTnLst>
                    <p:set>
                      <p:cBhvr>
                        <p:cTn dur="1" fill="hold">
                          <p:stCondLst>
                            <p:cond delay="0"/>
                          </p:stCondLst>
                        </p:cTn>
                        <p:tgtEl>
                          <p:spTgt spid="157"/>
                        </p:tgtEl>
                        <p:attrNameLst>
                          <p:attrName>style.visibility</p:attrName>
                        </p:attrNameLst>
                      </p:cBhvr>
                      <p:to>
                        <p:strVal val="visible"/>
                      </p:to>
                    </p:set>
                    <p:animEffect transition="in" filter="fade">
                      <p:cBhvr>
                        <p:cTn dur="400"/>
                        <p:tgtEl>
                          <p:spTgt spid="157"/>
                        </p:tgtEl>
                      </p:cBhvr>
                    </p:animEffect>
                    <p:anim calcmode="lin" valueType="num">
                      <p:cBhvr>
                        <p:cTn dur="400" fill="hold"/>
                        <p:tgtEl>
                          <p:spTgt spid="157"/>
                        </p:tgtEl>
                        <p:attrNameLst>
                          <p:attrName>ppt_x</p:attrName>
                        </p:attrNameLst>
                      </p:cBhvr>
                      <p:tavLst>
                        <p:tav tm="0">
                          <p:val>
                            <p:strVal val="#ppt_x"/>
                          </p:val>
                        </p:tav>
                        <p:tav tm="100000">
                          <p:val>
                            <p:strVal val="#ppt_x"/>
                          </p:val>
                        </p:tav>
                      </p:tavLst>
                    </p:anim>
                    <p:anim calcmode="lin" valueType="num">
                      <p:cBhvr>
                        <p:cTn dur="400" fill="hold"/>
                        <p:tgtEl>
                          <p:spTgt spid="157"/>
                        </p:tgtEl>
                        <p:attrNameLst>
                          <p:attrName>ppt_y</p:attrName>
                        </p:attrNameLst>
                      </p:cBhvr>
                      <p:tavLst>
                        <p:tav tm="0">
                          <p:val>
                            <p:strVal val="#ppt_y+.1"/>
                          </p:val>
                        </p:tav>
                        <p:tav tm="100000">
                          <p:val>
                            <p:strVal val="#ppt_y"/>
                          </p:val>
                        </p:tav>
                      </p:tavLst>
                    </p:anim>
                  </p:childTnLst>
                </p:cTn>
              </p:par>
            </p:tnLst>
          </p:tmpl>
        </p:tmplLst>
      </p:bldP>
      <p:bldP spid="158" grpId="0" build="p">
        <p:tmplLst>
          <p:tmpl lvl="1">
            <p:tnLst>
              <p:par>
                <p:cTn presetID="42" presetClass="entr" presetSubtype="0" fill="hold" nodeType="withEffect">
                  <p:stCondLst>
                    <p:cond delay="200"/>
                  </p:stCondLst>
                  <p:childTnLst>
                    <p:set>
                      <p:cBhvr>
                        <p:cTn dur="1" fill="hold">
                          <p:stCondLst>
                            <p:cond delay="0"/>
                          </p:stCondLst>
                        </p:cTn>
                        <p:tgtEl>
                          <p:spTgt spid="158"/>
                        </p:tgtEl>
                        <p:attrNameLst>
                          <p:attrName>style.visibility</p:attrName>
                        </p:attrNameLst>
                      </p:cBhvr>
                      <p:to>
                        <p:strVal val="visible"/>
                      </p:to>
                    </p:set>
                    <p:animEffect transition="in" filter="fade">
                      <p:cBhvr>
                        <p:cTn dur="500"/>
                        <p:tgtEl>
                          <p:spTgt spid="158"/>
                        </p:tgtEl>
                      </p:cBhvr>
                    </p:animEffect>
                    <p:anim calcmode="lin" valueType="num">
                      <p:cBhvr>
                        <p:cTn dur="500" fill="hold"/>
                        <p:tgtEl>
                          <p:spTgt spid="158"/>
                        </p:tgtEl>
                        <p:attrNameLst>
                          <p:attrName>ppt_x</p:attrName>
                        </p:attrNameLst>
                      </p:cBhvr>
                      <p:tavLst>
                        <p:tav tm="0">
                          <p:val>
                            <p:strVal val="#ppt_x"/>
                          </p:val>
                        </p:tav>
                        <p:tav tm="100000">
                          <p:val>
                            <p:strVal val="#ppt_x"/>
                          </p:val>
                        </p:tav>
                      </p:tavLst>
                    </p:anim>
                    <p:anim calcmode="lin" valueType="num">
                      <p:cBhvr>
                        <p:cTn dur="500" fill="hold"/>
                        <p:tgtEl>
                          <p:spTgt spid="158"/>
                        </p:tgtEl>
                        <p:attrNameLst>
                          <p:attrName>ppt_y</p:attrName>
                        </p:attrNameLst>
                      </p:cBhvr>
                      <p:tavLst>
                        <p:tav tm="0">
                          <p:val>
                            <p:strVal val="#ppt_y+.1"/>
                          </p:val>
                        </p:tav>
                        <p:tav tm="100000">
                          <p:val>
                            <p:strVal val="#ppt_y"/>
                          </p:val>
                        </p:tav>
                      </p:tavLst>
                    </p:anim>
                  </p:childTnLst>
                </p:cTn>
              </p:par>
            </p:tnLst>
          </p:tmpl>
        </p:tmplLst>
      </p:bldP>
      <p:bldP spid="159" grpId="0" build="p">
        <p:tmplLst>
          <p:tmpl lvl="1">
            <p:tnLst>
              <p:par>
                <p:cTn presetID="10" presetClass="entr" presetSubtype="0" fill="hold" nodeType="withEffect">
                  <p:stCondLst>
                    <p:cond delay="800"/>
                  </p:stCondLst>
                  <p:childTnLst>
                    <p:set>
                      <p:cBhvr>
                        <p:cTn dur="1" fill="hold">
                          <p:stCondLst>
                            <p:cond delay="0"/>
                          </p:stCondLst>
                        </p:cTn>
                        <p:tgtEl>
                          <p:spTgt spid="159"/>
                        </p:tgtEl>
                        <p:attrNameLst>
                          <p:attrName>style.visibility</p:attrName>
                        </p:attrNameLst>
                      </p:cBhvr>
                      <p:to>
                        <p:strVal val="visible"/>
                      </p:to>
                    </p:set>
                    <p:animEffect transition="in" filter="fade">
                      <p:cBhvr>
                        <p:cTn dur="500"/>
                        <p:tgtEl>
                          <p:spTgt spid="159"/>
                        </p:tgtEl>
                      </p:cBhvr>
                    </p:animEffect>
                  </p:childTnLst>
                </p:cTn>
              </p:par>
            </p:tnLst>
          </p:tmpl>
        </p:tmplLst>
      </p:bldP>
    </p:bld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med" p14:dur="700" advTm="0">
        <p:fade/>
      </p:transition>
    </mc:Choice>
    <mc:Fallback xmlns="">
      <p:transition spd="med" advTm="0">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userDrawn="1">
  <p:cSld name="1_仅标题">
    <p:spTree>
      <p:nvGrpSpPr>
        <p:cNvPr id="1" name=""/>
        <p:cNvGrpSpPr/>
        <p:nvPr/>
      </p:nvGrpSpPr>
      <p:grpSpPr>
        <a:xfrm>
          <a:off x="0" y="0"/>
          <a:ext cx="0" cy="0"/>
          <a:chOff x="0" y="0"/>
          <a:chExt cx="0" cy="0"/>
        </a:xfrm>
      </p:grpSpPr>
      <p:sp>
        <p:nvSpPr>
          <p:cNvPr id="5" name="图片占位符 4"/>
          <p:cNvSpPr>
            <a:spLocks noGrp="1"/>
          </p:cNvSpPr>
          <p:nvPr>
            <p:ph type="pic" sz="quarter" idx="10"/>
          </p:nvPr>
        </p:nvSpPr>
        <p:spPr>
          <a:xfrm>
            <a:off x="0" y="0"/>
            <a:ext cx="9144000" cy="5143500"/>
          </a:xfrm>
          <a:custGeom>
            <a:avLst/>
            <a:gdLst>
              <a:gd name="connsiteX0" fmla="*/ 0 w 12192000"/>
              <a:gd name="connsiteY0" fmla="*/ 0 h 6858000"/>
              <a:gd name="connsiteX1" fmla="*/ 12192000 w 12192000"/>
              <a:gd name="connsiteY1" fmla="*/ 0 h 6858000"/>
              <a:gd name="connsiteX2" fmla="*/ 12192000 w 12192000"/>
              <a:gd name="connsiteY2" fmla="*/ 6858000 h 6858000"/>
              <a:gd name="connsiteX3" fmla="*/ 0 w 12192000"/>
              <a:gd name="connsiteY3" fmla="*/ 6858000 h 6858000"/>
            </a:gdLst>
            <a:ahLst/>
            <a:cxnLst>
              <a:cxn ang="0">
                <a:pos x="connsiteX0" y="connsiteY0"/>
              </a:cxn>
              <a:cxn ang="0">
                <a:pos x="connsiteX1" y="connsiteY1"/>
              </a:cxn>
              <a:cxn ang="0">
                <a:pos x="connsiteX2" y="connsiteY2"/>
              </a:cxn>
              <a:cxn ang="0">
                <a:pos x="connsiteX3" y="connsiteY3"/>
              </a:cxn>
            </a:cxnLst>
            <a:rect l="l" t="t" r="r" b="b"/>
            <a:pathLst>
              <a:path w="12192000" h="6858000">
                <a:moveTo>
                  <a:pt x="0" y="0"/>
                </a:moveTo>
                <a:lnTo>
                  <a:pt x="12192000" y="0"/>
                </a:lnTo>
                <a:lnTo>
                  <a:pt x="12192000" y="6858000"/>
                </a:lnTo>
                <a:lnTo>
                  <a:pt x="0" y="6858000"/>
                </a:lnTo>
                <a:close/>
              </a:path>
            </a:pathLst>
          </a:custGeom>
        </p:spPr>
        <p:txBody>
          <a:bodyPr wrap="square">
            <a:noAutofit/>
          </a:bodyPr>
          <a:lstStyle/>
          <a:p>
            <a:endParaRPr lang="zh-CN" altLang="en-US"/>
          </a:p>
        </p:txBody>
      </p:sp>
    </p:spTree>
  </p:cSld>
  <p:clrMapOvr>
    <a:masterClrMapping/>
  </p:clrMapOvr>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5_自定义版式">
    <p:spTree>
      <p:nvGrpSpPr>
        <p:cNvPr id="1" name=""/>
        <p:cNvGrpSpPr/>
        <p:nvPr/>
      </p:nvGrpSpPr>
      <p:grpSpPr>
        <a:xfrm>
          <a:off x="0" y="0"/>
          <a:ext cx="0" cy="0"/>
          <a:chOff x="0" y="0"/>
          <a:chExt cx="0" cy="0"/>
        </a:xfrm>
      </p:grpSpPr>
      <p:sp>
        <p:nvSpPr>
          <p:cNvPr id="6" name="图片占位符 5"/>
          <p:cNvSpPr>
            <a:spLocks noGrp="1"/>
          </p:cNvSpPr>
          <p:nvPr>
            <p:ph type="pic" sz="quarter" idx="10"/>
          </p:nvPr>
        </p:nvSpPr>
        <p:spPr>
          <a:xfrm>
            <a:off x="0" y="1336222"/>
            <a:ext cx="9144000" cy="2296886"/>
          </a:xfrm>
          <a:custGeom>
            <a:avLst/>
            <a:gdLst>
              <a:gd name="connsiteX0" fmla="*/ 0 w 12192000"/>
              <a:gd name="connsiteY0" fmla="*/ 0 h 3062515"/>
              <a:gd name="connsiteX1" fmla="*/ 12192000 w 12192000"/>
              <a:gd name="connsiteY1" fmla="*/ 0 h 3062515"/>
              <a:gd name="connsiteX2" fmla="*/ 12192000 w 12192000"/>
              <a:gd name="connsiteY2" fmla="*/ 3062515 h 3062515"/>
              <a:gd name="connsiteX3" fmla="*/ 0 w 12192000"/>
              <a:gd name="connsiteY3" fmla="*/ 3062515 h 3062515"/>
            </a:gdLst>
            <a:ahLst/>
            <a:cxnLst>
              <a:cxn ang="0">
                <a:pos x="connsiteX0" y="connsiteY0"/>
              </a:cxn>
              <a:cxn ang="0">
                <a:pos x="connsiteX1" y="connsiteY1"/>
              </a:cxn>
              <a:cxn ang="0">
                <a:pos x="connsiteX2" y="connsiteY2"/>
              </a:cxn>
              <a:cxn ang="0">
                <a:pos x="connsiteX3" y="connsiteY3"/>
              </a:cxn>
            </a:cxnLst>
            <a:rect l="l" t="t" r="r" b="b"/>
            <a:pathLst>
              <a:path w="12192000" h="3062515">
                <a:moveTo>
                  <a:pt x="0" y="0"/>
                </a:moveTo>
                <a:lnTo>
                  <a:pt x="12192000" y="0"/>
                </a:lnTo>
                <a:lnTo>
                  <a:pt x="12192000" y="3062515"/>
                </a:lnTo>
                <a:lnTo>
                  <a:pt x="0" y="3062515"/>
                </a:lnTo>
                <a:close/>
              </a:path>
            </a:pathLst>
          </a:custGeom>
        </p:spPr>
        <p:txBody>
          <a:bodyPr wrap="square">
            <a:noAutofit/>
          </a:bodyPr>
          <a:lstStyle/>
          <a:p>
            <a:endParaRPr lang="zh-CN" altLang="en-US"/>
          </a:p>
        </p:txBody>
      </p:sp>
    </p:spTree>
  </p:cSld>
  <p:clrMapOvr>
    <a:masterClrMapping/>
  </p:clrMapOvr>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
  <p:cSld name="6_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3C8EB618-3004-49F5-BD56-B4A0C0CD2654}" type="datetimeFigureOut">
              <a:rPr lang="zh-CN" altLang="en-US" smtClean="0"/>
              <a:t>2017/12/18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B19DA58E-532F-41E9-A14C-57F0126E1521}" type="slidenum">
              <a:rPr lang="zh-CN" altLang="en-US" smtClean="0"/>
              <a:t>‹#›</a:t>
            </a:fld>
            <a:endParaRPr lang="zh-CN" altLang="en-US"/>
          </a:p>
        </p:txBody>
      </p:sp>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Portfolio #1">
    <p:spTree>
      <p:nvGrpSpPr>
        <p:cNvPr id="1" name=""/>
        <p:cNvGrpSpPr/>
        <p:nvPr/>
      </p:nvGrpSpPr>
      <p:grpSpPr>
        <a:xfrm>
          <a:off x="0" y="0"/>
          <a:ext cx="0" cy="0"/>
          <a:chOff x="0" y="0"/>
          <a:chExt cx="0" cy="0"/>
        </a:xfrm>
      </p:grpSpPr>
      <p:sp>
        <p:nvSpPr>
          <p:cNvPr id="6" name="Picture Placeholder 5"/>
          <p:cNvSpPr>
            <a:spLocks noGrp="1"/>
          </p:cNvSpPr>
          <p:nvPr>
            <p:ph type="pic" sz="quarter" idx="10" hasCustomPrompt="1"/>
          </p:nvPr>
        </p:nvSpPr>
        <p:spPr>
          <a:xfrm>
            <a:off x="89298" y="78582"/>
            <a:ext cx="5026819" cy="4985147"/>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dirty="0"/>
              <a:t>请替换文字内容</a:t>
            </a:r>
            <a:r>
              <a:rPr lang="en-US" dirty="0"/>
              <a:t>Image</a:t>
            </a:r>
          </a:p>
        </p:txBody>
      </p:sp>
      <p:sp>
        <p:nvSpPr>
          <p:cNvPr id="7" name="Picture Placeholder 5"/>
          <p:cNvSpPr>
            <a:spLocks noGrp="1"/>
          </p:cNvSpPr>
          <p:nvPr>
            <p:ph type="pic" sz="quarter" idx="11" hasCustomPrompt="1"/>
          </p:nvPr>
        </p:nvSpPr>
        <p:spPr>
          <a:xfrm>
            <a:off x="5163702" y="78581"/>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dirty="0"/>
              <a:t>请替换文字内容</a:t>
            </a:r>
            <a:r>
              <a:rPr lang="en-US" dirty="0"/>
              <a:t>Image</a:t>
            </a:r>
          </a:p>
        </p:txBody>
      </p:sp>
      <p:sp>
        <p:nvSpPr>
          <p:cNvPr id="8" name="Picture Placeholder 5"/>
          <p:cNvSpPr>
            <a:spLocks noGrp="1"/>
          </p:cNvSpPr>
          <p:nvPr>
            <p:ph type="pic" sz="quarter" idx="12" hasCustomPrompt="1"/>
          </p:nvPr>
        </p:nvSpPr>
        <p:spPr>
          <a:xfrm>
            <a:off x="7131786" y="2595274"/>
            <a:ext cx="1920241" cy="2469645"/>
          </a:xfrm>
          <a:prstGeom prst="rect">
            <a:avLst/>
          </a:prstGeom>
          <a:solidFill>
            <a:schemeClr val="bg1">
              <a:lumMod val="65000"/>
            </a:schemeClr>
          </a:solidFill>
        </p:spPr>
        <p:txBody>
          <a:bodyPr/>
          <a:lstStyle>
            <a:lvl1pPr marL="0" indent="0">
              <a:buNone/>
              <a:defRPr sz="750" b="1">
                <a:solidFill>
                  <a:schemeClr val="bg1"/>
                </a:solidFill>
              </a:defRPr>
            </a:lvl1pPr>
          </a:lstStyle>
          <a:p>
            <a:r>
              <a:rPr lang="zh-CN" altLang="en-US" dirty="0"/>
              <a:t>请替换文字内容</a:t>
            </a:r>
            <a:r>
              <a:rPr lang="en-US" dirty="0"/>
              <a:t>Image</a:t>
            </a:r>
          </a:p>
        </p:txBody>
      </p:sp>
    </p:spTree>
  </p:cSld>
  <p:clrMapOvr>
    <a:masterClrMapping/>
  </p:clrMapOv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title">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143000" y="841772"/>
            <a:ext cx="6858000" cy="1790700"/>
          </a:xfrm>
        </p:spPr>
        <p:txBody>
          <a:bodyPr anchor="b"/>
          <a:lstStyle>
            <a:lvl1pPr algn="ctr">
              <a:defRPr sz="4500"/>
            </a:lvl1pPr>
          </a:lstStyle>
          <a:p>
            <a:r>
              <a:rPr lang="zh-CN" altLang="en-US"/>
              <a:t>单击此处编辑母版标题样式</a:t>
            </a:r>
          </a:p>
        </p:txBody>
      </p:sp>
      <p:sp>
        <p:nvSpPr>
          <p:cNvPr id="3" name="副标题 2"/>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09FFCFB8-5EDF-41B0-A969-A870D986FAC7}" type="datetimeFigureOut">
              <a:rPr lang="zh-CN" altLang="en-US" smtClean="0"/>
              <a:t>2017/12/18</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7AD254E2-49A5-4C72-A0E8-9B509D84CA04}" type="slidenum">
              <a:rPr lang="zh-CN" altLang="en-US" smtClean="0"/>
              <a:t>‹#›</a:t>
            </a:fld>
            <a:endParaRPr lang="zh-CN" altLang="en-US"/>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7_Big Image Placeholder">
    <p:spTree>
      <p:nvGrpSpPr>
        <p:cNvPr id="1" name=""/>
        <p:cNvGrpSpPr/>
        <p:nvPr/>
      </p:nvGrpSpPr>
      <p:grpSpPr>
        <a:xfrm>
          <a:off x="0" y="0"/>
          <a:ext cx="0" cy="0"/>
          <a:chOff x="0" y="0"/>
          <a:chExt cx="0" cy="0"/>
        </a:xfrm>
      </p:grpSpPr>
      <p:sp>
        <p:nvSpPr>
          <p:cNvPr id="11" name="Picture Placeholder 2"/>
          <p:cNvSpPr>
            <a:spLocks noGrp="1"/>
          </p:cNvSpPr>
          <p:nvPr>
            <p:ph type="pic" sz="quarter" idx="13"/>
          </p:nvPr>
        </p:nvSpPr>
        <p:spPr>
          <a:xfrm>
            <a:off x="475545"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dirty="0"/>
          </a:p>
        </p:txBody>
      </p:sp>
      <p:sp>
        <p:nvSpPr>
          <p:cNvPr id="12" name="Picture Placeholder 2"/>
          <p:cNvSpPr>
            <a:spLocks noGrp="1"/>
          </p:cNvSpPr>
          <p:nvPr>
            <p:ph type="pic" sz="quarter" idx="14"/>
          </p:nvPr>
        </p:nvSpPr>
        <p:spPr>
          <a:xfrm>
            <a:off x="3240652"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dirty="0"/>
          </a:p>
        </p:txBody>
      </p:sp>
      <p:sp>
        <p:nvSpPr>
          <p:cNvPr id="13" name="Picture Placeholder 2"/>
          <p:cNvSpPr>
            <a:spLocks noGrp="1"/>
          </p:cNvSpPr>
          <p:nvPr>
            <p:ph type="pic" sz="quarter" idx="15"/>
          </p:nvPr>
        </p:nvSpPr>
        <p:spPr>
          <a:xfrm>
            <a:off x="6005760" y="881870"/>
            <a:ext cx="2650411" cy="2816467"/>
          </a:xfrm>
          <a:prstGeom prst="rect">
            <a:avLst/>
          </a:prstGeom>
        </p:spPr>
        <p:txBody>
          <a:bodyPr rtlCol="0">
            <a:normAutofit/>
          </a:bodyPr>
          <a:lstStyle>
            <a:lvl1pPr marL="0" indent="0">
              <a:buNone/>
              <a:defRPr sz="750">
                <a:latin typeface="Calibri Light" panose="020F0302020204030204"/>
                <a:cs typeface="Calibri Light" panose="020F0302020204030204"/>
              </a:defRPr>
            </a:lvl1pPr>
          </a:lstStyle>
          <a:p>
            <a:pPr lvl="0"/>
            <a:endParaRPr lang="en-US" noProof="0" dirty="0"/>
          </a:p>
        </p:txBody>
      </p:sp>
    </p:spTree>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Vertical Title and Text">
    <p:spTree>
      <p:nvGrpSpPr>
        <p:cNvPr id="1" name=""/>
        <p:cNvGrpSpPr/>
        <p:nvPr/>
      </p:nvGrpSpPr>
      <p:grpSpPr>
        <a:xfrm>
          <a:off x="0" y="0"/>
          <a:ext cx="0" cy="0"/>
          <a:chOff x="0" y="0"/>
          <a:chExt cx="0" cy="0"/>
        </a:xfrm>
      </p:grpSpPr>
      <p:sp>
        <p:nvSpPr>
          <p:cNvPr id="9" name="Title 1"/>
          <p:cNvSpPr>
            <a:spLocks noGrp="1"/>
          </p:cNvSpPr>
          <p:nvPr>
            <p:ph type="title" hasCustomPrompt="1"/>
          </p:nvPr>
        </p:nvSpPr>
        <p:spPr>
          <a:xfrm>
            <a:off x="1752601" y="361950"/>
            <a:ext cx="5638800" cy="353524"/>
          </a:xfrm>
          <a:prstGeom prst="rect">
            <a:avLst/>
          </a:prstGeom>
        </p:spPr>
        <p:txBody>
          <a:bodyPr wrap="none" lIns="0" tIns="0" rIns="0" bIns="0" anchor="ctr">
            <a:noAutofit/>
          </a:bodyPr>
          <a:lstStyle>
            <a:lvl1pPr algn="ctr">
              <a:defRPr sz="2400" b="1" baseline="0">
                <a:solidFill>
                  <a:schemeClr val="tx1">
                    <a:lumMod val="50000"/>
                    <a:lumOff val="50000"/>
                  </a:schemeClr>
                </a:solidFill>
              </a:defRPr>
            </a:lvl1pPr>
          </a:lstStyle>
          <a:p>
            <a:r>
              <a:rPr lang="en-US" dirty="0"/>
              <a:t>Click To Edit Master Title Style</a:t>
            </a:r>
          </a:p>
        </p:txBody>
      </p:sp>
      <p:sp>
        <p:nvSpPr>
          <p:cNvPr id="10" name="Text Placeholder 3"/>
          <p:cNvSpPr>
            <a:spLocks noGrp="1"/>
          </p:cNvSpPr>
          <p:nvPr>
            <p:ph type="body" sz="half" idx="2" hasCustomPrompt="1"/>
          </p:nvPr>
        </p:nvSpPr>
        <p:spPr>
          <a:xfrm>
            <a:off x="2514600" y="713941"/>
            <a:ext cx="4114800" cy="200746"/>
          </a:xfrm>
          <a:prstGeom prst="rect">
            <a:avLst/>
          </a:prstGeom>
        </p:spPr>
        <p:txBody>
          <a:bodyPr wrap="none" lIns="0" tIns="0" rIns="0" bIns="0" anchor="ctr">
            <a:noAutofit/>
          </a:bodyPr>
          <a:lstStyle>
            <a:lvl1pPr marL="0" indent="0" algn="ctr">
              <a:buNone/>
              <a:defRPr sz="1200" b="1" baseline="0">
                <a:solidFill>
                  <a:schemeClr val="bg1">
                    <a:lumMod val="7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Subtext Goes Here</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10">
                                            <p:txEl>
                                              <p:pRg st="0" end="0"/>
                                            </p:txEl>
                                          </p:spTgt>
                                        </p:tgtEl>
                                        <p:attrNameLst>
                                          <p:attrName>style.visibility</p:attrName>
                                        </p:attrNameLst>
                                      </p:cBhvr>
                                      <p:to>
                                        <p:strVal val="visible"/>
                                      </p:to>
                                    </p:set>
                                    <p:animEffect transition="in" filter="fade">
                                      <p:cBhvr>
                                        <p:cTn id="11"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build="p">
        <p:tmplLst>
          <p:tmpl lvl="1">
            <p:tnLst>
              <p:par>
                <p:cTn presetID="10" presetClass="entr" presetSubtype="0" fill="hold" nodeType="afterEffect">
                  <p:stCondLst>
                    <p:cond delay="0"/>
                  </p:stCondLst>
                  <p:childTnLst>
                    <p:set>
                      <p:cBhvr>
                        <p:cTn dur="1" fill="hold">
                          <p:stCondLst>
                            <p:cond delay="0"/>
                          </p:stCondLst>
                        </p:cTn>
                        <p:tgtEl>
                          <p:spTgt spid="10"/>
                        </p:tgtEl>
                        <p:attrNameLst>
                          <p:attrName>style.visibility</p:attrName>
                        </p:attrNameLst>
                      </p:cBhvr>
                      <p:to>
                        <p:strVal val="visible"/>
                      </p:to>
                    </p:set>
                    <p:animEffect transition="in" filter="fade">
                      <p:cBhvr>
                        <p:cTn dur="500"/>
                        <p:tgtEl>
                          <p:spTgt spid="10"/>
                        </p:tgtEl>
                      </p:cBhvr>
                    </p:animEffect>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仅标题">
    <p:bg>
      <p:bgPr>
        <a:solidFill>
          <a:schemeClr val="tx2">
            <a:lumMod val="75000"/>
          </a:schemeClr>
        </a:solidFill>
        <a:effectLst/>
      </p:bgPr>
    </p:bg>
    <p:spTree>
      <p:nvGrpSpPr>
        <p:cNvPr id="1" name=""/>
        <p:cNvGrpSpPr/>
        <p:nvPr/>
      </p:nvGrpSpPr>
      <p:grpSpPr>
        <a:xfrm>
          <a:off x="0" y="0"/>
          <a:ext cx="0" cy="0"/>
          <a:chOff x="0" y="0"/>
          <a:chExt cx="0" cy="0"/>
        </a:xfrm>
      </p:grpSpPr>
    </p:spTree>
  </p:cSld>
  <p:clrMapOvr>
    <a:masterClrMapping/>
  </p:clrMapOvr>
  <mc:AlternateContent xmlns:mc="http://schemas.openxmlformats.org/markup-compatibility/2006" xmlns:p14="http://schemas.microsoft.com/office/powerpoint/2010/main">
    <mc:Choice Requires="p14">
      <p:transition spd="slow" p14:dur="1500" advTm="1000">
        <p:random/>
      </p:transition>
    </mc:Choice>
    <mc:Fallback xmlns="">
      <p:transition spd="slow" advTm="1000">
        <p:random/>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12_节标题">
    <p:spTree>
      <p:nvGrpSpPr>
        <p:cNvPr id="1" name=""/>
        <p:cNvGrpSpPr/>
        <p:nvPr/>
      </p:nvGrpSpPr>
      <p:grpSpPr>
        <a:xfrm>
          <a:off x="0" y="0"/>
          <a:ext cx="0" cy="0"/>
          <a:chOff x="0" y="0"/>
          <a:chExt cx="0" cy="0"/>
        </a:xfrm>
      </p:grpSpPr>
      <p:sp>
        <p:nvSpPr>
          <p:cNvPr id="3" name="矩形 2"/>
          <p:cNvSpPr/>
          <p:nvPr userDrawn="1"/>
        </p:nvSpPr>
        <p:spPr>
          <a:xfrm>
            <a:off x="0" y="-9031"/>
            <a:ext cx="9144000" cy="5152531"/>
          </a:xfrm>
          <a:prstGeom prst="rect">
            <a:avLst/>
          </a:prstGeom>
          <a:solidFill>
            <a:srgbClr val="231F2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280"/>
          </a:p>
        </p:txBody>
      </p:sp>
    </p:spTree>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24" name="Picture Placeholder 7"/>
          <p:cNvSpPr>
            <a:spLocks noGrp="1"/>
          </p:cNvSpPr>
          <p:nvPr>
            <p:ph type="pic" sz="quarter" idx="10"/>
          </p:nvPr>
        </p:nvSpPr>
        <p:spPr>
          <a:xfrm>
            <a:off x="4572000" y="1043151"/>
            <a:ext cx="2710543" cy="3576940"/>
          </a:xfrm>
          <a:prstGeom prst="rect">
            <a:avLst/>
          </a:prstGeom>
          <a:solidFill>
            <a:schemeClr val="bg1">
              <a:lumMod val="65000"/>
            </a:schemeClr>
          </a:solidFill>
        </p:spPr>
        <p:txBody>
          <a:bodyPr/>
          <a:lstStyle>
            <a:lvl1pPr marL="0" indent="0">
              <a:buNone/>
              <a:defRPr sz="750">
                <a:solidFill>
                  <a:schemeClr val="bg1"/>
                </a:solidFill>
              </a:defRPr>
            </a:lvl1pPr>
          </a:lstStyle>
          <a:p>
            <a:endParaRPr lang="en-US"/>
          </a:p>
        </p:txBody>
      </p:sp>
    </p:spTree>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1_Recent Project">
    <p:spTree>
      <p:nvGrpSpPr>
        <p:cNvPr id="1" name=""/>
        <p:cNvGrpSpPr/>
        <p:nvPr/>
      </p:nvGrpSpPr>
      <p:grpSpPr>
        <a:xfrm>
          <a:off x="0" y="0"/>
          <a:ext cx="0" cy="0"/>
          <a:chOff x="0" y="0"/>
          <a:chExt cx="0" cy="0"/>
        </a:xfrm>
      </p:grpSpPr>
      <p:sp>
        <p:nvSpPr>
          <p:cNvPr id="19" name="Picture Placeholder 18"/>
          <p:cNvSpPr>
            <a:spLocks noGrp="1"/>
          </p:cNvSpPr>
          <p:nvPr>
            <p:ph type="pic" sz="quarter" idx="10"/>
          </p:nvPr>
        </p:nvSpPr>
        <p:spPr>
          <a:xfrm>
            <a:off x="1373983" y="685800"/>
            <a:ext cx="3198019" cy="1885950"/>
          </a:xfrm>
          <a:prstGeom prst="rect">
            <a:avLst/>
          </a:prstGeom>
          <a:solidFill>
            <a:schemeClr val="bg1">
              <a:lumMod val="85000"/>
            </a:schemeClr>
          </a:solidFill>
        </p:spPr>
        <p:txBody>
          <a:bodyPr/>
          <a:lstStyle/>
          <a:p>
            <a:endParaRPr lang="en-US"/>
          </a:p>
        </p:txBody>
      </p:sp>
      <p:sp>
        <p:nvSpPr>
          <p:cNvPr id="21" name="Picture Placeholder 20"/>
          <p:cNvSpPr>
            <a:spLocks noGrp="1"/>
          </p:cNvSpPr>
          <p:nvPr>
            <p:ph type="pic" sz="quarter" idx="11"/>
          </p:nvPr>
        </p:nvSpPr>
        <p:spPr>
          <a:xfrm>
            <a:off x="4572000" y="2571750"/>
            <a:ext cx="3198019" cy="1885950"/>
          </a:xfrm>
          <a:prstGeom prst="rect">
            <a:avLst/>
          </a:prstGeom>
          <a:solidFill>
            <a:schemeClr val="bg1">
              <a:lumMod val="85000"/>
            </a:schemeClr>
          </a:solidFill>
        </p:spPr>
        <p:txBody>
          <a:bodyPr/>
          <a:lstStyle/>
          <a:p>
            <a:endParaRPr lang="en-US"/>
          </a:p>
        </p:txBody>
      </p:sp>
    </p:spTree>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合理交通结构">
    <p:spTree>
      <p:nvGrpSpPr>
        <p:cNvPr id="1" name=""/>
        <p:cNvGrpSpPr/>
        <p:nvPr/>
      </p:nvGrpSpPr>
      <p:grpSpPr>
        <a:xfrm>
          <a:off x="0" y="0"/>
          <a:ext cx="0" cy="0"/>
          <a:chOff x="0" y="0"/>
          <a:chExt cx="0" cy="0"/>
        </a:xfrm>
      </p:grpSpPr>
    </p:spTree>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1" y="205979"/>
            <a:ext cx="8229600" cy="857250"/>
          </a:xfrm>
          <a:prstGeom prst="rect">
            <a:avLst/>
          </a:prstGeom>
        </p:spPr>
        <p:txBody>
          <a:bodyPr vert="horz" lIns="91428" tIns="45714" rIns="91428" bIns="45714"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1" y="1200151"/>
            <a:ext cx="8229600" cy="3394472"/>
          </a:xfrm>
          <a:prstGeom prst="rect">
            <a:avLst/>
          </a:prstGeom>
        </p:spPr>
        <p:txBody>
          <a:bodyPr vert="horz" lIns="91428" tIns="45714" rIns="91428" bIns="45714"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1" y="4767264"/>
            <a:ext cx="2133600" cy="273844"/>
          </a:xfrm>
          <a:prstGeom prst="rect">
            <a:avLst/>
          </a:prstGeom>
        </p:spPr>
        <p:txBody>
          <a:bodyPr vert="horz" lIns="91428" tIns="45714" rIns="91428" bIns="45714" rtlCol="0" anchor="ctr"/>
          <a:lstStyle>
            <a:lvl1pPr algn="l">
              <a:defRPr sz="1200">
                <a:solidFill>
                  <a:schemeClr val="tx1">
                    <a:tint val="75000"/>
                  </a:schemeClr>
                </a:solidFill>
              </a:defRPr>
            </a:lvl1pPr>
          </a:lstStyle>
          <a:p>
            <a:fld id="{02854A03-91AF-448A-9954-517C0577E5F0}" type="datetimeFigureOut">
              <a:rPr lang="zh-CN" altLang="en-US" smtClean="0"/>
              <a:t>2017/12/18</a:t>
            </a:fld>
            <a:endParaRPr lang="zh-CN" altLang="en-US"/>
          </a:p>
        </p:txBody>
      </p:sp>
      <p:sp>
        <p:nvSpPr>
          <p:cNvPr id="5" name="页脚占位符 4"/>
          <p:cNvSpPr>
            <a:spLocks noGrp="1"/>
          </p:cNvSpPr>
          <p:nvPr>
            <p:ph type="ftr" sz="quarter" idx="3"/>
          </p:nvPr>
        </p:nvSpPr>
        <p:spPr>
          <a:xfrm>
            <a:off x="3124201" y="4767264"/>
            <a:ext cx="2895600" cy="273844"/>
          </a:xfrm>
          <a:prstGeom prst="rect">
            <a:avLst/>
          </a:prstGeom>
        </p:spPr>
        <p:txBody>
          <a:bodyPr vert="horz" lIns="91428" tIns="45714" rIns="91428" bIns="45714"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1" y="4767264"/>
            <a:ext cx="2133600" cy="273844"/>
          </a:xfrm>
          <a:prstGeom prst="rect">
            <a:avLst/>
          </a:prstGeom>
        </p:spPr>
        <p:txBody>
          <a:bodyPr vert="horz" lIns="91428" tIns="45714" rIns="91428" bIns="45714" rtlCol="0" anchor="ctr"/>
          <a:lstStyle>
            <a:lvl1pPr algn="r">
              <a:defRPr sz="1200">
                <a:solidFill>
                  <a:schemeClr val="tx1">
                    <a:tint val="75000"/>
                  </a:schemeClr>
                </a:solidFill>
              </a:defRPr>
            </a:lvl1pPr>
          </a:lstStyle>
          <a:p>
            <a:fld id="{2EEFC946-6D13-4F8C-9740-992A906A613E}" type="slidenum">
              <a:rPr lang="zh-CN" altLang="en-US" smtClean="0"/>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p:txStyles>
    <p:titleStyle>
      <a:lvl1pPr algn="ctr" defTabSz="913765"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3765"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3765"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3765"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39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1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83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5565" indent="-228600" algn="l" defTabSz="913765"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3765" rtl="0" eaLnBrk="1" latinLnBrk="0" hangingPunct="1">
        <a:defRPr sz="1800" kern="1200">
          <a:solidFill>
            <a:schemeClr val="tx1"/>
          </a:solidFill>
          <a:latin typeface="+mn-lt"/>
          <a:ea typeface="+mn-ea"/>
          <a:cs typeface="+mn-cs"/>
        </a:defRPr>
      </a:lvl1pPr>
      <a:lvl2pPr marL="457200" algn="l" defTabSz="913765" rtl="0" eaLnBrk="1" latinLnBrk="0" hangingPunct="1">
        <a:defRPr sz="1800" kern="1200">
          <a:solidFill>
            <a:schemeClr val="tx1"/>
          </a:solidFill>
          <a:latin typeface="+mn-lt"/>
          <a:ea typeface="+mn-ea"/>
          <a:cs typeface="+mn-cs"/>
        </a:defRPr>
      </a:lvl2pPr>
      <a:lvl3pPr marL="914400" algn="l" defTabSz="913765" rtl="0" eaLnBrk="1" latinLnBrk="0" hangingPunct="1">
        <a:defRPr sz="1800" kern="1200">
          <a:solidFill>
            <a:schemeClr val="tx1"/>
          </a:solidFill>
          <a:latin typeface="+mn-lt"/>
          <a:ea typeface="+mn-ea"/>
          <a:cs typeface="+mn-cs"/>
        </a:defRPr>
      </a:lvl3pPr>
      <a:lvl4pPr marL="1371600" algn="l" defTabSz="913765" rtl="0" eaLnBrk="1" latinLnBrk="0" hangingPunct="1">
        <a:defRPr sz="1800" kern="1200">
          <a:solidFill>
            <a:schemeClr val="tx1"/>
          </a:solidFill>
          <a:latin typeface="+mn-lt"/>
          <a:ea typeface="+mn-ea"/>
          <a:cs typeface="+mn-cs"/>
        </a:defRPr>
      </a:lvl4pPr>
      <a:lvl5pPr marL="1828800" algn="l" defTabSz="913765" rtl="0" eaLnBrk="1" latinLnBrk="0" hangingPunct="1">
        <a:defRPr sz="1800" kern="1200">
          <a:solidFill>
            <a:schemeClr val="tx1"/>
          </a:solidFill>
          <a:latin typeface="+mn-lt"/>
          <a:ea typeface="+mn-ea"/>
          <a:cs typeface="+mn-cs"/>
        </a:defRPr>
      </a:lvl5pPr>
      <a:lvl6pPr marL="2286000" algn="l" defTabSz="913765" rtl="0" eaLnBrk="1" latinLnBrk="0" hangingPunct="1">
        <a:defRPr sz="1800" kern="1200">
          <a:solidFill>
            <a:schemeClr val="tx1"/>
          </a:solidFill>
          <a:latin typeface="+mn-lt"/>
          <a:ea typeface="+mn-ea"/>
          <a:cs typeface="+mn-cs"/>
        </a:defRPr>
      </a:lvl6pPr>
      <a:lvl7pPr marL="2742565" algn="l" defTabSz="913765" rtl="0" eaLnBrk="1" latinLnBrk="0" hangingPunct="1">
        <a:defRPr sz="1800" kern="1200">
          <a:solidFill>
            <a:schemeClr val="tx1"/>
          </a:solidFill>
          <a:latin typeface="+mn-lt"/>
          <a:ea typeface="+mn-ea"/>
          <a:cs typeface="+mn-cs"/>
        </a:defRPr>
      </a:lvl7pPr>
      <a:lvl8pPr marL="3199765" algn="l" defTabSz="913765" rtl="0" eaLnBrk="1" latinLnBrk="0" hangingPunct="1">
        <a:defRPr sz="1800" kern="1200">
          <a:solidFill>
            <a:schemeClr val="tx1"/>
          </a:solidFill>
          <a:latin typeface="+mn-lt"/>
          <a:ea typeface="+mn-ea"/>
          <a:cs typeface="+mn-cs"/>
        </a:defRPr>
      </a:lvl8pPr>
      <a:lvl9pPr marL="3656965" algn="l" defTabSz="913765"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slideLayout" Target="../slideLayouts/slideLayout9.xml"/><Relationship Id="rId3" Type="http://schemas.openxmlformats.org/officeDocument/2006/relationships/tags" Target="../tags/tag1.xml"/><Relationship Id="rId7" Type="http://schemas.openxmlformats.org/officeDocument/2006/relationships/tags" Target="../tags/tag5.xml"/><Relationship Id="rId12" Type="http://schemas.openxmlformats.org/officeDocument/2006/relationships/image" Target="../media/image4.png"/><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tags" Target="../tags/tag4.xml"/><Relationship Id="rId11" Type="http://schemas.openxmlformats.org/officeDocument/2006/relationships/image" Target="../media/image3.jpeg"/><Relationship Id="rId5" Type="http://schemas.openxmlformats.org/officeDocument/2006/relationships/tags" Target="../tags/tag3.xml"/><Relationship Id="rId10" Type="http://schemas.openxmlformats.org/officeDocument/2006/relationships/image" Target="../media/image2.png"/><Relationship Id="rId4" Type="http://schemas.openxmlformats.org/officeDocument/2006/relationships/tags" Target="../tags/tag2.xml"/><Relationship Id="rId9"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1.jpeg"/></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chart" Target="../charts/chart1.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5.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14.jpeg"/><Relationship Id="rId4" Type="http://schemas.openxmlformats.org/officeDocument/2006/relationships/image" Target="../media/image13.jpeg"/></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9.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1.xml"/><Relationship Id="rId5" Type="http://schemas.openxmlformats.org/officeDocument/2006/relationships/image" Target="../media/image6.png"/><Relationship Id="rId4" Type="http://schemas.openxmlformats.org/officeDocument/2006/relationships/image" Target="../media/image16.jpeg"/></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0.xml"/><Relationship Id="rId1" Type="http://schemas.openxmlformats.org/officeDocument/2006/relationships/slideLayout" Target="../slideLayouts/slideLayout9.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3.xml"/><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8" Type="http://schemas.openxmlformats.org/officeDocument/2006/relationships/tags" Target="../tags/tag13.xml"/><Relationship Id="rId13" Type="http://schemas.openxmlformats.org/officeDocument/2006/relationships/image" Target="../media/image6.png"/><Relationship Id="rId3" Type="http://schemas.openxmlformats.org/officeDocument/2006/relationships/tags" Target="../tags/tag8.xml"/><Relationship Id="rId7" Type="http://schemas.openxmlformats.org/officeDocument/2006/relationships/tags" Target="../tags/tag12.xml"/><Relationship Id="rId12" Type="http://schemas.openxmlformats.org/officeDocument/2006/relationships/image" Target="../media/image5.png"/><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tags" Target="../tags/tag11.xml"/><Relationship Id="rId11" Type="http://schemas.openxmlformats.org/officeDocument/2006/relationships/notesSlide" Target="../notesSlides/notesSlide4.xml"/><Relationship Id="rId5" Type="http://schemas.openxmlformats.org/officeDocument/2006/relationships/tags" Target="../tags/tag10.xml"/><Relationship Id="rId10" Type="http://schemas.openxmlformats.org/officeDocument/2006/relationships/slideLayout" Target="../slideLayouts/slideLayout1.xml"/><Relationship Id="rId4" Type="http://schemas.openxmlformats.org/officeDocument/2006/relationships/tags" Target="../tags/tag9.xml"/><Relationship Id="rId9" Type="http://schemas.openxmlformats.org/officeDocument/2006/relationships/tags" Target="../tags/tag14.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9.jpeg"/><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7.xml"/><Relationship Id="rId1" Type="http://schemas.openxmlformats.org/officeDocument/2006/relationships/slideLayout" Target="../slideLayouts/slideLayout9.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A_audio1.wav">
            <a:hlinkClick r:id="" action="ppaction://media"/>
          </p:cNvPr>
          <p:cNvPicPr>
            <a:picLocks noChangeAspect="1"/>
          </p:cNvPicPr>
          <p:nvPr>
            <a:audioFile r:link="rId2"/>
            <p:custDataLst>
              <p:tags r:id="rId3"/>
            </p:custDataLst>
            <p:extLst>
              <p:ext uri="{DAA4B4D4-6D71-4841-9C94-3DE7FCFB9230}">
                <p14:media xmlns:p14="http://schemas.microsoft.com/office/powerpoint/2010/main" r:embed="rId1">
                  <p14:fade in="5000" out="5000"/>
                </p14:media>
              </p:ext>
            </p:extLst>
          </p:nvPr>
        </p:nvPicPr>
        <p:blipFill>
          <a:blip r:embed="rId10"/>
          <a:stretch>
            <a:fillRect/>
          </a:stretch>
        </p:blipFill>
        <p:spPr>
          <a:xfrm>
            <a:off x="-609600" y="-152621"/>
            <a:ext cx="609600" cy="609600"/>
          </a:xfrm>
          <a:prstGeom prst="rect">
            <a:avLst/>
          </a:prstGeom>
        </p:spPr>
      </p:pic>
      <p:pic>
        <p:nvPicPr>
          <p:cNvPr id="3" name="PA_图片 2"/>
          <p:cNvPicPr>
            <a:picLocks noChangeAspect="1"/>
          </p:cNvPicPr>
          <p:nvPr>
            <p:custDataLst>
              <p:tags r:id="rId4"/>
            </p:custDataLst>
          </p:nvPr>
        </p:nvPicPr>
        <p:blipFill rotWithShape="1">
          <a:blip r:embed="rId11">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pic>
        <p:nvPicPr>
          <p:cNvPr id="9" name="PA_图片 8"/>
          <p:cNvPicPr>
            <a:picLocks noChangeAspect="1"/>
          </p:cNvPicPr>
          <p:nvPr>
            <p:custDataLst>
              <p:tags r:id="rId5"/>
            </p:custDataLst>
          </p:nvPr>
        </p:nvPicPr>
        <p:blipFill>
          <a:blip r:embed="rId12">
            <a:extLst>
              <a:ext uri="{28A0092B-C50C-407E-A947-70E740481C1C}">
                <a14:useLocalDpi xmlns:a14="http://schemas.microsoft.com/office/drawing/2010/main" val="0"/>
              </a:ext>
            </a:extLst>
          </a:blip>
          <a:stretch>
            <a:fillRect/>
          </a:stretch>
        </p:blipFill>
        <p:spPr>
          <a:xfrm>
            <a:off x="3203848" y="699542"/>
            <a:ext cx="5026064" cy="2675864"/>
          </a:xfrm>
          <a:prstGeom prst="rect">
            <a:avLst/>
          </a:prstGeom>
        </p:spPr>
      </p:pic>
      <p:sp>
        <p:nvSpPr>
          <p:cNvPr id="13" name="PA_文本框 12"/>
          <p:cNvSpPr txBox="1"/>
          <p:nvPr>
            <p:custDataLst>
              <p:tags r:id="rId6"/>
            </p:custDataLst>
          </p:nvPr>
        </p:nvSpPr>
        <p:spPr>
          <a:xfrm>
            <a:off x="2123728" y="3528027"/>
            <a:ext cx="6106184" cy="584775"/>
          </a:xfrm>
          <a:prstGeom prst="rect">
            <a:avLst/>
          </a:prstGeom>
          <a:noFill/>
        </p:spPr>
        <p:txBody>
          <a:bodyPr wrap="square" rtlCol="0">
            <a:spAutoFit/>
            <a:scene3d>
              <a:camera prst="orthographicFront"/>
              <a:lightRig rig="threePt" dir="t"/>
            </a:scene3d>
            <a:sp3d contourW="12700"/>
          </a:bodyPr>
          <a:lstStyle/>
          <a:p>
            <a:pPr algn="r"/>
            <a:r>
              <a:rPr lang="zh-CN" altLang="en-US" sz="3200" b="1" dirty="0">
                <a:solidFill>
                  <a:schemeClr val="tx1">
                    <a:lumMod val="95000"/>
                    <a:lumOff val="5000"/>
                  </a:schemeClr>
                </a:solidFill>
                <a:latin typeface="造字工房悦黑演示版常规体" pitchFamily="50" charset="-122"/>
                <a:ea typeface="造字工房悦黑演示版常规体" pitchFamily="50" charset="-122"/>
              </a:rPr>
              <a:t>圣诞节活动主题策划</a:t>
            </a:r>
            <a:r>
              <a:rPr lang="en-US" altLang="zh-CN" sz="3200" b="1" dirty="0">
                <a:solidFill>
                  <a:schemeClr val="tx1">
                    <a:lumMod val="95000"/>
                    <a:lumOff val="5000"/>
                  </a:schemeClr>
                </a:solidFill>
                <a:latin typeface="造字工房悦黑演示版常规体" pitchFamily="50" charset="-122"/>
                <a:ea typeface="造字工房悦黑演示版常规体" pitchFamily="50" charset="-122"/>
              </a:rPr>
              <a:t>PPT</a:t>
            </a:r>
            <a:r>
              <a:rPr lang="zh-CN" altLang="en-US" sz="3200" b="1" dirty="0">
                <a:solidFill>
                  <a:schemeClr val="tx1">
                    <a:lumMod val="95000"/>
                    <a:lumOff val="5000"/>
                  </a:schemeClr>
                </a:solidFill>
                <a:latin typeface="造字工房悦黑演示版常规体" pitchFamily="50" charset="-122"/>
                <a:ea typeface="造字工房悦黑演示版常规体" pitchFamily="50" charset="-122"/>
              </a:rPr>
              <a:t>模板</a:t>
            </a:r>
          </a:p>
        </p:txBody>
      </p:sp>
      <p:sp>
        <p:nvSpPr>
          <p:cNvPr id="16" name="PA_文本框 15"/>
          <p:cNvSpPr txBox="1"/>
          <p:nvPr>
            <p:custDataLst>
              <p:tags r:id="rId7"/>
            </p:custDataLst>
          </p:nvPr>
        </p:nvSpPr>
        <p:spPr>
          <a:xfrm>
            <a:off x="3923928" y="4112802"/>
            <a:ext cx="4176464" cy="48705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750" dirty="0">
                <a:solidFill>
                  <a:schemeClr val="tx1">
                    <a:lumMod val="95000"/>
                    <a:lumOff val="5000"/>
                  </a:schemeClr>
                </a:solidFill>
                <a:latin typeface="造字工房悦黑演示版常规体" pitchFamily="50" charset="-122"/>
                <a:ea typeface="造字工房悦黑演示版常规体" pitchFamily="50" charset="-122"/>
              </a:rPr>
              <a:t>The user can demonstrate on a projector or computer, or print the presentation and make it into a film to be used in a wider field. Using PowerPoint, </a:t>
            </a:r>
          </a:p>
          <a:p>
            <a:pPr algn="r">
              <a:lnSpc>
                <a:spcPct val="114000"/>
              </a:lnSpc>
            </a:pPr>
            <a:r>
              <a:rPr lang="en-US" altLang="zh-CN" sz="750" dirty="0">
                <a:solidFill>
                  <a:schemeClr val="tx1">
                    <a:lumMod val="95000"/>
                    <a:lumOff val="5000"/>
                  </a:schemeClr>
                </a:solidFill>
                <a:latin typeface="造字工房悦黑演示版常规体" pitchFamily="50" charset="-122"/>
                <a:ea typeface="造字工房悦黑演示版常规体" pitchFamily="50" charset="-122"/>
              </a:rPr>
              <a:t>not only can you create presentations, you can also hold face-to-face meetings</a:t>
            </a:r>
          </a:p>
        </p:txBody>
      </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0">
        <p15:prstTrans prst="curtains"/>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withEffect">
                                  <p:stCondLst>
                                    <p:cond delay="0"/>
                                  </p:stCondLst>
                                  <p:childTnLst>
                                    <p:cmd type="call" cmd="playFrom(0.0)">
                                      <p:cBhvr>
                                        <p:cTn id="6" dur="1" fill="hold"/>
                                        <p:tgtEl>
                                          <p:spTgt spid="8"/>
                                        </p:tgtEl>
                                      </p:cBhvr>
                                    </p:cmd>
                                  </p:childTnLst>
                                </p:cTn>
                              </p:par>
                            </p:childTnLst>
                          </p:cTn>
                        </p:par>
                      </p:childTnLst>
                    </p:cTn>
                  </p:par>
                  <p:par>
                    <p:cTn id="7" fill="hold">
                      <p:stCondLst>
                        <p:cond delay="indefinite"/>
                      </p:stCondLst>
                      <p:childTnLst>
                        <p:par>
                          <p:cTn id="8" fill="hold">
                            <p:stCondLst>
                              <p:cond delay="0"/>
                            </p:stCondLst>
                            <p:childTnLst>
                              <p:par>
                                <p:cTn id="9" presetID="14" presetClass="entr" presetSubtype="10" fill="hold" nodeType="click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randombar(horizontal)">
                                      <p:cBhvr>
                                        <p:cTn id="11" dur="500"/>
                                        <p:tgtEl>
                                          <p:spTgt spid="3"/>
                                        </p:tgtEl>
                                      </p:cBhvr>
                                    </p:animEffect>
                                  </p:childTnLst>
                                </p:cTn>
                              </p:par>
                            </p:childTnLst>
                          </p:cTn>
                        </p:par>
                      </p:childTnLst>
                    </p:cTn>
                  </p:par>
                  <p:par>
                    <p:cTn id="12" fill="hold">
                      <p:stCondLst>
                        <p:cond delay="indefinite"/>
                      </p:stCondLst>
                      <p:childTnLst>
                        <p:par>
                          <p:cTn id="13" fill="hold">
                            <p:stCondLst>
                              <p:cond delay="0"/>
                            </p:stCondLst>
                            <p:childTnLst>
                              <p:par>
                                <p:cTn id="14" presetID="42" presetClass="entr" presetSubtype="0" fill="hold" nodeType="click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childTnLst>
                          </p:cTn>
                        </p:par>
                        <p:par>
                          <p:cTn id="19" fill="hold">
                            <p:stCondLst>
                              <p:cond delay="1000"/>
                            </p:stCondLst>
                            <p:childTnLst>
                              <p:par>
                                <p:cTn id="20" presetID="42" presetClass="entr" presetSubtype="0" fill="hold" grpId="0" nodeType="afterEffect">
                                  <p:stCondLst>
                                    <p:cond delay="0"/>
                                  </p:stCondLst>
                                  <p:childTnLst>
                                    <p:set>
                                      <p:cBhvr>
                                        <p:cTn id="21" dur="1" fill="hold">
                                          <p:stCondLst>
                                            <p:cond delay="0"/>
                                          </p:stCondLst>
                                        </p:cTn>
                                        <p:tgtEl>
                                          <p:spTgt spid="13"/>
                                        </p:tgtEl>
                                        <p:attrNameLst>
                                          <p:attrName>style.visibility</p:attrName>
                                        </p:attrNameLst>
                                      </p:cBhvr>
                                      <p:to>
                                        <p:strVal val="visible"/>
                                      </p:to>
                                    </p:set>
                                    <p:animEffect transition="in" filter="fade">
                                      <p:cBhvr>
                                        <p:cTn id="22" dur="1000"/>
                                        <p:tgtEl>
                                          <p:spTgt spid="13"/>
                                        </p:tgtEl>
                                      </p:cBhvr>
                                    </p:animEffect>
                                    <p:anim calcmode="lin" valueType="num">
                                      <p:cBhvr>
                                        <p:cTn id="23" dur="1000" fill="hold"/>
                                        <p:tgtEl>
                                          <p:spTgt spid="13"/>
                                        </p:tgtEl>
                                        <p:attrNameLst>
                                          <p:attrName>ppt_x</p:attrName>
                                        </p:attrNameLst>
                                      </p:cBhvr>
                                      <p:tavLst>
                                        <p:tav tm="0">
                                          <p:val>
                                            <p:strVal val="#ppt_x"/>
                                          </p:val>
                                        </p:tav>
                                        <p:tav tm="100000">
                                          <p:val>
                                            <p:strVal val="#ppt_x"/>
                                          </p:val>
                                        </p:tav>
                                      </p:tavLst>
                                    </p:anim>
                                    <p:anim calcmode="lin" valueType="num">
                                      <p:cBhvr>
                                        <p:cTn id="24" dur="1000" fill="hold"/>
                                        <p:tgtEl>
                                          <p:spTgt spid="13"/>
                                        </p:tgtEl>
                                        <p:attrNameLst>
                                          <p:attrName>ppt_y</p:attrName>
                                        </p:attrNameLst>
                                      </p:cBhvr>
                                      <p:tavLst>
                                        <p:tav tm="0">
                                          <p:val>
                                            <p:strVal val="#ppt_y+.1"/>
                                          </p:val>
                                        </p:tav>
                                        <p:tav tm="100000">
                                          <p:val>
                                            <p:strVal val="#ppt_y"/>
                                          </p:val>
                                        </p:tav>
                                      </p:tavLst>
                                    </p:anim>
                                  </p:childTnLst>
                                </p:cTn>
                              </p:par>
                            </p:childTnLst>
                          </p:cTn>
                        </p:par>
                        <p:par>
                          <p:cTn id="25" fill="hold">
                            <p:stCondLst>
                              <p:cond delay="2000"/>
                            </p:stCondLst>
                            <p:childTnLst>
                              <p:par>
                                <p:cTn id="26" presetID="14" presetClass="entr" presetSubtype="1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randombar(horizontal)">
                                      <p:cBhvr>
                                        <p:cTn id="2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audio>
              <p:cMediaNode vol="80000" numSld="99" showWhenStopped="0">
                <p:cTn id="29" repeatCount="indefinite" fill="hold" display="0">
                  <p:stCondLst>
                    <p:cond delay="indefinite"/>
                  </p:stCondLst>
                  <p:endCondLst>
                    <p:cond evt="onStopAudio" delay="0">
                      <p:tgtEl>
                        <p:sldTgt/>
                      </p:tgtEl>
                    </p:cond>
                  </p:endCondLst>
                </p:cTn>
                <p:tgtEl>
                  <p:spTgt spid="8"/>
                </p:tgtEl>
              </p:cMediaNode>
            </p:audio>
          </p:childTnLst>
        </p:cTn>
      </p:par>
    </p:tnLst>
    <p:bldLst>
      <p:bldP spid="13" grpId="0"/>
      <p:bldP spid="16"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等腰三角形 6"/>
          <p:cNvSpPr/>
          <p:nvPr/>
        </p:nvSpPr>
        <p:spPr>
          <a:xfrm rot="10800000">
            <a:off x="3706452" y="1780314"/>
            <a:ext cx="1772804" cy="1398895"/>
          </a:xfrm>
          <a:prstGeom prst="triangle">
            <a:avLst/>
          </a:prstGeom>
          <a:solidFill>
            <a:schemeClr val="accent1"/>
          </a:solidFill>
          <a:ln w="12700">
            <a:solidFill>
              <a:schemeClr val="accent1"/>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endParaRPr>
          </a:p>
        </p:txBody>
      </p:sp>
      <p:grpSp>
        <p:nvGrpSpPr>
          <p:cNvPr id="2" name="组合 7"/>
          <p:cNvGrpSpPr/>
          <p:nvPr/>
        </p:nvGrpSpPr>
        <p:grpSpPr>
          <a:xfrm>
            <a:off x="4376390" y="2009870"/>
            <a:ext cx="391227" cy="533491"/>
            <a:chOff x="5610726" y="2373750"/>
            <a:chExt cx="970548" cy="1323474"/>
          </a:xfrm>
        </p:grpSpPr>
        <p:sp>
          <p:nvSpPr>
            <p:cNvPr id="9" name="KSO_Shape"/>
            <p:cNvSpPr/>
            <p:nvPr/>
          </p:nvSpPr>
          <p:spPr bwMode="auto">
            <a:xfrm>
              <a:off x="5610726" y="2373750"/>
              <a:ext cx="970548" cy="1323474"/>
            </a:xfrm>
            <a:custGeom>
              <a:avLst/>
              <a:gdLst>
                <a:gd name="T0" fmla="*/ 690912 w 1387475"/>
                <a:gd name="T1" fmla="*/ 1460893 h 1890713"/>
                <a:gd name="T2" fmla="*/ 273569 w 1387475"/>
                <a:gd name="T3" fmla="*/ 1342172 h 1890713"/>
                <a:gd name="T4" fmla="*/ 1125427 w 1387475"/>
                <a:gd name="T5" fmla="*/ 1107527 h 1890713"/>
                <a:gd name="T6" fmla="*/ 1132217 w 1387475"/>
                <a:gd name="T7" fmla="*/ 1123117 h 1890713"/>
                <a:gd name="T8" fmla="*/ 1000025 w 1387475"/>
                <a:gd name="T9" fmla="*/ 749763 h 1890713"/>
                <a:gd name="T10" fmla="*/ 1159374 w 1387475"/>
                <a:gd name="T11" fmla="*/ 788538 h 1890713"/>
                <a:gd name="T12" fmla="*/ 1296359 w 1387475"/>
                <a:gd name="T13" fmla="*/ 860090 h 1890713"/>
                <a:gd name="T14" fmla="*/ 1380227 w 1387475"/>
                <a:gd name="T15" fmla="*/ 938838 h 1890713"/>
                <a:gd name="T16" fmla="*/ 1395402 w 1387475"/>
                <a:gd name="T17" fmla="*/ 983609 h 1890713"/>
                <a:gd name="T18" fmla="*/ 1388613 w 1387475"/>
                <a:gd name="T19" fmla="*/ 1092736 h 1890713"/>
                <a:gd name="T20" fmla="*/ 1337095 w 1387475"/>
                <a:gd name="T21" fmla="*/ 1277414 h 1890713"/>
                <a:gd name="T22" fmla="*/ 1108654 w 1387475"/>
                <a:gd name="T23" fmla="*/ 1651167 h 1890713"/>
                <a:gd name="T24" fmla="*/ 234430 w 1387475"/>
                <a:gd name="T25" fmla="*/ 1588809 h 1890713"/>
                <a:gd name="T26" fmla="*/ 132192 w 1387475"/>
                <a:gd name="T27" fmla="*/ 1603999 h 1890713"/>
                <a:gd name="T28" fmla="*/ 75082 w 1387475"/>
                <a:gd name="T29" fmla="*/ 1526850 h 1890713"/>
                <a:gd name="T30" fmla="*/ 9585 w 1387475"/>
                <a:gd name="T31" fmla="*/ 1125115 h 1890713"/>
                <a:gd name="T32" fmla="*/ 1198 w 1387475"/>
                <a:gd name="T33" fmla="*/ 986407 h 1890713"/>
                <a:gd name="T34" fmla="*/ 15176 w 1387475"/>
                <a:gd name="T35" fmla="*/ 938039 h 1890713"/>
                <a:gd name="T36" fmla="*/ 60305 w 1387475"/>
                <a:gd name="T37" fmla="*/ 885673 h 1890713"/>
                <a:gd name="T38" fmla="*/ 179717 w 1387475"/>
                <a:gd name="T39" fmla="*/ 820917 h 1890713"/>
                <a:gd name="T40" fmla="*/ 333475 w 1387475"/>
                <a:gd name="T41" fmla="*/ 775746 h 1890713"/>
                <a:gd name="T42" fmla="*/ 492025 w 1387475"/>
                <a:gd name="T43" fmla="*/ 750962 h 1890713"/>
                <a:gd name="T44" fmla="*/ 748422 w 1387475"/>
                <a:gd name="T45" fmla="*/ 882076 h 1890713"/>
                <a:gd name="T46" fmla="*/ 930934 w 1387475"/>
                <a:gd name="T47" fmla="*/ 750163 h 1890713"/>
                <a:gd name="T48" fmla="*/ 763236 w 1387475"/>
                <a:gd name="T49" fmla="*/ 2000 h 1890713"/>
                <a:gd name="T50" fmla="*/ 882716 w 1387475"/>
                <a:gd name="T51" fmla="*/ 31207 h 1890713"/>
                <a:gd name="T52" fmla="*/ 976222 w 1387475"/>
                <a:gd name="T53" fmla="*/ 84818 h 1890713"/>
                <a:gd name="T54" fmla="*/ 983815 w 1387475"/>
                <a:gd name="T55" fmla="*/ 140830 h 1890713"/>
                <a:gd name="T56" fmla="*/ 937461 w 1387475"/>
                <a:gd name="T57" fmla="*/ 183639 h 1890713"/>
                <a:gd name="T58" fmla="*/ 861137 w 1387475"/>
                <a:gd name="T59" fmla="*/ 203243 h 1890713"/>
                <a:gd name="T60" fmla="*/ 748450 w 1387475"/>
                <a:gd name="T61" fmla="*/ 166435 h 1890713"/>
                <a:gd name="T62" fmla="*/ 909489 w 1387475"/>
                <a:gd name="T63" fmla="*/ 231649 h 1890713"/>
                <a:gd name="T64" fmla="*/ 958240 w 1387475"/>
                <a:gd name="T65" fmla="*/ 231649 h 1890713"/>
                <a:gd name="T66" fmla="*/ 981018 w 1387475"/>
                <a:gd name="T67" fmla="*/ 265256 h 1890713"/>
                <a:gd name="T68" fmla="*/ 989409 w 1387475"/>
                <a:gd name="T69" fmla="*/ 299663 h 1890713"/>
                <a:gd name="T70" fmla="*/ 1005793 w 1387475"/>
                <a:gd name="T71" fmla="*/ 334471 h 1890713"/>
                <a:gd name="T72" fmla="*/ 1011387 w 1387475"/>
                <a:gd name="T73" fmla="*/ 406487 h 1890713"/>
                <a:gd name="T74" fmla="*/ 1002596 w 1387475"/>
                <a:gd name="T75" fmla="*/ 470900 h 1890713"/>
                <a:gd name="T76" fmla="*/ 985413 w 1387475"/>
                <a:gd name="T77" fmla="*/ 493305 h 1890713"/>
                <a:gd name="T78" fmla="*/ 969029 w 1387475"/>
                <a:gd name="T79" fmla="*/ 462499 h 1890713"/>
                <a:gd name="T80" fmla="*/ 933466 w 1387475"/>
                <a:gd name="T81" fmla="*/ 585725 h 1890713"/>
                <a:gd name="T82" fmla="*/ 867131 w 1387475"/>
                <a:gd name="T83" fmla="*/ 678944 h 1890713"/>
                <a:gd name="T84" fmla="*/ 785613 w 1387475"/>
                <a:gd name="T85" fmla="*/ 737757 h 1890713"/>
                <a:gd name="T86" fmla="*/ 703695 w 1387475"/>
                <a:gd name="T87" fmla="*/ 758161 h 1890713"/>
                <a:gd name="T88" fmla="*/ 632567 w 1387475"/>
                <a:gd name="T89" fmla="*/ 736957 h 1890713"/>
                <a:gd name="T90" fmla="*/ 552247 w 1387475"/>
                <a:gd name="T91" fmla="*/ 676944 h 1890713"/>
                <a:gd name="T92" fmla="*/ 479121 w 1387475"/>
                <a:gd name="T93" fmla="*/ 586925 h 1890713"/>
                <a:gd name="T94" fmla="*/ 429170 w 1387475"/>
                <a:gd name="T95" fmla="*/ 473701 h 1890713"/>
                <a:gd name="T96" fmla="*/ 413186 w 1387475"/>
                <a:gd name="T97" fmla="*/ 497706 h 1890713"/>
                <a:gd name="T98" fmla="*/ 395604 w 1387475"/>
                <a:gd name="T99" fmla="*/ 469300 h 1890713"/>
                <a:gd name="T100" fmla="*/ 388411 w 1387475"/>
                <a:gd name="T101" fmla="*/ 400886 h 1890713"/>
                <a:gd name="T102" fmla="*/ 395604 w 1387475"/>
                <a:gd name="T103" fmla="*/ 332470 h 1890713"/>
                <a:gd name="T104" fmla="*/ 413186 w 1387475"/>
                <a:gd name="T105" fmla="*/ 304064 h 1890713"/>
                <a:gd name="T106" fmla="*/ 418780 w 1387475"/>
                <a:gd name="T107" fmla="*/ 231249 h 1890713"/>
                <a:gd name="T108" fmla="*/ 433966 w 1387475"/>
                <a:gd name="T109" fmla="*/ 153632 h 1890713"/>
                <a:gd name="T110" fmla="*/ 415983 w 1387475"/>
                <a:gd name="T111" fmla="*/ 121626 h 1890713"/>
                <a:gd name="T112" fmla="*/ 474725 w 1387475"/>
                <a:gd name="T113" fmla="*/ 72015 h 1890713"/>
                <a:gd name="T114" fmla="*/ 567432 w 1387475"/>
                <a:gd name="T115" fmla="*/ 28006 h 1890713"/>
                <a:gd name="T116" fmla="*/ 671328 w 1387475"/>
                <a:gd name="T117" fmla="*/ 3601 h 1890713"/>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0" t="0" r="r" b="b"/>
              <a:pathLst>
                <a:path w="1387475" h="1890713">
                  <a:moveTo>
                    <a:pt x="1185185" y="1355117"/>
                  </a:moveTo>
                  <a:lnTo>
                    <a:pt x="1112995" y="1364242"/>
                  </a:lnTo>
                  <a:lnTo>
                    <a:pt x="719520" y="1412247"/>
                  </a:lnTo>
                  <a:lnTo>
                    <a:pt x="699687" y="1419785"/>
                  </a:lnTo>
                  <a:lnTo>
                    <a:pt x="661609" y="1434464"/>
                  </a:lnTo>
                  <a:lnTo>
                    <a:pt x="591006" y="1461839"/>
                  </a:lnTo>
                  <a:lnTo>
                    <a:pt x="656849" y="1453905"/>
                  </a:lnTo>
                  <a:lnTo>
                    <a:pt x="686201" y="1449937"/>
                  </a:lnTo>
                  <a:lnTo>
                    <a:pt x="1212950" y="1385269"/>
                  </a:lnTo>
                  <a:lnTo>
                    <a:pt x="1207397" y="1379318"/>
                  </a:lnTo>
                  <a:lnTo>
                    <a:pt x="1185185" y="1355117"/>
                  </a:lnTo>
                  <a:close/>
                  <a:moveTo>
                    <a:pt x="882939" y="1288862"/>
                  </a:moveTo>
                  <a:lnTo>
                    <a:pt x="692944" y="1297987"/>
                  </a:lnTo>
                  <a:lnTo>
                    <a:pt x="638207" y="1300764"/>
                  </a:lnTo>
                  <a:lnTo>
                    <a:pt x="608855" y="1302351"/>
                  </a:lnTo>
                  <a:lnTo>
                    <a:pt x="271704" y="1332106"/>
                  </a:lnTo>
                  <a:lnTo>
                    <a:pt x="253855" y="1342421"/>
                  </a:lnTo>
                  <a:lnTo>
                    <a:pt x="152313" y="1399948"/>
                  </a:lnTo>
                  <a:lnTo>
                    <a:pt x="688581" y="1318617"/>
                  </a:lnTo>
                  <a:lnTo>
                    <a:pt x="749665" y="1309492"/>
                  </a:lnTo>
                  <a:lnTo>
                    <a:pt x="761564" y="1307112"/>
                  </a:lnTo>
                  <a:lnTo>
                    <a:pt x="882939" y="1288862"/>
                  </a:lnTo>
                  <a:close/>
                  <a:moveTo>
                    <a:pt x="1118944" y="1098824"/>
                  </a:moveTo>
                  <a:lnTo>
                    <a:pt x="1117754" y="1099221"/>
                  </a:lnTo>
                  <a:lnTo>
                    <a:pt x="1116168" y="1100808"/>
                  </a:lnTo>
                  <a:lnTo>
                    <a:pt x="1115374" y="1102395"/>
                  </a:lnTo>
                  <a:lnTo>
                    <a:pt x="1114978" y="1103585"/>
                  </a:lnTo>
                  <a:lnTo>
                    <a:pt x="1115771" y="1105569"/>
                  </a:lnTo>
                  <a:lnTo>
                    <a:pt x="1116564" y="1107156"/>
                  </a:lnTo>
                  <a:lnTo>
                    <a:pt x="1118151" y="1109139"/>
                  </a:lnTo>
                  <a:lnTo>
                    <a:pt x="1119737" y="1110726"/>
                  </a:lnTo>
                  <a:lnTo>
                    <a:pt x="1124497" y="1114694"/>
                  </a:lnTo>
                  <a:lnTo>
                    <a:pt x="1123307" y="1106362"/>
                  </a:lnTo>
                  <a:lnTo>
                    <a:pt x="1122514" y="1102791"/>
                  </a:lnTo>
                  <a:lnTo>
                    <a:pt x="1121721" y="1100808"/>
                  </a:lnTo>
                  <a:lnTo>
                    <a:pt x="1120134" y="1099221"/>
                  </a:lnTo>
                  <a:lnTo>
                    <a:pt x="1118944" y="1098824"/>
                  </a:lnTo>
                  <a:close/>
                  <a:moveTo>
                    <a:pt x="953542" y="742950"/>
                  </a:moveTo>
                  <a:lnTo>
                    <a:pt x="973374" y="743347"/>
                  </a:lnTo>
                  <a:lnTo>
                    <a:pt x="993207" y="744140"/>
                  </a:lnTo>
                  <a:lnTo>
                    <a:pt x="1013436" y="746124"/>
                  </a:lnTo>
                  <a:lnTo>
                    <a:pt x="1033268" y="749298"/>
                  </a:lnTo>
                  <a:lnTo>
                    <a:pt x="1053497" y="752868"/>
                  </a:lnTo>
                  <a:lnTo>
                    <a:pt x="1072933" y="757629"/>
                  </a:lnTo>
                  <a:lnTo>
                    <a:pt x="1093162" y="762787"/>
                  </a:lnTo>
                  <a:lnTo>
                    <a:pt x="1112598" y="768738"/>
                  </a:lnTo>
                  <a:lnTo>
                    <a:pt x="1132430" y="775483"/>
                  </a:lnTo>
                  <a:lnTo>
                    <a:pt x="1151469" y="782624"/>
                  </a:lnTo>
                  <a:lnTo>
                    <a:pt x="1170509" y="790162"/>
                  </a:lnTo>
                  <a:lnTo>
                    <a:pt x="1188754" y="798097"/>
                  </a:lnTo>
                  <a:lnTo>
                    <a:pt x="1206603" y="806428"/>
                  </a:lnTo>
                  <a:lnTo>
                    <a:pt x="1224056" y="815553"/>
                  </a:lnTo>
                  <a:lnTo>
                    <a:pt x="1240715" y="824678"/>
                  </a:lnTo>
                  <a:lnTo>
                    <a:pt x="1257374" y="833803"/>
                  </a:lnTo>
                  <a:lnTo>
                    <a:pt x="1272844" y="843722"/>
                  </a:lnTo>
                  <a:lnTo>
                    <a:pt x="1287520" y="853640"/>
                  </a:lnTo>
                  <a:lnTo>
                    <a:pt x="1301402" y="863558"/>
                  </a:lnTo>
                  <a:lnTo>
                    <a:pt x="1314492" y="873477"/>
                  </a:lnTo>
                  <a:lnTo>
                    <a:pt x="1326391" y="883395"/>
                  </a:lnTo>
                  <a:lnTo>
                    <a:pt x="1337894" y="893314"/>
                  </a:lnTo>
                  <a:lnTo>
                    <a:pt x="1347810" y="903232"/>
                  </a:lnTo>
                  <a:lnTo>
                    <a:pt x="1356537" y="912754"/>
                  </a:lnTo>
                  <a:lnTo>
                    <a:pt x="1364866" y="922672"/>
                  </a:lnTo>
                  <a:lnTo>
                    <a:pt x="1370816" y="931797"/>
                  </a:lnTo>
                  <a:lnTo>
                    <a:pt x="1376369" y="940526"/>
                  </a:lnTo>
                  <a:lnTo>
                    <a:pt x="1378749" y="944890"/>
                  </a:lnTo>
                  <a:lnTo>
                    <a:pt x="1380732" y="948857"/>
                  </a:lnTo>
                  <a:lnTo>
                    <a:pt x="1381922" y="953221"/>
                  </a:lnTo>
                  <a:lnTo>
                    <a:pt x="1383112" y="957585"/>
                  </a:lnTo>
                  <a:lnTo>
                    <a:pt x="1383905" y="961156"/>
                  </a:lnTo>
                  <a:lnTo>
                    <a:pt x="1384302" y="965123"/>
                  </a:lnTo>
                  <a:lnTo>
                    <a:pt x="1385888" y="976232"/>
                  </a:lnTo>
                  <a:lnTo>
                    <a:pt x="1387078" y="988134"/>
                  </a:lnTo>
                  <a:lnTo>
                    <a:pt x="1387475" y="1000830"/>
                  </a:lnTo>
                  <a:lnTo>
                    <a:pt x="1387475" y="1013922"/>
                  </a:lnTo>
                  <a:lnTo>
                    <a:pt x="1386682" y="1027014"/>
                  </a:lnTo>
                  <a:lnTo>
                    <a:pt x="1385492" y="1040900"/>
                  </a:lnTo>
                  <a:lnTo>
                    <a:pt x="1383509" y="1055183"/>
                  </a:lnTo>
                  <a:lnTo>
                    <a:pt x="1381525" y="1069465"/>
                  </a:lnTo>
                  <a:lnTo>
                    <a:pt x="1379145" y="1084541"/>
                  </a:lnTo>
                  <a:lnTo>
                    <a:pt x="1375972" y="1100014"/>
                  </a:lnTo>
                  <a:lnTo>
                    <a:pt x="1372799" y="1115487"/>
                  </a:lnTo>
                  <a:lnTo>
                    <a:pt x="1369229" y="1131357"/>
                  </a:lnTo>
                  <a:lnTo>
                    <a:pt x="1365263" y="1148020"/>
                  </a:lnTo>
                  <a:lnTo>
                    <a:pt x="1360503" y="1164286"/>
                  </a:lnTo>
                  <a:lnTo>
                    <a:pt x="1350983" y="1198009"/>
                  </a:lnTo>
                  <a:lnTo>
                    <a:pt x="1339877" y="1232525"/>
                  </a:lnTo>
                  <a:lnTo>
                    <a:pt x="1327978" y="1267834"/>
                  </a:lnTo>
                  <a:lnTo>
                    <a:pt x="1315285" y="1303541"/>
                  </a:lnTo>
                  <a:lnTo>
                    <a:pt x="1302196" y="1339247"/>
                  </a:lnTo>
                  <a:lnTo>
                    <a:pt x="1288710" y="1374954"/>
                  </a:lnTo>
                  <a:lnTo>
                    <a:pt x="1274827" y="1411057"/>
                  </a:lnTo>
                  <a:lnTo>
                    <a:pt x="1246665" y="1482073"/>
                  </a:lnTo>
                  <a:lnTo>
                    <a:pt x="1212950" y="1581654"/>
                  </a:lnTo>
                  <a:lnTo>
                    <a:pt x="1106251" y="1559437"/>
                  </a:lnTo>
                  <a:lnTo>
                    <a:pt x="1101095" y="1638784"/>
                  </a:lnTo>
                  <a:lnTo>
                    <a:pt x="1092369" y="1729241"/>
                  </a:lnTo>
                  <a:lnTo>
                    <a:pt x="1085229" y="1803431"/>
                  </a:lnTo>
                  <a:lnTo>
                    <a:pt x="1076503" y="1890713"/>
                  </a:lnTo>
                  <a:lnTo>
                    <a:pt x="285190" y="1890713"/>
                  </a:lnTo>
                  <a:lnTo>
                    <a:pt x="274084" y="1780023"/>
                  </a:lnTo>
                  <a:lnTo>
                    <a:pt x="265358" y="1685203"/>
                  </a:lnTo>
                  <a:lnTo>
                    <a:pt x="255441" y="1570546"/>
                  </a:lnTo>
                  <a:lnTo>
                    <a:pt x="232832" y="1576893"/>
                  </a:lnTo>
                  <a:lnTo>
                    <a:pt x="209827" y="1582448"/>
                  </a:lnTo>
                  <a:lnTo>
                    <a:pt x="197927" y="1584828"/>
                  </a:lnTo>
                  <a:lnTo>
                    <a:pt x="186821" y="1587605"/>
                  </a:lnTo>
                  <a:lnTo>
                    <a:pt x="174922" y="1589192"/>
                  </a:lnTo>
                  <a:lnTo>
                    <a:pt x="163816" y="1590779"/>
                  </a:lnTo>
                  <a:lnTo>
                    <a:pt x="152313" y="1591573"/>
                  </a:lnTo>
                  <a:lnTo>
                    <a:pt x="142000" y="1591969"/>
                  </a:lnTo>
                  <a:lnTo>
                    <a:pt x="131291" y="1591969"/>
                  </a:lnTo>
                  <a:lnTo>
                    <a:pt x="121374" y="1591573"/>
                  </a:lnTo>
                  <a:lnTo>
                    <a:pt x="112251" y="1590382"/>
                  </a:lnTo>
                  <a:lnTo>
                    <a:pt x="103129" y="1588399"/>
                  </a:lnTo>
                  <a:lnTo>
                    <a:pt x="99162" y="1587209"/>
                  </a:lnTo>
                  <a:lnTo>
                    <a:pt x="95196" y="1585225"/>
                  </a:lnTo>
                  <a:lnTo>
                    <a:pt x="91229" y="1583638"/>
                  </a:lnTo>
                  <a:lnTo>
                    <a:pt x="87659" y="1581654"/>
                  </a:lnTo>
                  <a:lnTo>
                    <a:pt x="74570" y="1515399"/>
                  </a:lnTo>
                  <a:lnTo>
                    <a:pt x="59497" y="1433274"/>
                  </a:lnTo>
                  <a:lnTo>
                    <a:pt x="51564" y="1388046"/>
                  </a:lnTo>
                  <a:lnTo>
                    <a:pt x="43235" y="1341628"/>
                  </a:lnTo>
                  <a:lnTo>
                    <a:pt x="35698" y="1295209"/>
                  </a:lnTo>
                  <a:lnTo>
                    <a:pt x="28162" y="1247998"/>
                  </a:lnTo>
                  <a:lnTo>
                    <a:pt x="21022" y="1202373"/>
                  </a:lnTo>
                  <a:lnTo>
                    <a:pt x="14676" y="1157938"/>
                  </a:lnTo>
                  <a:lnTo>
                    <a:pt x="9520" y="1116677"/>
                  </a:lnTo>
                  <a:lnTo>
                    <a:pt x="5156" y="1078987"/>
                  </a:lnTo>
                  <a:lnTo>
                    <a:pt x="1983" y="1045264"/>
                  </a:lnTo>
                  <a:lnTo>
                    <a:pt x="793" y="1030188"/>
                  </a:lnTo>
                  <a:lnTo>
                    <a:pt x="0" y="1016699"/>
                  </a:lnTo>
                  <a:lnTo>
                    <a:pt x="0" y="1004797"/>
                  </a:lnTo>
                  <a:lnTo>
                    <a:pt x="0" y="994482"/>
                  </a:lnTo>
                  <a:lnTo>
                    <a:pt x="397" y="985754"/>
                  </a:lnTo>
                  <a:lnTo>
                    <a:pt x="1190" y="979009"/>
                  </a:lnTo>
                  <a:lnTo>
                    <a:pt x="1587" y="972661"/>
                  </a:lnTo>
                  <a:lnTo>
                    <a:pt x="2380" y="966314"/>
                  </a:lnTo>
                  <a:lnTo>
                    <a:pt x="3966" y="959966"/>
                  </a:lnTo>
                  <a:lnTo>
                    <a:pt x="5553" y="954015"/>
                  </a:lnTo>
                  <a:lnTo>
                    <a:pt x="7536" y="948064"/>
                  </a:lnTo>
                  <a:lnTo>
                    <a:pt x="9520" y="942113"/>
                  </a:lnTo>
                  <a:lnTo>
                    <a:pt x="12296" y="936558"/>
                  </a:lnTo>
                  <a:lnTo>
                    <a:pt x="15073" y="931004"/>
                  </a:lnTo>
                  <a:lnTo>
                    <a:pt x="18246" y="925053"/>
                  </a:lnTo>
                  <a:lnTo>
                    <a:pt x="21816" y="919498"/>
                  </a:lnTo>
                  <a:lnTo>
                    <a:pt x="25782" y="914341"/>
                  </a:lnTo>
                  <a:lnTo>
                    <a:pt x="29352" y="909183"/>
                  </a:lnTo>
                  <a:lnTo>
                    <a:pt x="34112" y="904026"/>
                  </a:lnTo>
                  <a:lnTo>
                    <a:pt x="38872" y="898471"/>
                  </a:lnTo>
                  <a:lnTo>
                    <a:pt x="48391" y="888950"/>
                  </a:lnTo>
                  <a:lnTo>
                    <a:pt x="59894" y="879031"/>
                  </a:lnTo>
                  <a:lnTo>
                    <a:pt x="71793" y="869906"/>
                  </a:lnTo>
                  <a:lnTo>
                    <a:pt x="84486" y="860781"/>
                  </a:lnTo>
                  <a:lnTo>
                    <a:pt x="98765" y="852450"/>
                  </a:lnTo>
                  <a:lnTo>
                    <a:pt x="113441" y="844118"/>
                  </a:lnTo>
                  <a:lnTo>
                    <a:pt x="128514" y="836183"/>
                  </a:lnTo>
                  <a:lnTo>
                    <a:pt x="144380" y="828645"/>
                  </a:lnTo>
                  <a:lnTo>
                    <a:pt x="161436" y="821504"/>
                  </a:lnTo>
                  <a:lnTo>
                    <a:pt x="178492" y="814760"/>
                  </a:lnTo>
                  <a:lnTo>
                    <a:pt x="196341" y="808015"/>
                  </a:lnTo>
                  <a:lnTo>
                    <a:pt x="214587" y="801667"/>
                  </a:lnTo>
                  <a:lnTo>
                    <a:pt x="233229" y="795716"/>
                  </a:lnTo>
                  <a:lnTo>
                    <a:pt x="252268" y="790162"/>
                  </a:lnTo>
                  <a:lnTo>
                    <a:pt x="271704" y="784608"/>
                  </a:lnTo>
                  <a:lnTo>
                    <a:pt x="291140" y="779450"/>
                  </a:lnTo>
                  <a:lnTo>
                    <a:pt x="310972" y="774689"/>
                  </a:lnTo>
                  <a:lnTo>
                    <a:pt x="331201" y="769928"/>
                  </a:lnTo>
                  <a:lnTo>
                    <a:pt x="351034" y="765564"/>
                  </a:lnTo>
                  <a:lnTo>
                    <a:pt x="371263" y="761994"/>
                  </a:lnTo>
                  <a:lnTo>
                    <a:pt x="391492" y="758026"/>
                  </a:lnTo>
                  <a:lnTo>
                    <a:pt x="431156" y="751282"/>
                  </a:lnTo>
                  <a:lnTo>
                    <a:pt x="470028" y="745727"/>
                  </a:lnTo>
                  <a:lnTo>
                    <a:pt x="474788" y="745330"/>
                  </a:lnTo>
                  <a:lnTo>
                    <a:pt x="479548" y="744934"/>
                  </a:lnTo>
                  <a:lnTo>
                    <a:pt x="488670" y="745330"/>
                  </a:lnTo>
                  <a:lnTo>
                    <a:pt x="616391" y="1197215"/>
                  </a:lnTo>
                  <a:lnTo>
                    <a:pt x="618771" y="1179759"/>
                  </a:lnTo>
                  <a:lnTo>
                    <a:pt x="663196" y="869509"/>
                  </a:lnTo>
                  <a:lnTo>
                    <a:pt x="650503" y="838961"/>
                  </a:lnTo>
                  <a:lnTo>
                    <a:pt x="675095" y="798493"/>
                  </a:lnTo>
                  <a:lnTo>
                    <a:pt x="731022" y="798097"/>
                  </a:lnTo>
                  <a:lnTo>
                    <a:pt x="754028" y="838961"/>
                  </a:lnTo>
                  <a:lnTo>
                    <a:pt x="743319" y="875461"/>
                  </a:lnTo>
                  <a:lnTo>
                    <a:pt x="782983" y="1202373"/>
                  </a:lnTo>
                  <a:lnTo>
                    <a:pt x="887302" y="760407"/>
                  </a:lnTo>
                  <a:lnTo>
                    <a:pt x="899201" y="754852"/>
                  </a:lnTo>
                  <a:lnTo>
                    <a:pt x="907927" y="750488"/>
                  </a:lnTo>
                  <a:lnTo>
                    <a:pt x="913481" y="747314"/>
                  </a:lnTo>
                  <a:lnTo>
                    <a:pt x="914671" y="746124"/>
                  </a:lnTo>
                  <a:lnTo>
                    <a:pt x="914671" y="745727"/>
                  </a:lnTo>
                  <a:lnTo>
                    <a:pt x="924587" y="744537"/>
                  </a:lnTo>
                  <a:lnTo>
                    <a:pt x="934106" y="743744"/>
                  </a:lnTo>
                  <a:lnTo>
                    <a:pt x="943626" y="743347"/>
                  </a:lnTo>
                  <a:lnTo>
                    <a:pt x="953542" y="742950"/>
                  </a:lnTo>
                  <a:close/>
                  <a:moveTo>
                    <a:pt x="713979" y="0"/>
                  </a:moveTo>
                  <a:lnTo>
                    <a:pt x="725091" y="0"/>
                  </a:lnTo>
                  <a:lnTo>
                    <a:pt x="736601" y="397"/>
                  </a:lnTo>
                  <a:lnTo>
                    <a:pt x="746919" y="794"/>
                  </a:lnTo>
                  <a:lnTo>
                    <a:pt x="758032" y="1985"/>
                  </a:lnTo>
                  <a:lnTo>
                    <a:pt x="768351" y="3177"/>
                  </a:lnTo>
                  <a:lnTo>
                    <a:pt x="778669" y="4368"/>
                  </a:lnTo>
                  <a:lnTo>
                    <a:pt x="788591" y="5956"/>
                  </a:lnTo>
                  <a:lnTo>
                    <a:pt x="808038" y="9530"/>
                  </a:lnTo>
                  <a:lnTo>
                    <a:pt x="826691" y="13898"/>
                  </a:lnTo>
                  <a:lnTo>
                    <a:pt x="844551" y="19060"/>
                  </a:lnTo>
                  <a:lnTo>
                    <a:pt x="860822" y="25016"/>
                  </a:lnTo>
                  <a:lnTo>
                    <a:pt x="876697" y="30973"/>
                  </a:lnTo>
                  <a:lnTo>
                    <a:pt x="891779" y="37723"/>
                  </a:lnTo>
                  <a:lnTo>
                    <a:pt x="906066" y="44076"/>
                  </a:lnTo>
                  <a:lnTo>
                    <a:pt x="919163" y="51224"/>
                  </a:lnTo>
                  <a:lnTo>
                    <a:pt x="930672" y="57974"/>
                  </a:lnTo>
                  <a:lnTo>
                    <a:pt x="942182" y="64725"/>
                  </a:lnTo>
                  <a:lnTo>
                    <a:pt x="952501" y="71475"/>
                  </a:lnTo>
                  <a:lnTo>
                    <a:pt x="961232" y="77829"/>
                  </a:lnTo>
                  <a:lnTo>
                    <a:pt x="969566" y="84182"/>
                  </a:lnTo>
                  <a:lnTo>
                    <a:pt x="976313" y="89344"/>
                  </a:lnTo>
                  <a:lnTo>
                    <a:pt x="987822" y="98874"/>
                  </a:lnTo>
                  <a:lnTo>
                    <a:pt x="994172" y="105227"/>
                  </a:lnTo>
                  <a:lnTo>
                    <a:pt x="996554" y="107213"/>
                  </a:lnTo>
                  <a:lnTo>
                    <a:pt x="993775" y="113566"/>
                  </a:lnTo>
                  <a:lnTo>
                    <a:pt x="989410" y="120317"/>
                  </a:lnTo>
                  <a:lnTo>
                    <a:pt x="984251" y="129450"/>
                  </a:lnTo>
                  <a:lnTo>
                    <a:pt x="977107" y="139774"/>
                  </a:lnTo>
                  <a:lnTo>
                    <a:pt x="973138" y="144936"/>
                  </a:lnTo>
                  <a:lnTo>
                    <a:pt x="968375" y="150495"/>
                  </a:lnTo>
                  <a:lnTo>
                    <a:pt x="963216" y="156054"/>
                  </a:lnTo>
                  <a:lnTo>
                    <a:pt x="957660" y="161613"/>
                  </a:lnTo>
                  <a:lnTo>
                    <a:pt x="951707" y="167173"/>
                  </a:lnTo>
                  <a:lnTo>
                    <a:pt x="945754" y="172732"/>
                  </a:lnTo>
                  <a:lnTo>
                    <a:pt x="938610" y="177497"/>
                  </a:lnTo>
                  <a:lnTo>
                    <a:pt x="931069" y="182262"/>
                  </a:lnTo>
                  <a:lnTo>
                    <a:pt x="923529" y="186630"/>
                  </a:lnTo>
                  <a:lnTo>
                    <a:pt x="915194" y="190601"/>
                  </a:lnTo>
                  <a:lnTo>
                    <a:pt x="906463" y="194174"/>
                  </a:lnTo>
                  <a:lnTo>
                    <a:pt x="896938" y="196954"/>
                  </a:lnTo>
                  <a:lnTo>
                    <a:pt x="887413" y="199733"/>
                  </a:lnTo>
                  <a:lnTo>
                    <a:pt x="877094" y="200925"/>
                  </a:lnTo>
                  <a:lnTo>
                    <a:pt x="866775" y="201719"/>
                  </a:lnTo>
                  <a:lnTo>
                    <a:pt x="855266" y="201719"/>
                  </a:lnTo>
                  <a:lnTo>
                    <a:pt x="843360" y="200925"/>
                  </a:lnTo>
                  <a:lnTo>
                    <a:pt x="831454" y="198939"/>
                  </a:lnTo>
                  <a:lnTo>
                    <a:pt x="818357" y="195763"/>
                  </a:lnTo>
                  <a:lnTo>
                    <a:pt x="805260" y="191792"/>
                  </a:lnTo>
                  <a:lnTo>
                    <a:pt x="791369" y="186233"/>
                  </a:lnTo>
                  <a:lnTo>
                    <a:pt x="777082" y="179879"/>
                  </a:lnTo>
                  <a:lnTo>
                    <a:pt x="760016" y="171938"/>
                  </a:lnTo>
                  <a:lnTo>
                    <a:pt x="743347" y="165187"/>
                  </a:lnTo>
                  <a:lnTo>
                    <a:pt x="778272" y="181468"/>
                  </a:lnTo>
                  <a:lnTo>
                    <a:pt x="812007" y="196954"/>
                  </a:lnTo>
                  <a:lnTo>
                    <a:pt x="828279" y="204101"/>
                  </a:lnTo>
                  <a:lnTo>
                    <a:pt x="844551" y="210852"/>
                  </a:lnTo>
                  <a:lnTo>
                    <a:pt x="860029" y="217205"/>
                  </a:lnTo>
                  <a:lnTo>
                    <a:pt x="875110" y="222367"/>
                  </a:lnTo>
                  <a:lnTo>
                    <a:pt x="889397" y="226735"/>
                  </a:lnTo>
                  <a:lnTo>
                    <a:pt x="903288" y="229912"/>
                  </a:lnTo>
                  <a:lnTo>
                    <a:pt x="910035" y="231103"/>
                  </a:lnTo>
                  <a:lnTo>
                    <a:pt x="916385" y="232294"/>
                  </a:lnTo>
                  <a:lnTo>
                    <a:pt x="922735" y="232691"/>
                  </a:lnTo>
                  <a:lnTo>
                    <a:pt x="929085" y="233089"/>
                  </a:lnTo>
                  <a:lnTo>
                    <a:pt x="935038" y="233089"/>
                  </a:lnTo>
                  <a:lnTo>
                    <a:pt x="940991" y="232294"/>
                  </a:lnTo>
                  <a:lnTo>
                    <a:pt x="946547" y="231103"/>
                  </a:lnTo>
                  <a:lnTo>
                    <a:pt x="951707" y="229912"/>
                  </a:lnTo>
                  <a:lnTo>
                    <a:pt x="956866" y="228324"/>
                  </a:lnTo>
                  <a:lnTo>
                    <a:pt x="961629" y="226338"/>
                  </a:lnTo>
                  <a:lnTo>
                    <a:pt x="966788" y="223161"/>
                  </a:lnTo>
                  <a:lnTo>
                    <a:pt x="970757" y="220382"/>
                  </a:lnTo>
                  <a:lnTo>
                    <a:pt x="972741" y="231500"/>
                  </a:lnTo>
                  <a:lnTo>
                    <a:pt x="973535" y="242619"/>
                  </a:lnTo>
                  <a:lnTo>
                    <a:pt x="973932" y="253340"/>
                  </a:lnTo>
                  <a:lnTo>
                    <a:pt x="974329" y="263267"/>
                  </a:lnTo>
                  <a:lnTo>
                    <a:pt x="974329" y="273591"/>
                  </a:lnTo>
                  <a:lnTo>
                    <a:pt x="973932" y="283121"/>
                  </a:lnTo>
                  <a:lnTo>
                    <a:pt x="973138" y="302181"/>
                  </a:lnTo>
                  <a:lnTo>
                    <a:pt x="974725" y="300196"/>
                  </a:lnTo>
                  <a:lnTo>
                    <a:pt x="976710" y="298210"/>
                  </a:lnTo>
                  <a:lnTo>
                    <a:pt x="978297" y="297416"/>
                  </a:lnTo>
                  <a:lnTo>
                    <a:pt x="980282" y="297019"/>
                  </a:lnTo>
                  <a:lnTo>
                    <a:pt x="982663" y="297416"/>
                  </a:lnTo>
                  <a:lnTo>
                    <a:pt x="985044" y="299005"/>
                  </a:lnTo>
                  <a:lnTo>
                    <a:pt x="987822" y="301784"/>
                  </a:lnTo>
                  <a:lnTo>
                    <a:pt x="989807" y="304564"/>
                  </a:lnTo>
                  <a:lnTo>
                    <a:pt x="991791" y="308932"/>
                  </a:lnTo>
                  <a:lnTo>
                    <a:pt x="994172" y="313697"/>
                  </a:lnTo>
                  <a:lnTo>
                    <a:pt x="995760" y="318859"/>
                  </a:lnTo>
                  <a:lnTo>
                    <a:pt x="997744" y="325212"/>
                  </a:lnTo>
                  <a:lnTo>
                    <a:pt x="998935" y="331963"/>
                  </a:lnTo>
                  <a:lnTo>
                    <a:pt x="1000919" y="339507"/>
                  </a:lnTo>
                  <a:lnTo>
                    <a:pt x="1002110" y="347846"/>
                  </a:lnTo>
                  <a:lnTo>
                    <a:pt x="1002904" y="356185"/>
                  </a:lnTo>
                  <a:lnTo>
                    <a:pt x="1003697" y="364523"/>
                  </a:lnTo>
                  <a:lnTo>
                    <a:pt x="1004094" y="373656"/>
                  </a:lnTo>
                  <a:lnTo>
                    <a:pt x="1004491" y="383584"/>
                  </a:lnTo>
                  <a:lnTo>
                    <a:pt x="1004888" y="393114"/>
                  </a:lnTo>
                  <a:lnTo>
                    <a:pt x="1004491" y="403438"/>
                  </a:lnTo>
                  <a:lnTo>
                    <a:pt x="1004094" y="412571"/>
                  </a:lnTo>
                  <a:lnTo>
                    <a:pt x="1003697" y="422101"/>
                  </a:lnTo>
                  <a:lnTo>
                    <a:pt x="1002904" y="430837"/>
                  </a:lnTo>
                  <a:lnTo>
                    <a:pt x="1002110" y="439175"/>
                  </a:lnTo>
                  <a:lnTo>
                    <a:pt x="1000919" y="447117"/>
                  </a:lnTo>
                  <a:lnTo>
                    <a:pt x="998935" y="454265"/>
                  </a:lnTo>
                  <a:lnTo>
                    <a:pt x="997744" y="461015"/>
                  </a:lnTo>
                  <a:lnTo>
                    <a:pt x="995760" y="467368"/>
                  </a:lnTo>
                  <a:lnTo>
                    <a:pt x="994172" y="472928"/>
                  </a:lnTo>
                  <a:lnTo>
                    <a:pt x="991791" y="478090"/>
                  </a:lnTo>
                  <a:lnTo>
                    <a:pt x="989807" y="481663"/>
                  </a:lnTo>
                  <a:lnTo>
                    <a:pt x="987822" y="485237"/>
                  </a:lnTo>
                  <a:lnTo>
                    <a:pt x="985044" y="487620"/>
                  </a:lnTo>
                  <a:lnTo>
                    <a:pt x="982663" y="488811"/>
                  </a:lnTo>
                  <a:lnTo>
                    <a:pt x="980282" y="489605"/>
                  </a:lnTo>
                  <a:lnTo>
                    <a:pt x="978694" y="489605"/>
                  </a:lnTo>
                  <a:lnTo>
                    <a:pt x="977504" y="488811"/>
                  </a:lnTo>
                  <a:lnTo>
                    <a:pt x="975122" y="487223"/>
                  </a:lnTo>
                  <a:lnTo>
                    <a:pt x="972741" y="484840"/>
                  </a:lnTo>
                  <a:lnTo>
                    <a:pt x="970360" y="481266"/>
                  </a:lnTo>
                  <a:lnTo>
                    <a:pt x="968375" y="476898"/>
                  </a:lnTo>
                  <a:lnTo>
                    <a:pt x="966391" y="471736"/>
                  </a:lnTo>
                  <a:lnTo>
                    <a:pt x="964010" y="465780"/>
                  </a:lnTo>
                  <a:lnTo>
                    <a:pt x="962422" y="459030"/>
                  </a:lnTo>
                  <a:lnTo>
                    <a:pt x="960438" y="476104"/>
                  </a:lnTo>
                  <a:lnTo>
                    <a:pt x="957263" y="491988"/>
                  </a:lnTo>
                  <a:lnTo>
                    <a:pt x="953691" y="507871"/>
                  </a:lnTo>
                  <a:lnTo>
                    <a:pt x="949325" y="523754"/>
                  </a:lnTo>
                  <a:lnTo>
                    <a:pt x="944563" y="538844"/>
                  </a:lnTo>
                  <a:lnTo>
                    <a:pt x="939404" y="553536"/>
                  </a:lnTo>
                  <a:lnTo>
                    <a:pt x="933451" y="567434"/>
                  </a:lnTo>
                  <a:lnTo>
                    <a:pt x="927101" y="581332"/>
                  </a:lnTo>
                  <a:lnTo>
                    <a:pt x="920354" y="594435"/>
                  </a:lnTo>
                  <a:lnTo>
                    <a:pt x="912813" y="607539"/>
                  </a:lnTo>
                  <a:lnTo>
                    <a:pt x="905272" y="619849"/>
                  </a:lnTo>
                  <a:lnTo>
                    <a:pt x="896938" y="631364"/>
                  </a:lnTo>
                  <a:lnTo>
                    <a:pt x="888604" y="642880"/>
                  </a:lnTo>
                  <a:lnTo>
                    <a:pt x="879872" y="653601"/>
                  </a:lnTo>
                  <a:lnTo>
                    <a:pt x="870347" y="663925"/>
                  </a:lnTo>
                  <a:lnTo>
                    <a:pt x="861219" y="673852"/>
                  </a:lnTo>
                  <a:lnTo>
                    <a:pt x="851694" y="682985"/>
                  </a:lnTo>
                  <a:lnTo>
                    <a:pt x="841772" y="691721"/>
                  </a:lnTo>
                  <a:lnTo>
                    <a:pt x="831851" y="700060"/>
                  </a:lnTo>
                  <a:lnTo>
                    <a:pt x="821532" y="707604"/>
                  </a:lnTo>
                  <a:lnTo>
                    <a:pt x="811610" y="714752"/>
                  </a:lnTo>
                  <a:lnTo>
                    <a:pt x="801291" y="721105"/>
                  </a:lnTo>
                  <a:lnTo>
                    <a:pt x="790972" y="727062"/>
                  </a:lnTo>
                  <a:lnTo>
                    <a:pt x="780257" y="732224"/>
                  </a:lnTo>
                  <a:lnTo>
                    <a:pt x="769938" y="736989"/>
                  </a:lnTo>
                  <a:lnTo>
                    <a:pt x="759619" y="741357"/>
                  </a:lnTo>
                  <a:lnTo>
                    <a:pt x="749301" y="744533"/>
                  </a:lnTo>
                  <a:lnTo>
                    <a:pt x="738585" y="747710"/>
                  </a:lnTo>
                  <a:lnTo>
                    <a:pt x="728663" y="750093"/>
                  </a:lnTo>
                  <a:lnTo>
                    <a:pt x="718344" y="751284"/>
                  </a:lnTo>
                  <a:lnTo>
                    <a:pt x="708819" y="752475"/>
                  </a:lnTo>
                  <a:lnTo>
                    <a:pt x="698897" y="752475"/>
                  </a:lnTo>
                  <a:lnTo>
                    <a:pt x="690960" y="752475"/>
                  </a:lnTo>
                  <a:lnTo>
                    <a:pt x="683022" y="751284"/>
                  </a:lnTo>
                  <a:lnTo>
                    <a:pt x="674688" y="749695"/>
                  </a:lnTo>
                  <a:lnTo>
                    <a:pt x="665560" y="747313"/>
                  </a:lnTo>
                  <a:lnTo>
                    <a:pt x="656432" y="744136"/>
                  </a:lnTo>
                  <a:lnTo>
                    <a:pt x="646907" y="740960"/>
                  </a:lnTo>
                  <a:lnTo>
                    <a:pt x="637779" y="736195"/>
                  </a:lnTo>
                  <a:lnTo>
                    <a:pt x="628254" y="731430"/>
                  </a:lnTo>
                  <a:lnTo>
                    <a:pt x="617935" y="725870"/>
                  </a:lnTo>
                  <a:lnTo>
                    <a:pt x="608410" y="719914"/>
                  </a:lnTo>
                  <a:lnTo>
                    <a:pt x="598091" y="713561"/>
                  </a:lnTo>
                  <a:lnTo>
                    <a:pt x="588169" y="706413"/>
                  </a:lnTo>
                  <a:lnTo>
                    <a:pt x="578247" y="698471"/>
                  </a:lnTo>
                  <a:lnTo>
                    <a:pt x="568325" y="690133"/>
                  </a:lnTo>
                  <a:lnTo>
                    <a:pt x="558007" y="681397"/>
                  </a:lnTo>
                  <a:lnTo>
                    <a:pt x="548482" y="671867"/>
                  </a:lnTo>
                  <a:lnTo>
                    <a:pt x="538560" y="662734"/>
                  </a:lnTo>
                  <a:lnTo>
                    <a:pt x="529035" y="652410"/>
                  </a:lnTo>
                  <a:lnTo>
                    <a:pt x="519510" y="641688"/>
                  </a:lnTo>
                  <a:lnTo>
                    <a:pt x="509985" y="630570"/>
                  </a:lnTo>
                  <a:lnTo>
                    <a:pt x="501254" y="619452"/>
                  </a:lnTo>
                  <a:lnTo>
                    <a:pt x="492522" y="607539"/>
                  </a:lnTo>
                  <a:lnTo>
                    <a:pt x="483791" y="595230"/>
                  </a:lnTo>
                  <a:lnTo>
                    <a:pt x="475854" y="582523"/>
                  </a:lnTo>
                  <a:lnTo>
                    <a:pt x="467916" y="569419"/>
                  </a:lnTo>
                  <a:lnTo>
                    <a:pt x="460772" y="556315"/>
                  </a:lnTo>
                  <a:lnTo>
                    <a:pt x="453629" y="542417"/>
                  </a:lnTo>
                  <a:lnTo>
                    <a:pt x="447279" y="528519"/>
                  </a:lnTo>
                  <a:lnTo>
                    <a:pt x="441325" y="514224"/>
                  </a:lnTo>
                  <a:lnTo>
                    <a:pt x="435769" y="499929"/>
                  </a:lnTo>
                  <a:lnTo>
                    <a:pt x="431007" y="485237"/>
                  </a:lnTo>
                  <a:lnTo>
                    <a:pt x="426244" y="470148"/>
                  </a:lnTo>
                  <a:lnTo>
                    <a:pt x="424657" y="474913"/>
                  </a:lnTo>
                  <a:lnTo>
                    <a:pt x="422672" y="480075"/>
                  </a:lnTo>
                  <a:lnTo>
                    <a:pt x="421085" y="484046"/>
                  </a:lnTo>
                  <a:lnTo>
                    <a:pt x="419101" y="487620"/>
                  </a:lnTo>
                  <a:lnTo>
                    <a:pt x="417116" y="490399"/>
                  </a:lnTo>
                  <a:lnTo>
                    <a:pt x="414735" y="492385"/>
                  </a:lnTo>
                  <a:lnTo>
                    <a:pt x="412354" y="493576"/>
                  </a:lnTo>
                  <a:lnTo>
                    <a:pt x="410369" y="493973"/>
                  </a:lnTo>
                  <a:lnTo>
                    <a:pt x="407591" y="493576"/>
                  </a:lnTo>
                  <a:lnTo>
                    <a:pt x="405210" y="491988"/>
                  </a:lnTo>
                  <a:lnTo>
                    <a:pt x="402829" y="490002"/>
                  </a:lnTo>
                  <a:lnTo>
                    <a:pt x="400447" y="486428"/>
                  </a:lnTo>
                  <a:lnTo>
                    <a:pt x="398463" y="482855"/>
                  </a:lnTo>
                  <a:lnTo>
                    <a:pt x="396082" y="477693"/>
                  </a:lnTo>
                  <a:lnTo>
                    <a:pt x="394494" y="472133"/>
                  </a:lnTo>
                  <a:lnTo>
                    <a:pt x="392907" y="465780"/>
                  </a:lnTo>
                  <a:lnTo>
                    <a:pt x="391319" y="459030"/>
                  </a:lnTo>
                  <a:lnTo>
                    <a:pt x="390129" y="451882"/>
                  </a:lnTo>
                  <a:lnTo>
                    <a:pt x="388541" y="443940"/>
                  </a:lnTo>
                  <a:lnTo>
                    <a:pt x="387351" y="435602"/>
                  </a:lnTo>
                  <a:lnTo>
                    <a:pt x="386557" y="426469"/>
                  </a:lnTo>
                  <a:lnTo>
                    <a:pt x="386160" y="417336"/>
                  </a:lnTo>
                  <a:lnTo>
                    <a:pt x="385763" y="407409"/>
                  </a:lnTo>
                  <a:lnTo>
                    <a:pt x="385763" y="397879"/>
                  </a:lnTo>
                  <a:lnTo>
                    <a:pt x="385763" y="388349"/>
                  </a:lnTo>
                  <a:lnTo>
                    <a:pt x="386160" y="378421"/>
                  </a:lnTo>
                  <a:lnTo>
                    <a:pt x="386557" y="369288"/>
                  </a:lnTo>
                  <a:lnTo>
                    <a:pt x="387351" y="360156"/>
                  </a:lnTo>
                  <a:lnTo>
                    <a:pt x="388541" y="351817"/>
                  </a:lnTo>
                  <a:lnTo>
                    <a:pt x="390129" y="344272"/>
                  </a:lnTo>
                  <a:lnTo>
                    <a:pt x="391319" y="336728"/>
                  </a:lnTo>
                  <a:lnTo>
                    <a:pt x="392907" y="329977"/>
                  </a:lnTo>
                  <a:lnTo>
                    <a:pt x="394494" y="323624"/>
                  </a:lnTo>
                  <a:lnTo>
                    <a:pt x="396082" y="318065"/>
                  </a:lnTo>
                  <a:lnTo>
                    <a:pt x="398463" y="313697"/>
                  </a:lnTo>
                  <a:lnTo>
                    <a:pt x="400447" y="309329"/>
                  </a:lnTo>
                  <a:lnTo>
                    <a:pt x="402829" y="305755"/>
                  </a:lnTo>
                  <a:lnTo>
                    <a:pt x="405210" y="303770"/>
                  </a:lnTo>
                  <a:lnTo>
                    <a:pt x="407591" y="302181"/>
                  </a:lnTo>
                  <a:lnTo>
                    <a:pt x="410369" y="301784"/>
                  </a:lnTo>
                  <a:lnTo>
                    <a:pt x="411560" y="302181"/>
                  </a:lnTo>
                  <a:lnTo>
                    <a:pt x="413147" y="302975"/>
                  </a:lnTo>
                  <a:lnTo>
                    <a:pt x="413544" y="289872"/>
                  </a:lnTo>
                  <a:lnTo>
                    <a:pt x="414338" y="277562"/>
                  </a:lnTo>
                  <a:lnTo>
                    <a:pt x="415925" y="266444"/>
                  </a:lnTo>
                  <a:lnTo>
                    <a:pt x="418307" y="255722"/>
                  </a:lnTo>
                  <a:lnTo>
                    <a:pt x="417116" y="242222"/>
                  </a:lnTo>
                  <a:lnTo>
                    <a:pt x="415925" y="229515"/>
                  </a:lnTo>
                  <a:lnTo>
                    <a:pt x="415925" y="217205"/>
                  </a:lnTo>
                  <a:lnTo>
                    <a:pt x="416322" y="206484"/>
                  </a:lnTo>
                  <a:lnTo>
                    <a:pt x="417910" y="195763"/>
                  </a:lnTo>
                  <a:lnTo>
                    <a:pt x="419497" y="185835"/>
                  </a:lnTo>
                  <a:lnTo>
                    <a:pt x="421482" y="176305"/>
                  </a:lnTo>
                  <a:lnTo>
                    <a:pt x="424260" y="167570"/>
                  </a:lnTo>
                  <a:lnTo>
                    <a:pt x="427435" y="159628"/>
                  </a:lnTo>
                  <a:lnTo>
                    <a:pt x="431007" y="152480"/>
                  </a:lnTo>
                  <a:lnTo>
                    <a:pt x="434975" y="145730"/>
                  </a:lnTo>
                  <a:lnTo>
                    <a:pt x="439341" y="139377"/>
                  </a:lnTo>
                  <a:lnTo>
                    <a:pt x="444501" y="133420"/>
                  </a:lnTo>
                  <a:lnTo>
                    <a:pt x="449660" y="128258"/>
                  </a:lnTo>
                  <a:lnTo>
                    <a:pt x="455613" y="123890"/>
                  </a:lnTo>
                  <a:lnTo>
                    <a:pt x="461566" y="119522"/>
                  </a:lnTo>
                  <a:lnTo>
                    <a:pt x="434182" y="119919"/>
                  </a:lnTo>
                  <a:lnTo>
                    <a:pt x="413147" y="120714"/>
                  </a:lnTo>
                  <a:lnTo>
                    <a:pt x="394891" y="121508"/>
                  </a:lnTo>
                  <a:lnTo>
                    <a:pt x="401241" y="118728"/>
                  </a:lnTo>
                  <a:lnTo>
                    <a:pt x="407591" y="115154"/>
                  </a:lnTo>
                  <a:lnTo>
                    <a:pt x="420291" y="107213"/>
                  </a:lnTo>
                  <a:lnTo>
                    <a:pt x="433388" y="98477"/>
                  </a:lnTo>
                  <a:lnTo>
                    <a:pt x="446485" y="88947"/>
                  </a:lnTo>
                  <a:lnTo>
                    <a:pt x="459185" y="79814"/>
                  </a:lnTo>
                  <a:lnTo>
                    <a:pt x="471488" y="71475"/>
                  </a:lnTo>
                  <a:lnTo>
                    <a:pt x="482601" y="63931"/>
                  </a:lnTo>
                  <a:lnTo>
                    <a:pt x="488157" y="60357"/>
                  </a:lnTo>
                  <a:lnTo>
                    <a:pt x="493316" y="57577"/>
                  </a:lnTo>
                  <a:lnTo>
                    <a:pt x="507604" y="50827"/>
                  </a:lnTo>
                  <a:lnTo>
                    <a:pt x="521891" y="44473"/>
                  </a:lnTo>
                  <a:lnTo>
                    <a:pt x="536179" y="38517"/>
                  </a:lnTo>
                  <a:lnTo>
                    <a:pt x="550069" y="32958"/>
                  </a:lnTo>
                  <a:lnTo>
                    <a:pt x="563563" y="27796"/>
                  </a:lnTo>
                  <a:lnTo>
                    <a:pt x="577057" y="23428"/>
                  </a:lnTo>
                  <a:lnTo>
                    <a:pt x="590551" y="19457"/>
                  </a:lnTo>
                  <a:lnTo>
                    <a:pt x="603647" y="15883"/>
                  </a:lnTo>
                  <a:lnTo>
                    <a:pt x="616744" y="12310"/>
                  </a:lnTo>
                  <a:lnTo>
                    <a:pt x="629841" y="9927"/>
                  </a:lnTo>
                  <a:lnTo>
                    <a:pt x="642541" y="7148"/>
                  </a:lnTo>
                  <a:lnTo>
                    <a:pt x="654844" y="5162"/>
                  </a:lnTo>
                  <a:lnTo>
                    <a:pt x="666751" y="3574"/>
                  </a:lnTo>
                  <a:lnTo>
                    <a:pt x="679054" y="2382"/>
                  </a:lnTo>
                  <a:lnTo>
                    <a:pt x="690960" y="1191"/>
                  </a:lnTo>
                  <a:lnTo>
                    <a:pt x="702866" y="397"/>
                  </a:lnTo>
                  <a:lnTo>
                    <a:pt x="713979" y="0"/>
                  </a:lnTo>
                  <a:close/>
                </a:path>
              </a:pathLst>
            </a:custGeom>
            <a:solidFill>
              <a:schemeClr val="bg2"/>
            </a:solidFill>
            <a:ln w="6350">
              <a:solidFill>
                <a:schemeClr val="bg1">
                  <a:lumMod val="65000"/>
                </a:schemeClr>
              </a:solidFill>
            </a:ln>
          </p:spPr>
          <p:txBody>
            <a:bodyPr anchor="ctr">
              <a:scene3d>
                <a:camera prst="orthographicFront"/>
                <a:lightRig rig="threePt" dir="t"/>
              </a:scene3d>
              <a:sp3d>
                <a:contourClr>
                  <a:srgbClr val="FFFFFF"/>
                </a:contourClr>
              </a:sp3d>
            </a:bodyPr>
            <a:lstStyle/>
            <a:p>
              <a:pPr algn="ctr">
                <a:defRPr/>
              </a:pPr>
              <a:endParaRPr lang="zh-CN" altLang="en-US">
                <a:solidFill>
                  <a:schemeClr val="tx1">
                    <a:lumMod val="75000"/>
                    <a:lumOff val="25000"/>
                  </a:schemeClr>
                </a:solidFill>
              </a:endParaRPr>
            </a:p>
          </p:txBody>
        </p:sp>
        <p:sp>
          <p:nvSpPr>
            <p:cNvPr id="10" name="任意多边形 9"/>
            <p:cNvSpPr/>
            <p:nvPr/>
          </p:nvSpPr>
          <p:spPr bwMode="auto">
            <a:xfrm>
              <a:off x="6042956" y="2919775"/>
              <a:ext cx="193561" cy="299314"/>
            </a:xfrm>
            <a:custGeom>
              <a:avLst/>
              <a:gdLst>
                <a:gd name="connsiteX0" fmla="*/ 79528 w 186010"/>
                <a:gd name="connsiteY0" fmla="*/ 8232 h 290512"/>
                <a:gd name="connsiteX1" fmla="*/ 95621 w 186010"/>
                <a:gd name="connsiteY1" fmla="*/ 36837 h 290512"/>
                <a:gd name="connsiteX2" fmla="*/ 88130 w 186010"/>
                <a:gd name="connsiteY2" fmla="*/ 62386 h 290512"/>
                <a:gd name="connsiteX3" fmla="*/ 113792 w 186010"/>
                <a:gd name="connsiteY3" fmla="*/ 274040 h 290512"/>
                <a:gd name="connsiteX4" fmla="*/ 109451 w 186010"/>
                <a:gd name="connsiteY4" fmla="*/ 290512 h 290512"/>
                <a:gd name="connsiteX5" fmla="*/ 2115 w 186010"/>
                <a:gd name="connsiteY5" fmla="*/ 290512 h 290512"/>
                <a:gd name="connsiteX6" fmla="*/ 0 w 186010"/>
                <a:gd name="connsiteY6" fmla="*/ 282788 h 290512"/>
                <a:gd name="connsiteX7" fmla="*/ 1007 w 186010"/>
                <a:gd name="connsiteY7" fmla="*/ 275391 h 290512"/>
                <a:gd name="connsiteX8" fmla="*/ 32083 w 186010"/>
                <a:gd name="connsiteY8" fmla="*/ 58220 h 290512"/>
                <a:gd name="connsiteX9" fmla="*/ 23204 w 186010"/>
                <a:gd name="connsiteY9" fmla="*/ 36837 h 290512"/>
                <a:gd name="connsiteX10" fmla="*/ 40406 w 186010"/>
                <a:gd name="connsiteY10" fmla="*/ 8510 h 290512"/>
                <a:gd name="connsiteX11" fmla="*/ 184566 w 186010"/>
                <a:gd name="connsiteY11" fmla="*/ 0 h 290512"/>
                <a:gd name="connsiteX12" fmla="*/ 186010 w 186010"/>
                <a:gd name="connsiteY12" fmla="*/ 0 h 290512"/>
                <a:gd name="connsiteX13" fmla="*/ 172250 w 186010"/>
                <a:gd name="connsiteY13" fmla="*/ 52213 h 2905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186010" h="290512">
                  <a:moveTo>
                    <a:pt x="79528" y="8232"/>
                  </a:moveTo>
                  <a:lnTo>
                    <a:pt x="95621" y="36837"/>
                  </a:lnTo>
                  <a:lnTo>
                    <a:pt x="88130" y="62386"/>
                  </a:lnTo>
                  <a:lnTo>
                    <a:pt x="113792" y="274040"/>
                  </a:lnTo>
                  <a:lnTo>
                    <a:pt x="109451" y="290512"/>
                  </a:lnTo>
                  <a:lnTo>
                    <a:pt x="2115" y="290512"/>
                  </a:lnTo>
                  <a:lnTo>
                    <a:pt x="0" y="282788"/>
                  </a:lnTo>
                  <a:lnTo>
                    <a:pt x="1007" y="275391"/>
                  </a:lnTo>
                  <a:lnTo>
                    <a:pt x="32083" y="58220"/>
                  </a:lnTo>
                  <a:lnTo>
                    <a:pt x="23204" y="36837"/>
                  </a:lnTo>
                  <a:lnTo>
                    <a:pt x="40406" y="8510"/>
                  </a:lnTo>
                  <a:close/>
                  <a:moveTo>
                    <a:pt x="184566" y="0"/>
                  </a:moveTo>
                  <a:lnTo>
                    <a:pt x="186010" y="0"/>
                  </a:lnTo>
                  <a:lnTo>
                    <a:pt x="172250" y="52213"/>
                  </a:lnTo>
                  <a:close/>
                </a:path>
              </a:pathLst>
            </a:custGeom>
            <a:solidFill>
              <a:schemeClr val="accent2"/>
            </a:solidFill>
            <a:ln w="6350">
              <a:noFill/>
            </a:ln>
          </p:spPr>
          <p:txBody>
            <a:bodyPr wrap="square" anchor="ctr">
              <a:noAutofit/>
              <a:scene3d>
                <a:camera prst="orthographicFront"/>
                <a:lightRig rig="threePt" dir="t"/>
              </a:scene3d>
              <a:sp3d>
                <a:contourClr>
                  <a:srgbClr val="FFFFFF"/>
                </a:contourClr>
              </a:sp3d>
            </a:bodyPr>
            <a:lstStyle/>
            <a:p>
              <a:pPr algn="ctr">
                <a:defRPr/>
              </a:pPr>
              <a:endParaRPr lang="zh-CN" altLang="en-US">
                <a:solidFill>
                  <a:schemeClr val="tx1">
                    <a:lumMod val="75000"/>
                    <a:lumOff val="25000"/>
                  </a:schemeClr>
                </a:solidFill>
              </a:endParaRPr>
            </a:p>
          </p:txBody>
        </p:sp>
      </p:grpSp>
      <p:sp>
        <p:nvSpPr>
          <p:cNvPr id="12" name="Freeform 6"/>
          <p:cNvSpPr/>
          <p:nvPr/>
        </p:nvSpPr>
        <p:spPr bwMode="auto">
          <a:xfrm rot="5400000">
            <a:off x="3351467" y="1489475"/>
            <a:ext cx="656233" cy="581676"/>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solidFill>
            <a:schemeClr val="accent2"/>
          </a:solidFill>
          <a:ln w="12700">
            <a:solidFill>
              <a:schemeClr val="accent2"/>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endParaRPr>
          </a:p>
        </p:txBody>
      </p:sp>
      <p:sp>
        <p:nvSpPr>
          <p:cNvPr id="15" name="Freeform 6"/>
          <p:cNvSpPr/>
          <p:nvPr/>
        </p:nvSpPr>
        <p:spPr bwMode="auto">
          <a:xfrm rot="5400000">
            <a:off x="5136301" y="1489475"/>
            <a:ext cx="656233" cy="581676"/>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solidFill>
            <a:schemeClr val="accent3"/>
          </a:solidFill>
          <a:ln w="12700">
            <a:solidFill>
              <a:schemeClr val="accent3"/>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endParaRPr>
          </a:p>
        </p:txBody>
      </p:sp>
      <p:sp>
        <p:nvSpPr>
          <p:cNvPr id="18" name="Freeform 6"/>
          <p:cNvSpPr/>
          <p:nvPr/>
        </p:nvSpPr>
        <p:spPr bwMode="auto">
          <a:xfrm rot="5400000">
            <a:off x="4243884" y="2931251"/>
            <a:ext cx="656233" cy="581676"/>
          </a:xfrm>
          <a:custGeom>
            <a:avLst/>
            <a:gdLst>
              <a:gd name="T0" fmla="*/ 251 w 862"/>
              <a:gd name="T1" fmla="*/ 763 h 763"/>
              <a:gd name="T2" fmla="*/ 191 w 862"/>
              <a:gd name="T3" fmla="*/ 728 h 763"/>
              <a:gd name="T4" fmla="*/ 11 w 862"/>
              <a:gd name="T5" fmla="*/ 416 h 763"/>
              <a:gd name="T6" fmla="*/ 11 w 862"/>
              <a:gd name="T7" fmla="*/ 347 h 763"/>
              <a:gd name="T8" fmla="*/ 191 w 862"/>
              <a:gd name="T9" fmla="*/ 35 h 763"/>
              <a:gd name="T10" fmla="*/ 251 w 862"/>
              <a:gd name="T11" fmla="*/ 0 h 763"/>
              <a:gd name="T12" fmla="*/ 611 w 862"/>
              <a:gd name="T13" fmla="*/ 0 h 763"/>
              <a:gd name="T14" fmla="*/ 671 w 862"/>
              <a:gd name="T15" fmla="*/ 35 h 763"/>
              <a:gd name="T16" fmla="*/ 851 w 862"/>
              <a:gd name="T17" fmla="*/ 347 h 763"/>
              <a:gd name="T18" fmla="*/ 851 w 862"/>
              <a:gd name="T19" fmla="*/ 416 h 763"/>
              <a:gd name="T20" fmla="*/ 671 w 862"/>
              <a:gd name="T21" fmla="*/ 728 h 763"/>
              <a:gd name="T22" fmla="*/ 611 w 862"/>
              <a:gd name="T23" fmla="*/ 763 h 763"/>
              <a:gd name="T24" fmla="*/ 251 w 862"/>
              <a:gd name="T25" fmla="*/ 763 h 7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862" h="763">
                <a:moveTo>
                  <a:pt x="251" y="763"/>
                </a:moveTo>
                <a:cubicBezTo>
                  <a:pt x="229" y="763"/>
                  <a:pt x="202" y="747"/>
                  <a:pt x="191" y="728"/>
                </a:cubicBezTo>
                <a:cubicBezTo>
                  <a:pt x="11" y="416"/>
                  <a:pt x="11" y="416"/>
                  <a:pt x="11" y="416"/>
                </a:cubicBezTo>
                <a:cubicBezTo>
                  <a:pt x="0" y="397"/>
                  <a:pt x="0" y="366"/>
                  <a:pt x="11" y="347"/>
                </a:cubicBezTo>
                <a:cubicBezTo>
                  <a:pt x="191" y="35"/>
                  <a:pt x="191" y="35"/>
                  <a:pt x="191" y="35"/>
                </a:cubicBezTo>
                <a:cubicBezTo>
                  <a:pt x="202" y="16"/>
                  <a:pt x="229" y="0"/>
                  <a:pt x="251" y="0"/>
                </a:cubicBezTo>
                <a:cubicBezTo>
                  <a:pt x="611" y="0"/>
                  <a:pt x="611" y="0"/>
                  <a:pt x="611" y="0"/>
                </a:cubicBezTo>
                <a:cubicBezTo>
                  <a:pt x="633" y="0"/>
                  <a:pt x="660" y="16"/>
                  <a:pt x="671" y="35"/>
                </a:cubicBezTo>
                <a:cubicBezTo>
                  <a:pt x="851" y="347"/>
                  <a:pt x="851" y="347"/>
                  <a:pt x="851" y="347"/>
                </a:cubicBezTo>
                <a:cubicBezTo>
                  <a:pt x="862" y="366"/>
                  <a:pt x="862" y="397"/>
                  <a:pt x="851" y="416"/>
                </a:cubicBezTo>
                <a:cubicBezTo>
                  <a:pt x="671" y="728"/>
                  <a:pt x="671" y="728"/>
                  <a:pt x="671" y="728"/>
                </a:cubicBezTo>
                <a:cubicBezTo>
                  <a:pt x="660" y="747"/>
                  <a:pt x="633" y="763"/>
                  <a:pt x="611" y="763"/>
                </a:cubicBezTo>
                <a:lnTo>
                  <a:pt x="251" y="763"/>
                </a:lnTo>
                <a:close/>
              </a:path>
            </a:pathLst>
          </a:custGeom>
          <a:solidFill>
            <a:schemeClr val="accent4"/>
          </a:solidFill>
          <a:ln w="12700">
            <a:solidFill>
              <a:schemeClr val="accent4"/>
            </a:solidFill>
          </a:ln>
          <a:effectLst/>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dirty="0">
              <a:solidFill>
                <a:schemeClr val="tx1">
                  <a:lumMod val="75000"/>
                  <a:lumOff val="25000"/>
                </a:schemeClr>
              </a:solidFill>
            </a:endParaRPr>
          </a:p>
        </p:txBody>
      </p:sp>
      <p:sp>
        <p:nvSpPr>
          <p:cNvPr id="20" name="Freeform 182"/>
          <p:cNvSpPr>
            <a:spLocks noEditPoints="1"/>
          </p:cNvSpPr>
          <p:nvPr/>
        </p:nvSpPr>
        <p:spPr bwMode="auto">
          <a:xfrm>
            <a:off x="4419673" y="3070736"/>
            <a:ext cx="304661" cy="302708"/>
          </a:xfrm>
          <a:custGeom>
            <a:avLst/>
            <a:gdLst>
              <a:gd name="T0" fmla="*/ 127 w 132"/>
              <a:gd name="T1" fmla="*/ 5 h 131"/>
              <a:gd name="T2" fmla="*/ 108 w 132"/>
              <a:gd name="T3" fmla="*/ 6 h 131"/>
              <a:gd name="T4" fmla="*/ 83 w 132"/>
              <a:gd name="T5" fmla="*/ 32 h 131"/>
              <a:gd name="T6" fmla="*/ 35 w 132"/>
              <a:gd name="T7" fmla="*/ 14 h 131"/>
              <a:gd name="T8" fmla="*/ 21 w 132"/>
              <a:gd name="T9" fmla="*/ 17 h 131"/>
              <a:gd name="T10" fmla="*/ 21 w 132"/>
              <a:gd name="T11" fmla="*/ 35 h 131"/>
              <a:gd name="T12" fmla="*/ 53 w 132"/>
              <a:gd name="T13" fmla="*/ 61 h 131"/>
              <a:gd name="T14" fmla="*/ 32 w 132"/>
              <a:gd name="T15" fmla="*/ 83 h 131"/>
              <a:gd name="T16" fmla="*/ 12 w 132"/>
              <a:gd name="T17" fmla="*/ 78 h 131"/>
              <a:gd name="T18" fmla="*/ 6 w 132"/>
              <a:gd name="T19" fmla="*/ 79 h 131"/>
              <a:gd name="T20" fmla="*/ 3 w 132"/>
              <a:gd name="T21" fmla="*/ 88 h 131"/>
              <a:gd name="T22" fmla="*/ 26 w 132"/>
              <a:gd name="T23" fmla="*/ 106 h 131"/>
              <a:gd name="T24" fmla="*/ 44 w 132"/>
              <a:gd name="T25" fmla="*/ 129 h 131"/>
              <a:gd name="T26" fmla="*/ 53 w 132"/>
              <a:gd name="T27" fmla="*/ 126 h 131"/>
              <a:gd name="T28" fmla="*/ 54 w 132"/>
              <a:gd name="T29" fmla="*/ 120 h 131"/>
              <a:gd name="T30" fmla="*/ 50 w 132"/>
              <a:gd name="T31" fmla="*/ 100 h 131"/>
              <a:gd name="T32" fmla="*/ 71 w 132"/>
              <a:gd name="T33" fmla="*/ 79 h 131"/>
              <a:gd name="T34" fmla="*/ 97 w 132"/>
              <a:gd name="T35" fmla="*/ 112 h 131"/>
              <a:gd name="T36" fmla="*/ 115 w 132"/>
              <a:gd name="T37" fmla="*/ 112 h 131"/>
              <a:gd name="T38" fmla="*/ 118 w 132"/>
              <a:gd name="T39" fmla="*/ 97 h 131"/>
              <a:gd name="T40" fmla="*/ 100 w 132"/>
              <a:gd name="T41" fmla="*/ 49 h 131"/>
              <a:gd name="T42" fmla="*/ 126 w 132"/>
              <a:gd name="T43" fmla="*/ 24 h 131"/>
              <a:gd name="T44" fmla="*/ 127 w 132"/>
              <a:gd name="T45" fmla="*/ 5 h 131"/>
              <a:gd name="T46" fmla="*/ 121 w 132"/>
              <a:gd name="T47" fmla="*/ 19 h 131"/>
              <a:gd name="T48" fmla="*/ 92 w 132"/>
              <a:gd name="T49" fmla="*/ 49 h 131"/>
              <a:gd name="T50" fmla="*/ 110 w 132"/>
              <a:gd name="T51" fmla="*/ 98 h 131"/>
              <a:gd name="T52" fmla="*/ 109 w 132"/>
              <a:gd name="T53" fmla="*/ 106 h 131"/>
              <a:gd name="T54" fmla="*/ 102 w 132"/>
              <a:gd name="T55" fmla="*/ 106 h 131"/>
              <a:gd name="T56" fmla="*/ 73 w 132"/>
              <a:gd name="T57" fmla="*/ 67 h 131"/>
              <a:gd name="T58" fmla="*/ 41 w 132"/>
              <a:gd name="T59" fmla="*/ 99 h 131"/>
              <a:gd name="T60" fmla="*/ 47 w 132"/>
              <a:gd name="T61" fmla="*/ 120 h 131"/>
              <a:gd name="T62" fmla="*/ 31 w 132"/>
              <a:gd name="T63" fmla="*/ 100 h 131"/>
              <a:gd name="T64" fmla="*/ 12 w 132"/>
              <a:gd name="T65" fmla="*/ 85 h 131"/>
              <a:gd name="T66" fmla="*/ 32 w 132"/>
              <a:gd name="T67" fmla="*/ 91 h 131"/>
              <a:gd name="T68" fmla="*/ 65 w 132"/>
              <a:gd name="T69" fmla="*/ 59 h 131"/>
              <a:gd name="T70" fmla="*/ 26 w 132"/>
              <a:gd name="T71" fmla="*/ 30 h 131"/>
              <a:gd name="T72" fmla="*/ 26 w 132"/>
              <a:gd name="T73" fmla="*/ 23 h 131"/>
              <a:gd name="T74" fmla="*/ 34 w 132"/>
              <a:gd name="T75" fmla="*/ 22 h 131"/>
              <a:gd name="T76" fmla="*/ 83 w 132"/>
              <a:gd name="T77" fmla="*/ 40 h 131"/>
              <a:gd name="T78" fmla="*/ 113 w 132"/>
              <a:gd name="T79" fmla="*/ 11 h 131"/>
              <a:gd name="T80" fmla="*/ 122 w 132"/>
              <a:gd name="T81" fmla="*/ 11 h 131"/>
              <a:gd name="T82" fmla="*/ 121 w 132"/>
              <a:gd name="T83" fmla="*/ 19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32" h="131">
                <a:moveTo>
                  <a:pt x="127" y="5"/>
                </a:moveTo>
                <a:cubicBezTo>
                  <a:pt x="122" y="0"/>
                  <a:pt x="113" y="1"/>
                  <a:pt x="108" y="6"/>
                </a:cubicBezTo>
                <a:cubicBezTo>
                  <a:pt x="83" y="32"/>
                  <a:pt x="83" y="32"/>
                  <a:pt x="83" y="32"/>
                </a:cubicBezTo>
                <a:cubicBezTo>
                  <a:pt x="35" y="14"/>
                  <a:pt x="35" y="14"/>
                  <a:pt x="35" y="14"/>
                </a:cubicBezTo>
                <a:cubicBezTo>
                  <a:pt x="31" y="13"/>
                  <a:pt x="26" y="12"/>
                  <a:pt x="21" y="17"/>
                </a:cubicBezTo>
                <a:cubicBezTo>
                  <a:pt x="18" y="20"/>
                  <a:pt x="12" y="26"/>
                  <a:pt x="21" y="35"/>
                </a:cubicBezTo>
                <a:cubicBezTo>
                  <a:pt x="53" y="61"/>
                  <a:pt x="53" y="61"/>
                  <a:pt x="53" y="61"/>
                </a:cubicBezTo>
                <a:cubicBezTo>
                  <a:pt x="32" y="83"/>
                  <a:pt x="32" y="83"/>
                  <a:pt x="32" y="83"/>
                </a:cubicBezTo>
                <a:cubicBezTo>
                  <a:pt x="12" y="78"/>
                  <a:pt x="12" y="78"/>
                  <a:pt x="12" y="78"/>
                </a:cubicBezTo>
                <a:cubicBezTo>
                  <a:pt x="9" y="77"/>
                  <a:pt x="7" y="77"/>
                  <a:pt x="6" y="79"/>
                </a:cubicBezTo>
                <a:cubicBezTo>
                  <a:pt x="5" y="80"/>
                  <a:pt x="0" y="84"/>
                  <a:pt x="3" y="88"/>
                </a:cubicBezTo>
                <a:cubicBezTo>
                  <a:pt x="26" y="106"/>
                  <a:pt x="26" y="106"/>
                  <a:pt x="26" y="106"/>
                </a:cubicBezTo>
                <a:cubicBezTo>
                  <a:pt x="44" y="129"/>
                  <a:pt x="44" y="129"/>
                  <a:pt x="44" y="129"/>
                </a:cubicBezTo>
                <a:cubicBezTo>
                  <a:pt x="47" y="131"/>
                  <a:pt x="49" y="130"/>
                  <a:pt x="53" y="126"/>
                </a:cubicBezTo>
                <a:cubicBezTo>
                  <a:pt x="55" y="124"/>
                  <a:pt x="55" y="123"/>
                  <a:pt x="54" y="120"/>
                </a:cubicBezTo>
                <a:cubicBezTo>
                  <a:pt x="50" y="100"/>
                  <a:pt x="50" y="100"/>
                  <a:pt x="50" y="100"/>
                </a:cubicBezTo>
                <a:cubicBezTo>
                  <a:pt x="71" y="79"/>
                  <a:pt x="71" y="79"/>
                  <a:pt x="71" y="79"/>
                </a:cubicBezTo>
                <a:cubicBezTo>
                  <a:pt x="97" y="112"/>
                  <a:pt x="97" y="112"/>
                  <a:pt x="97" y="112"/>
                </a:cubicBezTo>
                <a:cubicBezTo>
                  <a:pt x="106" y="120"/>
                  <a:pt x="112" y="114"/>
                  <a:pt x="115" y="112"/>
                </a:cubicBezTo>
                <a:cubicBezTo>
                  <a:pt x="120" y="106"/>
                  <a:pt x="119" y="101"/>
                  <a:pt x="118" y="97"/>
                </a:cubicBezTo>
                <a:cubicBezTo>
                  <a:pt x="100" y="49"/>
                  <a:pt x="100" y="49"/>
                  <a:pt x="100" y="49"/>
                </a:cubicBezTo>
                <a:cubicBezTo>
                  <a:pt x="126" y="24"/>
                  <a:pt x="126" y="24"/>
                  <a:pt x="126" y="24"/>
                </a:cubicBezTo>
                <a:cubicBezTo>
                  <a:pt x="131" y="19"/>
                  <a:pt x="132" y="10"/>
                  <a:pt x="127" y="5"/>
                </a:cubicBezTo>
                <a:close/>
                <a:moveTo>
                  <a:pt x="121" y="19"/>
                </a:moveTo>
                <a:cubicBezTo>
                  <a:pt x="92" y="49"/>
                  <a:pt x="92" y="49"/>
                  <a:pt x="92" y="49"/>
                </a:cubicBezTo>
                <a:cubicBezTo>
                  <a:pt x="110" y="98"/>
                  <a:pt x="110" y="98"/>
                  <a:pt x="110" y="98"/>
                </a:cubicBezTo>
                <a:cubicBezTo>
                  <a:pt x="111" y="101"/>
                  <a:pt x="110" y="105"/>
                  <a:pt x="109" y="106"/>
                </a:cubicBezTo>
                <a:cubicBezTo>
                  <a:pt x="106" y="109"/>
                  <a:pt x="103" y="107"/>
                  <a:pt x="102" y="106"/>
                </a:cubicBezTo>
                <a:cubicBezTo>
                  <a:pt x="73" y="67"/>
                  <a:pt x="73" y="67"/>
                  <a:pt x="73" y="67"/>
                </a:cubicBezTo>
                <a:cubicBezTo>
                  <a:pt x="41" y="99"/>
                  <a:pt x="41" y="99"/>
                  <a:pt x="41" y="99"/>
                </a:cubicBezTo>
                <a:cubicBezTo>
                  <a:pt x="47" y="120"/>
                  <a:pt x="47" y="120"/>
                  <a:pt x="47" y="120"/>
                </a:cubicBezTo>
                <a:cubicBezTo>
                  <a:pt x="45" y="118"/>
                  <a:pt x="32" y="100"/>
                  <a:pt x="31" y="100"/>
                </a:cubicBezTo>
                <a:cubicBezTo>
                  <a:pt x="31" y="100"/>
                  <a:pt x="14" y="87"/>
                  <a:pt x="12" y="85"/>
                </a:cubicBezTo>
                <a:cubicBezTo>
                  <a:pt x="32" y="91"/>
                  <a:pt x="32" y="91"/>
                  <a:pt x="32" y="91"/>
                </a:cubicBezTo>
                <a:cubicBezTo>
                  <a:pt x="65" y="59"/>
                  <a:pt x="65" y="59"/>
                  <a:pt x="65" y="59"/>
                </a:cubicBezTo>
                <a:cubicBezTo>
                  <a:pt x="26" y="30"/>
                  <a:pt x="26" y="30"/>
                  <a:pt x="26" y="30"/>
                </a:cubicBezTo>
                <a:cubicBezTo>
                  <a:pt x="25" y="29"/>
                  <a:pt x="23" y="26"/>
                  <a:pt x="26" y="23"/>
                </a:cubicBezTo>
                <a:cubicBezTo>
                  <a:pt x="28" y="22"/>
                  <a:pt x="31" y="22"/>
                  <a:pt x="34" y="22"/>
                </a:cubicBezTo>
                <a:cubicBezTo>
                  <a:pt x="83" y="40"/>
                  <a:pt x="83" y="40"/>
                  <a:pt x="83" y="40"/>
                </a:cubicBezTo>
                <a:cubicBezTo>
                  <a:pt x="113" y="11"/>
                  <a:pt x="113" y="11"/>
                  <a:pt x="113" y="11"/>
                </a:cubicBezTo>
                <a:cubicBezTo>
                  <a:pt x="116" y="9"/>
                  <a:pt x="120" y="9"/>
                  <a:pt x="122" y="11"/>
                </a:cubicBezTo>
                <a:cubicBezTo>
                  <a:pt x="123" y="13"/>
                  <a:pt x="124" y="17"/>
                  <a:pt x="121" y="19"/>
                </a:cubicBezTo>
                <a:close/>
              </a:path>
            </a:pathLst>
          </a:custGeom>
          <a:solidFill>
            <a:schemeClr val="bg1"/>
          </a:solidFill>
          <a:ln>
            <a:no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21" name="Freeform 207"/>
          <p:cNvSpPr>
            <a:spLocks noEditPoints="1"/>
          </p:cNvSpPr>
          <p:nvPr/>
        </p:nvSpPr>
        <p:spPr bwMode="auto">
          <a:xfrm>
            <a:off x="5316483" y="1650929"/>
            <a:ext cx="295873" cy="258766"/>
          </a:xfrm>
          <a:custGeom>
            <a:avLst/>
            <a:gdLst>
              <a:gd name="T0" fmla="*/ 112 w 128"/>
              <a:gd name="T1" fmla="*/ 60 h 112"/>
              <a:gd name="T2" fmla="*/ 104 w 128"/>
              <a:gd name="T3" fmla="*/ 60 h 112"/>
              <a:gd name="T4" fmla="*/ 104 w 128"/>
              <a:gd name="T5" fmla="*/ 16 h 112"/>
              <a:gd name="T6" fmla="*/ 88 w 128"/>
              <a:gd name="T7" fmla="*/ 0 h 112"/>
              <a:gd name="T8" fmla="*/ 40 w 128"/>
              <a:gd name="T9" fmla="*/ 0 h 112"/>
              <a:gd name="T10" fmla="*/ 24 w 128"/>
              <a:gd name="T11" fmla="*/ 16 h 112"/>
              <a:gd name="T12" fmla="*/ 24 w 128"/>
              <a:gd name="T13" fmla="*/ 52 h 112"/>
              <a:gd name="T14" fmla="*/ 24 w 128"/>
              <a:gd name="T15" fmla="*/ 56 h 112"/>
              <a:gd name="T16" fmla="*/ 24 w 128"/>
              <a:gd name="T17" fmla="*/ 56 h 112"/>
              <a:gd name="T18" fmla="*/ 24 w 128"/>
              <a:gd name="T19" fmla="*/ 60 h 112"/>
              <a:gd name="T20" fmla="*/ 16 w 128"/>
              <a:gd name="T21" fmla="*/ 60 h 112"/>
              <a:gd name="T22" fmla="*/ 0 w 128"/>
              <a:gd name="T23" fmla="*/ 76 h 112"/>
              <a:gd name="T24" fmla="*/ 0 w 128"/>
              <a:gd name="T25" fmla="*/ 84 h 112"/>
              <a:gd name="T26" fmla="*/ 16 w 128"/>
              <a:gd name="T27" fmla="*/ 100 h 112"/>
              <a:gd name="T28" fmla="*/ 25 w 128"/>
              <a:gd name="T29" fmla="*/ 100 h 112"/>
              <a:gd name="T30" fmla="*/ 40 w 128"/>
              <a:gd name="T31" fmla="*/ 112 h 112"/>
              <a:gd name="T32" fmla="*/ 88 w 128"/>
              <a:gd name="T33" fmla="*/ 112 h 112"/>
              <a:gd name="T34" fmla="*/ 103 w 128"/>
              <a:gd name="T35" fmla="*/ 100 h 112"/>
              <a:gd name="T36" fmla="*/ 112 w 128"/>
              <a:gd name="T37" fmla="*/ 100 h 112"/>
              <a:gd name="T38" fmla="*/ 128 w 128"/>
              <a:gd name="T39" fmla="*/ 84 h 112"/>
              <a:gd name="T40" fmla="*/ 128 w 128"/>
              <a:gd name="T41" fmla="*/ 76 h 112"/>
              <a:gd name="T42" fmla="*/ 112 w 128"/>
              <a:gd name="T43" fmla="*/ 60 h 112"/>
              <a:gd name="T44" fmla="*/ 32 w 128"/>
              <a:gd name="T45" fmla="*/ 16 h 112"/>
              <a:gd name="T46" fmla="*/ 40 w 128"/>
              <a:gd name="T47" fmla="*/ 8 h 112"/>
              <a:gd name="T48" fmla="*/ 88 w 128"/>
              <a:gd name="T49" fmla="*/ 8 h 112"/>
              <a:gd name="T50" fmla="*/ 96 w 128"/>
              <a:gd name="T51" fmla="*/ 16 h 112"/>
              <a:gd name="T52" fmla="*/ 96 w 128"/>
              <a:gd name="T53" fmla="*/ 60 h 112"/>
              <a:gd name="T54" fmla="*/ 32 w 128"/>
              <a:gd name="T55" fmla="*/ 60 h 112"/>
              <a:gd name="T56" fmla="*/ 32 w 128"/>
              <a:gd name="T57" fmla="*/ 16 h 112"/>
              <a:gd name="T58" fmla="*/ 88 w 128"/>
              <a:gd name="T59" fmla="*/ 104 h 112"/>
              <a:gd name="T60" fmla="*/ 40 w 128"/>
              <a:gd name="T61" fmla="*/ 104 h 112"/>
              <a:gd name="T62" fmla="*/ 32 w 128"/>
              <a:gd name="T63" fmla="*/ 96 h 112"/>
              <a:gd name="T64" fmla="*/ 40 w 128"/>
              <a:gd name="T65" fmla="*/ 88 h 112"/>
              <a:gd name="T66" fmla="*/ 88 w 128"/>
              <a:gd name="T67" fmla="*/ 88 h 112"/>
              <a:gd name="T68" fmla="*/ 96 w 128"/>
              <a:gd name="T69" fmla="*/ 96 h 112"/>
              <a:gd name="T70" fmla="*/ 88 w 128"/>
              <a:gd name="T71" fmla="*/ 104 h 112"/>
              <a:gd name="T72" fmla="*/ 120 w 128"/>
              <a:gd name="T73" fmla="*/ 84 h 112"/>
              <a:gd name="T74" fmla="*/ 112 w 128"/>
              <a:gd name="T75" fmla="*/ 92 h 112"/>
              <a:gd name="T76" fmla="*/ 103 w 128"/>
              <a:gd name="T77" fmla="*/ 92 h 112"/>
              <a:gd name="T78" fmla="*/ 88 w 128"/>
              <a:gd name="T79" fmla="*/ 80 h 112"/>
              <a:gd name="T80" fmla="*/ 40 w 128"/>
              <a:gd name="T81" fmla="*/ 80 h 112"/>
              <a:gd name="T82" fmla="*/ 25 w 128"/>
              <a:gd name="T83" fmla="*/ 92 h 112"/>
              <a:gd name="T84" fmla="*/ 16 w 128"/>
              <a:gd name="T85" fmla="*/ 92 h 112"/>
              <a:gd name="T86" fmla="*/ 8 w 128"/>
              <a:gd name="T87" fmla="*/ 84 h 112"/>
              <a:gd name="T88" fmla="*/ 8 w 128"/>
              <a:gd name="T89" fmla="*/ 76 h 112"/>
              <a:gd name="T90" fmla="*/ 16 w 128"/>
              <a:gd name="T91" fmla="*/ 68 h 112"/>
              <a:gd name="T92" fmla="*/ 112 w 128"/>
              <a:gd name="T93" fmla="*/ 68 h 112"/>
              <a:gd name="T94" fmla="*/ 120 w 128"/>
              <a:gd name="T95" fmla="*/ 76 h 112"/>
              <a:gd name="T96" fmla="*/ 120 w 128"/>
              <a:gd name="T97" fmla="*/ 84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8" h="112">
                <a:moveTo>
                  <a:pt x="112" y="60"/>
                </a:moveTo>
                <a:cubicBezTo>
                  <a:pt x="104" y="60"/>
                  <a:pt x="104" y="60"/>
                  <a:pt x="104" y="60"/>
                </a:cubicBezTo>
                <a:cubicBezTo>
                  <a:pt x="104" y="16"/>
                  <a:pt x="104" y="16"/>
                  <a:pt x="104" y="16"/>
                </a:cubicBezTo>
                <a:cubicBezTo>
                  <a:pt x="104" y="7"/>
                  <a:pt x="97" y="0"/>
                  <a:pt x="88" y="0"/>
                </a:cubicBezTo>
                <a:cubicBezTo>
                  <a:pt x="40" y="0"/>
                  <a:pt x="40" y="0"/>
                  <a:pt x="40" y="0"/>
                </a:cubicBezTo>
                <a:cubicBezTo>
                  <a:pt x="31" y="0"/>
                  <a:pt x="24" y="7"/>
                  <a:pt x="24" y="16"/>
                </a:cubicBezTo>
                <a:cubicBezTo>
                  <a:pt x="24" y="52"/>
                  <a:pt x="24" y="52"/>
                  <a:pt x="24" y="52"/>
                </a:cubicBezTo>
                <a:cubicBezTo>
                  <a:pt x="24" y="55"/>
                  <a:pt x="24" y="56"/>
                  <a:pt x="24" y="56"/>
                </a:cubicBezTo>
                <a:cubicBezTo>
                  <a:pt x="24" y="56"/>
                  <a:pt x="24" y="56"/>
                  <a:pt x="24" y="56"/>
                </a:cubicBezTo>
                <a:cubicBezTo>
                  <a:pt x="24" y="56"/>
                  <a:pt x="24" y="57"/>
                  <a:pt x="24" y="60"/>
                </a:cubicBezTo>
                <a:cubicBezTo>
                  <a:pt x="16" y="60"/>
                  <a:pt x="16" y="60"/>
                  <a:pt x="16" y="60"/>
                </a:cubicBezTo>
                <a:cubicBezTo>
                  <a:pt x="7" y="60"/>
                  <a:pt x="0" y="67"/>
                  <a:pt x="0" y="76"/>
                </a:cubicBezTo>
                <a:cubicBezTo>
                  <a:pt x="0" y="84"/>
                  <a:pt x="0" y="84"/>
                  <a:pt x="0" y="84"/>
                </a:cubicBezTo>
                <a:cubicBezTo>
                  <a:pt x="0" y="93"/>
                  <a:pt x="7" y="100"/>
                  <a:pt x="16" y="100"/>
                </a:cubicBezTo>
                <a:cubicBezTo>
                  <a:pt x="25" y="100"/>
                  <a:pt x="25" y="100"/>
                  <a:pt x="25" y="100"/>
                </a:cubicBezTo>
                <a:cubicBezTo>
                  <a:pt x="26" y="107"/>
                  <a:pt x="33" y="112"/>
                  <a:pt x="40" y="112"/>
                </a:cubicBezTo>
                <a:cubicBezTo>
                  <a:pt x="88" y="112"/>
                  <a:pt x="88" y="112"/>
                  <a:pt x="88" y="112"/>
                </a:cubicBezTo>
                <a:cubicBezTo>
                  <a:pt x="95" y="112"/>
                  <a:pt x="102" y="107"/>
                  <a:pt x="103" y="100"/>
                </a:cubicBezTo>
                <a:cubicBezTo>
                  <a:pt x="112" y="100"/>
                  <a:pt x="112" y="100"/>
                  <a:pt x="112" y="100"/>
                </a:cubicBezTo>
                <a:cubicBezTo>
                  <a:pt x="121" y="100"/>
                  <a:pt x="128" y="93"/>
                  <a:pt x="128" y="84"/>
                </a:cubicBezTo>
                <a:cubicBezTo>
                  <a:pt x="128" y="76"/>
                  <a:pt x="128" y="76"/>
                  <a:pt x="128" y="76"/>
                </a:cubicBezTo>
                <a:cubicBezTo>
                  <a:pt x="128" y="67"/>
                  <a:pt x="121" y="60"/>
                  <a:pt x="112" y="60"/>
                </a:cubicBezTo>
                <a:close/>
                <a:moveTo>
                  <a:pt x="32" y="16"/>
                </a:moveTo>
                <a:cubicBezTo>
                  <a:pt x="32" y="12"/>
                  <a:pt x="36" y="8"/>
                  <a:pt x="40" y="8"/>
                </a:cubicBezTo>
                <a:cubicBezTo>
                  <a:pt x="88" y="8"/>
                  <a:pt x="88" y="8"/>
                  <a:pt x="88" y="8"/>
                </a:cubicBezTo>
                <a:cubicBezTo>
                  <a:pt x="92" y="8"/>
                  <a:pt x="96" y="12"/>
                  <a:pt x="96" y="16"/>
                </a:cubicBezTo>
                <a:cubicBezTo>
                  <a:pt x="96" y="60"/>
                  <a:pt x="96" y="60"/>
                  <a:pt x="96" y="60"/>
                </a:cubicBezTo>
                <a:cubicBezTo>
                  <a:pt x="32" y="60"/>
                  <a:pt x="32" y="60"/>
                  <a:pt x="32" y="60"/>
                </a:cubicBezTo>
                <a:lnTo>
                  <a:pt x="32" y="16"/>
                </a:lnTo>
                <a:close/>
                <a:moveTo>
                  <a:pt x="88" y="104"/>
                </a:moveTo>
                <a:cubicBezTo>
                  <a:pt x="40" y="104"/>
                  <a:pt x="40" y="104"/>
                  <a:pt x="40" y="104"/>
                </a:cubicBezTo>
                <a:cubicBezTo>
                  <a:pt x="36" y="104"/>
                  <a:pt x="32" y="100"/>
                  <a:pt x="32" y="96"/>
                </a:cubicBezTo>
                <a:cubicBezTo>
                  <a:pt x="32" y="92"/>
                  <a:pt x="36" y="88"/>
                  <a:pt x="40" y="88"/>
                </a:cubicBezTo>
                <a:cubicBezTo>
                  <a:pt x="88" y="88"/>
                  <a:pt x="88" y="88"/>
                  <a:pt x="88" y="88"/>
                </a:cubicBezTo>
                <a:cubicBezTo>
                  <a:pt x="92" y="88"/>
                  <a:pt x="96" y="92"/>
                  <a:pt x="96" y="96"/>
                </a:cubicBezTo>
                <a:cubicBezTo>
                  <a:pt x="96" y="100"/>
                  <a:pt x="92" y="104"/>
                  <a:pt x="88" y="104"/>
                </a:cubicBezTo>
                <a:close/>
                <a:moveTo>
                  <a:pt x="120" y="84"/>
                </a:moveTo>
                <a:cubicBezTo>
                  <a:pt x="120" y="88"/>
                  <a:pt x="116" y="92"/>
                  <a:pt x="112" y="92"/>
                </a:cubicBezTo>
                <a:cubicBezTo>
                  <a:pt x="103" y="92"/>
                  <a:pt x="103" y="92"/>
                  <a:pt x="103" y="92"/>
                </a:cubicBezTo>
                <a:cubicBezTo>
                  <a:pt x="102" y="85"/>
                  <a:pt x="95" y="80"/>
                  <a:pt x="88" y="80"/>
                </a:cubicBezTo>
                <a:cubicBezTo>
                  <a:pt x="40" y="80"/>
                  <a:pt x="40" y="80"/>
                  <a:pt x="40" y="80"/>
                </a:cubicBezTo>
                <a:cubicBezTo>
                  <a:pt x="33" y="80"/>
                  <a:pt x="26" y="85"/>
                  <a:pt x="25" y="92"/>
                </a:cubicBezTo>
                <a:cubicBezTo>
                  <a:pt x="16" y="92"/>
                  <a:pt x="16" y="92"/>
                  <a:pt x="16" y="92"/>
                </a:cubicBezTo>
                <a:cubicBezTo>
                  <a:pt x="12" y="92"/>
                  <a:pt x="8" y="88"/>
                  <a:pt x="8" y="84"/>
                </a:cubicBezTo>
                <a:cubicBezTo>
                  <a:pt x="8" y="76"/>
                  <a:pt x="8" y="76"/>
                  <a:pt x="8" y="76"/>
                </a:cubicBezTo>
                <a:cubicBezTo>
                  <a:pt x="8" y="72"/>
                  <a:pt x="12" y="68"/>
                  <a:pt x="16" y="68"/>
                </a:cubicBezTo>
                <a:cubicBezTo>
                  <a:pt x="112" y="68"/>
                  <a:pt x="112" y="68"/>
                  <a:pt x="112" y="68"/>
                </a:cubicBezTo>
                <a:cubicBezTo>
                  <a:pt x="116" y="68"/>
                  <a:pt x="120" y="72"/>
                  <a:pt x="120" y="76"/>
                </a:cubicBezTo>
                <a:lnTo>
                  <a:pt x="120" y="84"/>
                </a:lnTo>
                <a:close/>
              </a:path>
            </a:pathLst>
          </a:custGeom>
          <a:solidFill>
            <a:schemeClr val="bg1"/>
          </a:solidFill>
          <a:ln>
            <a:noFill/>
          </a:ln>
        </p:spPr>
        <p:txBody>
          <a:bodyPr vert="horz" wrap="square" lIns="68580" tIns="34290" rIns="68580" bIns="34290" numCol="1" anchor="t" anchorCtr="0" compatLnSpc="1"/>
          <a:lstStyle/>
          <a:p>
            <a:endParaRPr lang="zh-CN" altLang="en-US">
              <a:solidFill>
                <a:schemeClr val="tx1">
                  <a:lumMod val="75000"/>
                  <a:lumOff val="25000"/>
                </a:schemeClr>
              </a:solidFill>
            </a:endParaRPr>
          </a:p>
        </p:txBody>
      </p:sp>
      <p:sp>
        <p:nvSpPr>
          <p:cNvPr id="22" name="Freeform 217"/>
          <p:cNvSpPr>
            <a:spLocks noEditPoints="1"/>
          </p:cNvSpPr>
          <p:nvPr/>
        </p:nvSpPr>
        <p:spPr bwMode="auto">
          <a:xfrm>
            <a:off x="3530670" y="1638235"/>
            <a:ext cx="297826" cy="284154"/>
          </a:xfrm>
          <a:custGeom>
            <a:avLst/>
            <a:gdLst>
              <a:gd name="T0" fmla="*/ 125 w 129"/>
              <a:gd name="T1" fmla="*/ 4 h 123"/>
              <a:gd name="T2" fmla="*/ 108 w 129"/>
              <a:gd name="T3" fmla="*/ 4 h 123"/>
              <a:gd name="T4" fmla="*/ 39 w 129"/>
              <a:gd name="T5" fmla="*/ 72 h 123"/>
              <a:gd name="T6" fmla="*/ 14 w 129"/>
              <a:gd name="T7" fmla="*/ 91 h 123"/>
              <a:gd name="T8" fmla="*/ 0 w 129"/>
              <a:gd name="T9" fmla="*/ 100 h 123"/>
              <a:gd name="T10" fmla="*/ 51 w 129"/>
              <a:gd name="T11" fmla="*/ 104 h 123"/>
              <a:gd name="T12" fmla="*/ 57 w 129"/>
              <a:gd name="T13" fmla="*/ 88 h 123"/>
              <a:gd name="T14" fmla="*/ 125 w 129"/>
              <a:gd name="T15" fmla="*/ 21 h 123"/>
              <a:gd name="T16" fmla="*/ 125 w 129"/>
              <a:gd name="T17" fmla="*/ 4 h 123"/>
              <a:gd name="T18" fmla="*/ 46 w 129"/>
              <a:gd name="T19" fmla="*/ 99 h 123"/>
              <a:gd name="T20" fmla="*/ 14 w 129"/>
              <a:gd name="T21" fmla="*/ 102 h 123"/>
              <a:gd name="T22" fmla="*/ 20 w 129"/>
              <a:gd name="T23" fmla="*/ 94 h 123"/>
              <a:gd name="T24" fmla="*/ 43 w 129"/>
              <a:gd name="T25" fmla="*/ 79 h 123"/>
              <a:gd name="T26" fmla="*/ 49 w 129"/>
              <a:gd name="T27" fmla="*/ 85 h 123"/>
              <a:gd name="T28" fmla="*/ 46 w 129"/>
              <a:gd name="T29" fmla="*/ 99 h 123"/>
              <a:gd name="T30" fmla="*/ 54 w 129"/>
              <a:gd name="T31" fmla="*/ 79 h 123"/>
              <a:gd name="T32" fmla="*/ 49 w 129"/>
              <a:gd name="T33" fmla="*/ 74 h 123"/>
              <a:gd name="T34" fmla="*/ 57 w 129"/>
              <a:gd name="T35" fmla="*/ 65 h 123"/>
              <a:gd name="T36" fmla="*/ 63 w 129"/>
              <a:gd name="T37" fmla="*/ 71 h 123"/>
              <a:gd name="T38" fmla="*/ 54 w 129"/>
              <a:gd name="T39" fmla="*/ 79 h 123"/>
              <a:gd name="T40" fmla="*/ 119 w 129"/>
              <a:gd name="T41" fmla="*/ 15 h 123"/>
              <a:gd name="T42" fmla="*/ 68 w 129"/>
              <a:gd name="T43" fmla="*/ 65 h 123"/>
              <a:gd name="T44" fmla="*/ 63 w 129"/>
              <a:gd name="T45" fmla="*/ 60 h 123"/>
              <a:gd name="T46" fmla="*/ 113 w 129"/>
              <a:gd name="T47" fmla="*/ 10 h 123"/>
              <a:gd name="T48" fmla="*/ 119 w 129"/>
              <a:gd name="T49" fmla="*/ 10 h 123"/>
              <a:gd name="T50" fmla="*/ 119 w 129"/>
              <a:gd name="T51" fmla="*/ 15 h 1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9" h="123">
                <a:moveTo>
                  <a:pt x="125" y="4"/>
                </a:moveTo>
                <a:cubicBezTo>
                  <a:pt x="120" y="0"/>
                  <a:pt x="112" y="0"/>
                  <a:pt x="108" y="4"/>
                </a:cubicBezTo>
                <a:cubicBezTo>
                  <a:pt x="39" y="72"/>
                  <a:pt x="39" y="72"/>
                  <a:pt x="39" y="72"/>
                </a:cubicBezTo>
                <a:cubicBezTo>
                  <a:pt x="31" y="72"/>
                  <a:pt x="19" y="75"/>
                  <a:pt x="14" y="91"/>
                </a:cubicBezTo>
                <a:cubicBezTo>
                  <a:pt x="10" y="100"/>
                  <a:pt x="0" y="100"/>
                  <a:pt x="0" y="100"/>
                </a:cubicBezTo>
                <a:cubicBezTo>
                  <a:pt x="21" y="123"/>
                  <a:pt x="46" y="110"/>
                  <a:pt x="51" y="104"/>
                </a:cubicBezTo>
                <a:cubicBezTo>
                  <a:pt x="56" y="99"/>
                  <a:pt x="57" y="93"/>
                  <a:pt x="57" y="88"/>
                </a:cubicBezTo>
                <a:cubicBezTo>
                  <a:pt x="125" y="21"/>
                  <a:pt x="125" y="21"/>
                  <a:pt x="125" y="21"/>
                </a:cubicBezTo>
                <a:cubicBezTo>
                  <a:pt x="129" y="16"/>
                  <a:pt x="129" y="9"/>
                  <a:pt x="125" y="4"/>
                </a:cubicBezTo>
                <a:close/>
                <a:moveTo>
                  <a:pt x="46" y="99"/>
                </a:moveTo>
                <a:cubicBezTo>
                  <a:pt x="42" y="102"/>
                  <a:pt x="24" y="110"/>
                  <a:pt x="14" y="102"/>
                </a:cubicBezTo>
                <a:cubicBezTo>
                  <a:pt x="14" y="102"/>
                  <a:pt x="18" y="100"/>
                  <a:pt x="20" y="94"/>
                </a:cubicBezTo>
                <a:cubicBezTo>
                  <a:pt x="27" y="77"/>
                  <a:pt x="43" y="79"/>
                  <a:pt x="43" y="79"/>
                </a:cubicBezTo>
                <a:cubicBezTo>
                  <a:pt x="49" y="85"/>
                  <a:pt x="49" y="85"/>
                  <a:pt x="49" y="85"/>
                </a:cubicBezTo>
                <a:cubicBezTo>
                  <a:pt x="49" y="85"/>
                  <a:pt x="53" y="92"/>
                  <a:pt x="46" y="99"/>
                </a:cubicBezTo>
                <a:close/>
                <a:moveTo>
                  <a:pt x="54" y="79"/>
                </a:moveTo>
                <a:cubicBezTo>
                  <a:pt x="54" y="79"/>
                  <a:pt x="49" y="74"/>
                  <a:pt x="49" y="74"/>
                </a:cubicBezTo>
                <a:cubicBezTo>
                  <a:pt x="57" y="65"/>
                  <a:pt x="57" y="65"/>
                  <a:pt x="57" y="65"/>
                </a:cubicBezTo>
                <a:cubicBezTo>
                  <a:pt x="63" y="71"/>
                  <a:pt x="63" y="71"/>
                  <a:pt x="63" y="71"/>
                </a:cubicBezTo>
                <a:lnTo>
                  <a:pt x="54" y="79"/>
                </a:lnTo>
                <a:close/>
                <a:moveTo>
                  <a:pt x="119" y="15"/>
                </a:moveTo>
                <a:cubicBezTo>
                  <a:pt x="68" y="65"/>
                  <a:pt x="68" y="65"/>
                  <a:pt x="68" y="65"/>
                </a:cubicBezTo>
                <a:cubicBezTo>
                  <a:pt x="63" y="60"/>
                  <a:pt x="63" y="60"/>
                  <a:pt x="63" y="60"/>
                </a:cubicBezTo>
                <a:cubicBezTo>
                  <a:pt x="113" y="10"/>
                  <a:pt x="113" y="10"/>
                  <a:pt x="113" y="10"/>
                </a:cubicBezTo>
                <a:cubicBezTo>
                  <a:pt x="115" y="8"/>
                  <a:pt x="117" y="8"/>
                  <a:pt x="119" y="10"/>
                </a:cubicBezTo>
                <a:cubicBezTo>
                  <a:pt x="120" y="11"/>
                  <a:pt x="120" y="14"/>
                  <a:pt x="119" y="15"/>
                </a:cubicBezTo>
                <a:close/>
              </a:path>
            </a:pathLst>
          </a:custGeom>
          <a:solidFill>
            <a:schemeClr val="bg1"/>
          </a:solidFill>
          <a:ln>
            <a:noFill/>
          </a:ln>
        </p:spPr>
        <p:txBody>
          <a:bodyPr vert="horz" wrap="square" lIns="68580" tIns="34290" rIns="68580" bIns="34290" numCol="1" anchor="t" anchorCtr="0" compatLnSpc="1"/>
          <a:lstStyle/>
          <a:p>
            <a:endParaRPr lang="zh-CN" altLang="en-US" dirty="0">
              <a:solidFill>
                <a:schemeClr val="bg1"/>
              </a:solidFill>
            </a:endParaRPr>
          </a:p>
        </p:txBody>
      </p:sp>
      <p:sp>
        <p:nvSpPr>
          <p:cNvPr id="25" name="文本框 24"/>
          <p:cNvSpPr txBox="1"/>
          <p:nvPr/>
        </p:nvSpPr>
        <p:spPr>
          <a:xfrm>
            <a:off x="6371280" y="2091520"/>
            <a:ext cx="1950554" cy="253838"/>
          </a:xfrm>
          <a:prstGeom prst="rect">
            <a:avLst/>
          </a:prstGeom>
          <a:noFill/>
        </p:spPr>
        <p:txBody>
          <a:bodyPr wrap="square" lIns="68580" tIns="34290" rIns="68580" bIns="34290" rtlCol="0">
            <a:spAutoFit/>
          </a:bodyPr>
          <a:lstStyle/>
          <a:p>
            <a:pPr algn="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26" name="矩形 25"/>
          <p:cNvSpPr/>
          <p:nvPr/>
        </p:nvSpPr>
        <p:spPr>
          <a:xfrm>
            <a:off x="5594994" y="2376598"/>
            <a:ext cx="2726843" cy="429215"/>
          </a:xfrm>
          <a:prstGeom prst="rect">
            <a:avLst/>
          </a:prstGeom>
        </p:spPr>
        <p:txBody>
          <a:bodyPr wrap="square" lIns="68580" tIns="34290" rIns="68580" bIns="34290">
            <a:spAutoFit/>
          </a:body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7" name="任意多边形 26"/>
          <p:cNvSpPr/>
          <p:nvPr/>
        </p:nvSpPr>
        <p:spPr>
          <a:xfrm>
            <a:off x="5479542" y="2160271"/>
            <a:ext cx="2791730" cy="185166"/>
          </a:xfrm>
          <a:custGeom>
            <a:avLst/>
            <a:gdLst>
              <a:gd name="connsiteX0" fmla="*/ 0 w 3547872"/>
              <a:gd name="connsiteY0" fmla="*/ 0 h 246888"/>
              <a:gd name="connsiteX1" fmla="*/ 27432 w 3547872"/>
              <a:gd name="connsiteY1" fmla="*/ 246888 h 246888"/>
              <a:gd name="connsiteX2" fmla="*/ 3547872 w 3547872"/>
              <a:gd name="connsiteY2" fmla="*/ 246888 h 246888"/>
            </a:gdLst>
            <a:ahLst/>
            <a:cxnLst>
              <a:cxn ang="0">
                <a:pos x="connsiteX0" y="connsiteY0"/>
              </a:cxn>
              <a:cxn ang="0">
                <a:pos x="connsiteX1" y="connsiteY1"/>
              </a:cxn>
              <a:cxn ang="0">
                <a:pos x="connsiteX2" y="connsiteY2"/>
              </a:cxn>
            </a:cxnLst>
            <a:rect l="l" t="t" r="r" b="b"/>
            <a:pathLst>
              <a:path w="3547872" h="246888">
                <a:moveTo>
                  <a:pt x="0" y="0"/>
                </a:moveTo>
                <a:lnTo>
                  <a:pt x="27432" y="246888"/>
                </a:lnTo>
                <a:lnTo>
                  <a:pt x="3547872" y="246888"/>
                </a:lnTo>
              </a:path>
            </a:pathLst>
          </a:custGeom>
          <a:noFill/>
          <a:ln>
            <a:solidFill>
              <a:schemeClr val="accent3"/>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endParaRPr>
          </a:p>
        </p:txBody>
      </p:sp>
      <p:sp>
        <p:nvSpPr>
          <p:cNvPr id="28" name="任意多边形 27"/>
          <p:cNvSpPr/>
          <p:nvPr/>
        </p:nvSpPr>
        <p:spPr>
          <a:xfrm flipH="1">
            <a:off x="866087" y="2160271"/>
            <a:ext cx="2791800" cy="185166"/>
          </a:xfrm>
          <a:custGeom>
            <a:avLst/>
            <a:gdLst>
              <a:gd name="connsiteX0" fmla="*/ 0 w 3547872"/>
              <a:gd name="connsiteY0" fmla="*/ 0 h 246888"/>
              <a:gd name="connsiteX1" fmla="*/ 27432 w 3547872"/>
              <a:gd name="connsiteY1" fmla="*/ 246888 h 246888"/>
              <a:gd name="connsiteX2" fmla="*/ 3547872 w 3547872"/>
              <a:gd name="connsiteY2" fmla="*/ 246888 h 246888"/>
            </a:gdLst>
            <a:ahLst/>
            <a:cxnLst>
              <a:cxn ang="0">
                <a:pos x="connsiteX0" y="connsiteY0"/>
              </a:cxn>
              <a:cxn ang="0">
                <a:pos x="connsiteX1" y="connsiteY1"/>
              </a:cxn>
              <a:cxn ang="0">
                <a:pos x="connsiteX2" y="connsiteY2"/>
              </a:cxn>
            </a:cxnLst>
            <a:rect l="l" t="t" r="r" b="b"/>
            <a:pathLst>
              <a:path w="3547872" h="246888">
                <a:moveTo>
                  <a:pt x="0" y="0"/>
                </a:moveTo>
                <a:lnTo>
                  <a:pt x="27432" y="246888"/>
                </a:lnTo>
                <a:lnTo>
                  <a:pt x="3547872" y="246888"/>
                </a:lnTo>
              </a:path>
            </a:pathLst>
          </a:custGeom>
          <a:noFill/>
          <a:ln>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solidFill>
                <a:schemeClr val="tx1">
                  <a:lumMod val="75000"/>
                  <a:lumOff val="25000"/>
                </a:schemeClr>
              </a:solidFill>
            </a:endParaRPr>
          </a:p>
        </p:txBody>
      </p:sp>
      <p:sp>
        <p:nvSpPr>
          <p:cNvPr id="29" name="文本框 28"/>
          <p:cNvSpPr txBox="1"/>
          <p:nvPr/>
        </p:nvSpPr>
        <p:spPr>
          <a:xfrm>
            <a:off x="817090" y="2091520"/>
            <a:ext cx="1950554" cy="253838"/>
          </a:xfrm>
          <a:prstGeom prst="rect">
            <a:avLst/>
          </a:prstGeom>
          <a:noFill/>
        </p:spPr>
        <p:txBody>
          <a:bodyPr wrap="square" lIns="68580" tIns="34290" rIns="68580" bIns="34290" rtlCol="0">
            <a:spAutoFit/>
          </a:bodyPr>
          <a:lstStyle/>
          <a:p>
            <a:pPr algn="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0" name="矩形 29"/>
          <p:cNvSpPr/>
          <p:nvPr/>
        </p:nvSpPr>
        <p:spPr>
          <a:xfrm>
            <a:off x="817092" y="2376598"/>
            <a:ext cx="2726843" cy="429215"/>
          </a:xfrm>
          <a:prstGeom prst="rect">
            <a:avLst/>
          </a:prstGeom>
        </p:spPr>
        <p:txBody>
          <a:bodyPr wrap="square" lIns="68580" tIns="34290" rIns="68580" bIns="34290">
            <a:spAutoFit/>
          </a:body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31" name="文本框 30"/>
          <p:cNvSpPr txBox="1"/>
          <p:nvPr/>
        </p:nvSpPr>
        <p:spPr>
          <a:xfrm>
            <a:off x="3773632" y="3726968"/>
            <a:ext cx="1596986" cy="253838"/>
          </a:xfrm>
          <a:prstGeom prst="rect">
            <a:avLst/>
          </a:prstGeom>
          <a:noFill/>
        </p:spPr>
        <p:txBody>
          <a:bodyPr wrap="square" lIns="68580" tIns="34290" rIns="68580" bIns="34290" rtlCol="0">
            <a:spAutoFit/>
          </a:bodyPr>
          <a:lstStyle/>
          <a:p>
            <a:pPr algn="r"/>
            <a:r>
              <a:rPr lang="zh-CN" altLang="en-US" sz="1200" spc="50" dirty="0">
                <a:ln w="11430"/>
                <a:solidFill>
                  <a:schemeClr val="tx1">
                    <a:lumMod val="75000"/>
                    <a:lumOff val="25000"/>
                  </a:schemeClr>
                </a:solidFill>
                <a:latin typeface="微软雅黑" panose="020B0503020204020204" pitchFamily="34" charset="-122"/>
                <a:ea typeface="微软雅黑" panose="020B0503020204020204" pitchFamily="34" charset="-122"/>
              </a:rPr>
              <a:t>单击添加标题</a:t>
            </a:r>
            <a:endParaRPr lang="en-US" altLang="zh-CN" sz="1200" spc="50" dirty="0">
              <a:ln w="11430"/>
              <a:solidFill>
                <a:schemeClr val="tx1">
                  <a:lumMod val="75000"/>
                  <a:lumOff val="25000"/>
                </a:schemeClr>
              </a:solidFill>
              <a:latin typeface="微软雅黑" panose="020B0503020204020204" pitchFamily="34" charset="-122"/>
              <a:ea typeface="微软雅黑" panose="020B0503020204020204" pitchFamily="34" charset="-122"/>
            </a:endParaRPr>
          </a:p>
        </p:txBody>
      </p:sp>
      <p:sp>
        <p:nvSpPr>
          <p:cNvPr id="32" name="矩形 31"/>
          <p:cNvSpPr/>
          <p:nvPr/>
        </p:nvSpPr>
        <p:spPr>
          <a:xfrm>
            <a:off x="3340599" y="3958689"/>
            <a:ext cx="2463052" cy="429215"/>
          </a:xfrm>
          <a:prstGeom prst="rect">
            <a:avLst/>
          </a:prstGeom>
        </p:spPr>
        <p:txBody>
          <a:bodyPr wrap="square" lIns="68580" tIns="34290" rIns="68580" bIns="34290">
            <a:spAutoFit/>
          </a:bodyPr>
          <a:lstStyle/>
          <a:p>
            <a:pPr>
              <a:lnSpc>
                <a:spcPct val="130000"/>
              </a:lnSpc>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您的内容打在这里，或者通过复制您的文本后，在此框中选择粘贴，并选择只保留文字。</a:t>
            </a:r>
          </a:p>
        </p:txBody>
      </p:sp>
      <p:sp>
        <p:nvSpPr>
          <p:cNvPr id="23" name="文本框 22"/>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24" name="图片 23"/>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64" presetClass="path" presetSubtype="0" decel="30000" fill="hold" grpId="1" nodeType="withEffect">
                                  <p:stCondLst>
                                    <p:cond delay="0"/>
                                  </p:stCondLst>
                                  <p:childTnLst>
                                    <p:animMotion origin="layout" path="M 1.45833E-6 0.03889 L 1.45833E-6 -0.14815 " pathEditMode="relative" rAng="0" ptsTypes="AA">
                                      <p:cBhvr>
                                        <p:cTn id="9" dur="750" spd="-100000" fill="hold"/>
                                        <p:tgtEl>
                                          <p:spTgt spid="7"/>
                                        </p:tgtEl>
                                        <p:attrNameLst>
                                          <p:attrName>ppt_x</p:attrName>
                                          <p:attrName>ppt_y</p:attrName>
                                        </p:attrNameLst>
                                      </p:cBhvr>
                                      <p:rCtr x="0" y="-9352"/>
                                    </p:animMotion>
                                  </p:childTnLst>
                                </p:cTn>
                              </p:par>
                              <p:par>
                                <p:cTn id="10" presetID="64" presetClass="path" presetSubtype="0" accel="30000" decel="30000" fill="hold" grpId="2" nodeType="withEffect">
                                  <p:stCondLst>
                                    <p:cond delay="750"/>
                                  </p:stCondLst>
                                  <p:childTnLst>
                                    <p:animMotion origin="layout" path="M 1.45833E-6 0.03842 L 1.45833E-6 3.7037E-6 " pathEditMode="relative" rAng="0" ptsTypes="AA">
                                      <p:cBhvr>
                                        <p:cTn id="11" dur="750" fill="hold"/>
                                        <p:tgtEl>
                                          <p:spTgt spid="7"/>
                                        </p:tgtEl>
                                        <p:attrNameLst>
                                          <p:attrName>ppt_x</p:attrName>
                                          <p:attrName>ppt_y</p:attrName>
                                        </p:attrNameLst>
                                      </p:cBhvr>
                                      <p:rCtr x="0" y="-1921"/>
                                    </p:animMotion>
                                  </p:childTnLst>
                                </p:cTn>
                              </p:par>
                              <p:par>
                                <p:cTn id="12" presetID="53" presetClass="entr" presetSubtype="16" fill="hold" nodeType="withEffect">
                                  <p:stCondLst>
                                    <p:cond delay="1250"/>
                                  </p:stCondLst>
                                  <p:childTnLst>
                                    <p:set>
                                      <p:cBhvr>
                                        <p:cTn id="13" dur="1" fill="hold">
                                          <p:stCondLst>
                                            <p:cond delay="0"/>
                                          </p:stCondLst>
                                        </p:cTn>
                                        <p:tgtEl>
                                          <p:spTgt spid="2"/>
                                        </p:tgtEl>
                                        <p:attrNameLst>
                                          <p:attrName>style.visibility</p:attrName>
                                        </p:attrNameLst>
                                      </p:cBhvr>
                                      <p:to>
                                        <p:strVal val="visible"/>
                                      </p:to>
                                    </p:set>
                                    <p:anim calcmode="lin" valueType="num">
                                      <p:cBhvr>
                                        <p:cTn id="14" dur="750" fill="hold"/>
                                        <p:tgtEl>
                                          <p:spTgt spid="2"/>
                                        </p:tgtEl>
                                        <p:attrNameLst>
                                          <p:attrName>ppt_w</p:attrName>
                                        </p:attrNameLst>
                                      </p:cBhvr>
                                      <p:tavLst>
                                        <p:tav tm="0">
                                          <p:val>
                                            <p:fltVal val="0"/>
                                          </p:val>
                                        </p:tav>
                                        <p:tav tm="100000">
                                          <p:val>
                                            <p:strVal val="#ppt_w"/>
                                          </p:val>
                                        </p:tav>
                                      </p:tavLst>
                                    </p:anim>
                                    <p:anim calcmode="lin" valueType="num">
                                      <p:cBhvr>
                                        <p:cTn id="15" dur="750" fill="hold"/>
                                        <p:tgtEl>
                                          <p:spTgt spid="2"/>
                                        </p:tgtEl>
                                        <p:attrNameLst>
                                          <p:attrName>ppt_h</p:attrName>
                                        </p:attrNameLst>
                                      </p:cBhvr>
                                      <p:tavLst>
                                        <p:tav tm="0">
                                          <p:val>
                                            <p:fltVal val="0"/>
                                          </p:val>
                                        </p:tav>
                                        <p:tav tm="100000">
                                          <p:val>
                                            <p:strVal val="#ppt_h"/>
                                          </p:val>
                                        </p:tav>
                                      </p:tavLst>
                                    </p:anim>
                                    <p:animEffect transition="in" filter="fade">
                                      <p:cBhvr>
                                        <p:cTn id="16" dur="750"/>
                                        <p:tgtEl>
                                          <p:spTgt spid="2"/>
                                        </p:tgtEl>
                                      </p:cBhvr>
                                    </p:animEffect>
                                  </p:childTnLst>
                                </p:cTn>
                              </p:par>
                              <p:par>
                                <p:cTn id="17" presetID="53" presetClass="entr" presetSubtype="16" fill="hold" grpId="0" nodeType="withEffect">
                                  <p:stCondLst>
                                    <p:cond delay="1250"/>
                                  </p:stCondLst>
                                  <p:childTnLst>
                                    <p:set>
                                      <p:cBhvr>
                                        <p:cTn id="18" dur="1" fill="hold">
                                          <p:stCondLst>
                                            <p:cond delay="0"/>
                                          </p:stCondLst>
                                        </p:cTn>
                                        <p:tgtEl>
                                          <p:spTgt spid="12"/>
                                        </p:tgtEl>
                                        <p:attrNameLst>
                                          <p:attrName>style.visibility</p:attrName>
                                        </p:attrNameLst>
                                      </p:cBhvr>
                                      <p:to>
                                        <p:strVal val="visible"/>
                                      </p:to>
                                    </p:set>
                                    <p:anim calcmode="lin" valueType="num">
                                      <p:cBhvr>
                                        <p:cTn id="19" dur="750" fill="hold"/>
                                        <p:tgtEl>
                                          <p:spTgt spid="12"/>
                                        </p:tgtEl>
                                        <p:attrNameLst>
                                          <p:attrName>ppt_w</p:attrName>
                                        </p:attrNameLst>
                                      </p:cBhvr>
                                      <p:tavLst>
                                        <p:tav tm="0">
                                          <p:val>
                                            <p:fltVal val="0"/>
                                          </p:val>
                                        </p:tav>
                                        <p:tav tm="100000">
                                          <p:val>
                                            <p:strVal val="#ppt_w"/>
                                          </p:val>
                                        </p:tav>
                                      </p:tavLst>
                                    </p:anim>
                                    <p:anim calcmode="lin" valueType="num">
                                      <p:cBhvr>
                                        <p:cTn id="20" dur="750" fill="hold"/>
                                        <p:tgtEl>
                                          <p:spTgt spid="12"/>
                                        </p:tgtEl>
                                        <p:attrNameLst>
                                          <p:attrName>ppt_h</p:attrName>
                                        </p:attrNameLst>
                                      </p:cBhvr>
                                      <p:tavLst>
                                        <p:tav tm="0">
                                          <p:val>
                                            <p:fltVal val="0"/>
                                          </p:val>
                                        </p:tav>
                                        <p:tav tm="100000">
                                          <p:val>
                                            <p:strVal val="#ppt_h"/>
                                          </p:val>
                                        </p:tav>
                                      </p:tavLst>
                                    </p:anim>
                                    <p:animEffect transition="in" filter="fade">
                                      <p:cBhvr>
                                        <p:cTn id="21" dur="750"/>
                                        <p:tgtEl>
                                          <p:spTgt spid="12"/>
                                        </p:tgtEl>
                                      </p:cBhvr>
                                    </p:animEffect>
                                  </p:childTnLst>
                                </p:cTn>
                              </p:par>
                              <p:par>
                                <p:cTn id="22" presetID="53" presetClass="entr" presetSubtype="16" fill="hold" grpId="0" nodeType="withEffect">
                                  <p:stCondLst>
                                    <p:cond delay="1250"/>
                                  </p:stCondLst>
                                  <p:childTnLst>
                                    <p:set>
                                      <p:cBhvr>
                                        <p:cTn id="23" dur="1" fill="hold">
                                          <p:stCondLst>
                                            <p:cond delay="0"/>
                                          </p:stCondLst>
                                        </p:cTn>
                                        <p:tgtEl>
                                          <p:spTgt spid="15"/>
                                        </p:tgtEl>
                                        <p:attrNameLst>
                                          <p:attrName>style.visibility</p:attrName>
                                        </p:attrNameLst>
                                      </p:cBhvr>
                                      <p:to>
                                        <p:strVal val="visible"/>
                                      </p:to>
                                    </p:set>
                                    <p:anim calcmode="lin" valueType="num">
                                      <p:cBhvr>
                                        <p:cTn id="24" dur="750" fill="hold"/>
                                        <p:tgtEl>
                                          <p:spTgt spid="15"/>
                                        </p:tgtEl>
                                        <p:attrNameLst>
                                          <p:attrName>ppt_w</p:attrName>
                                        </p:attrNameLst>
                                      </p:cBhvr>
                                      <p:tavLst>
                                        <p:tav tm="0">
                                          <p:val>
                                            <p:fltVal val="0"/>
                                          </p:val>
                                        </p:tav>
                                        <p:tav tm="100000">
                                          <p:val>
                                            <p:strVal val="#ppt_w"/>
                                          </p:val>
                                        </p:tav>
                                      </p:tavLst>
                                    </p:anim>
                                    <p:anim calcmode="lin" valueType="num">
                                      <p:cBhvr>
                                        <p:cTn id="25" dur="750" fill="hold"/>
                                        <p:tgtEl>
                                          <p:spTgt spid="15"/>
                                        </p:tgtEl>
                                        <p:attrNameLst>
                                          <p:attrName>ppt_h</p:attrName>
                                        </p:attrNameLst>
                                      </p:cBhvr>
                                      <p:tavLst>
                                        <p:tav tm="0">
                                          <p:val>
                                            <p:fltVal val="0"/>
                                          </p:val>
                                        </p:tav>
                                        <p:tav tm="100000">
                                          <p:val>
                                            <p:strVal val="#ppt_h"/>
                                          </p:val>
                                        </p:tav>
                                      </p:tavLst>
                                    </p:anim>
                                    <p:animEffect transition="in" filter="fade">
                                      <p:cBhvr>
                                        <p:cTn id="26" dur="750"/>
                                        <p:tgtEl>
                                          <p:spTgt spid="15"/>
                                        </p:tgtEl>
                                      </p:cBhvr>
                                    </p:animEffect>
                                  </p:childTnLst>
                                </p:cTn>
                              </p:par>
                              <p:par>
                                <p:cTn id="27" presetID="53" presetClass="entr" presetSubtype="16" fill="hold" grpId="0" nodeType="withEffect">
                                  <p:stCondLst>
                                    <p:cond delay="1250"/>
                                  </p:stCondLst>
                                  <p:childTnLst>
                                    <p:set>
                                      <p:cBhvr>
                                        <p:cTn id="28" dur="1" fill="hold">
                                          <p:stCondLst>
                                            <p:cond delay="0"/>
                                          </p:stCondLst>
                                        </p:cTn>
                                        <p:tgtEl>
                                          <p:spTgt spid="18"/>
                                        </p:tgtEl>
                                        <p:attrNameLst>
                                          <p:attrName>style.visibility</p:attrName>
                                        </p:attrNameLst>
                                      </p:cBhvr>
                                      <p:to>
                                        <p:strVal val="visible"/>
                                      </p:to>
                                    </p:set>
                                    <p:anim calcmode="lin" valueType="num">
                                      <p:cBhvr>
                                        <p:cTn id="29" dur="750" fill="hold"/>
                                        <p:tgtEl>
                                          <p:spTgt spid="18"/>
                                        </p:tgtEl>
                                        <p:attrNameLst>
                                          <p:attrName>ppt_w</p:attrName>
                                        </p:attrNameLst>
                                      </p:cBhvr>
                                      <p:tavLst>
                                        <p:tav tm="0">
                                          <p:val>
                                            <p:fltVal val="0"/>
                                          </p:val>
                                        </p:tav>
                                        <p:tav tm="100000">
                                          <p:val>
                                            <p:strVal val="#ppt_w"/>
                                          </p:val>
                                        </p:tav>
                                      </p:tavLst>
                                    </p:anim>
                                    <p:anim calcmode="lin" valueType="num">
                                      <p:cBhvr>
                                        <p:cTn id="30" dur="750" fill="hold"/>
                                        <p:tgtEl>
                                          <p:spTgt spid="18"/>
                                        </p:tgtEl>
                                        <p:attrNameLst>
                                          <p:attrName>ppt_h</p:attrName>
                                        </p:attrNameLst>
                                      </p:cBhvr>
                                      <p:tavLst>
                                        <p:tav tm="0">
                                          <p:val>
                                            <p:fltVal val="0"/>
                                          </p:val>
                                        </p:tav>
                                        <p:tav tm="100000">
                                          <p:val>
                                            <p:strVal val="#ppt_h"/>
                                          </p:val>
                                        </p:tav>
                                      </p:tavLst>
                                    </p:anim>
                                    <p:animEffect transition="in" filter="fade">
                                      <p:cBhvr>
                                        <p:cTn id="31" dur="750"/>
                                        <p:tgtEl>
                                          <p:spTgt spid="18"/>
                                        </p:tgtEl>
                                      </p:cBhvr>
                                    </p:animEffect>
                                  </p:childTnLst>
                                </p:cTn>
                              </p:par>
                              <p:par>
                                <p:cTn id="32" presetID="53" presetClass="entr" presetSubtype="16" fill="hold" grpId="0" nodeType="withEffect">
                                  <p:stCondLst>
                                    <p:cond delay="1250"/>
                                  </p:stCondLst>
                                  <p:childTnLst>
                                    <p:set>
                                      <p:cBhvr>
                                        <p:cTn id="33" dur="1" fill="hold">
                                          <p:stCondLst>
                                            <p:cond delay="0"/>
                                          </p:stCondLst>
                                        </p:cTn>
                                        <p:tgtEl>
                                          <p:spTgt spid="21"/>
                                        </p:tgtEl>
                                        <p:attrNameLst>
                                          <p:attrName>style.visibility</p:attrName>
                                        </p:attrNameLst>
                                      </p:cBhvr>
                                      <p:to>
                                        <p:strVal val="visible"/>
                                      </p:to>
                                    </p:set>
                                    <p:anim calcmode="lin" valueType="num">
                                      <p:cBhvr>
                                        <p:cTn id="34" dur="750" fill="hold"/>
                                        <p:tgtEl>
                                          <p:spTgt spid="21"/>
                                        </p:tgtEl>
                                        <p:attrNameLst>
                                          <p:attrName>ppt_w</p:attrName>
                                        </p:attrNameLst>
                                      </p:cBhvr>
                                      <p:tavLst>
                                        <p:tav tm="0">
                                          <p:val>
                                            <p:fltVal val="0"/>
                                          </p:val>
                                        </p:tav>
                                        <p:tav tm="100000">
                                          <p:val>
                                            <p:strVal val="#ppt_w"/>
                                          </p:val>
                                        </p:tav>
                                      </p:tavLst>
                                    </p:anim>
                                    <p:anim calcmode="lin" valueType="num">
                                      <p:cBhvr>
                                        <p:cTn id="35" dur="750" fill="hold"/>
                                        <p:tgtEl>
                                          <p:spTgt spid="21"/>
                                        </p:tgtEl>
                                        <p:attrNameLst>
                                          <p:attrName>ppt_h</p:attrName>
                                        </p:attrNameLst>
                                      </p:cBhvr>
                                      <p:tavLst>
                                        <p:tav tm="0">
                                          <p:val>
                                            <p:fltVal val="0"/>
                                          </p:val>
                                        </p:tav>
                                        <p:tav tm="100000">
                                          <p:val>
                                            <p:strVal val="#ppt_h"/>
                                          </p:val>
                                        </p:tav>
                                      </p:tavLst>
                                    </p:anim>
                                    <p:animEffect transition="in" filter="fade">
                                      <p:cBhvr>
                                        <p:cTn id="36" dur="750"/>
                                        <p:tgtEl>
                                          <p:spTgt spid="21"/>
                                        </p:tgtEl>
                                      </p:cBhvr>
                                    </p:animEffect>
                                  </p:childTnLst>
                                </p:cTn>
                              </p:par>
                              <p:par>
                                <p:cTn id="37" presetID="53" presetClass="entr" presetSubtype="16" fill="hold" grpId="0" nodeType="withEffect">
                                  <p:stCondLst>
                                    <p:cond delay="1250"/>
                                  </p:stCondLst>
                                  <p:childTnLst>
                                    <p:set>
                                      <p:cBhvr>
                                        <p:cTn id="38" dur="1" fill="hold">
                                          <p:stCondLst>
                                            <p:cond delay="0"/>
                                          </p:stCondLst>
                                        </p:cTn>
                                        <p:tgtEl>
                                          <p:spTgt spid="22"/>
                                        </p:tgtEl>
                                        <p:attrNameLst>
                                          <p:attrName>style.visibility</p:attrName>
                                        </p:attrNameLst>
                                      </p:cBhvr>
                                      <p:to>
                                        <p:strVal val="visible"/>
                                      </p:to>
                                    </p:set>
                                    <p:anim calcmode="lin" valueType="num">
                                      <p:cBhvr>
                                        <p:cTn id="39" dur="750" fill="hold"/>
                                        <p:tgtEl>
                                          <p:spTgt spid="22"/>
                                        </p:tgtEl>
                                        <p:attrNameLst>
                                          <p:attrName>ppt_w</p:attrName>
                                        </p:attrNameLst>
                                      </p:cBhvr>
                                      <p:tavLst>
                                        <p:tav tm="0">
                                          <p:val>
                                            <p:fltVal val="0"/>
                                          </p:val>
                                        </p:tav>
                                        <p:tav tm="100000">
                                          <p:val>
                                            <p:strVal val="#ppt_w"/>
                                          </p:val>
                                        </p:tav>
                                      </p:tavLst>
                                    </p:anim>
                                    <p:anim calcmode="lin" valueType="num">
                                      <p:cBhvr>
                                        <p:cTn id="40" dur="750" fill="hold"/>
                                        <p:tgtEl>
                                          <p:spTgt spid="22"/>
                                        </p:tgtEl>
                                        <p:attrNameLst>
                                          <p:attrName>ppt_h</p:attrName>
                                        </p:attrNameLst>
                                      </p:cBhvr>
                                      <p:tavLst>
                                        <p:tav tm="0">
                                          <p:val>
                                            <p:fltVal val="0"/>
                                          </p:val>
                                        </p:tav>
                                        <p:tav tm="100000">
                                          <p:val>
                                            <p:strVal val="#ppt_h"/>
                                          </p:val>
                                        </p:tav>
                                      </p:tavLst>
                                    </p:anim>
                                    <p:animEffect transition="in" filter="fade">
                                      <p:cBhvr>
                                        <p:cTn id="41" dur="750"/>
                                        <p:tgtEl>
                                          <p:spTgt spid="22"/>
                                        </p:tgtEl>
                                      </p:cBhvr>
                                    </p:animEffect>
                                  </p:childTnLst>
                                </p:cTn>
                              </p:par>
                              <p:par>
                                <p:cTn id="42" presetID="53" presetClass="entr" presetSubtype="16" fill="hold" grpId="0" nodeType="withEffect">
                                  <p:stCondLst>
                                    <p:cond delay="1250"/>
                                  </p:stCondLst>
                                  <p:childTnLst>
                                    <p:set>
                                      <p:cBhvr>
                                        <p:cTn id="43" dur="1" fill="hold">
                                          <p:stCondLst>
                                            <p:cond delay="0"/>
                                          </p:stCondLst>
                                        </p:cTn>
                                        <p:tgtEl>
                                          <p:spTgt spid="20"/>
                                        </p:tgtEl>
                                        <p:attrNameLst>
                                          <p:attrName>style.visibility</p:attrName>
                                        </p:attrNameLst>
                                      </p:cBhvr>
                                      <p:to>
                                        <p:strVal val="visible"/>
                                      </p:to>
                                    </p:set>
                                    <p:anim calcmode="lin" valueType="num">
                                      <p:cBhvr>
                                        <p:cTn id="44" dur="750" fill="hold"/>
                                        <p:tgtEl>
                                          <p:spTgt spid="20"/>
                                        </p:tgtEl>
                                        <p:attrNameLst>
                                          <p:attrName>ppt_w</p:attrName>
                                        </p:attrNameLst>
                                      </p:cBhvr>
                                      <p:tavLst>
                                        <p:tav tm="0">
                                          <p:val>
                                            <p:fltVal val="0"/>
                                          </p:val>
                                        </p:tav>
                                        <p:tav tm="100000">
                                          <p:val>
                                            <p:strVal val="#ppt_w"/>
                                          </p:val>
                                        </p:tav>
                                      </p:tavLst>
                                    </p:anim>
                                    <p:anim calcmode="lin" valueType="num">
                                      <p:cBhvr>
                                        <p:cTn id="45" dur="750" fill="hold"/>
                                        <p:tgtEl>
                                          <p:spTgt spid="20"/>
                                        </p:tgtEl>
                                        <p:attrNameLst>
                                          <p:attrName>ppt_h</p:attrName>
                                        </p:attrNameLst>
                                      </p:cBhvr>
                                      <p:tavLst>
                                        <p:tav tm="0">
                                          <p:val>
                                            <p:fltVal val="0"/>
                                          </p:val>
                                        </p:tav>
                                        <p:tav tm="100000">
                                          <p:val>
                                            <p:strVal val="#ppt_h"/>
                                          </p:val>
                                        </p:tav>
                                      </p:tavLst>
                                    </p:anim>
                                    <p:animEffect transition="in" filter="fade">
                                      <p:cBhvr>
                                        <p:cTn id="46" dur="750"/>
                                        <p:tgtEl>
                                          <p:spTgt spid="20"/>
                                        </p:tgtEl>
                                      </p:cBhvr>
                                    </p:animEffect>
                                  </p:childTnLst>
                                </p:cTn>
                              </p:par>
                              <p:par>
                                <p:cTn id="47" presetID="22" presetClass="entr" presetSubtype="8" fill="hold" grpId="0" nodeType="withEffect">
                                  <p:stCondLst>
                                    <p:cond delay="1750"/>
                                  </p:stCondLst>
                                  <p:childTnLst>
                                    <p:set>
                                      <p:cBhvr>
                                        <p:cTn id="48" dur="1" fill="hold">
                                          <p:stCondLst>
                                            <p:cond delay="0"/>
                                          </p:stCondLst>
                                        </p:cTn>
                                        <p:tgtEl>
                                          <p:spTgt spid="27"/>
                                        </p:tgtEl>
                                        <p:attrNameLst>
                                          <p:attrName>style.visibility</p:attrName>
                                        </p:attrNameLst>
                                      </p:cBhvr>
                                      <p:to>
                                        <p:strVal val="visible"/>
                                      </p:to>
                                    </p:set>
                                    <p:animEffect transition="in" filter="wipe(left)">
                                      <p:cBhvr>
                                        <p:cTn id="49" dur="1000"/>
                                        <p:tgtEl>
                                          <p:spTgt spid="27"/>
                                        </p:tgtEl>
                                      </p:cBhvr>
                                    </p:animEffect>
                                  </p:childTnLst>
                                </p:cTn>
                              </p:par>
                              <p:par>
                                <p:cTn id="50" presetID="22" presetClass="entr" presetSubtype="2" fill="hold" grpId="0" nodeType="withEffect">
                                  <p:stCondLst>
                                    <p:cond delay="1750"/>
                                  </p:stCondLst>
                                  <p:childTnLst>
                                    <p:set>
                                      <p:cBhvr>
                                        <p:cTn id="51" dur="1" fill="hold">
                                          <p:stCondLst>
                                            <p:cond delay="0"/>
                                          </p:stCondLst>
                                        </p:cTn>
                                        <p:tgtEl>
                                          <p:spTgt spid="28"/>
                                        </p:tgtEl>
                                        <p:attrNameLst>
                                          <p:attrName>style.visibility</p:attrName>
                                        </p:attrNameLst>
                                      </p:cBhvr>
                                      <p:to>
                                        <p:strVal val="visible"/>
                                      </p:to>
                                    </p:set>
                                    <p:animEffect transition="in" filter="wipe(right)">
                                      <p:cBhvr>
                                        <p:cTn id="52" dur="1000"/>
                                        <p:tgtEl>
                                          <p:spTgt spid="28"/>
                                        </p:tgtEl>
                                      </p:cBhvr>
                                    </p:animEffect>
                                  </p:childTnLst>
                                </p:cTn>
                              </p:par>
                              <p:par>
                                <p:cTn id="53" presetID="22" presetClass="entr" presetSubtype="2" fill="hold" grpId="0" nodeType="withEffect">
                                  <p:stCondLst>
                                    <p:cond delay="1750"/>
                                  </p:stCondLst>
                                  <p:childTnLst>
                                    <p:set>
                                      <p:cBhvr>
                                        <p:cTn id="54" dur="1" fill="hold">
                                          <p:stCondLst>
                                            <p:cond delay="0"/>
                                          </p:stCondLst>
                                        </p:cTn>
                                        <p:tgtEl>
                                          <p:spTgt spid="29"/>
                                        </p:tgtEl>
                                        <p:attrNameLst>
                                          <p:attrName>style.visibility</p:attrName>
                                        </p:attrNameLst>
                                      </p:cBhvr>
                                      <p:to>
                                        <p:strVal val="visible"/>
                                      </p:to>
                                    </p:set>
                                    <p:animEffect transition="in" filter="wipe(right)">
                                      <p:cBhvr>
                                        <p:cTn id="55" dur="750"/>
                                        <p:tgtEl>
                                          <p:spTgt spid="29"/>
                                        </p:tgtEl>
                                      </p:cBhvr>
                                    </p:animEffect>
                                  </p:childTnLst>
                                </p:cTn>
                              </p:par>
                              <p:par>
                                <p:cTn id="56" presetID="22" presetClass="entr" presetSubtype="2" fill="hold" grpId="0" nodeType="withEffect">
                                  <p:stCondLst>
                                    <p:cond delay="1750"/>
                                  </p:stCondLst>
                                  <p:childTnLst>
                                    <p:set>
                                      <p:cBhvr>
                                        <p:cTn id="57" dur="1" fill="hold">
                                          <p:stCondLst>
                                            <p:cond delay="0"/>
                                          </p:stCondLst>
                                        </p:cTn>
                                        <p:tgtEl>
                                          <p:spTgt spid="30"/>
                                        </p:tgtEl>
                                        <p:attrNameLst>
                                          <p:attrName>style.visibility</p:attrName>
                                        </p:attrNameLst>
                                      </p:cBhvr>
                                      <p:to>
                                        <p:strVal val="visible"/>
                                      </p:to>
                                    </p:set>
                                    <p:animEffect transition="in" filter="wipe(right)">
                                      <p:cBhvr>
                                        <p:cTn id="58" dur="1000"/>
                                        <p:tgtEl>
                                          <p:spTgt spid="30"/>
                                        </p:tgtEl>
                                      </p:cBhvr>
                                    </p:animEffect>
                                  </p:childTnLst>
                                </p:cTn>
                              </p:par>
                              <p:par>
                                <p:cTn id="59" presetID="22" presetClass="entr" presetSubtype="8" fill="hold" grpId="0" nodeType="withEffect">
                                  <p:stCondLst>
                                    <p:cond delay="1750"/>
                                  </p:stCondLst>
                                  <p:childTnLst>
                                    <p:set>
                                      <p:cBhvr>
                                        <p:cTn id="60" dur="1" fill="hold">
                                          <p:stCondLst>
                                            <p:cond delay="0"/>
                                          </p:stCondLst>
                                        </p:cTn>
                                        <p:tgtEl>
                                          <p:spTgt spid="25"/>
                                        </p:tgtEl>
                                        <p:attrNameLst>
                                          <p:attrName>style.visibility</p:attrName>
                                        </p:attrNameLst>
                                      </p:cBhvr>
                                      <p:to>
                                        <p:strVal val="visible"/>
                                      </p:to>
                                    </p:set>
                                    <p:animEffect transition="in" filter="wipe(left)">
                                      <p:cBhvr>
                                        <p:cTn id="61" dur="750"/>
                                        <p:tgtEl>
                                          <p:spTgt spid="25"/>
                                        </p:tgtEl>
                                      </p:cBhvr>
                                    </p:animEffect>
                                  </p:childTnLst>
                                </p:cTn>
                              </p:par>
                              <p:par>
                                <p:cTn id="62" presetID="22" presetClass="entr" presetSubtype="8" fill="hold" grpId="0" nodeType="withEffect">
                                  <p:stCondLst>
                                    <p:cond delay="1750"/>
                                  </p:stCondLst>
                                  <p:childTnLst>
                                    <p:set>
                                      <p:cBhvr>
                                        <p:cTn id="63" dur="1" fill="hold">
                                          <p:stCondLst>
                                            <p:cond delay="0"/>
                                          </p:stCondLst>
                                        </p:cTn>
                                        <p:tgtEl>
                                          <p:spTgt spid="26"/>
                                        </p:tgtEl>
                                        <p:attrNameLst>
                                          <p:attrName>style.visibility</p:attrName>
                                        </p:attrNameLst>
                                      </p:cBhvr>
                                      <p:to>
                                        <p:strVal val="visible"/>
                                      </p:to>
                                    </p:set>
                                    <p:animEffect transition="in" filter="wipe(left)">
                                      <p:cBhvr>
                                        <p:cTn id="64" dur="1000"/>
                                        <p:tgtEl>
                                          <p:spTgt spid="26"/>
                                        </p:tgtEl>
                                      </p:cBhvr>
                                    </p:animEffect>
                                  </p:childTnLst>
                                </p:cTn>
                              </p:par>
                              <p:par>
                                <p:cTn id="65" presetID="22" presetClass="entr" presetSubtype="8" fill="hold" grpId="0" nodeType="withEffect">
                                  <p:stCondLst>
                                    <p:cond delay="1750"/>
                                  </p:stCondLst>
                                  <p:childTnLst>
                                    <p:set>
                                      <p:cBhvr>
                                        <p:cTn id="66" dur="1" fill="hold">
                                          <p:stCondLst>
                                            <p:cond delay="0"/>
                                          </p:stCondLst>
                                        </p:cTn>
                                        <p:tgtEl>
                                          <p:spTgt spid="31"/>
                                        </p:tgtEl>
                                        <p:attrNameLst>
                                          <p:attrName>style.visibility</p:attrName>
                                        </p:attrNameLst>
                                      </p:cBhvr>
                                      <p:to>
                                        <p:strVal val="visible"/>
                                      </p:to>
                                    </p:set>
                                    <p:animEffect transition="in" filter="wipe(left)">
                                      <p:cBhvr>
                                        <p:cTn id="67" dur="750"/>
                                        <p:tgtEl>
                                          <p:spTgt spid="31"/>
                                        </p:tgtEl>
                                      </p:cBhvr>
                                    </p:animEffect>
                                  </p:childTnLst>
                                </p:cTn>
                              </p:par>
                              <p:par>
                                <p:cTn id="68" presetID="22" presetClass="entr" presetSubtype="8" fill="hold" grpId="0" nodeType="withEffect">
                                  <p:stCondLst>
                                    <p:cond delay="1750"/>
                                  </p:stCondLst>
                                  <p:childTnLst>
                                    <p:set>
                                      <p:cBhvr>
                                        <p:cTn id="69" dur="1" fill="hold">
                                          <p:stCondLst>
                                            <p:cond delay="0"/>
                                          </p:stCondLst>
                                        </p:cTn>
                                        <p:tgtEl>
                                          <p:spTgt spid="32"/>
                                        </p:tgtEl>
                                        <p:attrNameLst>
                                          <p:attrName>style.visibility</p:attrName>
                                        </p:attrNameLst>
                                      </p:cBhvr>
                                      <p:to>
                                        <p:strVal val="visible"/>
                                      </p:to>
                                    </p:set>
                                    <p:animEffect transition="in" filter="wipe(left)">
                                      <p:cBhvr>
                                        <p:cTn id="70" dur="75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7" grpId="1" animBg="1"/>
      <p:bldP spid="7" grpId="2" animBg="1"/>
      <p:bldP spid="12" grpId="0" animBg="1"/>
      <p:bldP spid="15" grpId="0" animBg="1"/>
      <p:bldP spid="18" grpId="0" animBg="1"/>
      <p:bldP spid="20" grpId="0" animBg="1"/>
      <p:bldP spid="21" grpId="0" animBg="1"/>
      <p:bldP spid="22" grpId="0" animBg="1"/>
      <p:bldP spid="25" grpId="0"/>
      <p:bldP spid="26" grpId="0"/>
      <p:bldP spid="27" grpId="0" animBg="1"/>
      <p:bldP spid="28" grpId="0" animBg="1"/>
      <p:bldP spid="29" grpId="0"/>
      <p:bldP spid="30" grpId="0"/>
      <p:bldP spid="31" grpId="0"/>
      <p:bldP spid="3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Freeform 6"/>
          <p:cNvSpPr>
            <a:spLocks noChangeArrowheads="1"/>
          </p:cNvSpPr>
          <p:nvPr/>
        </p:nvSpPr>
        <p:spPr bwMode="auto">
          <a:xfrm>
            <a:off x="3340139" y="3105776"/>
            <a:ext cx="2331547" cy="209501"/>
          </a:xfrm>
          <a:custGeom>
            <a:avLst/>
            <a:gdLst>
              <a:gd name="T0" fmla="*/ 3061 w 3061"/>
              <a:gd name="T1" fmla="*/ 0 h 274"/>
              <a:gd name="T2" fmla="*/ 1623 w 3061"/>
              <a:gd name="T3" fmla="*/ 0 h 274"/>
              <a:gd name="T4" fmla="*/ 471 w 3061"/>
              <a:gd name="T5" fmla="*/ 0 h 274"/>
              <a:gd name="T6" fmla="*/ 0 w 3061"/>
              <a:gd name="T7" fmla="*/ 274 h 274"/>
              <a:gd name="T8" fmla="*/ 2592 w 3061"/>
              <a:gd name="T9" fmla="*/ 274 h 274"/>
              <a:gd name="T10" fmla="*/ 3061 w 3061"/>
              <a:gd name="T11" fmla="*/ 0 h 274"/>
            </a:gdLst>
            <a:ahLst/>
            <a:cxnLst>
              <a:cxn ang="0">
                <a:pos x="T0" y="T1"/>
              </a:cxn>
              <a:cxn ang="0">
                <a:pos x="T2" y="T3"/>
              </a:cxn>
              <a:cxn ang="0">
                <a:pos x="T4" y="T5"/>
              </a:cxn>
              <a:cxn ang="0">
                <a:pos x="T6" y="T7"/>
              </a:cxn>
              <a:cxn ang="0">
                <a:pos x="T8" y="T9"/>
              </a:cxn>
              <a:cxn ang="0">
                <a:pos x="T10" y="T11"/>
              </a:cxn>
            </a:cxnLst>
            <a:rect l="0" t="0" r="r" b="b"/>
            <a:pathLst>
              <a:path w="3061" h="274">
                <a:moveTo>
                  <a:pt x="3061" y="0"/>
                </a:moveTo>
                <a:cubicBezTo>
                  <a:pt x="1623" y="0"/>
                  <a:pt x="1623" y="0"/>
                  <a:pt x="1623" y="0"/>
                </a:cubicBezTo>
                <a:cubicBezTo>
                  <a:pt x="471" y="0"/>
                  <a:pt x="471" y="0"/>
                  <a:pt x="471" y="0"/>
                </a:cubicBezTo>
                <a:cubicBezTo>
                  <a:pt x="0" y="274"/>
                  <a:pt x="0" y="274"/>
                  <a:pt x="0" y="274"/>
                </a:cubicBezTo>
                <a:cubicBezTo>
                  <a:pt x="2592" y="274"/>
                  <a:pt x="2592" y="274"/>
                  <a:pt x="2592" y="274"/>
                </a:cubicBezTo>
                <a:cubicBezTo>
                  <a:pt x="2592" y="274"/>
                  <a:pt x="3043" y="9"/>
                  <a:pt x="3061" y="0"/>
                </a:cubicBezTo>
              </a:path>
            </a:pathLst>
          </a:custGeom>
          <a:solidFill>
            <a:schemeClr val="bg1">
              <a:lumMod val="85000"/>
            </a:schemeClr>
          </a:solidFill>
          <a:ln>
            <a:noFill/>
          </a:ln>
        </p:spPr>
        <p:txBody>
          <a:bodyPr lIns="68571" tIns="34285" rIns="68571" bIns="34285"/>
          <a:lstStyle/>
          <a:p>
            <a:endParaRPr lang="zh-CN" altLang="en-US">
              <a:solidFill>
                <a:srgbClr val="000000"/>
              </a:solidFill>
            </a:endParaRPr>
          </a:p>
        </p:txBody>
      </p:sp>
      <p:sp>
        <p:nvSpPr>
          <p:cNvPr id="6" name="Freeform 14"/>
          <p:cNvSpPr>
            <a:spLocks noChangeArrowheads="1"/>
          </p:cNvSpPr>
          <p:nvPr/>
        </p:nvSpPr>
        <p:spPr bwMode="auto">
          <a:xfrm>
            <a:off x="3790253" y="2428467"/>
            <a:ext cx="1489665" cy="133319"/>
          </a:xfrm>
          <a:custGeom>
            <a:avLst/>
            <a:gdLst>
              <a:gd name="T0" fmla="*/ 1955 w 1955"/>
              <a:gd name="T1" fmla="*/ 0 h 175"/>
              <a:gd name="T2" fmla="*/ 301 w 1955"/>
              <a:gd name="T3" fmla="*/ 0 h 175"/>
              <a:gd name="T4" fmla="*/ 0 w 1955"/>
              <a:gd name="T5" fmla="*/ 175 h 175"/>
              <a:gd name="T6" fmla="*/ 1655 w 1955"/>
              <a:gd name="T7" fmla="*/ 175 h 175"/>
              <a:gd name="T8" fmla="*/ 1955 w 1955"/>
              <a:gd name="T9" fmla="*/ 0 h 175"/>
            </a:gdLst>
            <a:ahLst/>
            <a:cxnLst>
              <a:cxn ang="0">
                <a:pos x="T0" y="T1"/>
              </a:cxn>
              <a:cxn ang="0">
                <a:pos x="T2" y="T3"/>
              </a:cxn>
              <a:cxn ang="0">
                <a:pos x="T4" y="T5"/>
              </a:cxn>
              <a:cxn ang="0">
                <a:pos x="T6" y="T7"/>
              </a:cxn>
              <a:cxn ang="0">
                <a:pos x="T8" y="T9"/>
              </a:cxn>
            </a:cxnLst>
            <a:rect l="0" t="0" r="r" b="b"/>
            <a:pathLst>
              <a:path w="1955" h="175">
                <a:moveTo>
                  <a:pt x="1955" y="0"/>
                </a:moveTo>
                <a:cubicBezTo>
                  <a:pt x="301" y="0"/>
                  <a:pt x="301" y="0"/>
                  <a:pt x="301" y="0"/>
                </a:cubicBezTo>
                <a:cubicBezTo>
                  <a:pt x="0" y="175"/>
                  <a:pt x="0" y="175"/>
                  <a:pt x="0" y="175"/>
                </a:cubicBezTo>
                <a:cubicBezTo>
                  <a:pt x="1655" y="175"/>
                  <a:pt x="1655" y="175"/>
                  <a:pt x="1655" y="175"/>
                </a:cubicBezTo>
                <a:cubicBezTo>
                  <a:pt x="1655" y="175"/>
                  <a:pt x="1954" y="0"/>
                  <a:pt x="1955" y="0"/>
                </a:cubicBezTo>
              </a:path>
            </a:pathLst>
          </a:custGeom>
          <a:solidFill>
            <a:schemeClr val="bg1">
              <a:lumMod val="85000"/>
            </a:schemeClr>
          </a:solidFill>
          <a:ln>
            <a:noFill/>
          </a:ln>
        </p:spPr>
        <p:txBody>
          <a:bodyPr lIns="68571" tIns="34285" rIns="68571" bIns="34285"/>
          <a:lstStyle/>
          <a:p>
            <a:endParaRPr lang="zh-CN" altLang="en-US">
              <a:solidFill>
                <a:srgbClr val="000000"/>
              </a:solidFill>
            </a:endParaRPr>
          </a:p>
        </p:txBody>
      </p:sp>
      <p:sp>
        <p:nvSpPr>
          <p:cNvPr id="7" name="Freeform 16"/>
          <p:cNvSpPr>
            <a:spLocks noChangeArrowheads="1"/>
          </p:cNvSpPr>
          <p:nvPr/>
        </p:nvSpPr>
        <p:spPr bwMode="auto">
          <a:xfrm>
            <a:off x="4184401" y="1746398"/>
            <a:ext cx="702560" cy="135700"/>
          </a:xfrm>
          <a:custGeom>
            <a:avLst/>
            <a:gdLst>
              <a:gd name="T0" fmla="*/ 921 w 922"/>
              <a:gd name="T1" fmla="*/ 0 h 179"/>
              <a:gd name="T2" fmla="*/ 298 w 922"/>
              <a:gd name="T3" fmla="*/ 0 h 179"/>
              <a:gd name="T4" fmla="*/ 0 w 922"/>
              <a:gd name="T5" fmla="*/ 179 h 179"/>
              <a:gd name="T6" fmla="*/ 626 w 922"/>
              <a:gd name="T7" fmla="*/ 179 h 179"/>
              <a:gd name="T8" fmla="*/ 921 w 922"/>
              <a:gd name="T9" fmla="*/ 0 h 179"/>
            </a:gdLst>
            <a:ahLst/>
            <a:cxnLst>
              <a:cxn ang="0">
                <a:pos x="T0" y="T1"/>
              </a:cxn>
              <a:cxn ang="0">
                <a:pos x="T2" y="T3"/>
              </a:cxn>
              <a:cxn ang="0">
                <a:pos x="T4" y="T5"/>
              </a:cxn>
              <a:cxn ang="0">
                <a:pos x="T6" y="T7"/>
              </a:cxn>
              <a:cxn ang="0">
                <a:pos x="T8" y="T9"/>
              </a:cxn>
            </a:cxnLst>
            <a:rect l="0" t="0" r="r" b="b"/>
            <a:pathLst>
              <a:path w="922" h="179">
                <a:moveTo>
                  <a:pt x="921" y="0"/>
                </a:moveTo>
                <a:cubicBezTo>
                  <a:pt x="298" y="0"/>
                  <a:pt x="298" y="0"/>
                  <a:pt x="298" y="0"/>
                </a:cubicBezTo>
                <a:cubicBezTo>
                  <a:pt x="298" y="0"/>
                  <a:pt x="2" y="179"/>
                  <a:pt x="0" y="179"/>
                </a:cubicBezTo>
                <a:cubicBezTo>
                  <a:pt x="626" y="179"/>
                  <a:pt x="626" y="179"/>
                  <a:pt x="626" y="179"/>
                </a:cubicBezTo>
                <a:cubicBezTo>
                  <a:pt x="626" y="179"/>
                  <a:pt x="922" y="0"/>
                  <a:pt x="921" y="0"/>
                </a:cubicBezTo>
              </a:path>
            </a:pathLst>
          </a:custGeom>
          <a:solidFill>
            <a:schemeClr val="bg1">
              <a:lumMod val="85000"/>
            </a:schemeClr>
          </a:solidFill>
          <a:ln>
            <a:noFill/>
          </a:ln>
        </p:spPr>
        <p:txBody>
          <a:bodyPr lIns="68571" tIns="34285" rIns="68571" bIns="34285"/>
          <a:lstStyle/>
          <a:p>
            <a:endParaRPr lang="zh-CN" altLang="en-US">
              <a:solidFill>
                <a:srgbClr val="000000"/>
              </a:solidFill>
            </a:endParaRPr>
          </a:p>
        </p:txBody>
      </p:sp>
      <p:sp>
        <p:nvSpPr>
          <p:cNvPr id="9" name="Freeform 7"/>
          <p:cNvSpPr>
            <a:spLocks noChangeArrowheads="1"/>
          </p:cNvSpPr>
          <p:nvPr/>
        </p:nvSpPr>
        <p:spPr bwMode="auto">
          <a:xfrm>
            <a:off x="2856682" y="3315278"/>
            <a:ext cx="3421111" cy="853480"/>
          </a:xfrm>
          <a:custGeom>
            <a:avLst/>
            <a:gdLst>
              <a:gd name="T0" fmla="*/ 508 w 3590"/>
              <a:gd name="T1" fmla="*/ 0 h 895"/>
              <a:gd name="T2" fmla="*/ 0 w 3590"/>
              <a:gd name="T3" fmla="*/ 895 h 895"/>
              <a:gd name="T4" fmla="*/ 1795 w 3590"/>
              <a:gd name="T5" fmla="*/ 895 h 895"/>
              <a:gd name="T6" fmla="*/ 3590 w 3590"/>
              <a:gd name="T7" fmla="*/ 895 h 895"/>
              <a:gd name="T8" fmla="*/ 3082 w 3590"/>
              <a:gd name="T9" fmla="*/ 0 h 895"/>
              <a:gd name="T10" fmla="*/ 508 w 3590"/>
              <a:gd name="T11" fmla="*/ 0 h 895"/>
            </a:gdLst>
            <a:ahLst/>
            <a:cxnLst>
              <a:cxn ang="0">
                <a:pos x="T0" y="T1"/>
              </a:cxn>
              <a:cxn ang="0">
                <a:pos x="T2" y="T3"/>
              </a:cxn>
              <a:cxn ang="0">
                <a:pos x="T4" y="T5"/>
              </a:cxn>
              <a:cxn ang="0">
                <a:pos x="T6" y="T7"/>
              </a:cxn>
              <a:cxn ang="0">
                <a:pos x="T8" y="T9"/>
              </a:cxn>
              <a:cxn ang="0">
                <a:pos x="T10" y="T11"/>
              </a:cxn>
            </a:cxnLst>
            <a:rect l="0" t="0" r="r" b="b"/>
            <a:pathLst>
              <a:path w="3590" h="895">
                <a:moveTo>
                  <a:pt x="508" y="0"/>
                </a:moveTo>
                <a:lnTo>
                  <a:pt x="0" y="895"/>
                </a:lnTo>
                <a:lnTo>
                  <a:pt x="1795" y="895"/>
                </a:lnTo>
                <a:lnTo>
                  <a:pt x="3590" y="895"/>
                </a:lnTo>
                <a:lnTo>
                  <a:pt x="3082" y="0"/>
                </a:lnTo>
                <a:lnTo>
                  <a:pt x="508" y="0"/>
                </a:lnTo>
                <a:close/>
              </a:path>
            </a:pathLst>
          </a:custGeom>
          <a:solidFill>
            <a:schemeClr val="accent4"/>
          </a:solidFill>
          <a:ln>
            <a:noFill/>
          </a:ln>
        </p:spPr>
        <p:txBody>
          <a:bodyPr lIns="68571" tIns="34285" rIns="68571" bIns="34285"/>
          <a:lstStyle/>
          <a:p>
            <a:endParaRPr lang="zh-CN" altLang="en-US">
              <a:solidFill>
                <a:srgbClr val="000000"/>
              </a:solidFill>
            </a:endParaRPr>
          </a:p>
        </p:txBody>
      </p:sp>
      <p:sp>
        <p:nvSpPr>
          <p:cNvPr id="10" name="Freeform 8"/>
          <p:cNvSpPr>
            <a:spLocks noChangeArrowheads="1"/>
          </p:cNvSpPr>
          <p:nvPr/>
        </p:nvSpPr>
        <p:spPr bwMode="auto">
          <a:xfrm>
            <a:off x="4266565" y="1203598"/>
            <a:ext cx="620396" cy="542799"/>
          </a:xfrm>
          <a:custGeom>
            <a:avLst/>
            <a:gdLst>
              <a:gd name="T0" fmla="*/ 651 w 651"/>
              <a:gd name="T1" fmla="*/ 570 h 570"/>
              <a:gd name="T2" fmla="*/ 325 w 651"/>
              <a:gd name="T3" fmla="*/ 0 h 570"/>
              <a:gd name="T4" fmla="*/ 0 w 651"/>
              <a:gd name="T5" fmla="*/ 570 h 570"/>
              <a:gd name="T6" fmla="*/ 651 w 651"/>
              <a:gd name="T7" fmla="*/ 570 h 570"/>
            </a:gdLst>
            <a:ahLst/>
            <a:cxnLst>
              <a:cxn ang="0">
                <a:pos x="T0" y="T1"/>
              </a:cxn>
              <a:cxn ang="0">
                <a:pos x="T2" y="T3"/>
              </a:cxn>
              <a:cxn ang="0">
                <a:pos x="T4" y="T5"/>
              </a:cxn>
              <a:cxn ang="0">
                <a:pos x="T6" y="T7"/>
              </a:cxn>
            </a:cxnLst>
            <a:rect l="0" t="0" r="r" b="b"/>
            <a:pathLst>
              <a:path w="651" h="570">
                <a:moveTo>
                  <a:pt x="651" y="570"/>
                </a:moveTo>
                <a:lnTo>
                  <a:pt x="325" y="0"/>
                </a:lnTo>
                <a:lnTo>
                  <a:pt x="0" y="570"/>
                </a:lnTo>
                <a:lnTo>
                  <a:pt x="651" y="570"/>
                </a:lnTo>
                <a:close/>
              </a:path>
            </a:pathLst>
          </a:custGeom>
          <a:solidFill>
            <a:schemeClr val="accent1"/>
          </a:solidFill>
          <a:ln>
            <a:noFill/>
          </a:ln>
        </p:spPr>
        <p:txBody>
          <a:bodyPr lIns="68571" tIns="34285" rIns="68571" bIns="34285"/>
          <a:lstStyle/>
          <a:p>
            <a:endParaRPr lang="zh-CN" altLang="en-US">
              <a:solidFill>
                <a:srgbClr val="000000"/>
              </a:solidFill>
            </a:endParaRPr>
          </a:p>
        </p:txBody>
      </p:sp>
      <p:sp>
        <p:nvSpPr>
          <p:cNvPr id="11" name="Freeform 10"/>
          <p:cNvSpPr>
            <a:spLocks noChangeArrowheads="1"/>
          </p:cNvSpPr>
          <p:nvPr/>
        </p:nvSpPr>
        <p:spPr bwMode="auto">
          <a:xfrm>
            <a:off x="3872417" y="1882097"/>
            <a:ext cx="1407502" cy="546370"/>
          </a:xfrm>
          <a:custGeom>
            <a:avLst/>
            <a:gdLst>
              <a:gd name="T0" fmla="*/ 1313 w 1477"/>
              <a:gd name="T1" fmla="*/ 287 h 573"/>
              <a:gd name="T2" fmla="*/ 1150 w 1477"/>
              <a:gd name="T3" fmla="*/ 0 h 573"/>
              <a:gd name="T4" fmla="*/ 327 w 1477"/>
              <a:gd name="T5" fmla="*/ 0 h 573"/>
              <a:gd name="T6" fmla="*/ 164 w 1477"/>
              <a:gd name="T7" fmla="*/ 287 h 573"/>
              <a:gd name="T8" fmla="*/ 0 w 1477"/>
              <a:gd name="T9" fmla="*/ 573 h 573"/>
              <a:gd name="T10" fmla="*/ 1477 w 1477"/>
              <a:gd name="T11" fmla="*/ 573 h 573"/>
              <a:gd name="T12" fmla="*/ 1313 w 1477"/>
              <a:gd name="T13" fmla="*/ 287 h 573"/>
            </a:gdLst>
            <a:ahLst/>
            <a:cxnLst>
              <a:cxn ang="0">
                <a:pos x="T0" y="T1"/>
              </a:cxn>
              <a:cxn ang="0">
                <a:pos x="T2" y="T3"/>
              </a:cxn>
              <a:cxn ang="0">
                <a:pos x="T4" y="T5"/>
              </a:cxn>
              <a:cxn ang="0">
                <a:pos x="T6" y="T7"/>
              </a:cxn>
              <a:cxn ang="0">
                <a:pos x="T8" y="T9"/>
              </a:cxn>
              <a:cxn ang="0">
                <a:pos x="T10" y="T11"/>
              </a:cxn>
              <a:cxn ang="0">
                <a:pos x="T12" y="T13"/>
              </a:cxn>
            </a:cxnLst>
            <a:rect l="0" t="0" r="r" b="b"/>
            <a:pathLst>
              <a:path w="1477" h="573">
                <a:moveTo>
                  <a:pt x="1313" y="287"/>
                </a:moveTo>
                <a:lnTo>
                  <a:pt x="1150" y="0"/>
                </a:lnTo>
                <a:lnTo>
                  <a:pt x="327" y="0"/>
                </a:lnTo>
                <a:lnTo>
                  <a:pt x="164" y="287"/>
                </a:lnTo>
                <a:lnTo>
                  <a:pt x="0" y="573"/>
                </a:lnTo>
                <a:lnTo>
                  <a:pt x="1477" y="573"/>
                </a:lnTo>
                <a:lnTo>
                  <a:pt x="1313" y="287"/>
                </a:lnTo>
              </a:path>
            </a:pathLst>
          </a:custGeom>
          <a:solidFill>
            <a:schemeClr val="accent2"/>
          </a:solidFill>
          <a:ln>
            <a:noFill/>
          </a:ln>
        </p:spPr>
        <p:txBody>
          <a:bodyPr lIns="68571" tIns="34285" rIns="68571" bIns="34285"/>
          <a:lstStyle/>
          <a:p>
            <a:endParaRPr lang="zh-CN" altLang="en-US">
              <a:solidFill>
                <a:srgbClr val="000000"/>
              </a:solidFill>
            </a:endParaRPr>
          </a:p>
        </p:txBody>
      </p:sp>
      <p:sp>
        <p:nvSpPr>
          <p:cNvPr id="12" name="Freeform 12"/>
          <p:cNvSpPr>
            <a:spLocks noChangeArrowheads="1"/>
          </p:cNvSpPr>
          <p:nvPr/>
        </p:nvSpPr>
        <p:spPr bwMode="auto">
          <a:xfrm>
            <a:off x="3480650" y="2559406"/>
            <a:ext cx="2191035" cy="546371"/>
          </a:xfrm>
          <a:custGeom>
            <a:avLst/>
            <a:gdLst>
              <a:gd name="T0" fmla="*/ 325 w 2299"/>
              <a:gd name="T1" fmla="*/ 0 h 574"/>
              <a:gd name="T2" fmla="*/ 0 w 2299"/>
              <a:gd name="T3" fmla="*/ 574 h 574"/>
              <a:gd name="T4" fmla="*/ 1149 w 2299"/>
              <a:gd name="T5" fmla="*/ 574 h 574"/>
              <a:gd name="T6" fmla="*/ 2299 w 2299"/>
              <a:gd name="T7" fmla="*/ 574 h 574"/>
              <a:gd name="T8" fmla="*/ 1974 w 2299"/>
              <a:gd name="T9" fmla="*/ 0 h 574"/>
              <a:gd name="T10" fmla="*/ 325 w 2299"/>
              <a:gd name="T11" fmla="*/ 0 h 574"/>
            </a:gdLst>
            <a:ahLst/>
            <a:cxnLst>
              <a:cxn ang="0">
                <a:pos x="T0" y="T1"/>
              </a:cxn>
              <a:cxn ang="0">
                <a:pos x="T2" y="T3"/>
              </a:cxn>
              <a:cxn ang="0">
                <a:pos x="T4" y="T5"/>
              </a:cxn>
              <a:cxn ang="0">
                <a:pos x="T6" y="T7"/>
              </a:cxn>
              <a:cxn ang="0">
                <a:pos x="T8" y="T9"/>
              </a:cxn>
              <a:cxn ang="0">
                <a:pos x="T10" y="T11"/>
              </a:cxn>
            </a:cxnLst>
            <a:rect l="0" t="0" r="r" b="b"/>
            <a:pathLst>
              <a:path w="2299" h="574">
                <a:moveTo>
                  <a:pt x="325" y="0"/>
                </a:moveTo>
                <a:lnTo>
                  <a:pt x="0" y="574"/>
                </a:lnTo>
                <a:lnTo>
                  <a:pt x="1149" y="574"/>
                </a:lnTo>
                <a:lnTo>
                  <a:pt x="2299" y="574"/>
                </a:lnTo>
                <a:lnTo>
                  <a:pt x="1974" y="0"/>
                </a:lnTo>
                <a:lnTo>
                  <a:pt x="325" y="0"/>
                </a:lnTo>
              </a:path>
            </a:pathLst>
          </a:custGeom>
          <a:solidFill>
            <a:schemeClr val="accent3"/>
          </a:solidFill>
          <a:ln>
            <a:noFill/>
          </a:ln>
        </p:spPr>
        <p:txBody>
          <a:bodyPr lIns="68571" tIns="34285" rIns="68571" bIns="34285"/>
          <a:lstStyle/>
          <a:p>
            <a:endParaRPr lang="zh-CN" altLang="en-US">
              <a:solidFill>
                <a:srgbClr val="000000"/>
              </a:solidFill>
            </a:endParaRPr>
          </a:p>
        </p:txBody>
      </p:sp>
      <p:grpSp>
        <p:nvGrpSpPr>
          <p:cNvPr id="4" name="组合 12"/>
          <p:cNvGrpSpPr/>
          <p:nvPr/>
        </p:nvGrpSpPr>
        <p:grpSpPr>
          <a:xfrm>
            <a:off x="4469885" y="1384682"/>
            <a:ext cx="188553" cy="279292"/>
            <a:chOff x="1788810" y="2276744"/>
            <a:chExt cx="392113" cy="581026"/>
          </a:xfrm>
          <a:solidFill>
            <a:srgbClr val="FEFEFE"/>
          </a:solidFill>
        </p:grpSpPr>
        <p:sp>
          <p:nvSpPr>
            <p:cNvPr id="14" name="Freeform 9"/>
            <p:cNvSpPr>
              <a:spLocks noEditPoints="1"/>
            </p:cNvSpPr>
            <p:nvPr/>
          </p:nvSpPr>
          <p:spPr bwMode="auto">
            <a:xfrm>
              <a:off x="1788810" y="2276744"/>
              <a:ext cx="392113" cy="430213"/>
            </a:xfrm>
            <a:custGeom>
              <a:avLst/>
              <a:gdLst>
                <a:gd name="T0" fmla="*/ 108 w 149"/>
                <a:gd name="T1" fmla="*/ 163 h 163"/>
                <a:gd name="T2" fmla="*/ 35 w 149"/>
                <a:gd name="T3" fmla="*/ 163 h 163"/>
                <a:gd name="T4" fmla="*/ 35 w 149"/>
                <a:gd name="T5" fmla="*/ 158 h 163"/>
                <a:gd name="T6" fmla="*/ 30 w 149"/>
                <a:gd name="T7" fmla="*/ 142 h 163"/>
                <a:gd name="T8" fmla="*/ 21 w 149"/>
                <a:gd name="T9" fmla="*/ 127 h 163"/>
                <a:gd name="T10" fmla="*/ 0 w 149"/>
                <a:gd name="T11" fmla="*/ 74 h 163"/>
                <a:gd name="T12" fmla="*/ 74 w 149"/>
                <a:gd name="T13" fmla="*/ 0 h 163"/>
                <a:gd name="T14" fmla="*/ 149 w 149"/>
                <a:gd name="T15" fmla="*/ 74 h 163"/>
                <a:gd name="T16" fmla="*/ 127 w 149"/>
                <a:gd name="T17" fmla="*/ 127 h 163"/>
                <a:gd name="T18" fmla="*/ 118 w 149"/>
                <a:gd name="T19" fmla="*/ 142 h 163"/>
                <a:gd name="T20" fmla="*/ 114 w 149"/>
                <a:gd name="T21" fmla="*/ 158 h 163"/>
                <a:gd name="T22" fmla="*/ 113 w 149"/>
                <a:gd name="T23" fmla="*/ 163 h 163"/>
                <a:gd name="T24" fmla="*/ 108 w 149"/>
                <a:gd name="T25" fmla="*/ 163 h 163"/>
                <a:gd name="T26" fmla="*/ 46 w 149"/>
                <a:gd name="T27" fmla="*/ 151 h 163"/>
                <a:gd name="T28" fmla="*/ 103 w 149"/>
                <a:gd name="T29" fmla="*/ 151 h 163"/>
                <a:gd name="T30" fmla="*/ 108 w 149"/>
                <a:gd name="T31" fmla="*/ 136 h 163"/>
                <a:gd name="T32" fmla="*/ 117 w 149"/>
                <a:gd name="T33" fmla="*/ 120 h 163"/>
                <a:gd name="T34" fmla="*/ 136 w 149"/>
                <a:gd name="T35" fmla="*/ 74 h 163"/>
                <a:gd name="T36" fmla="*/ 74 w 149"/>
                <a:gd name="T37" fmla="*/ 12 h 163"/>
                <a:gd name="T38" fmla="*/ 12 w 149"/>
                <a:gd name="T39" fmla="*/ 74 h 163"/>
                <a:gd name="T40" fmla="*/ 31 w 149"/>
                <a:gd name="T41" fmla="*/ 120 h 163"/>
                <a:gd name="T42" fmla="*/ 41 w 149"/>
                <a:gd name="T43" fmla="*/ 136 h 163"/>
                <a:gd name="T44" fmla="*/ 46 w 149"/>
                <a:gd name="T45" fmla="*/ 151 h 1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49" h="163">
                  <a:moveTo>
                    <a:pt x="108" y="163"/>
                  </a:moveTo>
                  <a:cubicBezTo>
                    <a:pt x="35" y="163"/>
                    <a:pt x="35" y="163"/>
                    <a:pt x="35" y="163"/>
                  </a:cubicBezTo>
                  <a:cubicBezTo>
                    <a:pt x="35" y="158"/>
                    <a:pt x="35" y="158"/>
                    <a:pt x="35" y="158"/>
                  </a:cubicBezTo>
                  <a:cubicBezTo>
                    <a:pt x="34" y="153"/>
                    <a:pt x="32" y="144"/>
                    <a:pt x="30" y="142"/>
                  </a:cubicBezTo>
                  <a:cubicBezTo>
                    <a:pt x="28" y="137"/>
                    <a:pt x="24" y="132"/>
                    <a:pt x="21" y="127"/>
                  </a:cubicBezTo>
                  <a:cubicBezTo>
                    <a:pt x="11" y="112"/>
                    <a:pt x="0" y="95"/>
                    <a:pt x="0" y="74"/>
                  </a:cubicBezTo>
                  <a:cubicBezTo>
                    <a:pt x="0" y="33"/>
                    <a:pt x="33" y="0"/>
                    <a:pt x="74" y="0"/>
                  </a:cubicBezTo>
                  <a:cubicBezTo>
                    <a:pt x="115" y="0"/>
                    <a:pt x="149" y="33"/>
                    <a:pt x="149" y="74"/>
                  </a:cubicBezTo>
                  <a:cubicBezTo>
                    <a:pt x="149" y="95"/>
                    <a:pt x="138" y="112"/>
                    <a:pt x="127" y="127"/>
                  </a:cubicBezTo>
                  <a:cubicBezTo>
                    <a:pt x="124" y="132"/>
                    <a:pt x="121" y="137"/>
                    <a:pt x="118" y="142"/>
                  </a:cubicBezTo>
                  <a:cubicBezTo>
                    <a:pt x="117" y="144"/>
                    <a:pt x="115" y="153"/>
                    <a:pt x="114" y="158"/>
                  </a:cubicBezTo>
                  <a:cubicBezTo>
                    <a:pt x="113" y="163"/>
                    <a:pt x="113" y="163"/>
                    <a:pt x="113" y="163"/>
                  </a:cubicBezTo>
                  <a:lnTo>
                    <a:pt x="108" y="163"/>
                  </a:lnTo>
                  <a:close/>
                  <a:moveTo>
                    <a:pt x="46" y="151"/>
                  </a:moveTo>
                  <a:cubicBezTo>
                    <a:pt x="103" y="151"/>
                    <a:pt x="103" y="151"/>
                    <a:pt x="103" y="151"/>
                  </a:cubicBezTo>
                  <a:cubicBezTo>
                    <a:pt x="104" y="146"/>
                    <a:pt x="105" y="139"/>
                    <a:pt x="108" y="136"/>
                  </a:cubicBezTo>
                  <a:cubicBezTo>
                    <a:pt x="111" y="130"/>
                    <a:pt x="114" y="125"/>
                    <a:pt x="117" y="120"/>
                  </a:cubicBezTo>
                  <a:cubicBezTo>
                    <a:pt x="127" y="106"/>
                    <a:pt x="136" y="92"/>
                    <a:pt x="136" y="74"/>
                  </a:cubicBezTo>
                  <a:cubicBezTo>
                    <a:pt x="136" y="40"/>
                    <a:pt x="109" y="12"/>
                    <a:pt x="74" y="12"/>
                  </a:cubicBezTo>
                  <a:cubicBezTo>
                    <a:pt x="40" y="12"/>
                    <a:pt x="12" y="40"/>
                    <a:pt x="12" y="74"/>
                  </a:cubicBezTo>
                  <a:cubicBezTo>
                    <a:pt x="12" y="92"/>
                    <a:pt x="21" y="106"/>
                    <a:pt x="31" y="120"/>
                  </a:cubicBezTo>
                  <a:cubicBezTo>
                    <a:pt x="35" y="125"/>
                    <a:pt x="38" y="130"/>
                    <a:pt x="41" y="136"/>
                  </a:cubicBezTo>
                  <a:cubicBezTo>
                    <a:pt x="43" y="139"/>
                    <a:pt x="45" y="146"/>
                    <a:pt x="46" y="15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prstClr val="white"/>
                </a:solidFill>
              </a:endParaRPr>
            </a:p>
          </p:txBody>
        </p:sp>
        <p:sp>
          <p:nvSpPr>
            <p:cNvPr id="15" name="Freeform 10"/>
            <p:cNvSpPr/>
            <p:nvPr/>
          </p:nvSpPr>
          <p:spPr bwMode="auto">
            <a:xfrm>
              <a:off x="1884060" y="2729182"/>
              <a:ext cx="195263" cy="128588"/>
            </a:xfrm>
            <a:custGeom>
              <a:avLst/>
              <a:gdLst>
                <a:gd name="T0" fmla="*/ 0 w 74"/>
                <a:gd name="T1" fmla="*/ 0 h 49"/>
                <a:gd name="T2" fmla="*/ 0 w 74"/>
                <a:gd name="T3" fmla="*/ 20 h 49"/>
                <a:gd name="T4" fmla="*/ 37 w 74"/>
                <a:gd name="T5" fmla="*/ 49 h 49"/>
                <a:gd name="T6" fmla="*/ 41 w 74"/>
                <a:gd name="T7" fmla="*/ 49 h 49"/>
                <a:gd name="T8" fmla="*/ 74 w 74"/>
                <a:gd name="T9" fmla="*/ 20 h 49"/>
                <a:gd name="T10" fmla="*/ 74 w 74"/>
                <a:gd name="T11" fmla="*/ 0 h 49"/>
                <a:gd name="T12" fmla="*/ 0 w 74"/>
                <a:gd name="T13" fmla="*/ 0 h 49"/>
              </a:gdLst>
              <a:ahLst/>
              <a:cxnLst>
                <a:cxn ang="0">
                  <a:pos x="T0" y="T1"/>
                </a:cxn>
                <a:cxn ang="0">
                  <a:pos x="T2" y="T3"/>
                </a:cxn>
                <a:cxn ang="0">
                  <a:pos x="T4" y="T5"/>
                </a:cxn>
                <a:cxn ang="0">
                  <a:pos x="T6" y="T7"/>
                </a:cxn>
                <a:cxn ang="0">
                  <a:pos x="T8" y="T9"/>
                </a:cxn>
                <a:cxn ang="0">
                  <a:pos x="T10" y="T11"/>
                </a:cxn>
                <a:cxn ang="0">
                  <a:pos x="T12" y="T13"/>
                </a:cxn>
              </a:cxnLst>
              <a:rect l="0" t="0" r="r" b="b"/>
              <a:pathLst>
                <a:path w="74" h="49">
                  <a:moveTo>
                    <a:pt x="0" y="0"/>
                  </a:moveTo>
                  <a:cubicBezTo>
                    <a:pt x="0" y="20"/>
                    <a:pt x="0" y="20"/>
                    <a:pt x="0" y="20"/>
                  </a:cubicBezTo>
                  <a:cubicBezTo>
                    <a:pt x="0" y="36"/>
                    <a:pt x="17" y="49"/>
                    <a:pt x="37" y="49"/>
                  </a:cubicBezTo>
                  <a:cubicBezTo>
                    <a:pt x="41" y="49"/>
                    <a:pt x="41" y="49"/>
                    <a:pt x="41" y="49"/>
                  </a:cubicBezTo>
                  <a:cubicBezTo>
                    <a:pt x="61" y="49"/>
                    <a:pt x="74" y="36"/>
                    <a:pt x="74" y="20"/>
                  </a:cubicBezTo>
                  <a:cubicBezTo>
                    <a:pt x="74" y="0"/>
                    <a:pt x="74" y="0"/>
                    <a:pt x="74" y="0"/>
                  </a:cubicBezTo>
                  <a:lnTo>
                    <a:pt x="0" y="0"/>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prstClr val="white"/>
                </a:solidFill>
              </a:endParaRPr>
            </a:p>
          </p:txBody>
        </p:sp>
        <p:sp>
          <p:nvSpPr>
            <p:cNvPr id="16" name="Freeform 11"/>
            <p:cNvSpPr/>
            <p:nvPr/>
          </p:nvSpPr>
          <p:spPr bwMode="auto">
            <a:xfrm>
              <a:off x="1872947" y="2459307"/>
              <a:ext cx="223838" cy="179388"/>
            </a:xfrm>
            <a:custGeom>
              <a:avLst/>
              <a:gdLst>
                <a:gd name="T0" fmla="*/ 83 w 85"/>
                <a:gd name="T1" fmla="*/ 9 h 68"/>
                <a:gd name="T2" fmla="*/ 62 w 85"/>
                <a:gd name="T3" fmla="*/ 66 h 68"/>
                <a:gd name="T4" fmla="*/ 62 w 85"/>
                <a:gd name="T5" fmla="*/ 68 h 68"/>
                <a:gd name="T6" fmla="*/ 52 w 85"/>
                <a:gd name="T7" fmla="*/ 68 h 68"/>
                <a:gd name="T8" fmla="*/ 53 w 85"/>
                <a:gd name="T9" fmla="*/ 66 h 68"/>
                <a:gd name="T10" fmla="*/ 67 w 85"/>
                <a:gd name="T11" fmla="*/ 17 h 68"/>
                <a:gd name="T12" fmla="*/ 67 w 85"/>
                <a:gd name="T13" fmla="*/ 17 h 68"/>
                <a:gd name="T14" fmla="*/ 66 w 85"/>
                <a:gd name="T15" fmla="*/ 17 h 68"/>
                <a:gd name="T16" fmla="*/ 55 w 85"/>
                <a:gd name="T17" fmla="*/ 13 h 68"/>
                <a:gd name="T18" fmla="*/ 44 w 85"/>
                <a:gd name="T19" fmla="*/ 17 h 68"/>
                <a:gd name="T20" fmla="*/ 30 w 85"/>
                <a:gd name="T21" fmla="*/ 12 h 68"/>
                <a:gd name="T22" fmla="*/ 17 w 85"/>
                <a:gd name="T23" fmla="*/ 16 h 68"/>
                <a:gd name="T24" fmla="*/ 30 w 85"/>
                <a:gd name="T25" fmla="*/ 66 h 68"/>
                <a:gd name="T26" fmla="*/ 31 w 85"/>
                <a:gd name="T27" fmla="*/ 68 h 68"/>
                <a:gd name="T28" fmla="*/ 21 w 85"/>
                <a:gd name="T29" fmla="*/ 68 h 68"/>
                <a:gd name="T30" fmla="*/ 21 w 85"/>
                <a:gd name="T31" fmla="*/ 66 h 68"/>
                <a:gd name="T32" fmla="*/ 2 w 85"/>
                <a:gd name="T33" fmla="*/ 9 h 68"/>
                <a:gd name="T34" fmla="*/ 2 w 85"/>
                <a:gd name="T35" fmla="*/ 9 h 68"/>
                <a:gd name="T36" fmla="*/ 1 w 85"/>
                <a:gd name="T37" fmla="*/ 8 h 68"/>
                <a:gd name="T38" fmla="*/ 1 w 85"/>
                <a:gd name="T39" fmla="*/ 8 h 68"/>
                <a:gd name="T40" fmla="*/ 1 w 85"/>
                <a:gd name="T41" fmla="*/ 7 h 68"/>
                <a:gd name="T42" fmla="*/ 2 w 85"/>
                <a:gd name="T43" fmla="*/ 1 h 68"/>
                <a:gd name="T44" fmla="*/ 9 w 85"/>
                <a:gd name="T45" fmla="*/ 3 h 68"/>
                <a:gd name="T46" fmla="*/ 9 w 85"/>
                <a:gd name="T47" fmla="*/ 3 h 68"/>
                <a:gd name="T48" fmla="*/ 16 w 85"/>
                <a:gd name="T49" fmla="*/ 7 h 68"/>
                <a:gd name="T50" fmla="*/ 27 w 85"/>
                <a:gd name="T51" fmla="*/ 2 h 68"/>
                <a:gd name="T52" fmla="*/ 31 w 85"/>
                <a:gd name="T53" fmla="*/ 1 h 68"/>
                <a:gd name="T54" fmla="*/ 34 w 85"/>
                <a:gd name="T55" fmla="*/ 3 h 68"/>
                <a:gd name="T56" fmla="*/ 43 w 85"/>
                <a:gd name="T57" fmla="*/ 8 h 68"/>
                <a:gd name="T58" fmla="*/ 52 w 85"/>
                <a:gd name="T59" fmla="*/ 3 h 68"/>
                <a:gd name="T60" fmla="*/ 55 w 85"/>
                <a:gd name="T61" fmla="*/ 1 h 68"/>
                <a:gd name="T62" fmla="*/ 59 w 85"/>
                <a:gd name="T63" fmla="*/ 3 h 68"/>
                <a:gd name="T64" fmla="*/ 66 w 85"/>
                <a:gd name="T65" fmla="*/ 8 h 68"/>
                <a:gd name="T66" fmla="*/ 66 w 85"/>
                <a:gd name="T67" fmla="*/ 8 h 68"/>
                <a:gd name="T68" fmla="*/ 76 w 85"/>
                <a:gd name="T69" fmla="*/ 3 h 68"/>
                <a:gd name="T70" fmla="*/ 82 w 85"/>
                <a:gd name="T71" fmla="*/ 2 h 68"/>
                <a:gd name="T72" fmla="*/ 83 w 85"/>
                <a:gd name="T73" fmla="*/ 9 h 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85" h="68">
                  <a:moveTo>
                    <a:pt x="83" y="9"/>
                  </a:moveTo>
                  <a:cubicBezTo>
                    <a:pt x="71" y="25"/>
                    <a:pt x="64" y="44"/>
                    <a:pt x="62" y="66"/>
                  </a:cubicBezTo>
                  <a:cubicBezTo>
                    <a:pt x="62" y="68"/>
                    <a:pt x="62" y="68"/>
                    <a:pt x="62" y="68"/>
                  </a:cubicBezTo>
                  <a:cubicBezTo>
                    <a:pt x="52" y="68"/>
                    <a:pt x="52" y="68"/>
                    <a:pt x="52" y="68"/>
                  </a:cubicBezTo>
                  <a:cubicBezTo>
                    <a:pt x="53" y="66"/>
                    <a:pt x="53" y="66"/>
                    <a:pt x="53" y="66"/>
                  </a:cubicBezTo>
                  <a:cubicBezTo>
                    <a:pt x="55" y="48"/>
                    <a:pt x="59" y="32"/>
                    <a:pt x="67" y="17"/>
                  </a:cubicBezTo>
                  <a:cubicBezTo>
                    <a:pt x="67" y="17"/>
                    <a:pt x="67" y="17"/>
                    <a:pt x="67" y="17"/>
                  </a:cubicBezTo>
                  <a:cubicBezTo>
                    <a:pt x="66" y="17"/>
                    <a:pt x="66" y="17"/>
                    <a:pt x="66" y="17"/>
                  </a:cubicBezTo>
                  <a:cubicBezTo>
                    <a:pt x="63" y="17"/>
                    <a:pt x="59" y="16"/>
                    <a:pt x="55" y="13"/>
                  </a:cubicBezTo>
                  <a:cubicBezTo>
                    <a:pt x="52" y="16"/>
                    <a:pt x="48" y="17"/>
                    <a:pt x="44" y="17"/>
                  </a:cubicBezTo>
                  <a:cubicBezTo>
                    <a:pt x="39" y="17"/>
                    <a:pt x="34" y="16"/>
                    <a:pt x="30" y="12"/>
                  </a:cubicBezTo>
                  <a:cubicBezTo>
                    <a:pt x="26" y="15"/>
                    <a:pt x="21" y="17"/>
                    <a:pt x="17" y="16"/>
                  </a:cubicBezTo>
                  <a:cubicBezTo>
                    <a:pt x="28" y="38"/>
                    <a:pt x="30" y="59"/>
                    <a:pt x="30" y="66"/>
                  </a:cubicBezTo>
                  <a:cubicBezTo>
                    <a:pt x="31" y="68"/>
                    <a:pt x="31" y="68"/>
                    <a:pt x="31" y="68"/>
                  </a:cubicBezTo>
                  <a:cubicBezTo>
                    <a:pt x="21" y="68"/>
                    <a:pt x="21" y="68"/>
                    <a:pt x="21" y="68"/>
                  </a:cubicBezTo>
                  <a:cubicBezTo>
                    <a:pt x="21" y="66"/>
                    <a:pt x="21" y="66"/>
                    <a:pt x="21" y="66"/>
                  </a:cubicBezTo>
                  <a:cubicBezTo>
                    <a:pt x="21" y="58"/>
                    <a:pt x="17" y="31"/>
                    <a:pt x="2" y="9"/>
                  </a:cubicBezTo>
                  <a:cubicBezTo>
                    <a:pt x="2" y="9"/>
                    <a:pt x="2" y="9"/>
                    <a:pt x="2" y="9"/>
                  </a:cubicBezTo>
                  <a:cubicBezTo>
                    <a:pt x="1" y="8"/>
                    <a:pt x="1" y="8"/>
                    <a:pt x="1" y="8"/>
                  </a:cubicBezTo>
                  <a:cubicBezTo>
                    <a:pt x="1" y="8"/>
                    <a:pt x="1" y="8"/>
                    <a:pt x="1" y="8"/>
                  </a:cubicBezTo>
                  <a:cubicBezTo>
                    <a:pt x="1" y="7"/>
                    <a:pt x="1" y="7"/>
                    <a:pt x="1" y="7"/>
                  </a:cubicBezTo>
                  <a:cubicBezTo>
                    <a:pt x="0" y="5"/>
                    <a:pt x="0" y="3"/>
                    <a:pt x="2" y="1"/>
                  </a:cubicBezTo>
                  <a:cubicBezTo>
                    <a:pt x="5" y="0"/>
                    <a:pt x="7" y="1"/>
                    <a:pt x="9" y="3"/>
                  </a:cubicBezTo>
                  <a:cubicBezTo>
                    <a:pt x="9" y="3"/>
                    <a:pt x="9" y="3"/>
                    <a:pt x="9" y="3"/>
                  </a:cubicBezTo>
                  <a:cubicBezTo>
                    <a:pt x="11" y="5"/>
                    <a:pt x="14" y="7"/>
                    <a:pt x="16" y="7"/>
                  </a:cubicBezTo>
                  <a:cubicBezTo>
                    <a:pt x="20" y="7"/>
                    <a:pt x="23" y="6"/>
                    <a:pt x="27" y="2"/>
                  </a:cubicBezTo>
                  <a:cubicBezTo>
                    <a:pt x="28" y="1"/>
                    <a:pt x="29" y="1"/>
                    <a:pt x="31" y="1"/>
                  </a:cubicBezTo>
                  <a:cubicBezTo>
                    <a:pt x="32" y="1"/>
                    <a:pt x="33" y="2"/>
                    <a:pt x="34" y="3"/>
                  </a:cubicBezTo>
                  <a:cubicBezTo>
                    <a:pt x="37" y="6"/>
                    <a:pt x="40" y="8"/>
                    <a:pt x="43" y="8"/>
                  </a:cubicBezTo>
                  <a:cubicBezTo>
                    <a:pt x="47" y="8"/>
                    <a:pt x="50" y="5"/>
                    <a:pt x="52" y="3"/>
                  </a:cubicBezTo>
                  <a:cubicBezTo>
                    <a:pt x="53" y="2"/>
                    <a:pt x="54" y="1"/>
                    <a:pt x="55" y="1"/>
                  </a:cubicBezTo>
                  <a:cubicBezTo>
                    <a:pt x="57" y="1"/>
                    <a:pt x="58" y="2"/>
                    <a:pt x="59" y="3"/>
                  </a:cubicBezTo>
                  <a:cubicBezTo>
                    <a:pt x="61" y="6"/>
                    <a:pt x="63" y="8"/>
                    <a:pt x="66" y="8"/>
                  </a:cubicBezTo>
                  <a:cubicBezTo>
                    <a:pt x="66" y="8"/>
                    <a:pt x="66" y="8"/>
                    <a:pt x="66" y="8"/>
                  </a:cubicBezTo>
                  <a:cubicBezTo>
                    <a:pt x="70" y="8"/>
                    <a:pt x="73" y="6"/>
                    <a:pt x="76" y="3"/>
                  </a:cubicBezTo>
                  <a:cubicBezTo>
                    <a:pt x="78" y="1"/>
                    <a:pt x="81" y="1"/>
                    <a:pt x="82" y="2"/>
                  </a:cubicBezTo>
                  <a:cubicBezTo>
                    <a:pt x="84" y="4"/>
                    <a:pt x="85" y="7"/>
                    <a:pt x="83" y="9"/>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endParaRPr lang="zh-CN" altLang="en-US" noProof="1">
                <a:solidFill>
                  <a:prstClr val="white"/>
                </a:solidFill>
              </a:endParaRPr>
            </a:p>
          </p:txBody>
        </p:sp>
      </p:grpSp>
      <p:sp>
        <p:nvSpPr>
          <p:cNvPr id="17" name="Freeform 13"/>
          <p:cNvSpPr>
            <a:spLocks noEditPoints="1"/>
          </p:cNvSpPr>
          <p:nvPr/>
        </p:nvSpPr>
        <p:spPr bwMode="auto">
          <a:xfrm>
            <a:off x="4494004" y="2010655"/>
            <a:ext cx="164328" cy="282112"/>
          </a:xfrm>
          <a:custGeom>
            <a:avLst/>
            <a:gdLst>
              <a:gd name="T0" fmla="*/ 73 w 130"/>
              <a:gd name="T1" fmla="*/ 98 h 222"/>
              <a:gd name="T2" fmla="*/ 118 w 130"/>
              <a:gd name="T3" fmla="*/ 116 h 222"/>
              <a:gd name="T4" fmla="*/ 130 w 130"/>
              <a:gd name="T5" fmla="*/ 149 h 222"/>
              <a:gd name="T6" fmla="*/ 115 w 130"/>
              <a:gd name="T7" fmla="*/ 186 h 222"/>
              <a:gd name="T8" fmla="*/ 73 w 130"/>
              <a:gd name="T9" fmla="*/ 203 h 222"/>
              <a:gd name="T10" fmla="*/ 73 w 130"/>
              <a:gd name="T11" fmla="*/ 222 h 222"/>
              <a:gd name="T12" fmla="*/ 58 w 130"/>
              <a:gd name="T13" fmla="*/ 222 h 222"/>
              <a:gd name="T14" fmla="*/ 58 w 130"/>
              <a:gd name="T15" fmla="*/ 203 h 222"/>
              <a:gd name="T16" fmla="*/ 0 w 130"/>
              <a:gd name="T17" fmla="*/ 150 h 222"/>
              <a:gd name="T18" fmla="*/ 26 w 130"/>
              <a:gd name="T19" fmla="*/ 150 h 222"/>
              <a:gd name="T20" fmla="*/ 58 w 130"/>
              <a:gd name="T21" fmla="*/ 185 h 222"/>
              <a:gd name="T22" fmla="*/ 58 w 130"/>
              <a:gd name="T23" fmla="*/ 117 h 222"/>
              <a:gd name="T24" fmla="*/ 4 w 130"/>
              <a:gd name="T25" fmla="*/ 69 h 222"/>
              <a:gd name="T26" fmla="*/ 19 w 130"/>
              <a:gd name="T27" fmla="*/ 34 h 222"/>
              <a:gd name="T28" fmla="*/ 58 w 130"/>
              <a:gd name="T29" fmla="*/ 19 h 222"/>
              <a:gd name="T30" fmla="*/ 58 w 130"/>
              <a:gd name="T31" fmla="*/ 0 h 222"/>
              <a:gd name="T32" fmla="*/ 73 w 130"/>
              <a:gd name="T33" fmla="*/ 0 h 222"/>
              <a:gd name="T34" fmla="*/ 73 w 130"/>
              <a:gd name="T35" fmla="*/ 19 h 222"/>
              <a:gd name="T36" fmla="*/ 125 w 130"/>
              <a:gd name="T37" fmla="*/ 63 h 222"/>
              <a:gd name="T38" fmla="*/ 99 w 130"/>
              <a:gd name="T39" fmla="*/ 63 h 222"/>
              <a:gd name="T40" fmla="*/ 73 w 130"/>
              <a:gd name="T41" fmla="*/ 37 h 222"/>
              <a:gd name="T42" fmla="*/ 73 w 130"/>
              <a:gd name="T43" fmla="*/ 98 h 222"/>
              <a:gd name="T44" fmla="*/ 58 w 130"/>
              <a:gd name="T45" fmla="*/ 96 h 222"/>
              <a:gd name="T46" fmla="*/ 58 w 130"/>
              <a:gd name="T47" fmla="*/ 37 h 222"/>
              <a:gd name="T48" fmla="*/ 30 w 130"/>
              <a:gd name="T49" fmla="*/ 67 h 222"/>
              <a:gd name="T50" fmla="*/ 38 w 130"/>
              <a:gd name="T51" fmla="*/ 86 h 222"/>
              <a:gd name="T52" fmla="*/ 58 w 130"/>
              <a:gd name="T53" fmla="*/ 96 h 222"/>
              <a:gd name="T54" fmla="*/ 73 w 130"/>
              <a:gd name="T55" fmla="*/ 185 h 222"/>
              <a:gd name="T56" fmla="*/ 104 w 130"/>
              <a:gd name="T57" fmla="*/ 150 h 222"/>
              <a:gd name="T58" fmla="*/ 97 w 130"/>
              <a:gd name="T59" fmla="*/ 131 h 222"/>
              <a:gd name="T60" fmla="*/ 73 w 130"/>
              <a:gd name="T61" fmla="*/ 120 h 222"/>
              <a:gd name="T62" fmla="*/ 73 w 130"/>
              <a:gd name="T63" fmla="*/ 185 h 2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130" h="222">
                <a:moveTo>
                  <a:pt x="73" y="98"/>
                </a:moveTo>
                <a:cubicBezTo>
                  <a:pt x="95" y="103"/>
                  <a:pt x="110" y="109"/>
                  <a:pt x="118" y="116"/>
                </a:cubicBezTo>
                <a:cubicBezTo>
                  <a:pt x="126" y="124"/>
                  <a:pt x="130" y="135"/>
                  <a:pt x="130" y="149"/>
                </a:cubicBezTo>
                <a:cubicBezTo>
                  <a:pt x="130" y="163"/>
                  <a:pt x="125" y="175"/>
                  <a:pt x="115" y="186"/>
                </a:cubicBezTo>
                <a:cubicBezTo>
                  <a:pt x="105" y="196"/>
                  <a:pt x="91" y="202"/>
                  <a:pt x="73" y="203"/>
                </a:cubicBezTo>
                <a:cubicBezTo>
                  <a:pt x="73" y="222"/>
                  <a:pt x="73" y="222"/>
                  <a:pt x="73" y="222"/>
                </a:cubicBezTo>
                <a:cubicBezTo>
                  <a:pt x="58" y="222"/>
                  <a:pt x="58" y="222"/>
                  <a:pt x="58" y="222"/>
                </a:cubicBezTo>
                <a:cubicBezTo>
                  <a:pt x="58" y="203"/>
                  <a:pt x="58" y="203"/>
                  <a:pt x="58" y="203"/>
                </a:cubicBezTo>
                <a:cubicBezTo>
                  <a:pt x="22" y="200"/>
                  <a:pt x="2" y="182"/>
                  <a:pt x="0" y="150"/>
                </a:cubicBezTo>
                <a:cubicBezTo>
                  <a:pt x="26" y="150"/>
                  <a:pt x="26" y="150"/>
                  <a:pt x="26" y="150"/>
                </a:cubicBezTo>
                <a:cubicBezTo>
                  <a:pt x="28" y="170"/>
                  <a:pt x="39" y="182"/>
                  <a:pt x="58" y="185"/>
                </a:cubicBezTo>
                <a:cubicBezTo>
                  <a:pt x="58" y="117"/>
                  <a:pt x="58" y="117"/>
                  <a:pt x="58" y="117"/>
                </a:cubicBezTo>
                <a:cubicBezTo>
                  <a:pt x="22" y="110"/>
                  <a:pt x="4" y="94"/>
                  <a:pt x="4" y="69"/>
                </a:cubicBezTo>
                <a:cubicBezTo>
                  <a:pt x="4" y="54"/>
                  <a:pt x="9" y="43"/>
                  <a:pt x="19" y="34"/>
                </a:cubicBezTo>
                <a:cubicBezTo>
                  <a:pt x="28" y="25"/>
                  <a:pt x="42" y="20"/>
                  <a:pt x="58" y="19"/>
                </a:cubicBezTo>
                <a:cubicBezTo>
                  <a:pt x="58" y="0"/>
                  <a:pt x="58" y="0"/>
                  <a:pt x="58" y="0"/>
                </a:cubicBezTo>
                <a:cubicBezTo>
                  <a:pt x="73" y="0"/>
                  <a:pt x="73" y="0"/>
                  <a:pt x="73" y="0"/>
                </a:cubicBezTo>
                <a:cubicBezTo>
                  <a:pt x="73" y="19"/>
                  <a:pt x="73" y="19"/>
                  <a:pt x="73" y="19"/>
                </a:cubicBezTo>
                <a:cubicBezTo>
                  <a:pt x="105" y="21"/>
                  <a:pt x="122" y="35"/>
                  <a:pt x="125" y="63"/>
                </a:cubicBezTo>
                <a:cubicBezTo>
                  <a:pt x="99" y="63"/>
                  <a:pt x="99" y="63"/>
                  <a:pt x="99" y="63"/>
                </a:cubicBezTo>
                <a:cubicBezTo>
                  <a:pt x="98" y="48"/>
                  <a:pt x="89" y="39"/>
                  <a:pt x="73" y="37"/>
                </a:cubicBezTo>
                <a:lnTo>
                  <a:pt x="73" y="98"/>
                </a:lnTo>
                <a:close/>
                <a:moveTo>
                  <a:pt x="58" y="96"/>
                </a:moveTo>
                <a:cubicBezTo>
                  <a:pt x="58" y="37"/>
                  <a:pt x="58" y="37"/>
                  <a:pt x="58" y="37"/>
                </a:cubicBezTo>
                <a:cubicBezTo>
                  <a:pt x="39" y="40"/>
                  <a:pt x="30" y="50"/>
                  <a:pt x="30" y="67"/>
                </a:cubicBezTo>
                <a:cubicBezTo>
                  <a:pt x="30" y="76"/>
                  <a:pt x="33" y="82"/>
                  <a:pt x="38" y="86"/>
                </a:cubicBezTo>
                <a:cubicBezTo>
                  <a:pt x="43" y="91"/>
                  <a:pt x="50" y="94"/>
                  <a:pt x="58" y="96"/>
                </a:cubicBezTo>
                <a:close/>
                <a:moveTo>
                  <a:pt x="73" y="185"/>
                </a:moveTo>
                <a:cubicBezTo>
                  <a:pt x="93" y="182"/>
                  <a:pt x="104" y="171"/>
                  <a:pt x="104" y="150"/>
                </a:cubicBezTo>
                <a:cubicBezTo>
                  <a:pt x="104" y="142"/>
                  <a:pt x="102" y="135"/>
                  <a:pt x="97" y="131"/>
                </a:cubicBezTo>
                <a:cubicBezTo>
                  <a:pt x="93" y="126"/>
                  <a:pt x="85" y="122"/>
                  <a:pt x="73" y="120"/>
                </a:cubicBezTo>
                <a:lnTo>
                  <a:pt x="73" y="185"/>
                </a:ln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algn="ctr" fontAlgn="auto"/>
            <a:endParaRPr lang="zh-CN" altLang="en-US" noProof="1">
              <a:solidFill>
                <a:prstClr val="white"/>
              </a:solidFill>
            </a:endParaRPr>
          </a:p>
        </p:txBody>
      </p:sp>
      <p:sp>
        <p:nvSpPr>
          <p:cNvPr id="18" name="Freeform 19"/>
          <p:cNvSpPr>
            <a:spLocks noEditPoints="1"/>
          </p:cNvSpPr>
          <p:nvPr/>
        </p:nvSpPr>
        <p:spPr bwMode="auto">
          <a:xfrm>
            <a:off x="4451136" y="2718913"/>
            <a:ext cx="232202" cy="233308"/>
          </a:xfrm>
          <a:custGeom>
            <a:avLst/>
            <a:gdLst>
              <a:gd name="T0" fmla="*/ 281 w 311"/>
              <a:gd name="T1" fmla="*/ 130 h 312"/>
              <a:gd name="T2" fmla="*/ 311 w 311"/>
              <a:gd name="T3" fmla="*/ 116 h 312"/>
              <a:gd name="T4" fmla="*/ 294 w 311"/>
              <a:gd name="T5" fmla="*/ 75 h 312"/>
              <a:gd name="T6" fmla="*/ 263 w 311"/>
              <a:gd name="T7" fmla="*/ 86 h 312"/>
              <a:gd name="T8" fmla="*/ 226 w 311"/>
              <a:gd name="T9" fmla="*/ 48 h 312"/>
              <a:gd name="T10" fmla="*/ 237 w 311"/>
              <a:gd name="T11" fmla="*/ 17 h 312"/>
              <a:gd name="T12" fmla="*/ 197 w 311"/>
              <a:gd name="T13" fmla="*/ 0 h 312"/>
              <a:gd name="T14" fmla="*/ 183 w 311"/>
              <a:gd name="T15" fmla="*/ 30 h 312"/>
              <a:gd name="T16" fmla="*/ 129 w 311"/>
              <a:gd name="T17" fmla="*/ 30 h 312"/>
              <a:gd name="T18" fmla="*/ 115 w 311"/>
              <a:gd name="T19" fmla="*/ 0 h 312"/>
              <a:gd name="T20" fmla="*/ 75 w 311"/>
              <a:gd name="T21" fmla="*/ 17 h 312"/>
              <a:gd name="T22" fmla="*/ 86 w 311"/>
              <a:gd name="T23" fmla="*/ 48 h 312"/>
              <a:gd name="T24" fmla="*/ 48 w 311"/>
              <a:gd name="T25" fmla="*/ 85 h 312"/>
              <a:gd name="T26" fmla="*/ 17 w 311"/>
              <a:gd name="T27" fmla="*/ 74 h 312"/>
              <a:gd name="T28" fmla="*/ 0 w 311"/>
              <a:gd name="T29" fmla="*/ 114 h 312"/>
              <a:gd name="T30" fmla="*/ 30 w 311"/>
              <a:gd name="T31" fmla="*/ 129 h 312"/>
              <a:gd name="T32" fmla="*/ 30 w 311"/>
              <a:gd name="T33" fmla="*/ 182 h 312"/>
              <a:gd name="T34" fmla="*/ 0 w 311"/>
              <a:gd name="T35" fmla="*/ 196 h 312"/>
              <a:gd name="T36" fmla="*/ 16 w 311"/>
              <a:gd name="T37" fmla="*/ 236 h 312"/>
              <a:gd name="T38" fmla="*/ 47 w 311"/>
              <a:gd name="T39" fmla="*/ 225 h 312"/>
              <a:gd name="T40" fmla="*/ 85 w 311"/>
              <a:gd name="T41" fmla="*/ 263 h 312"/>
              <a:gd name="T42" fmla="*/ 73 w 311"/>
              <a:gd name="T43" fmla="*/ 294 h 312"/>
              <a:gd name="T44" fmla="*/ 114 w 311"/>
              <a:gd name="T45" fmla="*/ 311 h 312"/>
              <a:gd name="T46" fmla="*/ 128 w 311"/>
              <a:gd name="T47" fmla="*/ 281 h 312"/>
              <a:gd name="T48" fmla="*/ 181 w 311"/>
              <a:gd name="T49" fmla="*/ 282 h 312"/>
              <a:gd name="T50" fmla="*/ 195 w 311"/>
              <a:gd name="T51" fmla="*/ 312 h 312"/>
              <a:gd name="T52" fmla="*/ 236 w 311"/>
              <a:gd name="T53" fmla="*/ 295 h 312"/>
              <a:gd name="T54" fmla="*/ 225 w 311"/>
              <a:gd name="T55" fmla="*/ 264 h 312"/>
              <a:gd name="T56" fmla="*/ 263 w 311"/>
              <a:gd name="T57" fmla="*/ 226 h 312"/>
              <a:gd name="T58" fmla="*/ 294 w 311"/>
              <a:gd name="T59" fmla="*/ 238 h 312"/>
              <a:gd name="T60" fmla="*/ 311 w 311"/>
              <a:gd name="T61" fmla="*/ 197 h 312"/>
              <a:gd name="T62" fmla="*/ 281 w 311"/>
              <a:gd name="T63" fmla="*/ 183 h 312"/>
              <a:gd name="T64" fmla="*/ 281 w 311"/>
              <a:gd name="T65" fmla="*/ 130 h 312"/>
              <a:gd name="T66" fmla="*/ 155 w 311"/>
              <a:gd name="T67" fmla="*/ 254 h 312"/>
              <a:gd name="T68" fmla="*/ 57 w 311"/>
              <a:gd name="T69" fmla="*/ 156 h 312"/>
              <a:gd name="T70" fmla="*/ 155 w 311"/>
              <a:gd name="T71" fmla="*/ 57 h 312"/>
              <a:gd name="T72" fmla="*/ 254 w 311"/>
              <a:gd name="T73" fmla="*/ 156 h 312"/>
              <a:gd name="T74" fmla="*/ 155 w 311"/>
              <a:gd name="T75" fmla="*/ 254 h 3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311" h="312">
                <a:moveTo>
                  <a:pt x="281" y="130"/>
                </a:moveTo>
                <a:cubicBezTo>
                  <a:pt x="311" y="116"/>
                  <a:pt x="311" y="116"/>
                  <a:pt x="311" y="116"/>
                </a:cubicBezTo>
                <a:cubicBezTo>
                  <a:pt x="294" y="75"/>
                  <a:pt x="294" y="75"/>
                  <a:pt x="294" y="75"/>
                </a:cubicBezTo>
                <a:cubicBezTo>
                  <a:pt x="263" y="86"/>
                  <a:pt x="263" y="86"/>
                  <a:pt x="263" y="86"/>
                </a:cubicBezTo>
                <a:cubicBezTo>
                  <a:pt x="253" y="71"/>
                  <a:pt x="240" y="58"/>
                  <a:pt x="226" y="48"/>
                </a:cubicBezTo>
                <a:cubicBezTo>
                  <a:pt x="237" y="17"/>
                  <a:pt x="237" y="17"/>
                  <a:pt x="237" y="17"/>
                </a:cubicBezTo>
                <a:cubicBezTo>
                  <a:pt x="197" y="0"/>
                  <a:pt x="197" y="0"/>
                  <a:pt x="197" y="0"/>
                </a:cubicBezTo>
                <a:cubicBezTo>
                  <a:pt x="183" y="30"/>
                  <a:pt x="183" y="30"/>
                  <a:pt x="183" y="30"/>
                </a:cubicBezTo>
                <a:cubicBezTo>
                  <a:pt x="165" y="27"/>
                  <a:pt x="147" y="26"/>
                  <a:pt x="129" y="30"/>
                </a:cubicBezTo>
                <a:cubicBezTo>
                  <a:pt x="115" y="0"/>
                  <a:pt x="115" y="0"/>
                  <a:pt x="115" y="0"/>
                </a:cubicBezTo>
                <a:cubicBezTo>
                  <a:pt x="75" y="17"/>
                  <a:pt x="75" y="17"/>
                  <a:pt x="75" y="17"/>
                </a:cubicBezTo>
                <a:cubicBezTo>
                  <a:pt x="86" y="48"/>
                  <a:pt x="86" y="48"/>
                  <a:pt x="86" y="48"/>
                </a:cubicBezTo>
                <a:cubicBezTo>
                  <a:pt x="70" y="58"/>
                  <a:pt x="58" y="71"/>
                  <a:pt x="48" y="85"/>
                </a:cubicBezTo>
                <a:cubicBezTo>
                  <a:pt x="17" y="74"/>
                  <a:pt x="17" y="74"/>
                  <a:pt x="17" y="74"/>
                </a:cubicBezTo>
                <a:cubicBezTo>
                  <a:pt x="0" y="114"/>
                  <a:pt x="0" y="114"/>
                  <a:pt x="0" y="114"/>
                </a:cubicBezTo>
                <a:cubicBezTo>
                  <a:pt x="30" y="129"/>
                  <a:pt x="30" y="129"/>
                  <a:pt x="30" y="129"/>
                </a:cubicBezTo>
                <a:cubicBezTo>
                  <a:pt x="26" y="146"/>
                  <a:pt x="26" y="164"/>
                  <a:pt x="30" y="182"/>
                </a:cubicBezTo>
                <a:cubicBezTo>
                  <a:pt x="0" y="196"/>
                  <a:pt x="0" y="196"/>
                  <a:pt x="0" y="196"/>
                </a:cubicBezTo>
                <a:cubicBezTo>
                  <a:pt x="16" y="236"/>
                  <a:pt x="16" y="236"/>
                  <a:pt x="16" y="236"/>
                </a:cubicBezTo>
                <a:cubicBezTo>
                  <a:pt x="47" y="225"/>
                  <a:pt x="47" y="225"/>
                  <a:pt x="47" y="225"/>
                </a:cubicBezTo>
                <a:cubicBezTo>
                  <a:pt x="57" y="241"/>
                  <a:pt x="70" y="253"/>
                  <a:pt x="85" y="263"/>
                </a:cubicBezTo>
                <a:cubicBezTo>
                  <a:pt x="73" y="294"/>
                  <a:pt x="73" y="294"/>
                  <a:pt x="73" y="294"/>
                </a:cubicBezTo>
                <a:cubicBezTo>
                  <a:pt x="114" y="311"/>
                  <a:pt x="114" y="311"/>
                  <a:pt x="114" y="311"/>
                </a:cubicBezTo>
                <a:cubicBezTo>
                  <a:pt x="128" y="281"/>
                  <a:pt x="128" y="281"/>
                  <a:pt x="128" y="281"/>
                </a:cubicBezTo>
                <a:cubicBezTo>
                  <a:pt x="145" y="285"/>
                  <a:pt x="163" y="285"/>
                  <a:pt x="181" y="282"/>
                </a:cubicBezTo>
                <a:cubicBezTo>
                  <a:pt x="195" y="312"/>
                  <a:pt x="195" y="312"/>
                  <a:pt x="195" y="312"/>
                </a:cubicBezTo>
                <a:cubicBezTo>
                  <a:pt x="236" y="295"/>
                  <a:pt x="236" y="295"/>
                  <a:pt x="236" y="295"/>
                </a:cubicBezTo>
                <a:cubicBezTo>
                  <a:pt x="225" y="264"/>
                  <a:pt x="225" y="264"/>
                  <a:pt x="225" y="264"/>
                </a:cubicBezTo>
                <a:cubicBezTo>
                  <a:pt x="240" y="254"/>
                  <a:pt x="253" y="241"/>
                  <a:pt x="263" y="226"/>
                </a:cubicBezTo>
                <a:cubicBezTo>
                  <a:pt x="294" y="238"/>
                  <a:pt x="294" y="238"/>
                  <a:pt x="294" y="238"/>
                </a:cubicBezTo>
                <a:cubicBezTo>
                  <a:pt x="311" y="197"/>
                  <a:pt x="311" y="197"/>
                  <a:pt x="311" y="197"/>
                </a:cubicBezTo>
                <a:cubicBezTo>
                  <a:pt x="281" y="183"/>
                  <a:pt x="281" y="183"/>
                  <a:pt x="281" y="183"/>
                </a:cubicBezTo>
                <a:cubicBezTo>
                  <a:pt x="285" y="166"/>
                  <a:pt x="285" y="148"/>
                  <a:pt x="281" y="130"/>
                </a:cubicBezTo>
                <a:close/>
                <a:moveTo>
                  <a:pt x="155" y="254"/>
                </a:moveTo>
                <a:cubicBezTo>
                  <a:pt x="101" y="254"/>
                  <a:pt x="57" y="210"/>
                  <a:pt x="57" y="156"/>
                </a:cubicBezTo>
                <a:cubicBezTo>
                  <a:pt x="57" y="101"/>
                  <a:pt x="101" y="57"/>
                  <a:pt x="155" y="57"/>
                </a:cubicBezTo>
                <a:cubicBezTo>
                  <a:pt x="210" y="57"/>
                  <a:pt x="254" y="101"/>
                  <a:pt x="254" y="156"/>
                </a:cubicBezTo>
                <a:cubicBezTo>
                  <a:pt x="254" y="210"/>
                  <a:pt x="210" y="254"/>
                  <a:pt x="155" y="254"/>
                </a:cubicBezTo>
                <a:close/>
              </a:path>
            </a:pathLst>
          </a:custGeom>
          <a:solidFill>
            <a:srgbClr val="FEFEFE"/>
          </a:solidFill>
          <a:ln>
            <a:noFill/>
          </a:ln>
        </p:spPr>
        <p:style>
          <a:lnRef idx="2">
            <a:schemeClr val="accent1">
              <a:shade val="50000"/>
            </a:schemeClr>
          </a:lnRef>
          <a:fillRef idx="1">
            <a:schemeClr val="accent1"/>
          </a:fillRef>
          <a:effectRef idx="0">
            <a:schemeClr val="accent1"/>
          </a:effectRef>
          <a:fontRef idx="minor">
            <a:schemeClr val="lt1"/>
          </a:fontRef>
        </p:style>
        <p:txBody>
          <a:bodyPr lIns="68571" tIns="34285" rIns="68571" bIns="34285" anchor="ctr"/>
          <a:lstStyle/>
          <a:p>
            <a:pPr algn="ctr" fontAlgn="auto"/>
            <a:endParaRPr lang="zh-CN" altLang="en-US" noProof="1">
              <a:solidFill>
                <a:prstClr val="white"/>
              </a:solidFill>
            </a:endParaRPr>
          </a:p>
        </p:txBody>
      </p:sp>
      <p:grpSp>
        <p:nvGrpSpPr>
          <p:cNvPr id="13" name="组合 18"/>
          <p:cNvGrpSpPr/>
          <p:nvPr/>
        </p:nvGrpSpPr>
        <p:grpSpPr>
          <a:xfrm>
            <a:off x="4340385" y="3515438"/>
            <a:ext cx="471215" cy="452999"/>
            <a:chOff x="2607983" y="4241292"/>
            <a:chExt cx="490600" cy="471805"/>
          </a:xfrm>
          <a:solidFill>
            <a:srgbClr val="FEFEFE"/>
          </a:solidFill>
        </p:grpSpPr>
        <p:sp>
          <p:nvSpPr>
            <p:cNvPr id="20" name="Oval 131"/>
            <p:cNvSpPr>
              <a:spLocks noChangeArrowheads="1"/>
            </p:cNvSpPr>
            <p:nvPr/>
          </p:nvSpPr>
          <p:spPr bwMode="auto">
            <a:xfrm>
              <a:off x="2742898" y="4241292"/>
              <a:ext cx="220770" cy="223595"/>
            </a:xfrm>
            <a:prstGeom prst="ellipse">
              <a:avLst/>
            </a:pr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endParaRPr>
            </a:p>
          </p:txBody>
        </p:sp>
        <p:sp>
          <p:nvSpPr>
            <p:cNvPr id="21" name="Freeform 134"/>
            <p:cNvSpPr/>
            <p:nvPr/>
          </p:nvSpPr>
          <p:spPr bwMode="auto">
            <a:xfrm>
              <a:off x="2607983" y="4499759"/>
              <a:ext cx="490600" cy="213338"/>
            </a:xfrm>
            <a:custGeom>
              <a:avLst/>
              <a:gdLst>
                <a:gd name="T0" fmla="*/ 35 w 200"/>
                <a:gd name="T1" fmla="*/ 87 h 87"/>
                <a:gd name="T2" fmla="*/ 35 w 200"/>
                <a:gd name="T3" fmla="*/ 72 h 87"/>
                <a:gd name="T4" fmla="*/ 46 w 200"/>
                <a:gd name="T5" fmla="*/ 72 h 87"/>
                <a:gd name="T6" fmla="*/ 46 w 200"/>
                <a:gd name="T7" fmla="*/ 87 h 87"/>
                <a:gd name="T8" fmla="*/ 155 w 200"/>
                <a:gd name="T9" fmla="*/ 87 h 87"/>
                <a:gd name="T10" fmla="*/ 155 w 200"/>
                <a:gd name="T11" fmla="*/ 72 h 87"/>
                <a:gd name="T12" fmla="*/ 166 w 200"/>
                <a:gd name="T13" fmla="*/ 72 h 87"/>
                <a:gd name="T14" fmla="*/ 166 w 200"/>
                <a:gd name="T15" fmla="*/ 87 h 87"/>
                <a:gd name="T16" fmla="*/ 199 w 200"/>
                <a:gd name="T17" fmla="*/ 87 h 87"/>
                <a:gd name="T18" fmla="*/ 200 w 200"/>
                <a:gd name="T19" fmla="*/ 43 h 87"/>
                <a:gd name="T20" fmla="*/ 156 w 200"/>
                <a:gd name="T21" fmla="*/ 0 h 87"/>
                <a:gd name="T22" fmla="*/ 156 w 200"/>
                <a:gd name="T23" fmla="*/ 0 h 87"/>
                <a:gd name="T24" fmla="*/ 156 w 200"/>
                <a:gd name="T25" fmla="*/ 0 h 87"/>
                <a:gd name="T26" fmla="*/ 140 w 200"/>
                <a:gd name="T27" fmla="*/ 0 h 87"/>
                <a:gd name="T28" fmla="*/ 100 w 200"/>
                <a:gd name="T29" fmla="*/ 80 h 87"/>
                <a:gd name="T30" fmla="*/ 60 w 200"/>
                <a:gd name="T31" fmla="*/ 0 h 87"/>
                <a:gd name="T32" fmla="*/ 45 w 200"/>
                <a:gd name="T33" fmla="*/ 0 h 87"/>
                <a:gd name="T34" fmla="*/ 45 w 200"/>
                <a:gd name="T35" fmla="*/ 0 h 87"/>
                <a:gd name="T36" fmla="*/ 44 w 200"/>
                <a:gd name="T37" fmla="*/ 0 h 87"/>
                <a:gd name="T38" fmla="*/ 1 w 200"/>
                <a:gd name="T39" fmla="*/ 43 h 87"/>
                <a:gd name="T40" fmla="*/ 0 w 200"/>
                <a:gd name="T41" fmla="*/ 87 h 87"/>
                <a:gd name="T42" fmla="*/ 35 w 200"/>
                <a:gd name="T43" fmla="*/ 87 h 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200" h="87">
                  <a:moveTo>
                    <a:pt x="35" y="87"/>
                  </a:moveTo>
                  <a:cubicBezTo>
                    <a:pt x="35" y="72"/>
                    <a:pt x="35" y="72"/>
                    <a:pt x="35" y="72"/>
                  </a:cubicBezTo>
                  <a:cubicBezTo>
                    <a:pt x="46" y="72"/>
                    <a:pt x="46" y="72"/>
                    <a:pt x="46" y="72"/>
                  </a:cubicBezTo>
                  <a:cubicBezTo>
                    <a:pt x="46" y="87"/>
                    <a:pt x="46" y="87"/>
                    <a:pt x="46" y="87"/>
                  </a:cubicBezTo>
                  <a:cubicBezTo>
                    <a:pt x="155" y="87"/>
                    <a:pt x="155" y="87"/>
                    <a:pt x="155" y="87"/>
                  </a:cubicBezTo>
                  <a:cubicBezTo>
                    <a:pt x="155" y="72"/>
                    <a:pt x="155" y="72"/>
                    <a:pt x="155" y="72"/>
                  </a:cubicBezTo>
                  <a:cubicBezTo>
                    <a:pt x="166" y="72"/>
                    <a:pt x="166" y="72"/>
                    <a:pt x="166" y="72"/>
                  </a:cubicBezTo>
                  <a:cubicBezTo>
                    <a:pt x="166" y="87"/>
                    <a:pt x="166" y="87"/>
                    <a:pt x="166" y="87"/>
                  </a:cubicBezTo>
                  <a:cubicBezTo>
                    <a:pt x="199" y="87"/>
                    <a:pt x="199" y="87"/>
                    <a:pt x="199" y="87"/>
                  </a:cubicBezTo>
                  <a:cubicBezTo>
                    <a:pt x="199" y="47"/>
                    <a:pt x="200" y="43"/>
                    <a:pt x="200" y="43"/>
                  </a:cubicBezTo>
                  <a:cubicBezTo>
                    <a:pt x="200" y="19"/>
                    <a:pt x="180" y="0"/>
                    <a:pt x="156" y="0"/>
                  </a:cubicBezTo>
                  <a:cubicBezTo>
                    <a:pt x="156" y="0"/>
                    <a:pt x="156" y="0"/>
                    <a:pt x="156" y="0"/>
                  </a:cubicBezTo>
                  <a:cubicBezTo>
                    <a:pt x="156" y="0"/>
                    <a:pt x="156" y="0"/>
                    <a:pt x="156" y="0"/>
                  </a:cubicBezTo>
                  <a:cubicBezTo>
                    <a:pt x="140" y="0"/>
                    <a:pt x="140" y="0"/>
                    <a:pt x="140" y="0"/>
                  </a:cubicBezTo>
                  <a:cubicBezTo>
                    <a:pt x="100" y="80"/>
                    <a:pt x="100" y="80"/>
                    <a:pt x="100" y="80"/>
                  </a:cubicBezTo>
                  <a:cubicBezTo>
                    <a:pt x="60" y="0"/>
                    <a:pt x="60" y="0"/>
                    <a:pt x="60" y="0"/>
                  </a:cubicBezTo>
                  <a:cubicBezTo>
                    <a:pt x="45" y="0"/>
                    <a:pt x="45" y="0"/>
                    <a:pt x="45" y="0"/>
                  </a:cubicBezTo>
                  <a:cubicBezTo>
                    <a:pt x="45" y="0"/>
                    <a:pt x="45" y="0"/>
                    <a:pt x="45" y="0"/>
                  </a:cubicBezTo>
                  <a:cubicBezTo>
                    <a:pt x="45" y="0"/>
                    <a:pt x="44" y="0"/>
                    <a:pt x="44" y="0"/>
                  </a:cubicBezTo>
                  <a:cubicBezTo>
                    <a:pt x="20" y="0"/>
                    <a:pt x="1" y="19"/>
                    <a:pt x="1" y="43"/>
                  </a:cubicBezTo>
                  <a:cubicBezTo>
                    <a:pt x="1" y="43"/>
                    <a:pt x="0" y="47"/>
                    <a:pt x="0" y="87"/>
                  </a:cubicBezTo>
                  <a:lnTo>
                    <a:pt x="35" y="87"/>
                  </a:lnTo>
                  <a:close/>
                </a:path>
              </a:pathLst>
            </a:custGeom>
            <a:grpFill/>
            <a:ln>
              <a:noFill/>
            </a:ln>
            <a:extLst>
              <a:ext uri="{91240B29-F687-4F45-9708-019B960494DF}">
                <a14:hiddenLine xmlns:a14="http://schemas.microsoft.com/office/drawing/2010/main" w="9525">
                  <a:solidFill>
                    <a:srgbClr val="000000"/>
                  </a:solidFill>
                  <a:round/>
                </a14:hiddenLine>
              </a:ext>
            </a:extLst>
          </p:spPr>
          <p:txBody>
            <a:bodyPr/>
            <a:lstStyle/>
            <a:p>
              <a:pPr fontAlgn="auto"/>
              <a:endParaRPr lang="zh-CN" altLang="en-US" noProof="1">
                <a:solidFill>
                  <a:prstClr val="black"/>
                </a:solidFill>
              </a:endParaRPr>
            </a:p>
          </p:txBody>
        </p:sp>
      </p:grpSp>
      <p:sp>
        <p:nvSpPr>
          <p:cNvPr id="22" name="文本框 60"/>
          <p:cNvSpPr>
            <a:spLocks noChangeArrowheads="1"/>
          </p:cNvSpPr>
          <p:nvPr/>
        </p:nvSpPr>
        <p:spPr bwMode="auto">
          <a:xfrm>
            <a:off x="703751" y="1615459"/>
            <a:ext cx="2506117" cy="1131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r>
              <a:rPr lang="en-US"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a:t>
            </a:r>
            <a:endParaRPr lang="zh-CN" altLang="en-US" sz="11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p>
          <a:p>
            <a:endParaRPr lang="zh-CN" altLang="en-US" sz="1100" dirty="0">
              <a:solidFill>
                <a:schemeClr val="bg1">
                  <a:lumMod val="50000"/>
                </a:schemeClr>
              </a:solidFill>
              <a:sym typeface="Calibri" panose="020F0502020204030204" pitchFamily="34" charset="0"/>
            </a:endParaRPr>
          </a:p>
          <a:p>
            <a:endPar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3" name="文本框 60"/>
          <p:cNvSpPr>
            <a:spLocks noChangeArrowheads="1"/>
          </p:cNvSpPr>
          <p:nvPr/>
        </p:nvSpPr>
        <p:spPr bwMode="auto">
          <a:xfrm>
            <a:off x="703751" y="3435503"/>
            <a:ext cx="2506117" cy="1131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r>
              <a:rPr lang="en-US"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a:t>
            </a:r>
            <a:endParaRPr lang="zh-CN" altLang="en-US" sz="11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p>
          <a:p>
            <a:endParaRPr lang="zh-CN" altLang="en-US" sz="1100" dirty="0">
              <a:solidFill>
                <a:schemeClr val="bg1">
                  <a:lumMod val="50000"/>
                </a:schemeClr>
              </a:solidFill>
              <a:sym typeface="Calibri" panose="020F0502020204030204" pitchFamily="34" charset="0"/>
            </a:endParaRPr>
          </a:p>
          <a:p>
            <a:endPar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4" name="文本框 60"/>
          <p:cNvSpPr>
            <a:spLocks noChangeArrowheads="1"/>
          </p:cNvSpPr>
          <p:nvPr/>
        </p:nvSpPr>
        <p:spPr bwMode="auto">
          <a:xfrm>
            <a:off x="6228184" y="1628553"/>
            <a:ext cx="2506117" cy="1131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r>
              <a:rPr lang="en-US"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a:t>
            </a:r>
            <a:endParaRPr lang="zh-CN" altLang="en-US" sz="11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p>
          <a:p>
            <a:endParaRPr lang="zh-CN" altLang="en-US" sz="1100" dirty="0">
              <a:solidFill>
                <a:schemeClr val="bg1">
                  <a:lumMod val="50000"/>
                </a:schemeClr>
              </a:solidFill>
              <a:sym typeface="Calibri" panose="020F0502020204030204" pitchFamily="34" charset="0"/>
            </a:endParaRPr>
          </a:p>
          <a:p>
            <a:endPar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5" name="文本框 60"/>
          <p:cNvSpPr>
            <a:spLocks noChangeArrowheads="1"/>
          </p:cNvSpPr>
          <p:nvPr/>
        </p:nvSpPr>
        <p:spPr bwMode="auto">
          <a:xfrm>
            <a:off x="6228184" y="3447407"/>
            <a:ext cx="2506117" cy="11310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68571" tIns="34285" rIns="68571" bIns="34285">
            <a:spAutoFit/>
          </a:bodyPr>
          <a:lstStyle/>
          <a:p>
            <a:r>
              <a:rPr lang="en-US"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MORE  THAN  TEMPLATE</a:t>
            </a:r>
            <a:endParaRPr lang="zh-CN" altLang="en-US" b="1"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Click here to add  you to the </a:t>
            </a:r>
            <a:endParaRPr lang="zh-CN" altLang="en-US" sz="11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endParaRPr>
          </a:p>
          <a:p>
            <a:r>
              <a:rPr lang="en-US" altLang="en-US" sz="1100" dirty="0">
                <a:solidFill>
                  <a:schemeClr val="bg1">
                    <a:lumMod val="50000"/>
                  </a:schemeClr>
                </a:solidFill>
                <a:latin typeface="方正姚体" panose="02010601030101010101" pitchFamily="2" charset="-122"/>
                <a:ea typeface="方正姚体" panose="02010601030101010101" pitchFamily="2" charset="-122"/>
                <a:sym typeface="方正姚体" panose="02010601030101010101" pitchFamily="2" charset="-122"/>
              </a:rPr>
              <a:t>Center of the  narrative thought</a:t>
            </a:r>
          </a:p>
          <a:p>
            <a:endParaRPr lang="zh-CN" altLang="en-US" sz="1100" dirty="0">
              <a:solidFill>
                <a:schemeClr val="bg1">
                  <a:lumMod val="50000"/>
                </a:schemeClr>
              </a:solidFill>
              <a:sym typeface="Calibri" panose="020F0502020204030204" pitchFamily="34" charset="0"/>
            </a:endParaRPr>
          </a:p>
          <a:p>
            <a:endParaRPr lang="zh-CN" altLang="en-US" dirty="0">
              <a:solidFill>
                <a:schemeClr val="bg1">
                  <a:lumMod val="50000"/>
                </a:schemeClr>
              </a:solidFill>
              <a:latin typeface="微软雅黑" panose="020B0503020204020204" pitchFamily="34" charset="-122"/>
              <a:ea typeface="微软雅黑" panose="020B0503020204020204" pitchFamily="34" charset="-122"/>
              <a:sym typeface="微软雅黑" panose="020B0503020204020204" pitchFamily="34" charset="-122"/>
            </a:endParaRPr>
          </a:p>
        </p:txBody>
      </p:sp>
      <p:sp>
        <p:nvSpPr>
          <p:cNvPr id="26" name="文本框 25"/>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27" name="图片 2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1000">
        <p:wipe/>
      </p:transition>
    </mc:Choice>
    <mc:Fallback xmlns="">
      <p:transition spd="slow" advClick="0" advTm="100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50"/>
                                        <p:tgtEl>
                                          <p:spTgt spid="5"/>
                                        </p:tgtEl>
                                      </p:cBhvr>
                                    </p:animEffect>
                                    <p:anim calcmode="lin" valueType="num">
                                      <p:cBhvr>
                                        <p:cTn id="8" dur="250" fill="hold"/>
                                        <p:tgtEl>
                                          <p:spTgt spid="5"/>
                                        </p:tgtEl>
                                        <p:attrNameLst>
                                          <p:attrName>ppt_x</p:attrName>
                                        </p:attrNameLst>
                                      </p:cBhvr>
                                      <p:tavLst>
                                        <p:tav tm="0">
                                          <p:val>
                                            <p:strVal val="#ppt_x"/>
                                          </p:val>
                                        </p:tav>
                                        <p:tav tm="100000">
                                          <p:val>
                                            <p:strVal val="#ppt_x"/>
                                          </p:val>
                                        </p:tav>
                                      </p:tavLst>
                                    </p:anim>
                                    <p:anim calcmode="lin" valueType="num">
                                      <p:cBhvr>
                                        <p:cTn id="9" dur="250" fill="hold"/>
                                        <p:tgtEl>
                                          <p:spTgt spid="5"/>
                                        </p:tgtEl>
                                        <p:attrNameLst>
                                          <p:attrName>ppt_y</p:attrName>
                                        </p:attrNameLst>
                                      </p:cBhvr>
                                      <p:tavLst>
                                        <p:tav tm="0">
                                          <p:val>
                                            <p:strVal val="#ppt_y+.1"/>
                                          </p:val>
                                        </p:tav>
                                        <p:tav tm="100000">
                                          <p:val>
                                            <p:strVal val="#ppt_y"/>
                                          </p:val>
                                        </p:tav>
                                      </p:tavLst>
                                    </p:anim>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250"/>
                                        <p:tgtEl>
                                          <p:spTgt spid="6"/>
                                        </p:tgtEl>
                                      </p:cBhvr>
                                    </p:animEffect>
                                    <p:anim calcmode="lin" valueType="num">
                                      <p:cBhvr>
                                        <p:cTn id="14" dur="250" fill="hold"/>
                                        <p:tgtEl>
                                          <p:spTgt spid="6"/>
                                        </p:tgtEl>
                                        <p:attrNameLst>
                                          <p:attrName>ppt_x</p:attrName>
                                        </p:attrNameLst>
                                      </p:cBhvr>
                                      <p:tavLst>
                                        <p:tav tm="0">
                                          <p:val>
                                            <p:strVal val="#ppt_x"/>
                                          </p:val>
                                        </p:tav>
                                        <p:tav tm="100000">
                                          <p:val>
                                            <p:strVal val="#ppt_x"/>
                                          </p:val>
                                        </p:tav>
                                      </p:tavLst>
                                    </p:anim>
                                    <p:anim calcmode="lin" valueType="num">
                                      <p:cBhvr>
                                        <p:cTn id="15" dur="250" fill="hold"/>
                                        <p:tgtEl>
                                          <p:spTgt spid="6"/>
                                        </p:tgtEl>
                                        <p:attrNameLst>
                                          <p:attrName>ppt_y</p:attrName>
                                        </p:attrNameLst>
                                      </p:cBhvr>
                                      <p:tavLst>
                                        <p:tav tm="0">
                                          <p:val>
                                            <p:strVal val="#ppt_y+.1"/>
                                          </p:val>
                                        </p:tav>
                                        <p:tav tm="100000">
                                          <p:val>
                                            <p:strVal val="#ppt_y"/>
                                          </p:val>
                                        </p:tav>
                                      </p:tavLst>
                                    </p:anim>
                                  </p:childTnLst>
                                </p:cTn>
                              </p:par>
                            </p:childTnLst>
                          </p:cTn>
                        </p:par>
                        <p:par>
                          <p:cTn id="16" fill="hold">
                            <p:stCondLst>
                              <p:cond delay="1000"/>
                            </p:stCondLst>
                            <p:childTnLst>
                              <p:par>
                                <p:cTn id="17" presetID="42" presetClass="entr" presetSubtype="0"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fade">
                                      <p:cBhvr>
                                        <p:cTn id="19" dur="250"/>
                                        <p:tgtEl>
                                          <p:spTgt spid="7"/>
                                        </p:tgtEl>
                                      </p:cBhvr>
                                    </p:animEffect>
                                    <p:anim calcmode="lin" valueType="num">
                                      <p:cBhvr>
                                        <p:cTn id="20" dur="250" fill="hold"/>
                                        <p:tgtEl>
                                          <p:spTgt spid="7"/>
                                        </p:tgtEl>
                                        <p:attrNameLst>
                                          <p:attrName>ppt_x</p:attrName>
                                        </p:attrNameLst>
                                      </p:cBhvr>
                                      <p:tavLst>
                                        <p:tav tm="0">
                                          <p:val>
                                            <p:strVal val="#ppt_x"/>
                                          </p:val>
                                        </p:tav>
                                        <p:tav tm="100000">
                                          <p:val>
                                            <p:strVal val="#ppt_x"/>
                                          </p:val>
                                        </p:tav>
                                      </p:tavLst>
                                    </p:anim>
                                    <p:anim calcmode="lin" valueType="num">
                                      <p:cBhvr>
                                        <p:cTn id="21" dur="250" fill="hold"/>
                                        <p:tgtEl>
                                          <p:spTgt spid="7"/>
                                        </p:tgtEl>
                                        <p:attrNameLst>
                                          <p:attrName>ppt_y</p:attrName>
                                        </p:attrNameLst>
                                      </p:cBhvr>
                                      <p:tavLst>
                                        <p:tav tm="0">
                                          <p:val>
                                            <p:strVal val="#ppt_y+.1"/>
                                          </p:val>
                                        </p:tav>
                                        <p:tav tm="100000">
                                          <p:val>
                                            <p:strVal val="#ppt_y"/>
                                          </p:val>
                                        </p:tav>
                                      </p:tavLst>
                                    </p:anim>
                                  </p:childTnLst>
                                </p:cTn>
                              </p:par>
                            </p:childTnLst>
                          </p:cTn>
                        </p:par>
                        <p:par>
                          <p:cTn id="22" fill="hold">
                            <p:stCondLst>
                              <p:cond delay="1500"/>
                            </p:stCondLst>
                            <p:childTnLst>
                              <p:par>
                                <p:cTn id="23" presetID="42" presetClass="entr" presetSubtype="0" fill="hold" grpId="0" nodeType="after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fade">
                                      <p:cBhvr>
                                        <p:cTn id="25" dur="250"/>
                                        <p:tgtEl>
                                          <p:spTgt spid="9"/>
                                        </p:tgtEl>
                                      </p:cBhvr>
                                    </p:animEffect>
                                    <p:anim calcmode="lin" valueType="num">
                                      <p:cBhvr>
                                        <p:cTn id="26" dur="250" fill="hold"/>
                                        <p:tgtEl>
                                          <p:spTgt spid="9"/>
                                        </p:tgtEl>
                                        <p:attrNameLst>
                                          <p:attrName>ppt_x</p:attrName>
                                        </p:attrNameLst>
                                      </p:cBhvr>
                                      <p:tavLst>
                                        <p:tav tm="0">
                                          <p:val>
                                            <p:strVal val="#ppt_x"/>
                                          </p:val>
                                        </p:tav>
                                        <p:tav tm="100000">
                                          <p:val>
                                            <p:strVal val="#ppt_x"/>
                                          </p:val>
                                        </p:tav>
                                      </p:tavLst>
                                    </p:anim>
                                    <p:anim calcmode="lin" valueType="num">
                                      <p:cBhvr>
                                        <p:cTn id="27" dur="250" fill="hold"/>
                                        <p:tgtEl>
                                          <p:spTgt spid="9"/>
                                        </p:tgtEl>
                                        <p:attrNameLst>
                                          <p:attrName>ppt_y</p:attrName>
                                        </p:attrNameLst>
                                      </p:cBhvr>
                                      <p:tavLst>
                                        <p:tav tm="0">
                                          <p:val>
                                            <p:strVal val="#ppt_y+.1"/>
                                          </p:val>
                                        </p:tav>
                                        <p:tav tm="100000">
                                          <p:val>
                                            <p:strVal val="#ppt_y"/>
                                          </p:val>
                                        </p:tav>
                                      </p:tavLst>
                                    </p:anim>
                                  </p:childTnLst>
                                </p:cTn>
                              </p:par>
                            </p:childTnLst>
                          </p:cTn>
                        </p:par>
                        <p:par>
                          <p:cTn id="28" fill="hold">
                            <p:stCondLst>
                              <p:cond delay="2000"/>
                            </p:stCondLst>
                            <p:childTnLst>
                              <p:par>
                                <p:cTn id="29" presetID="42" presetClass="entr" presetSubtype="0" fill="hold" grpId="0" nodeType="afterEffect">
                                  <p:stCondLst>
                                    <p:cond delay="0"/>
                                  </p:stCondLst>
                                  <p:childTnLst>
                                    <p:set>
                                      <p:cBhvr>
                                        <p:cTn id="30" dur="1" fill="hold">
                                          <p:stCondLst>
                                            <p:cond delay="0"/>
                                          </p:stCondLst>
                                        </p:cTn>
                                        <p:tgtEl>
                                          <p:spTgt spid="10"/>
                                        </p:tgtEl>
                                        <p:attrNameLst>
                                          <p:attrName>style.visibility</p:attrName>
                                        </p:attrNameLst>
                                      </p:cBhvr>
                                      <p:to>
                                        <p:strVal val="visible"/>
                                      </p:to>
                                    </p:set>
                                    <p:animEffect transition="in" filter="fade">
                                      <p:cBhvr>
                                        <p:cTn id="31" dur="250"/>
                                        <p:tgtEl>
                                          <p:spTgt spid="10"/>
                                        </p:tgtEl>
                                      </p:cBhvr>
                                    </p:animEffect>
                                    <p:anim calcmode="lin" valueType="num">
                                      <p:cBhvr>
                                        <p:cTn id="32" dur="250" fill="hold"/>
                                        <p:tgtEl>
                                          <p:spTgt spid="10"/>
                                        </p:tgtEl>
                                        <p:attrNameLst>
                                          <p:attrName>ppt_x</p:attrName>
                                        </p:attrNameLst>
                                      </p:cBhvr>
                                      <p:tavLst>
                                        <p:tav tm="0">
                                          <p:val>
                                            <p:strVal val="#ppt_x"/>
                                          </p:val>
                                        </p:tav>
                                        <p:tav tm="100000">
                                          <p:val>
                                            <p:strVal val="#ppt_x"/>
                                          </p:val>
                                        </p:tav>
                                      </p:tavLst>
                                    </p:anim>
                                    <p:anim calcmode="lin" valueType="num">
                                      <p:cBhvr>
                                        <p:cTn id="33" dur="250" fill="hold"/>
                                        <p:tgtEl>
                                          <p:spTgt spid="10"/>
                                        </p:tgtEl>
                                        <p:attrNameLst>
                                          <p:attrName>ppt_y</p:attrName>
                                        </p:attrNameLst>
                                      </p:cBhvr>
                                      <p:tavLst>
                                        <p:tav tm="0">
                                          <p:val>
                                            <p:strVal val="#ppt_y+.1"/>
                                          </p:val>
                                        </p:tav>
                                        <p:tav tm="100000">
                                          <p:val>
                                            <p:strVal val="#ppt_y"/>
                                          </p:val>
                                        </p:tav>
                                      </p:tavLst>
                                    </p:anim>
                                  </p:childTnLst>
                                </p:cTn>
                              </p:par>
                            </p:childTnLst>
                          </p:cTn>
                        </p:par>
                        <p:par>
                          <p:cTn id="34" fill="hold">
                            <p:stCondLst>
                              <p:cond delay="2500"/>
                            </p:stCondLst>
                            <p:childTnLst>
                              <p:par>
                                <p:cTn id="35" presetID="42" presetClass="entr" presetSubtype="0" fill="hold" grpId="0" nodeType="after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250"/>
                                        <p:tgtEl>
                                          <p:spTgt spid="11"/>
                                        </p:tgtEl>
                                      </p:cBhvr>
                                    </p:animEffect>
                                    <p:anim calcmode="lin" valueType="num">
                                      <p:cBhvr>
                                        <p:cTn id="38" dur="250" fill="hold"/>
                                        <p:tgtEl>
                                          <p:spTgt spid="11"/>
                                        </p:tgtEl>
                                        <p:attrNameLst>
                                          <p:attrName>ppt_x</p:attrName>
                                        </p:attrNameLst>
                                      </p:cBhvr>
                                      <p:tavLst>
                                        <p:tav tm="0">
                                          <p:val>
                                            <p:strVal val="#ppt_x"/>
                                          </p:val>
                                        </p:tav>
                                        <p:tav tm="100000">
                                          <p:val>
                                            <p:strVal val="#ppt_x"/>
                                          </p:val>
                                        </p:tav>
                                      </p:tavLst>
                                    </p:anim>
                                    <p:anim calcmode="lin" valueType="num">
                                      <p:cBhvr>
                                        <p:cTn id="39" dur="250" fill="hold"/>
                                        <p:tgtEl>
                                          <p:spTgt spid="11"/>
                                        </p:tgtEl>
                                        <p:attrNameLst>
                                          <p:attrName>ppt_y</p:attrName>
                                        </p:attrNameLst>
                                      </p:cBhvr>
                                      <p:tavLst>
                                        <p:tav tm="0">
                                          <p:val>
                                            <p:strVal val="#ppt_y+.1"/>
                                          </p:val>
                                        </p:tav>
                                        <p:tav tm="100000">
                                          <p:val>
                                            <p:strVal val="#ppt_y"/>
                                          </p:val>
                                        </p:tav>
                                      </p:tavLst>
                                    </p:anim>
                                  </p:childTnLst>
                                </p:cTn>
                              </p:par>
                            </p:childTnLst>
                          </p:cTn>
                        </p:par>
                        <p:par>
                          <p:cTn id="40" fill="hold">
                            <p:stCondLst>
                              <p:cond delay="3000"/>
                            </p:stCondLst>
                            <p:childTnLst>
                              <p:par>
                                <p:cTn id="41" presetID="42" presetClass="entr" presetSubtype="0"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Effect transition="in" filter="fade">
                                      <p:cBhvr>
                                        <p:cTn id="43" dur="250"/>
                                        <p:tgtEl>
                                          <p:spTgt spid="12"/>
                                        </p:tgtEl>
                                      </p:cBhvr>
                                    </p:animEffect>
                                    <p:anim calcmode="lin" valueType="num">
                                      <p:cBhvr>
                                        <p:cTn id="44" dur="250" fill="hold"/>
                                        <p:tgtEl>
                                          <p:spTgt spid="12"/>
                                        </p:tgtEl>
                                        <p:attrNameLst>
                                          <p:attrName>ppt_x</p:attrName>
                                        </p:attrNameLst>
                                      </p:cBhvr>
                                      <p:tavLst>
                                        <p:tav tm="0">
                                          <p:val>
                                            <p:strVal val="#ppt_x"/>
                                          </p:val>
                                        </p:tav>
                                        <p:tav tm="100000">
                                          <p:val>
                                            <p:strVal val="#ppt_x"/>
                                          </p:val>
                                        </p:tav>
                                      </p:tavLst>
                                    </p:anim>
                                    <p:anim calcmode="lin" valueType="num">
                                      <p:cBhvr>
                                        <p:cTn id="45" dur="250" fill="hold"/>
                                        <p:tgtEl>
                                          <p:spTgt spid="12"/>
                                        </p:tgtEl>
                                        <p:attrNameLst>
                                          <p:attrName>ppt_y</p:attrName>
                                        </p:attrNameLst>
                                      </p:cBhvr>
                                      <p:tavLst>
                                        <p:tav tm="0">
                                          <p:val>
                                            <p:strVal val="#ppt_y+.1"/>
                                          </p:val>
                                        </p:tav>
                                        <p:tav tm="100000">
                                          <p:val>
                                            <p:strVal val="#ppt_y"/>
                                          </p:val>
                                        </p:tav>
                                      </p:tavLst>
                                    </p:anim>
                                  </p:childTnLst>
                                </p:cTn>
                              </p:par>
                            </p:childTnLst>
                          </p:cTn>
                        </p:par>
                        <p:par>
                          <p:cTn id="46" fill="hold">
                            <p:stCondLst>
                              <p:cond delay="3500"/>
                            </p:stCondLst>
                            <p:childTnLst>
                              <p:par>
                                <p:cTn id="47" presetID="42" presetClass="entr" presetSubtype="0" fill="hold" nodeType="afterEffect">
                                  <p:stCondLst>
                                    <p:cond delay="0"/>
                                  </p:stCondLst>
                                  <p:childTnLst>
                                    <p:set>
                                      <p:cBhvr>
                                        <p:cTn id="48" dur="1" fill="hold">
                                          <p:stCondLst>
                                            <p:cond delay="0"/>
                                          </p:stCondLst>
                                        </p:cTn>
                                        <p:tgtEl>
                                          <p:spTgt spid="4"/>
                                        </p:tgtEl>
                                        <p:attrNameLst>
                                          <p:attrName>style.visibility</p:attrName>
                                        </p:attrNameLst>
                                      </p:cBhvr>
                                      <p:to>
                                        <p:strVal val="visible"/>
                                      </p:to>
                                    </p:set>
                                    <p:animEffect transition="in" filter="fade">
                                      <p:cBhvr>
                                        <p:cTn id="49" dur="250"/>
                                        <p:tgtEl>
                                          <p:spTgt spid="4"/>
                                        </p:tgtEl>
                                      </p:cBhvr>
                                    </p:animEffect>
                                    <p:anim calcmode="lin" valueType="num">
                                      <p:cBhvr>
                                        <p:cTn id="50" dur="250" fill="hold"/>
                                        <p:tgtEl>
                                          <p:spTgt spid="4"/>
                                        </p:tgtEl>
                                        <p:attrNameLst>
                                          <p:attrName>ppt_x</p:attrName>
                                        </p:attrNameLst>
                                      </p:cBhvr>
                                      <p:tavLst>
                                        <p:tav tm="0">
                                          <p:val>
                                            <p:strVal val="#ppt_x"/>
                                          </p:val>
                                        </p:tav>
                                        <p:tav tm="100000">
                                          <p:val>
                                            <p:strVal val="#ppt_x"/>
                                          </p:val>
                                        </p:tav>
                                      </p:tavLst>
                                    </p:anim>
                                    <p:anim calcmode="lin" valueType="num">
                                      <p:cBhvr>
                                        <p:cTn id="51" dur="250" fill="hold"/>
                                        <p:tgtEl>
                                          <p:spTgt spid="4"/>
                                        </p:tgtEl>
                                        <p:attrNameLst>
                                          <p:attrName>ppt_y</p:attrName>
                                        </p:attrNameLst>
                                      </p:cBhvr>
                                      <p:tavLst>
                                        <p:tav tm="0">
                                          <p:val>
                                            <p:strVal val="#ppt_y+.1"/>
                                          </p:val>
                                        </p:tav>
                                        <p:tav tm="100000">
                                          <p:val>
                                            <p:strVal val="#ppt_y"/>
                                          </p:val>
                                        </p:tav>
                                      </p:tavLst>
                                    </p:anim>
                                  </p:childTnLst>
                                </p:cTn>
                              </p:par>
                            </p:childTnLst>
                          </p:cTn>
                        </p:par>
                        <p:par>
                          <p:cTn id="52" fill="hold">
                            <p:stCondLst>
                              <p:cond delay="4000"/>
                            </p:stCondLst>
                            <p:childTnLst>
                              <p:par>
                                <p:cTn id="53" presetID="42" presetClass="entr" presetSubtype="0" fill="hold" grpId="0" nodeType="afterEffect">
                                  <p:stCondLst>
                                    <p:cond delay="0"/>
                                  </p:stCondLst>
                                  <p:childTnLst>
                                    <p:set>
                                      <p:cBhvr>
                                        <p:cTn id="54" dur="1" fill="hold">
                                          <p:stCondLst>
                                            <p:cond delay="0"/>
                                          </p:stCondLst>
                                        </p:cTn>
                                        <p:tgtEl>
                                          <p:spTgt spid="17"/>
                                        </p:tgtEl>
                                        <p:attrNameLst>
                                          <p:attrName>style.visibility</p:attrName>
                                        </p:attrNameLst>
                                      </p:cBhvr>
                                      <p:to>
                                        <p:strVal val="visible"/>
                                      </p:to>
                                    </p:set>
                                    <p:animEffect transition="in" filter="fade">
                                      <p:cBhvr>
                                        <p:cTn id="55" dur="250"/>
                                        <p:tgtEl>
                                          <p:spTgt spid="17"/>
                                        </p:tgtEl>
                                      </p:cBhvr>
                                    </p:animEffect>
                                    <p:anim calcmode="lin" valueType="num">
                                      <p:cBhvr>
                                        <p:cTn id="56" dur="250" fill="hold"/>
                                        <p:tgtEl>
                                          <p:spTgt spid="17"/>
                                        </p:tgtEl>
                                        <p:attrNameLst>
                                          <p:attrName>ppt_x</p:attrName>
                                        </p:attrNameLst>
                                      </p:cBhvr>
                                      <p:tavLst>
                                        <p:tav tm="0">
                                          <p:val>
                                            <p:strVal val="#ppt_x"/>
                                          </p:val>
                                        </p:tav>
                                        <p:tav tm="100000">
                                          <p:val>
                                            <p:strVal val="#ppt_x"/>
                                          </p:val>
                                        </p:tav>
                                      </p:tavLst>
                                    </p:anim>
                                    <p:anim calcmode="lin" valueType="num">
                                      <p:cBhvr>
                                        <p:cTn id="57" dur="250" fill="hold"/>
                                        <p:tgtEl>
                                          <p:spTgt spid="17"/>
                                        </p:tgtEl>
                                        <p:attrNameLst>
                                          <p:attrName>ppt_y</p:attrName>
                                        </p:attrNameLst>
                                      </p:cBhvr>
                                      <p:tavLst>
                                        <p:tav tm="0">
                                          <p:val>
                                            <p:strVal val="#ppt_y+.1"/>
                                          </p:val>
                                        </p:tav>
                                        <p:tav tm="100000">
                                          <p:val>
                                            <p:strVal val="#ppt_y"/>
                                          </p:val>
                                        </p:tav>
                                      </p:tavLst>
                                    </p:anim>
                                  </p:childTnLst>
                                </p:cTn>
                              </p:par>
                            </p:childTnLst>
                          </p:cTn>
                        </p:par>
                        <p:par>
                          <p:cTn id="58" fill="hold">
                            <p:stCondLst>
                              <p:cond delay="4500"/>
                            </p:stCondLst>
                            <p:childTnLst>
                              <p:par>
                                <p:cTn id="59" presetID="42" presetClass="entr" presetSubtype="0" fill="hold" grpId="0" nodeType="afterEffect">
                                  <p:stCondLst>
                                    <p:cond delay="0"/>
                                  </p:stCondLst>
                                  <p:childTnLst>
                                    <p:set>
                                      <p:cBhvr>
                                        <p:cTn id="60" dur="1" fill="hold">
                                          <p:stCondLst>
                                            <p:cond delay="0"/>
                                          </p:stCondLst>
                                        </p:cTn>
                                        <p:tgtEl>
                                          <p:spTgt spid="18"/>
                                        </p:tgtEl>
                                        <p:attrNameLst>
                                          <p:attrName>style.visibility</p:attrName>
                                        </p:attrNameLst>
                                      </p:cBhvr>
                                      <p:to>
                                        <p:strVal val="visible"/>
                                      </p:to>
                                    </p:set>
                                    <p:animEffect transition="in" filter="fade">
                                      <p:cBhvr>
                                        <p:cTn id="61" dur="250"/>
                                        <p:tgtEl>
                                          <p:spTgt spid="18"/>
                                        </p:tgtEl>
                                      </p:cBhvr>
                                    </p:animEffect>
                                    <p:anim calcmode="lin" valueType="num">
                                      <p:cBhvr>
                                        <p:cTn id="62" dur="250" fill="hold"/>
                                        <p:tgtEl>
                                          <p:spTgt spid="18"/>
                                        </p:tgtEl>
                                        <p:attrNameLst>
                                          <p:attrName>ppt_x</p:attrName>
                                        </p:attrNameLst>
                                      </p:cBhvr>
                                      <p:tavLst>
                                        <p:tav tm="0">
                                          <p:val>
                                            <p:strVal val="#ppt_x"/>
                                          </p:val>
                                        </p:tav>
                                        <p:tav tm="100000">
                                          <p:val>
                                            <p:strVal val="#ppt_x"/>
                                          </p:val>
                                        </p:tav>
                                      </p:tavLst>
                                    </p:anim>
                                    <p:anim calcmode="lin" valueType="num">
                                      <p:cBhvr>
                                        <p:cTn id="63" dur="250" fill="hold"/>
                                        <p:tgtEl>
                                          <p:spTgt spid="18"/>
                                        </p:tgtEl>
                                        <p:attrNameLst>
                                          <p:attrName>ppt_y</p:attrName>
                                        </p:attrNameLst>
                                      </p:cBhvr>
                                      <p:tavLst>
                                        <p:tav tm="0">
                                          <p:val>
                                            <p:strVal val="#ppt_y+.1"/>
                                          </p:val>
                                        </p:tav>
                                        <p:tav tm="100000">
                                          <p:val>
                                            <p:strVal val="#ppt_y"/>
                                          </p:val>
                                        </p:tav>
                                      </p:tavLst>
                                    </p:anim>
                                  </p:childTnLst>
                                </p:cTn>
                              </p:par>
                            </p:childTnLst>
                          </p:cTn>
                        </p:par>
                        <p:par>
                          <p:cTn id="64" fill="hold">
                            <p:stCondLst>
                              <p:cond delay="5000"/>
                            </p:stCondLst>
                            <p:childTnLst>
                              <p:par>
                                <p:cTn id="65" presetID="42" presetClass="entr" presetSubtype="0" fill="hold" nodeType="afterEffect">
                                  <p:stCondLst>
                                    <p:cond delay="0"/>
                                  </p:stCondLst>
                                  <p:childTnLst>
                                    <p:set>
                                      <p:cBhvr>
                                        <p:cTn id="66" dur="1" fill="hold">
                                          <p:stCondLst>
                                            <p:cond delay="0"/>
                                          </p:stCondLst>
                                        </p:cTn>
                                        <p:tgtEl>
                                          <p:spTgt spid="13"/>
                                        </p:tgtEl>
                                        <p:attrNameLst>
                                          <p:attrName>style.visibility</p:attrName>
                                        </p:attrNameLst>
                                      </p:cBhvr>
                                      <p:to>
                                        <p:strVal val="visible"/>
                                      </p:to>
                                    </p:set>
                                    <p:animEffect transition="in" filter="fade">
                                      <p:cBhvr>
                                        <p:cTn id="67" dur="250"/>
                                        <p:tgtEl>
                                          <p:spTgt spid="13"/>
                                        </p:tgtEl>
                                      </p:cBhvr>
                                    </p:animEffect>
                                    <p:anim calcmode="lin" valueType="num">
                                      <p:cBhvr>
                                        <p:cTn id="68" dur="250" fill="hold"/>
                                        <p:tgtEl>
                                          <p:spTgt spid="13"/>
                                        </p:tgtEl>
                                        <p:attrNameLst>
                                          <p:attrName>ppt_x</p:attrName>
                                        </p:attrNameLst>
                                      </p:cBhvr>
                                      <p:tavLst>
                                        <p:tav tm="0">
                                          <p:val>
                                            <p:strVal val="#ppt_x"/>
                                          </p:val>
                                        </p:tav>
                                        <p:tav tm="100000">
                                          <p:val>
                                            <p:strVal val="#ppt_x"/>
                                          </p:val>
                                        </p:tav>
                                      </p:tavLst>
                                    </p:anim>
                                    <p:anim calcmode="lin" valueType="num">
                                      <p:cBhvr>
                                        <p:cTn id="69" dur="250" fill="hold"/>
                                        <p:tgtEl>
                                          <p:spTgt spid="13"/>
                                        </p:tgtEl>
                                        <p:attrNameLst>
                                          <p:attrName>ppt_y</p:attrName>
                                        </p:attrNameLst>
                                      </p:cBhvr>
                                      <p:tavLst>
                                        <p:tav tm="0">
                                          <p:val>
                                            <p:strVal val="#ppt_y+.1"/>
                                          </p:val>
                                        </p:tav>
                                        <p:tav tm="100000">
                                          <p:val>
                                            <p:strVal val="#ppt_y"/>
                                          </p:val>
                                        </p:tav>
                                      </p:tavLst>
                                    </p:anim>
                                  </p:childTnLst>
                                </p:cTn>
                              </p:par>
                            </p:childTnLst>
                          </p:cTn>
                        </p:par>
                        <p:par>
                          <p:cTn id="70" fill="hold">
                            <p:stCondLst>
                              <p:cond delay="5500"/>
                            </p:stCondLst>
                            <p:childTnLst>
                              <p:par>
                                <p:cTn id="71" presetID="42" presetClass="entr" presetSubtype="0" fill="hold" grpId="0" nodeType="afterEffect">
                                  <p:stCondLst>
                                    <p:cond delay="0"/>
                                  </p:stCondLst>
                                  <p:childTnLst>
                                    <p:set>
                                      <p:cBhvr>
                                        <p:cTn id="72" dur="1" fill="hold">
                                          <p:stCondLst>
                                            <p:cond delay="0"/>
                                          </p:stCondLst>
                                        </p:cTn>
                                        <p:tgtEl>
                                          <p:spTgt spid="22"/>
                                        </p:tgtEl>
                                        <p:attrNameLst>
                                          <p:attrName>style.visibility</p:attrName>
                                        </p:attrNameLst>
                                      </p:cBhvr>
                                      <p:to>
                                        <p:strVal val="visible"/>
                                      </p:to>
                                    </p:set>
                                    <p:animEffect transition="in" filter="fade">
                                      <p:cBhvr>
                                        <p:cTn id="73" dur="250"/>
                                        <p:tgtEl>
                                          <p:spTgt spid="22"/>
                                        </p:tgtEl>
                                      </p:cBhvr>
                                    </p:animEffect>
                                    <p:anim calcmode="lin" valueType="num">
                                      <p:cBhvr>
                                        <p:cTn id="74" dur="250" fill="hold"/>
                                        <p:tgtEl>
                                          <p:spTgt spid="22"/>
                                        </p:tgtEl>
                                        <p:attrNameLst>
                                          <p:attrName>ppt_x</p:attrName>
                                        </p:attrNameLst>
                                      </p:cBhvr>
                                      <p:tavLst>
                                        <p:tav tm="0">
                                          <p:val>
                                            <p:strVal val="#ppt_x"/>
                                          </p:val>
                                        </p:tav>
                                        <p:tav tm="100000">
                                          <p:val>
                                            <p:strVal val="#ppt_x"/>
                                          </p:val>
                                        </p:tav>
                                      </p:tavLst>
                                    </p:anim>
                                    <p:anim calcmode="lin" valueType="num">
                                      <p:cBhvr>
                                        <p:cTn id="75" dur="250" fill="hold"/>
                                        <p:tgtEl>
                                          <p:spTgt spid="22"/>
                                        </p:tgtEl>
                                        <p:attrNameLst>
                                          <p:attrName>ppt_y</p:attrName>
                                        </p:attrNameLst>
                                      </p:cBhvr>
                                      <p:tavLst>
                                        <p:tav tm="0">
                                          <p:val>
                                            <p:strVal val="#ppt_y+.1"/>
                                          </p:val>
                                        </p:tav>
                                        <p:tav tm="100000">
                                          <p:val>
                                            <p:strVal val="#ppt_y"/>
                                          </p:val>
                                        </p:tav>
                                      </p:tavLst>
                                    </p:anim>
                                  </p:childTnLst>
                                </p:cTn>
                              </p:par>
                            </p:childTnLst>
                          </p:cTn>
                        </p:par>
                        <p:par>
                          <p:cTn id="76" fill="hold">
                            <p:stCondLst>
                              <p:cond delay="6000"/>
                            </p:stCondLst>
                            <p:childTnLst>
                              <p:par>
                                <p:cTn id="77" presetID="42" presetClass="entr" presetSubtype="0" fill="hold" grpId="0" nodeType="afterEffect">
                                  <p:stCondLst>
                                    <p:cond delay="0"/>
                                  </p:stCondLst>
                                  <p:childTnLst>
                                    <p:set>
                                      <p:cBhvr>
                                        <p:cTn id="78" dur="1" fill="hold">
                                          <p:stCondLst>
                                            <p:cond delay="0"/>
                                          </p:stCondLst>
                                        </p:cTn>
                                        <p:tgtEl>
                                          <p:spTgt spid="23"/>
                                        </p:tgtEl>
                                        <p:attrNameLst>
                                          <p:attrName>style.visibility</p:attrName>
                                        </p:attrNameLst>
                                      </p:cBhvr>
                                      <p:to>
                                        <p:strVal val="visible"/>
                                      </p:to>
                                    </p:set>
                                    <p:animEffect transition="in" filter="fade">
                                      <p:cBhvr>
                                        <p:cTn id="79" dur="250"/>
                                        <p:tgtEl>
                                          <p:spTgt spid="23"/>
                                        </p:tgtEl>
                                      </p:cBhvr>
                                    </p:animEffect>
                                    <p:anim calcmode="lin" valueType="num">
                                      <p:cBhvr>
                                        <p:cTn id="80" dur="250" fill="hold"/>
                                        <p:tgtEl>
                                          <p:spTgt spid="23"/>
                                        </p:tgtEl>
                                        <p:attrNameLst>
                                          <p:attrName>ppt_x</p:attrName>
                                        </p:attrNameLst>
                                      </p:cBhvr>
                                      <p:tavLst>
                                        <p:tav tm="0">
                                          <p:val>
                                            <p:strVal val="#ppt_x"/>
                                          </p:val>
                                        </p:tav>
                                        <p:tav tm="100000">
                                          <p:val>
                                            <p:strVal val="#ppt_x"/>
                                          </p:val>
                                        </p:tav>
                                      </p:tavLst>
                                    </p:anim>
                                    <p:anim calcmode="lin" valueType="num">
                                      <p:cBhvr>
                                        <p:cTn id="81" dur="250" fill="hold"/>
                                        <p:tgtEl>
                                          <p:spTgt spid="23"/>
                                        </p:tgtEl>
                                        <p:attrNameLst>
                                          <p:attrName>ppt_y</p:attrName>
                                        </p:attrNameLst>
                                      </p:cBhvr>
                                      <p:tavLst>
                                        <p:tav tm="0">
                                          <p:val>
                                            <p:strVal val="#ppt_y+.1"/>
                                          </p:val>
                                        </p:tav>
                                        <p:tav tm="100000">
                                          <p:val>
                                            <p:strVal val="#ppt_y"/>
                                          </p:val>
                                        </p:tav>
                                      </p:tavLst>
                                    </p:anim>
                                  </p:childTnLst>
                                </p:cTn>
                              </p:par>
                            </p:childTnLst>
                          </p:cTn>
                        </p:par>
                        <p:par>
                          <p:cTn id="82" fill="hold">
                            <p:stCondLst>
                              <p:cond delay="6500"/>
                            </p:stCondLst>
                            <p:childTnLst>
                              <p:par>
                                <p:cTn id="83" presetID="42" presetClass="entr" presetSubtype="0" fill="hold" grpId="0" nodeType="afterEffect">
                                  <p:stCondLst>
                                    <p:cond delay="0"/>
                                  </p:stCondLst>
                                  <p:childTnLst>
                                    <p:set>
                                      <p:cBhvr>
                                        <p:cTn id="84" dur="1" fill="hold">
                                          <p:stCondLst>
                                            <p:cond delay="0"/>
                                          </p:stCondLst>
                                        </p:cTn>
                                        <p:tgtEl>
                                          <p:spTgt spid="24"/>
                                        </p:tgtEl>
                                        <p:attrNameLst>
                                          <p:attrName>style.visibility</p:attrName>
                                        </p:attrNameLst>
                                      </p:cBhvr>
                                      <p:to>
                                        <p:strVal val="visible"/>
                                      </p:to>
                                    </p:set>
                                    <p:animEffect transition="in" filter="fade">
                                      <p:cBhvr>
                                        <p:cTn id="85" dur="250"/>
                                        <p:tgtEl>
                                          <p:spTgt spid="24"/>
                                        </p:tgtEl>
                                      </p:cBhvr>
                                    </p:animEffect>
                                    <p:anim calcmode="lin" valueType="num">
                                      <p:cBhvr>
                                        <p:cTn id="86" dur="250" fill="hold"/>
                                        <p:tgtEl>
                                          <p:spTgt spid="24"/>
                                        </p:tgtEl>
                                        <p:attrNameLst>
                                          <p:attrName>ppt_x</p:attrName>
                                        </p:attrNameLst>
                                      </p:cBhvr>
                                      <p:tavLst>
                                        <p:tav tm="0">
                                          <p:val>
                                            <p:strVal val="#ppt_x"/>
                                          </p:val>
                                        </p:tav>
                                        <p:tav tm="100000">
                                          <p:val>
                                            <p:strVal val="#ppt_x"/>
                                          </p:val>
                                        </p:tav>
                                      </p:tavLst>
                                    </p:anim>
                                    <p:anim calcmode="lin" valueType="num">
                                      <p:cBhvr>
                                        <p:cTn id="87" dur="250" fill="hold"/>
                                        <p:tgtEl>
                                          <p:spTgt spid="24"/>
                                        </p:tgtEl>
                                        <p:attrNameLst>
                                          <p:attrName>ppt_y</p:attrName>
                                        </p:attrNameLst>
                                      </p:cBhvr>
                                      <p:tavLst>
                                        <p:tav tm="0">
                                          <p:val>
                                            <p:strVal val="#ppt_y+.1"/>
                                          </p:val>
                                        </p:tav>
                                        <p:tav tm="100000">
                                          <p:val>
                                            <p:strVal val="#ppt_y"/>
                                          </p:val>
                                        </p:tav>
                                      </p:tavLst>
                                    </p:anim>
                                  </p:childTnLst>
                                </p:cTn>
                              </p:par>
                            </p:childTnLst>
                          </p:cTn>
                        </p:par>
                        <p:par>
                          <p:cTn id="88" fill="hold">
                            <p:stCondLst>
                              <p:cond delay="7000"/>
                            </p:stCondLst>
                            <p:childTnLst>
                              <p:par>
                                <p:cTn id="89" presetID="42" presetClass="entr" presetSubtype="0" fill="hold" grpId="0" nodeType="afterEffect">
                                  <p:stCondLst>
                                    <p:cond delay="0"/>
                                  </p:stCondLst>
                                  <p:childTnLst>
                                    <p:set>
                                      <p:cBhvr>
                                        <p:cTn id="90" dur="1" fill="hold">
                                          <p:stCondLst>
                                            <p:cond delay="0"/>
                                          </p:stCondLst>
                                        </p:cTn>
                                        <p:tgtEl>
                                          <p:spTgt spid="25"/>
                                        </p:tgtEl>
                                        <p:attrNameLst>
                                          <p:attrName>style.visibility</p:attrName>
                                        </p:attrNameLst>
                                      </p:cBhvr>
                                      <p:to>
                                        <p:strVal val="visible"/>
                                      </p:to>
                                    </p:set>
                                    <p:animEffect transition="in" filter="fade">
                                      <p:cBhvr>
                                        <p:cTn id="91" dur="250"/>
                                        <p:tgtEl>
                                          <p:spTgt spid="25"/>
                                        </p:tgtEl>
                                      </p:cBhvr>
                                    </p:animEffect>
                                    <p:anim calcmode="lin" valueType="num">
                                      <p:cBhvr>
                                        <p:cTn id="92" dur="250" fill="hold"/>
                                        <p:tgtEl>
                                          <p:spTgt spid="25"/>
                                        </p:tgtEl>
                                        <p:attrNameLst>
                                          <p:attrName>ppt_x</p:attrName>
                                        </p:attrNameLst>
                                      </p:cBhvr>
                                      <p:tavLst>
                                        <p:tav tm="0">
                                          <p:val>
                                            <p:strVal val="#ppt_x"/>
                                          </p:val>
                                        </p:tav>
                                        <p:tav tm="100000">
                                          <p:val>
                                            <p:strVal val="#ppt_x"/>
                                          </p:val>
                                        </p:tav>
                                      </p:tavLst>
                                    </p:anim>
                                    <p:anim calcmode="lin" valueType="num">
                                      <p:cBhvr>
                                        <p:cTn id="93" dur="25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9" grpId="0" animBg="1"/>
      <p:bldP spid="10" grpId="0" animBg="1"/>
      <p:bldP spid="11" grpId="0" animBg="1"/>
      <p:bldP spid="12" grpId="0" animBg="1"/>
      <p:bldP spid="17" grpId="0" animBg="1"/>
      <p:bldP spid="18" grpId="0" animBg="1"/>
      <p:bldP spid="22" grpId="0"/>
      <p:bldP spid="23" grpId="0"/>
      <p:bldP spid="24" grpId="0"/>
      <p:bldP spid="2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占位符 5"/>
          <p:cNvPicPr>
            <a:picLocks noGrp="1" noChangeAspect="1"/>
          </p:cNvPicPr>
          <p:nvPr>
            <p:ph type="pic" sz="quarter" idx="4294967295"/>
          </p:nvPr>
        </p:nvPicPr>
        <p:blipFill>
          <a:blip r:embed="rId3">
            <a:extLst>
              <a:ext uri="{28A0092B-C50C-407E-A947-70E740481C1C}">
                <a14:useLocalDpi xmlns:a14="http://schemas.microsoft.com/office/drawing/2010/main" val="0"/>
              </a:ext>
            </a:extLst>
          </a:blip>
          <a:stretch>
            <a:fillRect/>
          </a:stretch>
        </p:blipFill>
        <p:spPr>
          <a:xfrm>
            <a:off x="4089400" y="411509"/>
            <a:ext cx="4745103" cy="3558827"/>
          </a:xfrm>
          <a:blipFill dpi="0" rotWithShape="1">
            <a:blip r:embed="rId4" cstate="print">
              <a:extLst>
                <a:ext uri="{28A0092B-C50C-407E-A947-70E740481C1C}">
                  <a14:useLocalDpi xmlns:a14="http://schemas.microsoft.com/office/drawing/2010/main" val="0"/>
                </a:ext>
              </a:extLst>
            </a:blip>
            <a:srcRect/>
            <a:stretch>
              <a:fillRect/>
            </a:stretch>
          </a:blipFill>
        </p:spPr>
      </p:pic>
      <p:grpSp>
        <p:nvGrpSpPr>
          <p:cNvPr id="2" name="组合 21"/>
          <p:cNvGrpSpPr/>
          <p:nvPr/>
        </p:nvGrpSpPr>
        <p:grpSpPr>
          <a:xfrm>
            <a:off x="733924" y="1877735"/>
            <a:ext cx="3334020" cy="2276454"/>
            <a:chOff x="978565" y="2503646"/>
            <a:chExt cx="4838035" cy="3035271"/>
          </a:xfrm>
        </p:grpSpPr>
        <p:cxnSp>
          <p:nvCxnSpPr>
            <p:cNvPr id="14" name="直接连接符 13"/>
            <p:cNvCxnSpPr/>
            <p:nvPr/>
          </p:nvCxnSpPr>
          <p:spPr>
            <a:xfrm>
              <a:off x="1126672" y="3037338"/>
              <a:ext cx="841829" cy="0"/>
            </a:xfrm>
            <a:prstGeom prst="line">
              <a:avLst/>
            </a:prstGeom>
            <a:ln w="25400" cap="rnd">
              <a:solidFill>
                <a:schemeClr val="accent1"/>
              </a:solidFill>
              <a:round/>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978565" y="3158972"/>
              <a:ext cx="4838035" cy="1390381"/>
            </a:xfrm>
            <a:prstGeom prst="rect">
              <a:avLst/>
            </a:prstGeom>
          </p:spPr>
          <p:txBody>
            <a:bodyPr wrap="square">
              <a:spAutoFit/>
            </a:bodyPr>
            <a:lstStyle/>
            <a:p>
              <a:pPr algn="just">
                <a:lnSpc>
                  <a:spcPct val="120000"/>
                </a:lnSpc>
              </a:pPr>
              <a:r>
                <a:rPr lang="zh-CN" altLang="en-US" sz="1050" dirty="0">
                  <a:solidFill>
                    <a:schemeClr val="bg1">
                      <a:lumMod val="50000"/>
                    </a:schemeClr>
                  </a:solidFill>
                </a:rPr>
                <a:t>用户可以在投影仪或者计算机上进行演示，也可以将演示文稿打印出来，制作成胶片，以便应用到更广泛的领域中。利用</a:t>
              </a:r>
              <a:r>
                <a:rPr lang="en-US" altLang="zh-CN" sz="1050" dirty="0">
                  <a:solidFill>
                    <a:schemeClr val="bg1">
                      <a:lumMod val="50000"/>
                    </a:schemeClr>
                  </a:solidFill>
                </a:rPr>
                <a:t>Microsoft Office PowerPoint</a:t>
              </a:r>
              <a:r>
                <a:rPr lang="zh-CN" altLang="en-US" sz="1050" dirty="0">
                  <a:solidFill>
                    <a:schemeClr val="bg1">
                      <a:lumMod val="50000"/>
                    </a:schemeClr>
                  </a:solidFill>
                </a:rPr>
                <a:t>不仅可以创建演示文稿，还可以在互联网上召开面对面会议、远程会议或在网上给观众展示演示文稿</a:t>
              </a:r>
            </a:p>
          </p:txBody>
        </p:sp>
        <p:sp>
          <p:nvSpPr>
            <p:cNvPr id="16" name="矩形 15"/>
            <p:cNvSpPr/>
            <p:nvPr/>
          </p:nvSpPr>
          <p:spPr>
            <a:xfrm>
              <a:off x="978565" y="2503646"/>
              <a:ext cx="2804222" cy="434051"/>
            </a:xfrm>
            <a:prstGeom prst="rect">
              <a:avLst/>
            </a:prstGeom>
          </p:spPr>
          <p:txBody>
            <a:bodyPr wrap="square">
              <a:spAutoFit/>
            </a:bodyPr>
            <a:lstStyle/>
            <a:p>
              <a:pPr algn="just">
                <a:lnSpc>
                  <a:spcPct val="120000"/>
                </a:lnSpc>
              </a:pPr>
              <a:r>
                <a:rPr lang="zh-CN" altLang="en-US" sz="1400" b="1" dirty="0">
                  <a:solidFill>
                    <a:schemeClr val="bg1">
                      <a:lumMod val="50000"/>
                    </a:schemeClr>
                  </a:solidFill>
                </a:rPr>
                <a:t>标题文字添加</a:t>
              </a:r>
            </a:p>
          </p:txBody>
        </p:sp>
        <p:sp>
          <p:nvSpPr>
            <p:cNvPr id="17" name="矩形 16"/>
            <p:cNvSpPr/>
            <p:nvPr/>
          </p:nvSpPr>
          <p:spPr>
            <a:xfrm>
              <a:off x="978565" y="4665600"/>
              <a:ext cx="4838035" cy="873317"/>
            </a:xfrm>
            <a:prstGeom prst="rect">
              <a:avLst/>
            </a:prstGeom>
          </p:spPr>
          <p:txBody>
            <a:bodyPr wrap="square">
              <a:spAutoFit/>
            </a:bodyPr>
            <a:lstStyle/>
            <a:p>
              <a:pPr algn="just">
                <a:lnSpc>
                  <a:spcPct val="120000"/>
                </a:lnSpc>
              </a:pPr>
              <a:r>
                <a:rPr lang="zh-CN" altLang="en-US" sz="1050" dirty="0">
                  <a:solidFill>
                    <a:schemeClr val="bg1">
                      <a:lumMod val="50000"/>
                    </a:schemeClr>
                  </a:solidFill>
                </a:rPr>
                <a:t>用户可以在投影仪或者计算机上进行演示，也可以将演示文稿打印出来，制作成胶片，以便应用到更广泛的领域中利用</a:t>
              </a:r>
              <a:r>
                <a:rPr lang="en-US" altLang="zh-CN" sz="1050" dirty="0">
                  <a:solidFill>
                    <a:schemeClr val="bg1">
                      <a:lumMod val="50000"/>
                    </a:schemeClr>
                  </a:solidFill>
                </a:rPr>
                <a:t>Microsoft Office PowerPoint</a:t>
              </a:r>
              <a:r>
                <a:rPr lang="zh-CN" altLang="en-US" sz="1050" dirty="0">
                  <a:solidFill>
                    <a:schemeClr val="bg1">
                      <a:lumMod val="50000"/>
                    </a:schemeClr>
                  </a:solidFill>
                </a:rPr>
                <a:t>不仅可以创建演</a:t>
              </a:r>
            </a:p>
          </p:txBody>
        </p:sp>
      </p:grpSp>
      <p:grpSp>
        <p:nvGrpSpPr>
          <p:cNvPr id="4" name="组合 20"/>
          <p:cNvGrpSpPr/>
          <p:nvPr/>
        </p:nvGrpSpPr>
        <p:grpSpPr>
          <a:xfrm>
            <a:off x="5218039" y="3123988"/>
            <a:ext cx="1466850" cy="1466850"/>
            <a:chOff x="6957385" y="4165317"/>
            <a:chExt cx="1955800" cy="1955800"/>
          </a:xfrm>
        </p:grpSpPr>
        <p:sp>
          <p:nvSpPr>
            <p:cNvPr id="18" name="椭圆 17"/>
            <p:cNvSpPr/>
            <p:nvPr/>
          </p:nvSpPr>
          <p:spPr>
            <a:xfrm>
              <a:off x="6957385" y="4165317"/>
              <a:ext cx="1955800" cy="1955800"/>
            </a:xfrm>
            <a:prstGeom prst="ellipse">
              <a:avLst/>
            </a:prstGeom>
            <a:solidFill>
              <a:schemeClr val="accent1"/>
            </a:solidFill>
            <a:ln w="571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0" name="statistics-on-laptop_82095"/>
            <p:cNvSpPr>
              <a:spLocks noChangeAspect="1"/>
            </p:cNvSpPr>
            <p:nvPr/>
          </p:nvSpPr>
          <p:spPr bwMode="auto">
            <a:xfrm>
              <a:off x="7537214" y="4777786"/>
              <a:ext cx="796142" cy="730863"/>
            </a:xfrm>
            <a:custGeom>
              <a:avLst/>
              <a:gdLst>
                <a:gd name="connsiteX0" fmla="*/ 117399 w 337212"/>
                <a:gd name="connsiteY0" fmla="*/ 192088 h 309563"/>
                <a:gd name="connsiteX1" fmla="*/ 130099 w 337212"/>
                <a:gd name="connsiteY1" fmla="*/ 196036 h 309563"/>
                <a:gd name="connsiteX2" fmla="*/ 130099 w 337212"/>
                <a:gd name="connsiteY2" fmla="*/ 278941 h 309563"/>
                <a:gd name="connsiteX3" fmla="*/ 117399 w 337212"/>
                <a:gd name="connsiteY3" fmla="*/ 292101 h 309563"/>
                <a:gd name="connsiteX4" fmla="*/ 176137 w 337212"/>
                <a:gd name="connsiteY4" fmla="*/ 187325 h 309563"/>
                <a:gd name="connsiteX5" fmla="*/ 187250 w 337212"/>
                <a:gd name="connsiteY5" fmla="*/ 191271 h 309563"/>
                <a:gd name="connsiteX6" fmla="*/ 187250 w 337212"/>
                <a:gd name="connsiteY6" fmla="*/ 267562 h 309563"/>
                <a:gd name="connsiteX7" fmla="*/ 176137 w 337212"/>
                <a:gd name="connsiteY7" fmla="*/ 279400 h 309563"/>
                <a:gd name="connsiteX8" fmla="*/ 176137 w 337212"/>
                <a:gd name="connsiteY8" fmla="*/ 187325 h 309563"/>
                <a:gd name="connsiteX9" fmla="*/ 231699 w 337212"/>
                <a:gd name="connsiteY9" fmla="*/ 180975 h 309563"/>
                <a:gd name="connsiteX10" fmla="*/ 239637 w 337212"/>
                <a:gd name="connsiteY10" fmla="*/ 184982 h 309563"/>
                <a:gd name="connsiteX11" fmla="*/ 239637 w 337212"/>
                <a:gd name="connsiteY11" fmla="*/ 254429 h 309563"/>
                <a:gd name="connsiteX12" fmla="*/ 231699 w 337212"/>
                <a:gd name="connsiteY12" fmla="*/ 265113 h 309563"/>
                <a:gd name="connsiteX13" fmla="*/ 277737 w 337212"/>
                <a:gd name="connsiteY13" fmla="*/ 177800 h 309563"/>
                <a:gd name="connsiteX14" fmla="*/ 287262 w 337212"/>
                <a:gd name="connsiteY14" fmla="*/ 180398 h 309563"/>
                <a:gd name="connsiteX15" fmla="*/ 287262 w 337212"/>
                <a:gd name="connsiteY15" fmla="*/ 238847 h 309563"/>
                <a:gd name="connsiteX16" fmla="*/ 277737 w 337212"/>
                <a:gd name="connsiteY16" fmla="*/ 249238 h 309563"/>
                <a:gd name="connsiteX17" fmla="*/ 280912 w 337212"/>
                <a:gd name="connsiteY17" fmla="*/ 92075 h 309563"/>
                <a:gd name="connsiteX18" fmla="*/ 307493 w 337212"/>
                <a:gd name="connsiteY18" fmla="*/ 92075 h 309563"/>
                <a:gd name="connsiteX19" fmla="*/ 315468 w 337212"/>
                <a:gd name="connsiteY19" fmla="*/ 97314 h 309563"/>
                <a:gd name="connsiteX20" fmla="*/ 336733 w 337212"/>
                <a:gd name="connsiteY20" fmla="*/ 158869 h 309563"/>
                <a:gd name="connsiteX21" fmla="*/ 331417 w 337212"/>
                <a:gd name="connsiteY21" fmla="*/ 169347 h 309563"/>
                <a:gd name="connsiteX22" fmla="*/ 320784 w 337212"/>
                <a:gd name="connsiteY22" fmla="*/ 164108 h 309563"/>
                <a:gd name="connsiteX23" fmla="*/ 314139 w 337212"/>
                <a:gd name="connsiteY23" fmla="*/ 145772 h 309563"/>
                <a:gd name="connsiteX24" fmla="*/ 314139 w 337212"/>
                <a:gd name="connsiteY24" fmla="*/ 238761 h 309563"/>
                <a:gd name="connsiteX25" fmla="*/ 304835 w 337212"/>
                <a:gd name="connsiteY25" fmla="*/ 249238 h 309563"/>
                <a:gd name="connsiteX26" fmla="*/ 294203 w 337212"/>
                <a:gd name="connsiteY26" fmla="*/ 238761 h 309563"/>
                <a:gd name="connsiteX27" fmla="*/ 294203 w 337212"/>
                <a:gd name="connsiteY27" fmla="*/ 179824 h 309563"/>
                <a:gd name="connsiteX28" fmla="*/ 288886 w 337212"/>
                <a:gd name="connsiteY28" fmla="*/ 179824 h 309563"/>
                <a:gd name="connsiteX29" fmla="*/ 294203 w 337212"/>
                <a:gd name="connsiteY29" fmla="*/ 178515 h 309563"/>
                <a:gd name="connsiteX30" fmla="*/ 304835 w 337212"/>
                <a:gd name="connsiteY30" fmla="*/ 157560 h 309563"/>
                <a:gd name="connsiteX31" fmla="*/ 280912 w 337212"/>
                <a:gd name="connsiteY31" fmla="*/ 92075 h 309563"/>
                <a:gd name="connsiteX32" fmla="*/ 231699 w 337212"/>
                <a:gd name="connsiteY32" fmla="*/ 82550 h 309563"/>
                <a:gd name="connsiteX33" fmla="*/ 243745 w 337212"/>
                <a:gd name="connsiteY33" fmla="*/ 82550 h 309563"/>
                <a:gd name="connsiteX34" fmla="*/ 262484 w 337212"/>
                <a:gd name="connsiteY34" fmla="*/ 82550 h 309563"/>
                <a:gd name="connsiteX35" fmla="*/ 273192 w 337212"/>
                <a:gd name="connsiteY35" fmla="*/ 89117 h 309563"/>
                <a:gd name="connsiteX36" fmla="*/ 297285 w 337212"/>
                <a:gd name="connsiteY36" fmla="*/ 160041 h 309563"/>
                <a:gd name="connsiteX37" fmla="*/ 291931 w 337212"/>
                <a:gd name="connsiteY37" fmla="*/ 171861 h 309563"/>
                <a:gd name="connsiteX38" fmla="*/ 279885 w 337212"/>
                <a:gd name="connsiteY38" fmla="*/ 166608 h 309563"/>
                <a:gd name="connsiteX39" fmla="*/ 271854 w 337212"/>
                <a:gd name="connsiteY39" fmla="*/ 144280 h 309563"/>
                <a:gd name="connsiteX40" fmla="*/ 271854 w 337212"/>
                <a:gd name="connsiteY40" fmla="*/ 253292 h 309563"/>
                <a:gd name="connsiteX41" fmla="*/ 259807 w 337212"/>
                <a:gd name="connsiteY41" fmla="*/ 265113 h 309563"/>
                <a:gd name="connsiteX42" fmla="*/ 247761 w 337212"/>
                <a:gd name="connsiteY42" fmla="*/ 253292 h 309563"/>
                <a:gd name="connsiteX43" fmla="*/ 247761 w 337212"/>
                <a:gd name="connsiteY43" fmla="*/ 183682 h 309563"/>
                <a:gd name="connsiteX44" fmla="*/ 258469 w 337212"/>
                <a:gd name="connsiteY44" fmla="*/ 160041 h 309563"/>
                <a:gd name="connsiteX45" fmla="*/ 231699 w 337212"/>
                <a:gd name="connsiteY45" fmla="*/ 82550 h 309563"/>
                <a:gd name="connsiteX46" fmla="*/ 177724 w 337212"/>
                <a:gd name="connsiteY46" fmla="*/ 77788 h 309563"/>
                <a:gd name="connsiteX47" fmla="*/ 214510 w 337212"/>
                <a:gd name="connsiteY47" fmla="*/ 77788 h 309563"/>
                <a:gd name="connsiteX48" fmla="*/ 225021 w 337212"/>
                <a:gd name="connsiteY48" fmla="*/ 85643 h 309563"/>
                <a:gd name="connsiteX49" fmla="*/ 252610 w 337212"/>
                <a:gd name="connsiteY49" fmla="*/ 162884 h 309563"/>
                <a:gd name="connsiteX50" fmla="*/ 246041 w 337212"/>
                <a:gd name="connsiteY50" fmla="*/ 175976 h 309563"/>
                <a:gd name="connsiteX51" fmla="*/ 231590 w 337212"/>
                <a:gd name="connsiteY51" fmla="*/ 169430 h 309563"/>
                <a:gd name="connsiteX52" fmla="*/ 223707 w 337212"/>
                <a:gd name="connsiteY52" fmla="*/ 145865 h 309563"/>
                <a:gd name="connsiteX53" fmla="*/ 223707 w 337212"/>
                <a:gd name="connsiteY53" fmla="*/ 266309 h 309563"/>
                <a:gd name="connsiteX54" fmla="*/ 210569 w 337212"/>
                <a:gd name="connsiteY54" fmla="*/ 279401 h 309563"/>
                <a:gd name="connsiteX55" fmla="*/ 198745 w 337212"/>
                <a:gd name="connsiteY55" fmla="*/ 266309 h 309563"/>
                <a:gd name="connsiteX56" fmla="*/ 198745 w 337212"/>
                <a:gd name="connsiteY56" fmla="*/ 189068 h 309563"/>
                <a:gd name="connsiteX57" fmla="*/ 197759 w 337212"/>
                <a:gd name="connsiteY57" fmla="*/ 189068 h 309563"/>
                <a:gd name="connsiteX58" fmla="*/ 194803 w 337212"/>
                <a:gd name="connsiteY58" fmla="*/ 189068 h 309563"/>
                <a:gd name="connsiteX59" fmla="*/ 206628 w 337212"/>
                <a:gd name="connsiteY59" fmla="*/ 178595 h 309563"/>
                <a:gd name="connsiteX60" fmla="*/ 206628 w 337212"/>
                <a:gd name="connsiteY60" fmla="*/ 162884 h 309563"/>
                <a:gd name="connsiteX61" fmla="*/ 177724 w 337212"/>
                <a:gd name="connsiteY61" fmla="*/ 79097 h 309563"/>
                <a:gd name="connsiteX62" fmla="*/ 177724 w 337212"/>
                <a:gd name="connsiteY62" fmla="*/ 77788 h 309563"/>
                <a:gd name="connsiteX63" fmla="*/ 120574 w 337212"/>
                <a:gd name="connsiteY63" fmla="*/ 73025 h 309563"/>
                <a:gd name="connsiteX64" fmla="*/ 157008 w 337212"/>
                <a:gd name="connsiteY64" fmla="*/ 73025 h 309563"/>
                <a:gd name="connsiteX65" fmla="*/ 168720 w 337212"/>
                <a:gd name="connsiteY65" fmla="*/ 80953 h 309563"/>
                <a:gd name="connsiteX66" fmla="*/ 197347 w 337212"/>
                <a:gd name="connsiteY66" fmla="*/ 166840 h 309563"/>
                <a:gd name="connsiteX67" fmla="*/ 190840 w 337212"/>
                <a:gd name="connsiteY67" fmla="*/ 181375 h 309563"/>
                <a:gd name="connsiteX68" fmla="*/ 176527 w 337212"/>
                <a:gd name="connsiteY68" fmla="*/ 173447 h 309563"/>
                <a:gd name="connsiteX69" fmla="*/ 167418 w 337212"/>
                <a:gd name="connsiteY69" fmla="*/ 148341 h 309563"/>
                <a:gd name="connsiteX70" fmla="*/ 167418 w 337212"/>
                <a:gd name="connsiteY70" fmla="*/ 279153 h 309563"/>
                <a:gd name="connsiteX71" fmla="*/ 153105 w 337212"/>
                <a:gd name="connsiteY71" fmla="*/ 293688 h 309563"/>
                <a:gd name="connsiteX72" fmla="*/ 140093 w 337212"/>
                <a:gd name="connsiteY72" fmla="*/ 279153 h 309563"/>
                <a:gd name="connsiteX73" fmla="*/ 140093 w 337212"/>
                <a:gd name="connsiteY73" fmla="*/ 195909 h 309563"/>
                <a:gd name="connsiteX74" fmla="*/ 133586 w 337212"/>
                <a:gd name="connsiteY74" fmla="*/ 195909 h 309563"/>
                <a:gd name="connsiteX75" fmla="*/ 138791 w 337212"/>
                <a:gd name="connsiteY75" fmla="*/ 194588 h 309563"/>
                <a:gd name="connsiteX76" fmla="*/ 151804 w 337212"/>
                <a:gd name="connsiteY76" fmla="*/ 166840 h 309563"/>
                <a:gd name="connsiteX77" fmla="*/ 120574 w 337212"/>
                <a:gd name="connsiteY77" fmla="*/ 73025 h 309563"/>
                <a:gd name="connsiteX78" fmla="*/ 46220 w 337212"/>
                <a:gd name="connsiteY78" fmla="*/ 66675 h 309563"/>
                <a:gd name="connsiteX79" fmla="*/ 72821 w 337212"/>
                <a:gd name="connsiteY79" fmla="*/ 66675 h 309563"/>
                <a:gd name="connsiteX80" fmla="*/ 98092 w 337212"/>
                <a:gd name="connsiteY80" fmla="*/ 66675 h 309563"/>
                <a:gd name="connsiteX81" fmla="*/ 111393 w 337212"/>
                <a:gd name="connsiteY81" fmla="*/ 74595 h 309563"/>
                <a:gd name="connsiteX82" fmla="*/ 143315 w 337212"/>
                <a:gd name="connsiteY82" fmla="*/ 169638 h 309563"/>
                <a:gd name="connsiteX83" fmla="*/ 135334 w 337212"/>
                <a:gd name="connsiteY83" fmla="*/ 185479 h 309563"/>
                <a:gd name="connsiteX84" fmla="*/ 119374 w 337212"/>
                <a:gd name="connsiteY84" fmla="*/ 177559 h 309563"/>
                <a:gd name="connsiteX85" fmla="*/ 108733 w 337212"/>
                <a:gd name="connsiteY85" fmla="*/ 148518 h 309563"/>
                <a:gd name="connsiteX86" fmla="*/ 108733 w 337212"/>
                <a:gd name="connsiteY86" fmla="*/ 295043 h 309563"/>
                <a:gd name="connsiteX87" fmla="*/ 94102 w 337212"/>
                <a:gd name="connsiteY87" fmla="*/ 309563 h 309563"/>
                <a:gd name="connsiteX88" fmla="*/ 78141 w 337212"/>
                <a:gd name="connsiteY88" fmla="*/ 295043 h 309563"/>
                <a:gd name="connsiteX89" fmla="*/ 78141 w 337212"/>
                <a:gd name="connsiteY89" fmla="*/ 202640 h 309563"/>
                <a:gd name="connsiteX90" fmla="*/ 66171 w 337212"/>
                <a:gd name="connsiteY90" fmla="*/ 202640 h 309563"/>
                <a:gd name="connsiteX91" fmla="*/ 66171 w 337212"/>
                <a:gd name="connsiteY91" fmla="*/ 295043 h 309563"/>
                <a:gd name="connsiteX92" fmla="*/ 50210 w 337212"/>
                <a:gd name="connsiteY92" fmla="*/ 309563 h 309563"/>
                <a:gd name="connsiteX93" fmla="*/ 35579 w 337212"/>
                <a:gd name="connsiteY93" fmla="*/ 295043 h 309563"/>
                <a:gd name="connsiteX94" fmla="*/ 35579 w 337212"/>
                <a:gd name="connsiteY94" fmla="*/ 148518 h 309563"/>
                <a:gd name="connsiteX95" fmla="*/ 24938 w 337212"/>
                <a:gd name="connsiteY95" fmla="*/ 177559 h 309563"/>
                <a:gd name="connsiteX96" fmla="*/ 8978 w 337212"/>
                <a:gd name="connsiteY96" fmla="*/ 185479 h 309563"/>
                <a:gd name="connsiteX97" fmla="*/ 997 w 337212"/>
                <a:gd name="connsiteY97" fmla="*/ 169638 h 309563"/>
                <a:gd name="connsiteX98" fmla="*/ 32919 w 337212"/>
                <a:gd name="connsiteY98" fmla="*/ 74595 h 309563"/>
                <a:gd name="connsiteX99" fmla="*/ 46220 w 337212"/>
                <a:gd name="connsiteY99" fmla="*/ 66675 h 309563"/>
                <a:gd name="connsiteX100" fmla="*/ 289643 w 337212"/>
                <a:gd name="connsiteY100" fmla="*/ 49213 h 309563"/>
                <a:gd name="connsiteX101" fmla="*/ 309487 w 337212"/>
                <a:gd name="connsiteY101" fmla="*/ 68263 h 309563"/>
                <a:gd name="connsiteX102" fmla="*/ 289643 w 337212"/>
                <a:gd name="connsiteY102" fmla="*/ 87313 h 309563"/>
                <a:gd name="connsiteX103" fmla="*/ 269799 w 337212"/>
                <a:gd name="connsiteY103" fmla="*/ 68263 h 309563"/>
                <a:gd name="connsiteX104" fmla="*/ 271122 w 337212"/>
                <a:gd name="connsiteY104" fmla="*/ 68263 h 309563"/>
                <a:gd name="connsiteX105" fmla="*/ 272445 w 337212"/>
                <a:gd name="connsiteY105" fmla="*/ 59373 h 309563"/>
                <a:gd name="connsiteX106" fmla="*/ 289643 w 337212"/>
                <a:gd name="connsiteY106" fmla="*/ 49213 h 309563"/>
                <a:gd name="connsiteX107" fmla="*/ 244544 w 337212"/>
                <a:gd name="connsiteY107" fmla="*/ 33338 h 309563"/>
                <a:gd name="connsiteX108" fmla="*/ 266625 w 337212"/>
                <a:gd name="connsiteY108" fmla="*/ 55699 h 309563"/>
                <a:gd name="connsiteX109" fmla="*/ 244544 w 337212"/>
                <a:gd name="connsiteY109" fmla="*/ 79376 h 309563"/>
                <a:gd name="connsiteX110" fmla="*/ 223762 w 337212"/>
                <a:gd name="connsiteY110" fmla="*/ 63592 h 309563"/>
                <a:gd name="connsiteX111" fmla="*/ 226360 w 337212"/>
                <a:gd name="connsiteY111" fmla="*/ 49123 h 309563"/>
                <a:gd name="connsiteX112" fmla="*/ 226360 w 337212"/>
                <a:gd name="connsiteY112" fmla="*/ 43861 h 309563"/>
                <a:gd name="connsiteX113" fmla="*/ 244544 w 337212"/>
                <a:gd name="connsiteY113" fmla="*/ 33338 h 309563"/>
                <a:gd name="connsiteX114" fmla="*/ 192806 w 337212"/>
                <a:gd name="connsiteY114" fmla="*/ 23813 h 309563"/>
                <a:gd name="connsiteX115" fmla="*/ 217412 w 337212"/>
                <a:gd name="connsiteY115" fmla="*/ 48420 h 309563"/>
                <a:gd name="connsiteX116" fmla="*/ 192806 w 337212"/>
                <a:gd name="connsiteY116" fmla="*/ 73026 h 309563"/>
                <a:gd name="connsiteX117" fmla="*/ 168199 w 337212"/>
                <a:gd name="connsiteY117" fmla="*/ 51010 h 309563"/>
                <a:gd name="connsiteX118" fmla="*/ 170789 w 337212"/>
                <a:gd name="connsiteY118" fmla="*/ 39354 h 309563"/>
                <a:gd name="connsiteX119" fmla="*/ 170789 w 337212"/>
                <a:gd name="connsiteY119" fmla="*/ 38059 h 309563"/>
                <a:gd name="connsiteX120" fmla="*/ 192806 w 337212"/>
                <a:gd name="connsiteY120" fmla="*/ 23813 h 309563"/>
                <a:gd name="connsiteX121" fmla="*/ 133275 w 337212"/>
                <a:gd name="connsiteY121" fmla="*/ 12700 h 309563"/>
                <a:gd name="connsiteX122" fmla="*/ 160262 w 337212"/>
                <a:gd name="connsiteY122" fmla="*/ 39029 h 309563"/>
                <a:gd name="connsiteX123" fmla="*/ 133275 w 337212"/>
                <a:gd name="connsiteY123" fmla="*/ 66675 h 309563"/>
                <a:gd name="connsiteX124" fmla="*/ 106287 w 337212"/>
                <a:gd name="connsiteY124" fmla="*/ 48245 h 309563"/>
                <a:gd name="connsiteX125" fmla="*/ 111685 w 337212"/>
                <a:gd name="connsiteY125" fmla="*/ 29814 h 309563"/>
                <a:gd name="connsiteX126" fmla="*/ 110335 w 337212"/>
                <a:gd name="connsiteY126" fmla="*/ 23232 h 309563"/>
                <a:gd name="connsiteX127" fmla="*/ 133275 w 337212"/>
                <a:gd name="connsiteY127" fmla="*/ 12700 h 309563"/>
                <a:gd name="connsiteX128" fmla="*/ 72809 w 337212"/>
                <a:gd name="connsiteY128" fmla="*/ 0 h 309563"/>
                <a:gd name="connsiteX129" fmla="*/ 101525 w 337212"/>
                <a:gd name="connsiteY129" fmla="*/ 30163 h 309563"/>
                <a:gd name="connsiteX130" fmla="*/ 72809 w 337212"/>
                <a:gd name="connsiteY130" fmla="*/ 60325 h 309563"/>
                <a:gd name="connsiteX131" fmla="*/ 42787 w 337212"/>
                <a:gd name="connsiteY131" fmla="*/ 30163 h 309563"/>
                <a:gd name="connsiteX132" fmla="*/ 72809 w 337212"/>
                <a:gd name="connsiteY132" fmla="*/ 0 h 30956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Lst>
              <a:rect l="l" t="t" r="r" b="b"/>
              <a:pathLst>
                <a:path w="337212" h="309563">
                  <a:moveTo>
                    <a:pt x="117399" y="192088"/>
                  </a:moveTo>
                  <a:cubicBezTo>
                    <a:pt x="121632" y="194720"/>
                    <a:pt x="125866" y="196036"/>
                    <a:pt x="130099" y="196036"/>
                  </a:cubicBezTo>
                  <a:cubicBezTo>
                    <a:pt x="130099" y="196036"/>
                    <a:pt x="130099" y="196036"/>
                    <a:pt x="130099" y="278941"/>
                  </a:cubicBezTo>
                  <a:cubicBezTo>
                    <a:pt x="130099" y="285521"/>
                    <a:pt x="124455" y="290785"/>
                    <a:pt x="117399" y="292101"/>
                  </a:cubicBezTo>
                  <a:close/>
                  <a:moveTo>
                    <a:pt x="176137" y="187325"/>
                  </a:moveTo>
                  <a:cubicBezTo>
                    <a:pt x="179841" y="189956"/>
                    <a:pt x="183546" y="191271"/>
                    <a:pt x="187250" y="191271"/>
                  </a:cubicBezTo>
                  <a:cubicBezTo>
                    <a:pt x="187250" y="191271"/>
                    <a:pt x="187250" y="191271"/>
                    <a:pt x="187250" y="267562"/>
                  </a:cubicBezTo>
                  <a:cubicBezTo>
                    <a:pt x="187250" y="274139"/>
                    <a:pt x="182311" y="279400"/>
                    <a:pt x="176137" y="279400"/>
                  </a:cubicBezTo>
                  <a:cubicBezTo>
                    <a:pt x="176137" y="279400"/>
                    <a:pt x="176137" y="279400"/>
                    <a:pt x="176137" y="187325"/>
                  </a:cubicBezTo>
                  <a:close/>
                  <a:moveTo>
                    <a:pt x="231699" y="180975"/>
                  </a:moveTo>
                  <a:cubicBezTo>
                    <a:pt x="233967" y="183646"/>
                    <a:pt x="236235" y="183646"/>
                    <a:pt x="239637" y="184982"/>
                  </a:cubicBezTo>
                  <a:cubicBezTo>
                    <a:pt x="239637" y="184982"/>
                    <a:pt x="239637" y="184982"/>
                    <a:pt x="239637" y="254429"/>
                  </a:cubicBezTo>
                  <a:cubicBezTo>
                    <a:pt x="239637" y="259771"/>
                    <a:pt x="236235" y="263778"/>
                    <a:pt x="231699" y="265113"/>
                  </a:cubicBezTo>
                  <a:close/>
                  <a:moveTo>
                    <a:pt x="277737" y="177800"/>
                  </a:moveTo>
                  <a:cubicBezTo>
                    <a:pt x="280458" y="179099"/>
                    <a:pt x="283180" y="180398"/>
                    <a:pt x="287262" y="180398"/>
                  </a:cubicBezTo>
                  <a:cubicBezTo>
                    <a:pt x="287262" y="180398"/>
                    <a:pt x="287262" y="180398"/>
                    <a:pt x="287262" y="238847"/>
                  </a:cubicBezTo>
                  <a:cubicBezTo>
                    <a:pt x="287262" y="244043"/>
                    <a:pt x="283180" y="247939"/>
                    <a:pt x="277737" y="249238"/>
                  </a:cubicBezTo>
                  <a:close/>
                  <a:moveTo>
                    <a:pt x="280912" y="92075"/>
                  </a:moveTo>
                  <a:cubicBezTo>
                    <a:pt x="282241" y="92075"/>
                    <a:pt x="306164" y="92075"/>
                    <a:pt x="307493" y="92075"/>
                  </a:cubicBezTo>
                  <a:cubicBezTo>
                    <a:pt x="311481" y="92075"/>
                    <a:pt x="314139" y="94694"/>
                    <a:pt x="315468" y="97314"/>
                  </a:cubicBezTo>
                  <a:cubicBezTo>
                    <a:pt x="315468" y="97314"/>
                    <a:pt x="315468" y="97314"/>
                    <a:pt x="336733" y="158869"/>
                  </a:cubicBezTo>
                  <a:cubicBezTo>
                    <a:pt x="338062" y="162798"/>
                    <a:pt x="336733" y="168037"/>
                    <a:pt x="331417" y="169347"/>
                  </a:cubicBezTo>
                  <a:cubicBezTo>
                    <a:pt x="327430" y="170657"/>
                    <a:pt x="322113" y="168037"/>
                    <a:pt x="320784" y="164108"/>
                  </a:cubicBezTo>
                  <a:cubicBezTo>
                    <a:pt x="320784" y="164108"/>
                    <a:pt x="320784" y="164108"/>
                    <a:pt x="314139" y="145772"/>
                  </a:cubicBezTo>
                  <a:cubicBezTo>
                    <a:pt x="314139" y="145772"/>
                    <a:pt x="314139" y="145772"/>
                    <a:pt x="314139" y="238761"/>
                  </a:cubicBezTo>
                  <a:cubicBezTo>
                    <a:pt x="314139" y="243999"/>
                    <a:pt x="310152" y="249238"/>
                    <a:pt x="304835" y="249238"/>
                  </a:cubicBezTo>
                  <a:cubicBezTo>
                    <a:pt x="299519" y="249238"/>
                    <a:pt x="294203" y="243999"/>
                    <a:pt x="294203" y="238761"/>
                  </a:cubicBezTo>
                  <a:cubicBezTo>
                    <a:pt x="294203" y="238761"/>
                    <a:pt x="294203" y="238761"/>
                    <a:pt x="294203" y="179824"/>
                  </a:cubicBezTo>
                  <a:cubicBezTo>
                    <a:pt x="294203" y="179824"/>
                    <a:pt x="294203" y="179824"/>
                    <a:pt x="288886" y="179824"/>
                  </a:cubicBezTo>
                  <a:cubicBezTo>
                    <a:pt x="291545" y="179824"/>
                    <a:pt x="292874" y="179824"/>
                    <a:pt x="294203" y="178515"/>
                  </a:cubicBezTo>
                  <a:cubicBezTo>
                    <a:pt x="302177" y="175895"/>
                    <a:pt x="307493" y="166727"/>
                    <a:pt x="304835" y="157560"/>
                  </a:cubicBezTo>
                  <a:cubicBezTo>
                    <a:pt x="304835" y="157560"/>
                    <a:pt x="304835" y="157560"/>
                    <a:pt x="280912" y="92075"/>
                  </a:cubicBezTo>
                  <a:close/>
                  <a:moveTo>
                    <a:pt x="231699" y="82550"/>
                  </a:moveTo>
                  <a:cubicBezTo>
                    <a:pt x="235715" y="82550"/>
                    <a:pt x="239730" y="82550"/>
                    <a:pt x="243745" y="82550"/>
                  </a:cubicBezTo>
                  <a:cubicBezTo>
                    <a:pt x="253115" y="82550"/>
                    <a:pt x="262484" y="82550"/>
                    <a:pt x="262484" y="82550"/>
                  </a:cubicBezTo>
                  <a:cubicBezTo>
                    <a:pt x="267838" y="82550"/>
                    <a:pt x="271854" y="85177"/>
                    <a:pt x="273192" y="89117"/>
                  </a:cubicBezTo>
                  <a:cubicBezTo>
                    <a:pt x="273192" y="89117"/>
                    <a:pt x="273192" y="89117"/>
                    <a:pt x="297285" y="160041"/>
                  </a:cubicBezTo>
                  <a:cubicBezTo>
                    <a:pt x="299962" y="165294"/>
                    <a:pt x="297285" y="170548"/>
                    <a:pt x="291931" y="171861"/>
                  </a:cubicBezTo>
                  <a:cubicBezTo>
                    <a:pt x="286577" y="174488"/>
                    <a:pt x="281223" y="170548"/>
                    <a:pt x="279885" y="166608"/>
                  </a:cubicBezTo>
                  <a:cubicBezTo>
                    <a:pt x="279885" y="166608"/>
                    <a:pt x="279885" y="166608"/>
                    <a:pt x="271854" y="144280"/>
                  </a:cubicBezTo>
                  <a:cubicBezTo>
                    <a:pt x="271854" y="144280"/>
                    <a:pt x="271854" y="144280"/>
                    <a:pt x="271854" y="253292"/>
                  </a:cubicBezTo>
                  <a:cubicBezTo>
                    <a:pt x="271854" y="259859"/>
                    <a:pt x="266500" y="265113"/>
                    <a:pt x="259807" y="265113"/>
                  </a:cubicBezTo>
                  <a:cubicBezTo>
                    <a:pt x="253115" y="265113"/>
                    <a:pt x="247761" y="259859"/>
                    <a:pt x="247761" y="253292"/>
                  </a:cubicBezTo>
                  <a:cubicBezTo>
                    <a:pt x="247761" y="253292"/>
                    <a:pt x="247761" y="253292"/>
                    <a:pt x="247761" y="183682"/>
                  </a:cubicBezTo>
                  <a:cubicBezTo>
                    <a:pt x="257130" y="179742"/>
                    <a:pt x="262484" y="169235"/>
                    <a:pt x="258469" y="160041"/>
                  </a:cubicBezTo>
                  <a:cubicBezTo>
                    <a:pt x="258469" y="160041"/>
                    <a:pt x="258469" y="160041"/>
                    <a:pt x="231699" y="82550"/>
                  </a:cubicBezTo>
                  <a:close/>
                  <a:moveTo>
                    <a:pt x="177724" y="77788"/>
                  </a:moveTo>
                  <a:cubicBezTo>
                    <a:pt x="177724" y="77788"/>
                    <a:pt x="213196" y="77788"/>
                    <a:pt x="214510" y="77788"/>
                  </a:cubicBezTo>
                  <a:cubicBezTo>
                    <a:pt x="219765" y="77788"/>
                    <a:pt x="223707" y="80406"/>
                    <a:pt x="225021" y="85643"/>
                  </a:cubicBezTo>
                  <a:cubicBezTo>
                    <a:pt x="225021" y="85643"/>
                    <a:pt x="225021" y="85643"/>
                    <a:pt x="252610" y="162884"/>
                  </a:cubicBezTo>
                  <a:cubicBezTo>
                    <a:pt x="253924" y="168121"/>
                    <a:pt x="251296" y="174667"/>
                    <a:pt x="246041" y="175976"/>
                  </a:cubicBezTo>
                  <a:cubicBezTo>
                    <a:pt x="239472" y="178595"/>
                    <a:pt x="234217" y="175976"/>
                    <a:pt x="231590" y="169430"/>
                  </a:cubicBezTo>
                  <a:cubicBezTo>
                    <a:pt x="231590" y="169430"/>
                    <a:pt x="231590" y="169430"/>
                    <a:pt x="223707" y="145865"/>
                  </a:cubicBezTo>
                  <a:cubicBezTo>
                    <a:pt x="223707" y="145865"/>
                    <a:pt x="223707" y="145865"/>
                    <a:pt x="223707" y="266309"/>
                  </a:cubicBezTo>
                  <a:cubicBezTo>
                    <a:pt x="223707" y="272855"/>
                    <a:pt x="218452" y="279401"/>
                    <a:pt x="210569" y="279401"/>
                  </a:cubicBezTo>
                  <a:cubicBezTo>
                    <a:pt x="204000" y="279401"/>
                    <a:pt x="198745" y="272855"/>
                    <a:pt x="198745" y="266309"/>
                  </a:cubicBezTo>
                  <a:cubicBezTo>
                    <a:pt x="198745" y="266309"/>
                    <a:pt x="198745" y="266309"/>
                    <a:pt x="198745" y="189068"/>
                  </a:cubicBezTo>
                  <a:cubicBezTo>
                    <a:pt x="198745" y="189068"/>
                    <a:pt x="198745" y="189068"/>
                    <a:pt x="197759" y="189068"/>
                  </a:cubicBezTo>
                  <a:lnTo>
                    <a:pt x="194803" y="189068"/>
                  </a:lnTo>
                  <a:cubicBezTo>
                    <a:pt x="200059" y="187759"/>
                    <a:pt x="204000" y="183831"/>
                    <a:pt x="206628" y="178595"/>
                  </a:cubicBezTo>
                  <a:cubicBezTo>
                    <a:pt x="209255" y="173358"/>
                    <a:pt x="209255" y="168121"/>
                    <a:pt x="206628" y="162884"/>
                  </a:cubicBezTo>
                  <a:cubicBezTo>
                    <a:pt x="206628" y="162884"/>
                    <a:pt x="206628" y="162884"/>
                    <a:pt x="177724" y="79097"/>
                  </a:cubicBezTo>
                  <a:cubicBezTo>
                    <a:pt x="177724" y="79097"/>
                    <a:pt x="177724" y="77788"/>
                    <a:pt x="177724" y="77788"/>
                  </a:cubicBezTo>
                  <a:close/>
                  <a:moveTo>
                    <a:pt x="120574" y="73025"/>
                  </a:moveTo>
                  <a:cubicBezTo>
                    <a:pt x="120574" y="73025"/>
                    <a:pt x="157008" y="73025"/>
                    <a:pt x="157008" y="73025"/>
                  </a:cubicBezTo>
                  <a:cubicBezTo>
                    <a:pt x="162213" y="73025"/>
                    <a:pt x="167418" y="75668"/>
                    <a:pt x="168720" y="80953"/>
                  </a:cubicBezTo>
                  <a:cubicBezTo>
                    <a:pt x="168720" y="80953"/>
                    <a:pt x="168720" y="80953"/>
                    <a:pt x="197347" y="166840"/>
                  </a:cubicBezTo>
                  <a:cubicBezTo>
                    <a:pt x="199949" y="172125"/>
                    <a:pt x="197347" y="178732"/>
                    <a:pt x="190840" y="181375"/>
                  </a:cubicBezTo>
                  <a:cubicBezTo>
                    <a:pt x="184334" y="184017"/>
                    <a:pt x="177828" y="180053"/>
                    <a:pt x="176527" y="173447"/>
                  </a:cubicBezTo>
                  <a:lnTo>
                    <a:pt x="167418" y="148341"/>
                  </a:lnTo>
                  <a:cubicBezTo>
                    <a:pt x="167418" y="148341"/>
                    <a:pt x="167418" y="148341"/>
                    <a:pt x="167418" y="279153"/>
                  </a:cubicBezTo>
                  <a:cubicBezTo>
                    <a:pt x="167418" y="287081"/>
                    <a:pt x="160912" y="293688"/>
                    <a:pt x="153105" y="293688"/>
                  </a:cubicBezTo>
                  <a:cubicBezTo>
                    <a:pt x="145297" y="293688"/>
                    <a:pt x="140093" y="287081"/>
                    <a:pt x="140093" y="279153"/>
                  </a:cubicBezTo>
                  <a:cubicBezTo>
                    <a:pt x="140093" y="279153"/>
                    <a:pt x="140093" y="279153"/>
                    <a:pt x="140093" y="195909"/>
                  </a:cubicBezTo>
                  <a:cubicBezTo>
                    <a:pt x="140093" y="195909"/>
                    <a:pt x="140093" y="195909"/>
                    <a:pt x="133586" y="195909"/>
                  </a:cubicBezTo>
                  <a:cubicBezTo>
                    <a:pt x="134888" y="195909"/>
                    <a:pt x="136189" y="195909"/>
                    <a:pt x="138791" y="194588"/>
                  </a:cubicBezTo>
                  <a:cubicBezTo>
                    <a:pt x="150502" y="190624"/>
                    <a:pt x="155707" y="177411"/>
                    <a:pt x="151804" y="166840"/>
                  </a:cubicBezTo>
                  <a:cubicBezTo>
                    <a:pt x="151804" y="166840"/>
                    <a:pt x="151804" y="166840"/>
                    <a:pt x="120574" y="73025"/>
                  </a:cubicBezTo>
                  <a:close/>
                  <a:moveTo>
                    <a:pt x="46220" y="66675"/>
                  </a:moveTo>
                  <a:cubicBezTo>
                    <a:pt x="47550" y="66675"/>
                    <a:pt x="59520" y="66675"/>
                    <a:pt x="72821" y="66675"/>
                  </a:cubicBezTo>
                  <a:cubicBezTo>
                    <a:pt x="84792" y="66675"/>
                    <a:pt x="96762" y="66675"/>
                    <a:pt x="98092" y="66675"/>
                  </a:cubicBezTo>
                  <a:cubicBezTo>
                    <a:pt x="103413" y="66675"/>
                    <a:pt x="108733" y="69315"/>
                    <a:pt x="111393" y="74595"/>
                  </a:cubicBezTo>
                  <a:cubicBezTo>
                    <a:pt x="111393" y="74595"/>
                    <a:pt x="111393" y="74595"/>
                    <a:pt x="143315" y="169638"/>
                  </a:cubicBezTo>
                  <a:cubicBezTo>
                    <a:pt x="145975" y="176239"/>
                    <a:pt x="143315" y="184159"/>
                    <a:pt x="135334" y="185479"/>
                  </a:cubicBezTo>
                  <a:cubicBezTo>
                    <a:pt x="128684" y="188119"/>
                    <a:pt x="122034" y="184159"/>
                    <a:pt x="119374" y="177559"/>
                  </a:cubicBezTo>
                  <a:cubicBezTo>
                    <a:pt x="119374" y="177559"/>
                    <a:pt x="119374" y="177559"/>
                    <a:pt x="108733" y="148518"/>
                  </a:cubicBezTo>
                  <a:cubicBezTo>
                    <a:pt x="108733" y="148518"/>
                    <a:pt x="108733" y="148518"/>
                    <a:pt x="108733" y="295043"/>
                  </a:cubicBezTo>
                  <a:cubicBezTo>
                    <a:pt x="108733" y="302963"/>
                    <a:pt x="102083" y="309563"/>
                    <a:pt x="94102" y="309563"/>
                  </a:cubicBezTo>
                  <a:cubicBezTo>
                    <a:pt x="84792" y="309563"/>
                    <a:pt x="78141" y="302963"/>
                    <a:pt x="78141" y="295043"/>
                  </a:cubicBezTo>
                  <a:cubicBezTo>
                    <a:pt x="78141" y="295043"/>
                    <a:pt x="78141" y="295043"/>
                    <a:pt x="78141" y="202640"/>
                  </a:cubicBezTo>
                  <a:cubicBezTo>
                    <a:pt x="78141" y="202640"/>
                    <a:pt x="78141" y="202640"/>
                    <a:pt x="66171" y="202640"/>
                  </a:cubicBezTo>
                  <a:cubicBezTo>
                    <a:pt x="66171" y="202640"/>
                    <a:pt x="66171" y="202640"/>
                    <a:pt x="66171" y="295043"/>
                  </a:cubicBezTo>
                  <a:cubicBezTo>
                    <a:pt x="66171" y="302963"/>
                    <a:pt x="59520" y="309563"/>
                    <a:pt x="50210" y="309563"/>
                  </a:cubicBezTo>
                  <a:cubicBezTo>
                    <a:pt x="42229" y="309563"/>
                    <a:pt x="35579" y="302963"/>
                    <a:pt x="35579" y="295043"/>
                  </a:cubicBezTo>
                  <a:cubicBezTo>
                    <a:pt x="35579" y="295043"/>
                    <a:pt x="35579" y="295043"/>
                    <a:pt x="35579" y="148518"/>
                  </a:cubicBezTo>
                  <a:cubicBezTo>
                    <a:pt x="35579" y="148518"/>
                    <a:pt x="35579" y="148518"/>
                    <a:pt x="24938" y="177559"/>
                  </a:cubicBezTo>
                  <a:cubicBezTo>
                    <a:pt x="22278" y="184159"/>
                    <a:pt x="15628" y="188119"/>
                    <a:pt x="8978" y="185479"/>
                  </a:cubicBezTo>
                  <a:cubicBezTo>
                    <a:pt x="997" y="184159"/>
                    <a:pt x="-1663" y="176239"/>
                    <a:pt x="997" y="169638"/>
                  </a:cubicBezTo>
                  <a:cubicBezTo>
                    <a:pt x="997" y="169638"/>
                    <a:pt x="997" y="169638"/>
                    <a:pt x="32919" y="74595"/>
                  </a:cubicBezTo>
                  <a:cubicBezTo>
                    <a:pt x="35579" y="69315"/>
                    <a:pt x="40899" y="66675"/>
                    <a:pt x="46220" y="66675"/>
                  </a:cubicBezTo>
                  <a:close/>
                  <a:moveTo>
                    <a:pt x="289643" y="49213"/>
                  </a:moveTo>
                  <a:cubicBezTo>
                    <a:pt x="301549" y="49213"/>
                    <a:pt x="309487" y="58103"/>
                    <a:pt x="309487" y="68263"/>
                  </a:cubicBezTo>
                  <a:cubicBezTo>
                    <a:pt x="309487" y="79693"/>
                    <a:pt x="300227" y="87313"/>
                    <a:pt x="289643" y="87313"/>
                  </a:cubicBezTo>
                  <a:cubicBezTo>
                    <a:pt x="280383" y="87313"/>
                    <a:pt x="269799" y="79693"/>
                    <a:pt x="269799" y="68263"/>
                  </a:cubicBezTo>
                  <a:cubicBezTo>
                    <a:pt x="269799" y="68263"/>
                    <a:pt x="271122" y="68263"/>
                    <a:pt x="271122" y="68263"/>
                  </a:cubicBezTo>
                  <a:cubicBezTo>
                    <a:pt x="271122" y="65723"/>
                    <a:pt x="272445" y="63183"/>
                    <a:pt x="272445" y="59373"/>
                  </a:cubicBezTo>
                  <a:cubicBezTo>
                    <a:pt x="276414" y="54293"/>
                    <a:pt x="283028" y="49213"/>
                    <a:pt x="289643" y="49213"/>
                  </a:cubicBezTo>
                  <a:close/>
                  <a:moveTo>
                    <a:pt x="244544" y="33338"/>
                  </a:moveTo>
                  <a:cubicBezTo>
                    <a:pt x="257533" y="33338"/>
                    <a:pt x="266625" y="43861"/>
                    <a:pt x="266625" y="55699"/>
                  </a:cubicBezTo>
                  <a:cubicBezTo>
                    <a:pt x="266625" y="68853"/>
                    <a:pt x="256234" y="79376"/>
                    <a:pt x="244544" y="79376"/>
                  </a:cubicBezTo>
                  <a:cubicBezTo>
                    <a:pt x="235452" y="79376"/>
                    <a:pt x="226360" y="72799"/>
                    <a:pt x="223762" y="63592"/>
                  </a:cubicBezTo>
                  <a:cubicBezTo>
                    <a:pt x="225061" y="59645"/>
                    <a:pt x="226360" y="54384"/>
                    <a:pt x="226360" y="49123"/>
                  </a:cubicBezTo>
                  <a:cubicBezTo>
                    <a:pt x="226360" y="47807"/>
                    <a:pt x="226360" y="46492"/>
                    <a:pt x="226360" y="43861"/>
                  </a:cubicBezTo>
                  <a:cubicBezTo>
                    <a:pt x="230256" y="37284"/>
                    <a:pt x="236751" y="33338"/>
                    <a:pt x="244544" y="33338"/>
                  </a:cubicBezTo>
                  <a:close/>
                  <a:moveTo>
                    <a:pt x="192806" y="23813"/>
                  </a:moveTo>
                  <a:cubicBezTo>
                    <a:pt x="205756" y="23813"/>
                    <a:pt x="217412" y="35469"/>
                    <a:pt x="217412" y="48420"/>
                  </a:cubicBezTo>
                  <a:cubicBezTo>
                    <a:pt x="217412" y="62665"/>
                    <a:pt x="205756" y="73026"/>
                    <a:pt x="192806" y="73026"/>
                  </a:cubicBezTo>
                  <a:cubicBezTo>
                    <a:pt x="179855" y="73026"/>
                    <a:pt x="169494" y="63961"/>
                    <a:pt x="168199" y="51010"/>
                  </a:cubicBezTo>
                  <a:cubicBezTo>
                    <a:pt x="169494" y="48420"/>
                    <a:pt x="170789" y="44534"/>
                    <a:pt x="170789" y="39354"/>
                  </a:cubicBezTo>
                  <a:cubicBezTo>
                    <a:pt x="170789" y="39354"/>
                    <a:pt x="170789" y="39354"/>
                    <a:pt x="170789" y="38059"/>
                  </a:cubicBezTo>
                  <a:cubicBezTo>
                    <a:pt x="174674" y="30288"/>
                    <a:pt x="182445" y="23813"/>
                    <a:pt x="192806" y="23813"/>
                  </a:cubicBezTo>
                  <a:close/>
                  <a:moveTo>
                    <a:pt x="133275" y="12700"/>
                  </a:moveTo>
                  <a:cubicBezTo>
                    <a:pt x="148118" y="12700"/>
                    <a:pt x="160262" y="24548"/>
                    <a:pt x="160262" y="39029"/>
                  </a:cubicBezTo>
                  <a:cubicBezTo>
                    <a:pt x="160262" y="54827"/>
                    <a:pt x="148118" y="66675"/>
                    <a:pt x="133275" y="66675"/>
                  </a:cubicBezTo>
                  <a:cubicBezTo>
                    <a:pt x="121130" y="66675"/>
                    <a:pt x="110335" y="60093"/>
                    <a:pt x="106287" y="48245"/>
                  </a:cubicBezTo>
                  <a:cubicBezTo>
                    <a:pt x="108986" y="42979"/>
                    <a:pt x="111685" y="36396"/>
                    <a:pt x="111685" y="29814"/>
                  </a:cubicBezTo>
                  <a:cubicBezTo>
                    <a:pt x="111685" y="27181"/>
                    <a:pt x="110335" y="25865"/>
                    <a:pt x="110335" y="23232"/>
                  </a:cubicBezTo>
                  <a:cubicBezTo>
                    <a:pt x="115733" y="16649"/>
                    <a:pt x="123829" y="12700"/>
                    <a:pt x="133275" y="12700"/>
                  </a:cubicBezTo>
                  <a:close/>
                  <a:moveTo>
                    <a:pt x="72809" y="0"/>
                  </a:moveTo>
                  <a:cubicBezTo>
                    <a:pt x="88472" y="0"/>
                    <a:pt x="101525" y="14426"/>
                    <a:pt x="101525" y="30163"/>
                  </a:cubicBezTo>
                  <a:cubicBezTo>
                    <a:pt x="101525" y="47211"/>
                    <a:pt x="87167" y="60325"/>
                    <a:pt x="72809" y="60325"/>
                  </a:cubicBezTo>
                  <a:cubicBezTo>
                    <a:pt x="57145" y="60325"/>
                    <a:pt x="42787" y="47211"/>
                    <a:pt x="42787" y="30163"/>
                  </a:cubicBezTo>
                  <a:cubicBezTo>
                    <a:pt x="42787" y="14426"/>
                    <a:pt x="55840" y="0"/>
                    <a:pt x="72809" y="0"/>
                  </a:cubicBezTo>
                  <a:close/>
                </a:path>
              </a:pathLst>
            </a:custGeom>
            <a:solidFill>
              <a:schemeClr val="bg1"/>
            </a:solidFill>
            <a:ln>
              <a:noFill/>
            </a:ln>
          </p:spPr>
          <p:txBody>
            <a:bodyPr/>
            <a:lstStyle/>
            <a:p>
              <a:endParaRPr lang="zh-CN" altLang="en-US"/>
            </a:p>
          </p:txBody>
        </p:sp>
      </p:grpSp>
      <p:sp>
        <p:nvSpPr>
          <p:cNvPr id="11" name="文本框 10"/>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12" name="图片 11"/>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1+#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53"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500" fill="hold"/>
                                        <p:tgtEl>
                                          <p:spTgt spid="4"/>
                                        </p:tgtEl>
                                        <p:attrNameLst>
                                          <p:attrName>ppt_w</p:attrName>
                                        </p:attrNameLst>
                                      </p:cBhvr>
                                      <p:tavLst>
                                        <p:tav tm="0">
                                          <p:val>
                                            <p:fltVal val="0"/>
                                          </p:val>
                                        </p:tav>
                                        <p:tav tm="100000">
                                          <p:val>
                                            <p:strVal val="#ppt_w"/>
                                          </p:val>
                                        </p:tav>
                                      </p:tavLst>
                                    </p:anim>
                                    <p:anim calcmode="lin" valueType="num">
                                      <p:cBhvr>
                                        <p:cTn id="13" dur="500" fill="hold"/>
                                        <p:tgtEl>
                                          <p:spTgt spid="4"/>
                                        </p:tgtEl>
                                        <p:attrNameLst>
                                          <p:attrName>ppt_h</p:attrName>
                                        </p:attrNameLst>
                                      </p:cBhvr>
                                      <p:tavLst>
                                        <p:tav tm="0">
                                          <p:val>
                                            <p:fltVal val="0"/>
                                          </p:val>
                                        </p:tav>
                                        <p:tav tm="100000">
                                          <p:val>
                                            <p:strVal val="#ppt_h"/>
                                          </p:val>
                                        </p:tav>
                                      </p:tavLst>
                                    </p:anim>
                                    <p:animEffect transition="in" filter="fade">
                                      <p:cBhvr>
                                        <p:cTn id="14" dur="500"/>
                                        <p:tgtEl>
                                          <p:spTgt spid="4"/>
                                        </p:tgtEl>
                                      </p:cBhvr>
                                    </p:animEffect>
                                  </p:childTnLst>
                                </p:cTn>
                              </p:par>
                            </p:childTnLst>
                          </p:cTn>
                        </p:par>
                        <p:par>
                          <p:cTn id="15" fill="hold">
                            <p:stCondLst>
                              <p:cond delay="1000"/>
                            </p:stCondLst>
                            <p:childTnLst>
                              <p:par>
                                <p:cTn id="16" presetID="2" presetClass="entr" presetSubtype="8" fill="hold" nodeType="afterEffect">
                                  <p:stCondLst>
                                    <p:cond delay="0"/>
                                  </p:stCondLst>
                                  <p:childTnLst>
                                    <p:set>
                                      <p:cBhvr>
                                        <p:cTn id="17" dur="1" fill="hold">
                                          <p:stCondLst>
                                            <p:cond delay="0"/>
                                          </p:stCondLst>
                                        </p:cTn>
                                        <p:tgtEl>
                                          <p:spTgt spid="2"/>
                                        </p:tgtEl>
                                        <p:attrNameLst>
                                          <p:attrName>style.visibility</p:attrName>
                                        </p:attrNameLst>
                                      </p:cBhvr>
                                      <p:to>
                                        <p:strVal val="visible"/>
                                      </p:to>
                                    </p:set>
                                    <p:anim calcmode="lin" valueType="num">
                                      <p:cBhvr additive="base">
                                        <p:cTn id="18" dur="1000" fill="hold"/>
                                        <p:tgtEl>
                                          <p:spTgt spid="2"/>
                                        </p:tgtEl>
                                        <p:attrNameLst>
                                          <p:attrName>ppt_x</p:attrName>
                                        </p:attrNameLst>
                                      </p:cBhvr>
                                      <p:tavLst>
                                        <p:tav tm="0">
                                          <p:val>
                                            <p:strVal val="0-#ppt_w/2"/>
                                          </p:val>
                                        </p:tav>
                                        <p:tav tm="100000">
                                          <p:val>
                                            <p:strVal val="#ppt_x"/>
                                          </p:val>
                                        </p:tav>
                                      </p:tavLst>
                                    </p:anim>
                                    <p:anim calcmode="lin" valueType="num">
                                      <p:cBhvr additive="base">
                                        <p:cTn id="19" dur="10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grpSp>
        <p:nvGrpSpPr>
          <p:cNvPr id="24" name="组合 23"/>
          <p:cNvGrpSpPr/>
          <p:nvPr/>
        </p:nvGrpSpPr>
        <p:grpSpPr>
          <a:xfrm>
            <a:off x="3995936" y="3147814"/>
            <a:ext cx="3671888" cy="1732067"/>
            <a:chOff x="3844235" y="1386114"/>
            <a:chExt cx="4895850" cy="2309423"/>
          </a:xfrm>
        </p:grpSpPr>
        <p:grpSp>
          <p:nvGrpSpPr>
            <p:cNvPr id="25" name="组合 24"/>
            <p:cNvGrpSpPr/>
            <p:nvPr/>
          </p:nvGrpSpPr>
          <p:grpSpPr>
            <a:xfrm>
              <a:off x="3988017" y="1386114"/>
              <a:ext cx="4608286" cy="1337508"/>
              <a:chOff x="3770085" y="1386114"/>
              <a:chExt cx="4608286" cy="1337508"/>
            </a:xfrm>
          </p:grpSpPr>
          <p:sp>
            <p:nvSpPr>
              <p:cNvPr id="27" name="文本框 26"/>
              <p:cNvSpPr txBox="1"/>
              <p:nvPr/>
            </p:nvSpPr>
            <p:spPr>
              <a:xfrm>
                <a:off x="3770085" y="1386114"/>
                <a:ext cx="4608286" cy="677108"/>
              </a:xfrm>
              <a:prstGeom prst="rect">
                <a:avLst/>
              </a:prstGeom>
              <a:noFill/>
            </p:spPr>
            <p:txBody>
              <a:bodyPr wrap="square" rtlCol="0">
                <a:spAutoFit/>
              </a:bodyPr>
              <a:lstStyle/>
              <a:p>
                <a:pPr algn="ctr"/>
                <a:r>
                  <a:rPr lang="zh-CN" altLang="en-US" sz="2700" b="1"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rPr>
                  <a:t>第三部分</a:t>
                </a:r>
              </a:p>
            </p:txBody>
          </p:sp>
          <p:sp>
            <p:nvSpPr>
              <p:cNvPr id="28" name="文本框 27"/>
              <p:cNvSpPr txBox="1"/>
              <p:nvPr/>
            </p:nvSpPr>
            <p:spPr>
              <a:xfrm>
                <a:off x="3770085" y="2046514"/>
                <a:ext cx="4608286" cy="677108"/>
              </a:xfrm>
              <a:prstGeom prst="rect">
                <a:avLst/>
              </a:prstGeom>
              <a:noFill/>
            </p:spPr>
            <p:txBody>
              <a:bodyPr wrap="square" rtlCol="0">
                <a:spAutoFit/>
              </a:bodyPr>
              <a:lstStyle/>
              <a:p>
                <a:pPr algn="ctr"/>
                <a:r>
                  <a:rPr lang="zh-CN" altLang="en-US" sz="2700" b="1"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rPr>
                  <a:t>单击输入标题</a:t>
                </a:r>
              </a:p>
            </p:txBody>
          </p:sp>
        </p:grpSp>
        <p:sp>
          <p:nvSpPr>
            <p:cNvPr id="26" name="矩形 25"/>
            <p:cNvSpPr/>
            <p:nvPr/>
          </p:nvSpPr>
          <p:spPr>
            <a:xfrm>
              <a:off x="3844235" y="2741429"/>
              <a:ext cx="4895850" cy="954108"/>
            </a:xfrm>
            <a:prstGeom prst="rect">
              <a:avLst/>
            </a:prstGeom>
          </p:spPr>
          <p:txBody>
            <a:bodyPr wrap="square">
              <a:spAutoFit/>
            </a:bodyPr>
            <a:lstStyle/>
            <a:p>
              <a:pPr algn="ctr">
                <a:lnSpc>
                  <a:spcPct val="150000"/>
                </a:lnSpc>
                <a:buClr>
                  <a:srgbClr val="E7E6E6">
                    <a:lumMod val="10000"/>
                  </a:srgbClr>
                </a:buClr>
              </a:pPr>
              <a:r>
                <a:rPr lang="en-US" altLang="zh-CN" sz="675"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675"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c32f01c0-0bab-4df7-85e4-f5191be2ec92"/>
          <p:cNvGrpSpPr>
            <a:grpSpLocks noChangeAspect="1"/>
          </p:cNvGrpSpPr>
          <p:nvPr/>
        </p:nvGrpSpPr>
        <p:grpSpPr>
          <a:xfrm>
            <a:off x="533632" y="1221601"/>
            <a:ext cx="8071016" cy="3365878"/>
            <a:chOff x="711509" y="1628801"/>
            <a:chExt cx="10761354" cy="4487837"/>
          </a:xfrm>
        </p:grpSpPr>
        <p:grpSp>
          <p:nvGrpSpPr>
            <p:cNvPr id="3" name="Group 1"/>
            <p:cNvGrpSpPr/>
            <p:nvPr/>
          </p:nvGrpSpPr>
          <p:grpSpPr>
            <a:xfrm>
              <a:off x="5443060" y="2476778"/>
              <a:ext cx="1339983" cy="2581532"/>
              <a:chOff x="5443060" y="2476778"/>
              <a:chExt cx="1339983" cy="2581532"/>
            </a:xfrm>
          </p:grpSpPr>
          <p:sp>
            <p:nvSpPr>
              <p:cNvPr id="29" name="Freeform: Shape 25"/>
              <p:cNvSpPr/>
              <p:nvPr/>
            </p:nvSpPr>
            <p:spPr bwMode="auto">
              <a:xfrm>
                <a:off x="5682067" y="4136136"/>
                <a:ext cx="863218" cy="373339"/>
              </a:xfrm>
              <a:custGeom>
                <a:avLst/>
                <a:gdLst>
                  <a:gd name="T0" fmla="*/ 63 w 537"/>
                  <a:gd name="T1" fmla="*/ 120 h 233"/>
                  <a:gd name="T2" fmla="*/ 448 w 537"/>
                  <a:gd name="T3" fmla="*/ 17 h 233"/>
                  <a:gd name="T4" fmla="*/ 473 w 537"/>
                  <a:gd name="T5" fmla="*/ 113 h 233"/>
                  <a:gd name="T6" fmla="*/ 89 w 537"/>
                  <a:gd name="T7" fmla="*/ 216 h 233"/>
                  <a:gd name="T8" fmla="*/ 63 w 537"/>
                  <a:gd name="T9" fmla="*/ 120 h 233"/>
                </a:gdLst>
                <a:ahLst/>
                <a:cxnLst>
                  <a:cxn ang="0">
                    <a:pos x="T0" y="T1"/>
                  </a:cxn>
                  <a:cxn ang="0">
                    <a:pos x="T2" y="T3"/>
                  </a:cxn>
                  <a:cxn ang="0">
                    <a:pos x="T4" y="T5"/>
                  </a:cxn>
                  <a:cxn ang="0">
                    <a:pos x="T6" y="T7"/>
                  </a:cxn>
                  <a:cxn ang="0">
                    <a:pos x="T8" y="T9"/>
                  </a:cxn>
                </a:cxnLst>
                <a:rect l="0" t="0" r="r" b="b"/>
                <a:pathLst>
                  <a:path w="537" h="233">
                    <a:moveTo>
                      <a:pt x="63" y="120"/>
                    </a:moveTo>
                    <a:cubicBezTo>
                      <a:pt x="448" y="17"/>
                      <a:pt x="448" y="17"/>
                      <a:pt x="448" y="17"/>
                    </a:cubicBezTo>
                    <a:cubicBezTo>
                      <a:pt x="511" y="0"/>
                      <a:pt x="537" y="96"/>
                      <a:pt x="473" y="113"/>
                    </a:cubicBezTo>
                    <a:cubicBezTo>
                      <a:pt x="89" y="216"/>
                      <a:pt x="89" y="216"/>
                      <a:pt x="89" y="216"/>
                    </a:cubicBezTo>
                    <a:cubicBezTo>
                      <a:pt x="25" y="233"/>
                      <a:pt x="0" y="137"/>
                      <a:pt x="63" y="120"/>
                    </a:cubicBezTo>
                    <a:close/>
                  </a:path>
                </a:pathLst>
              </a:custGeom>
              <a:solidFill>
                <a:schemeClr val="accent6"/>
              </a:solidFill>
              <a:ln>
                <a:noFill/>
              </a:ln>
            </p:spPr>
            <p:txBody>
              <a:bodyPr anchor="ctr"/>
              <a:lstStyle/>
              <a:p>
                <a:pPr algn="ctr"/>
                <a:endParaRPr>
                  <a:solidFill>
                    <a:schemeClr val="bg1">
                      <a:lumMod val="50000"/>
                    </a:schemeClr>
                  </a:solidFill>
                  <a:latin typeface="+mj-ea"/>
                  <a:ea typeface="+mj-ea"/>
                </a:endParaRPr>
              </a:p>
            </p:txBody>
          </p:sp>
          <p:sp>
            <p:nvSpPr>
              <p:cNvPr id="30" name="Freeform: Shape 26"/>
              <p:cNvSpPr/>
              <p:nvPr/>
            </p:nvSpPr>
            <p:spPr bwMode="auto">
              <a:xfrm>
                <a:off x="5682067" y="4340083"/>
                <a:ext cx="863218" cy="373339"/>
              </a:xfrm>
              <a:custGeom>
                <a:avLst/>
                <a:gdLst>
                  <a:gd name="T0" fmla="*/ 63 w 537"/>
                  <a:gd name="T1" fmla="*/ 120 h 233"/>
                  <a:gd name="T2" fmla="*/ 89 w 537"/>
                  <a:gd name="T3" fmla="*/ 216 h 233"/>
                  <a:gd name="T4" fmla="*/ 473 w 537"/>
                  <a:gd name="T5" fmla="*/ 113 h 233"/>
                  <a:gd name="T6" fmla="*/ 448 w 537"/>
                  <a:gd name="T7" fmla="*/ 17 h 233"/>
                  <a:gd name="T8" fmla="*/ 63 w 537"/>
                  <a:gd name="T9" fmla="*/ 120 h 233"/>
                </a:gdLst>
                <a:ahLst/>
                <a:cxnLst>
                  <a:cxn ang="0">
                    <a:pos x="T0" y="T1"/>
                  </a:cxn>
                  <a:cxn ang="0">
                    <a:pos x="T2" y="T3"/>
                  </a:cxn>
                  <a:cxn ang="0">
                    <a:pos x="T4" y="T5"/>
                  </a:cxn>
                  <a:cxn ang="0">
                    <a:pos x="T6" y="T7"/>
                  </a:cxn>
                  <a:cxn ang="0">
                    <a:pos x="T8" y="T9"/>
                  </a:cxn>
                </a:cxnLst>
                <a:rect l="0" t="0" r="r" b="b"/>
                <a:pathLst>
                  <a:path w="537" h="233">
                    <a:moveTo>
                      <a:pt x="63" y="120"/>
                    </a:moveTo>
                    <a:cubicBezTo>
                      <a:pt x="0" y="137"/>
                      <a:pt x="25" y="233"/>
                      <a:pt x="89" y="216"/>
                    </a:cubicBezTo>
                    <a:cubicBezTo>
                      <a:pt x="473" y="113"/>
                      <a:pt x="473" y="113"/>
                      <a:pt x="473" y="113"/>
                    </a:cubicBezTo>
                    <a:cubicBezTo>
                      <a:pt x="537" y="96"/>
                      <a:pt x="511" y="0"/>
                      <a:pt x="448" y="17"/>
                    </a:cubicBezTo>
                    <a:cubicBezTo>
                      <a:pt x="63" y="120"/>
                      <a:pt x="63" y="120"/>
                      <a:pt x="63" y="120"/>
                    </a:cubicBezTo>
                    <a:close/>
                  </a:path>
                </a:pathLst>
              </a:custGeom>
              <a:solidFill>
                <a:schemeClr val="accent2"/>
              </a:solidFill>
              <a:ln>
                <a:noFill/>
              </a:ln>
            </p:spPr>
            <p:txBody>
              <a:bodyPr anchor="ctr"/>
              <a:lstStyle/>
              <a:p>
                <a:pPr algn="ctr"/>
                <a:endParaRPr>
                  <a:solidFill>
                    <a:schemeClr val="bg1">
                      <a:lumMod val="50000"/>
                    </a:schemeClr>
                  </a:solidFill>
                  <a:latin typeface="+mj-ea"/>
                  <a:ea typeface="+mj-ea"/>
                </a:endParaRPr>
              </a:p>
            </p:txBody>
          </p:sp>
          <p:sp>
            <p:nvSpPr>
              <p:cNvPr id="31" name="Freeform: Shape 27"/>
              <p:cNvSpPr/>
              <p:nvPr/>
            </p:nvSpPr>
            <p:spPr bwMode="auto">
              <a:xfrm>
                <a:off x="5682067" y="3935576"/>
                <a:ext cx="863218" cy="374016"/>
              </a:xfrm>
              <a:custGeom>
                <a:avLst/>
                <a:gdLst>
                  <a:gd name="T0" fmla="*/ 63 w 537"/>
                  <a:gd name="T1" fmla="*/ 120 h 233"/>
                  <a:gd name="T2" fmla="*/ 89 w 537"/>
                  <a:gd name="T3" fmla="*/ 216 h 233"/>
                  <a:gd name="T4" fmla="*/ 473 w 537"/>
                  <a:gd name="T5" fmla="*/ 113 h 233"/>
                  <a:gd name="T6" fmla="*/ 448 w 537"/>
                  <a:gd name="T7" fmla="*/ 17 h 233"/>
                  <a:gd name="T8" fmla="*/ 63 w 537"/>
                  <a:gd name="T9" fmla="*/ 120 h 233"/>
                </a:gdLst>
                <a:ahLst/>
                <a:cxnLst>
                  <a:cxn ang="0">
                    <a:pos x="T0" y="T1"/>
                  </a:cxn>
                  <a:cxn ang="0">
                    <a:pos x="T2" y="T3"/>
                  </a:cxn>
                  <a:cxn ang="0">
                    <a:pos x="T4" y="T5"/>
                  </a:cxn>
                  <a:cxn ang="0">
                    <a:pos x="T6" y="T7"/>
                  </a:cxn>
                  <a:cxn ang="0">
                    <a:pos x="T8" y="T9"/>
                  </a:cxn>
                </a:cxnLst>
                <a:rect l="0" t="0" r="r" b="b"/>
                <a:pathLst>
                  <a:path w="537" h="233">
                    <a:moveTo>
                      <a:pt x="63" y="120"/>
                    </a:moveTo>
                    <a:cubicBezTo>
                      <a:pt x="0" y="137"/>
                      <a:pt x="25" y="233"/>
                      <a:pt x="89" y="216"/>
                    </a:cubicBezTo>
                    <a:cubicBezTo>
                      <a:pt x="473" y="113"/>
                      <a:pt x="473" y="113"/>
                      <a:pt x="473" y="113"/>
                    </a:cubicBezTo>
                    <a:cubicBezTo>
                      <a:pt x="537" y="96"/>
                      <a:pt x="511" y="0"/>
                      <a:pt x="448" y="17"/>
                    </a:cubicBezTo>
                    <a:cubicBezTo>
                      <a:pt x="63" y="120"/>
                      <a:pt x="63" y="120"/>
                      <a:pt x="63" y="120"/>
                    </a:cubicBezTo>
                    <a:close/>
                  </a:path>
                </a:pathLst>
              </a:custGeom>
              <a:solidFill>
                <a:schemeClr val="accent1"/>
              </a:solidFill>
              <a:ln>
                <a:noFill/>
              </a:ln>
            </p:spPr>
            <p:txBody>
              <a:bodyPr anchor="ctr"/>
              <a:lstStyle/>
              <a:p>
                <a:pPr algn="ctr"/>
                <a:endParaRPr>
                  <a:solidFill>
                    <a:schemeClr val="bg1">
                      <a:lumMod val="50000"/>
                    </a:schemeClr>
                  </a:solidFill>
                  <a:latin typeface="+mj-ea"/>
                  <a:ea typeface="+mj-ea"/>
                </a:endParaRPr>
              </a:p>
            </p:txBody>
          </p:sp>
          <p:sp>
            <p:nvSpPr>
              <p:cNvPr id="32" name="Freeform: Shape 28"/>
              <p:cNvSpPr/>
              <p:nvPr/>
            </p:nvSpPr>
            <p:spPr bwMode="auto">
              <a:xfrm>
                <a:off x="5688843" y="3698428"/>
                <a:ext cx="602356" cy="328620"/>
              </a:xfrm>
              <a:custGeom>
                <a:avLst/>
                <a:gdLst>
                  <a:gd name="T0" fmla="*/ 166 w 375"/>
                  <a:gd name="T1" fmla="*/ 36 h 205"/>
                  <a:gd name="T2" fmla="*/ 375 w 375"/>
                  <a:gd name="T3" fmla="*/ 160 h 205"/>
                  <a:gd name="T4" fmla="*/ 202 w 375"/>
                  <a:gd name="T5" fmla="*/ 205 h 205"/>
                  <a:gd name="T6" fmla="*/ 0 w 375"/>
                  <a:gd name="T7" fmla="*/ 81 h 205"/>
                  <a:gd name="T8" fmla="*/ 166 w 375"/>
                  <a:gd name="T9" fmla="*/ 36 h 205"/>
                </a:gdLst>
                <a:ahLst/>
                <a:cxnLst>
                  <a:cxn ang="0">
                    <a:pos x="T0" y="T1"/>
                  </a:cxn>
                  <a:cxn ang="0">
                    <a:pos x="T2" y="T3"/>
                  </a:cxn>
                  <a:cxn ang="0">
                    <a:pos x="T4" y="T5"/>
                  </a:cxn>
                  <a:cxn ang="0">
                    <a:pos x="T6" y="T7"/>
                  </a:cxn>
                  <a:cxn ang="0">
                    <a:pos x="T8" y="T9"/>
                  </a:cxn>
                </a:cxnLst>
                <a:rect l="0" t="0" r="r" b="b"/>
                <a:pathLst>
                  <a:path w="375" h="205">
                    <a:moveTo>
                      <a:pt x="166" y="36"/>
                    </a:moveTo>
                    <a:cubicBezTo>
                      <a:pt x="287" y="0"/>
                      <a:pt x="334" y="75"/>
                      <a:pt x="375" y="160"/>
                    </a:cubicBezTo>
                    <a:cubicBezTo>
                      <a:pt x="318" y="175"/>
                      <a:pt x="260" y="190"/>
                      <a:pt x="202" y="205"/>
                    </a:cubicBezTo>
                    <a:cubicBezTo>
                      <a:pt x="156" y="56"/>
                      <a:pt x="61" y="73"/>
                      <a:pt x="0" y="81"/>
                    </a:cubicBezTo>
                    <a:cubicBezTo>
                      <a:pt x="56" y="66"/>
                      <a:pt x="111" y="51"/>
                      <a:pt x="166" y="36"/>
                    </a:cubicBezTo>
                    <a:close/>
                  </a:path>
                </a:pathLst>
              </a:custGeom>
              <a:solidFill>
                <a:schemeClr val="tx2">
                  <a:lumMod val="40000"/>
                  <a:lumOff val="60000"/>
                </a:schemeClr>
              </a:solidFill>
              <a:ln>
                <a:noFill/>
              </a:ln>
            </p:spPr>
            <p:txBody>
              <a:bodyPr anchor="ctr"/>
              <a:lstStyle/>
              <a:p>
                <a:pPr algn="ctr"/>
                <a:endParaRPr>
                  <a:solidFill>
                    <a:schemeClr val="bg1">
                      <a:lumMod val="50000"/>
                    </a:schemeClr>
                  </a:solidFill>
                  <a:latin typeface="+mj-ea"/>
                  <a:ea typeface="+mj-ea"/>
                </a:endParaRPr>
              </a:p>
            </p:txBody>
          </p:sp>
          <p:grpSp>
            <p:nvGrpSpPr>
              <p:cNvPr id="4" name="Group 29"/>
              <p:cNvGrpSpPr/>
              <p:nvPr/>
            </p:nvGrpSpPr>
            <p:grpSpPr>
              <a:xfrm>
                <a:off x="5856201" y="4567752"/>
                <a:ext cx="550861" cy="490558"/>
                <a:chOff x="5708371" y="5136354"/>
                <a:chExt cx="831509" cy="740482"/>
              </a:xfrm>
              <a:solidFill>
                <a:schemeClr val="tx1">
                  <a:lumMod val="65000"/>
                  <a:lumOff val="35000"/>
                </a:schemeClr>
              </a:solidFill>
            </p:grpSpPr>
            <p:sp>
              <p:nvSpPr>
                <p:cNvPr id="38" name="Freeform: Shape 34"/>
                <p:cNvSpPr/>
                <p:nvPr/>
              </p:nvSpPr>
              <p:spPr bwMode="auto">
                <a:xfrm>
                  <a:off x="5708371" y="5136354"/>
                  <a:ext cx="831509" cy="563544"/>
                </a:xfrm>
                <a:custGeom>
                  <a:avLst/>
                  <a:gdLst>
                    <a:gd name="T0" fmla="*/ 813 w 813"/>
                    <a:gd name="T1" fmla="*/ 0 h 551"/>
                    <a:gd name="T2" fmla="*/ 524 w 813"/>
                    <a:gd name="T3" fmla="*/ 551 h 551"/>
                    <a:gd name="T4" fmla="*/ 256 w 813"/>
                    <a:gd name="T5" fmla="*/ 551 h 551"/>
                    <a:gd name="T6" fmla="*/ 0 w 813"/>
                    <a:gd name="T7" fmla="*/ 215 h 551"/>
                    <a:gd name="T8" fmla="*/ 0 w 813"/>
                    <a:gd name="T9" fmla="*/ 215 h 551"/>
                    <a:gd name="T10" fmla="*/ 813 w 813"/>
                    <a:gd name="T11" fmla="*/ 0 h 551"/>
                  </a:gdLst>
                  <a:ahLst/>
                  <a:cxnLst>
                    <a:cxn ang="0">
                      <a:pos x="T0" y="T1"/>
                    </a:cxn>
                    <a:cxn ang="0">
                      <a:pos x="T2" y="T3"/>
                    </a:cxn>
                    <a:cxn ang="0">
                      <a:pos x="T4" y="T5"/>
                    </a:cxn>
                    <a:cxn ang="0">
                      <a:pos x="T6" y="T7"/>
                    </a:cxn>
                    <a:cxn ang="0">
                      <a:pos x="T8" y="T9"/>
                    </a:cxn>
                    <a:cxn ang="0">
                      <a:pos x="T10" y="T11"/>
                    </a:cxn>
                  </a:cxnLst>
                  <a:rect l="0" t="0" r="r" b="b"/>
                  <a:pathLst>
                    <a:path w="813" h="551">
                      <a:moveTo>
                        <a:pt x="813" y="0"/>
                      </a:moveTo>
                      <a:lnTo>
                        <a:pt x="524" y="551"/>
                      </a:lnTo>
                      <a:lnTo>
                        <a:pt x="256" y="551"/>
                      </a:lnTo>
                      <a:lnTo>
                        <a:pt x="0" y="215"/>
                      </a:lnTo>
                      <a:lnTo>
                        <a:pt x="0" y="215"/>
                      </a:lnTo>
                      <a:lnTo>
                        <a:pt x="813" y="0"/>
                      </a:lnTo>
                      <a:close/>
                    </a:path>
                  </a:pathLst>
                </a:custGeom>
                <a:grpFill/>
                <a:ln>
                  <a:noFill/>
                </a:ln>
              </p:spPr>
              <p:txBody>
                <a:bodyPr anchor="ctr"/>
                <a:lstStyle/>
                <a:p>
                  <a:pPr algn="ctr"/>
                  <a:endParaRPr>
                    <a:solidFill>
                      <a:schemeClr val="bg1">
                        <a:lumMod val="50000"/>
                      </a:schemeClr>
                    </a:solidFill>
                    <a:latin typeface="+mj-ea"/>
                    <a:ea typeface="+mj-ea"/>
                  </a:endParaRPr>
                </a:p>
              </p:txBody>
            </p:sp>
            <p:grpSp>
              <p:nvGrpSpPr>
                <p:cNvPr id="33" name="Group 35"/>
                <p:cNvGrpSpPr/>
                <p:nvPr/>
              </p:nvGrpSpPr>
              <p:grpSpPr>
                <a:xfrm>
                  <a:off x="5708371" y="5136354"/>
                  <a:ext cx="831509" cy="740482"/>
                  <a:chOff x="5708371" y="5136354"/>
                  <a:chExt cx="831509" cy="740482"/>
                </a:xfrm>
                <a:grpFill/>
              </p:grpSpPr>
              <p:sp>
                <p:nvSpPr>
                  <p:cNvPr id="40" name="Freeform: Shape 36"/>
                  <p:cNvSpPr/>
                  <p:nvPr/>
                </p:nvSpPr>
                <p:spPr bwMode="auto">
                  <a:xfrm>
                    <a:off x="5708371" y="5136354"/>
                    <a:ext cx="831509" cy="563544"/>
                  </a:xfrm>
                  <a:custGeom>
                    <a:avLst/>
                    <a:gdLst>
                      <a:gd name="T0" fmla="*/ 813 w 813"/>
                      <a:gd name="T1" fmla="*/ 0 h 551"/>
                      <a:gd name="T2" fmla="*/ 524 w 813"/>
                      <a:gd name="T3" fmla="*/ 551 h 551"/>
                      <a:gd name="T4" fmla="*/ 256 w 813"/>
                      <a:gd name="T5" fmla="*/ 551 h 551"/>
                      <a:gd name="T6" fmla="*/ 0 w 813"/>
                      <a:gd name="T7" fmla="*/ 215 h 551"/>
                      <a:gd name="T8" fmla="*/ 0 w 813"/>
                      <a:gd name="T9" fmla="*/ 215 h 551"/>
                      <a:gd name="T10" fmla="*/ 813 w 813"/>
                      <a:gd name="T11" fmla="*/ 0 h 551"/>
                    </a:gdLst>
                    <a:ahLst/>
                    <a:cxnLst>
                      <a:cxn ang="0">
                        <a:pos x="T0" y="T1"/>
                      </a:cxn>
                      <a:cxn ang="0">
                        <a:pos x="T2" y="T3"/>
                      </a:cxn>
                      <a:cxn ang="0">
                        <a:pos x="T4" y="T5"/>
                      </a:cxn>
                      <a:cxn ang="0">
                        <a:pos x="T6" y="T7"/>
                      </a:cxn>
                      <a:cxn ang="0">
                        <a:pos x="T8" y="T9"/>
                      </a:cxn>
                      <a:cxn ang="0">
                        <a:pos x="T10" y="T11"/>
                      </a:cxn>
                    </a:cxnLst>
                    <a:rect l="0" t="0" r="r" b="b"/>
                    <a:pathLst>
                      <a:path w="813" h="551">
                        <a:moveTo>
                          <a:pt x="813" y="0"/>
                        </a:moveTo>
                        <a:lnTo>
                          <a:pt x="524" y="551"/>
                        </a:lnTo>
                        <a:lnTo>
                          <a:pt x="256" y="551"/>
                        </a:lnTo>
                        <a:lnTo>
                          <a:pt x="0" y="215"/>
                        </a:lnTo>
                        <a:lnTo>
                          <a:pt x="0" y="215"/>
                        </a:lnTo>
                        <a:lnTo>
                          <a:pt x="813" y="0"/>
                        </a:lnTo>
                      </a:path>
                    </a:pathLst>
                  </a:custGeom>
                  <a:solidFill>
                    <a:schemeClr val="tx2">
                      <a:lumMod val="40000"/>
                      <a:lumOff val="60000"/>
                    </a:schemeClr>
                  </a:solidFill>
                  <a:ln>
                    <a:noFill/>
                  </a:ln>
                </p:spPr>
                <p:txBody>
                  <a:bodyPr anchor="ctr"/>
                  <a:lstStyle/>
                  <a:p>
                    <a:pPr algn="ctr"/>
                    <a:endParaRPr>
                      <a:solidFill>
                        <a:schemeClr val="bg1">
                          <a:lumMod val="50000"/>
                        </a:schemeClr>
                      </a:solidFill>
                      <a:latin typeface="+mj-ea"/>
                      <a:ea typeface="+mj-ea"/>
                    </a:endParaRPr>
                  </a:p>
                </p:txBody>
              </p:sp>
              <p:sp>
                <p:nvSpPr>
                  <p:cNvPr id="41" name="Freeform: Shape 37"/>
                  <p:cNvSpPr/>
                  <p:nvPr/>
                </p:nvSpPr>
                <p:spPr bwMode="auto">
                  <a:xfrm>
                    <a:off x="5967131" y="5733649"/>
                    <a:ext cx="279215" cy="143187"/>
                  </a:xfrm>
                  <a:custGeom>
                    <a:avLst/>
                    <a:gdLst>
                      <a:gd name="T0" fmla="*/ 115 w 115"/>
                      <a:gd name="T1" fmla="*/ 0 h 59"/>
                      <a:gd name="T2" fmla="*/ 115 w 115"/>
                      <a:gd name="T3" fmla="*/ 2 h 59"/>
                      <a:gd name="T4" fmla="*/ 57 w 115"/>
                      <a:gd name="T5" fmla="*/ 59 h 59"/>
                      <a:gd name="T6" fmla="*/ 0 w 115"/>
                      <a:gd name="T7" fmla="*/ 2 h 59"/>
                      <a:gd name="T8" fmla="*/ 0 w 115"/>
                      <a:gd name="T9" fmla="*/ 0 h 59"/>
                      <a:gd name="T10" fmla="*/ 1 w 115"/>
                      <a:gd name="T11" fmla="*/ 2 h 59"/>
                      <a:gd name="T12" fmla="*/ 114 w 115"/>
                      <a:gd name="T13" fmla="*/ 2 h 59"/>
                      <a:gd name="T14" fmla="*/ 115 w 115"/>
                      <a:gd name="T15" fmla="*/ 0 h 59"/>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15" h="59">
                        <a:moveTo>
                          <a:pt x="115" y="0"/>
                        </a:moveTo>
                        <a:cubicBezTo>
                          <a:pt x="115" y="0"/>
                          <a:pt x="115" y="1"/>
                          <a:pt x="115" y="2"/>
                        </a:cubicBezTo>
                        <a:cubicBezTo>
                          <a:pt x="115" y="33"/>
                          <a:pt x="89" y="59"/>
                          <a:pt x="57" y="59"/>
                        </a:cubicBezTo>
                        <a:cubicBezTo>
                          <a:pt x="26" y="59"/>
                          <a:pt x="0" y="33"/>
                          <a:pt x="0" y="2"/>
                        </a:cubicBezTo>
                        <a:cubicBezTo>
                          <a:pt x="0" y="1"/>
                          <a:pt x="0" y="1"/>
                          <a:pt x="0" y="0"/>
                        </a:cubicBezTo>
                        <a:cubicBezTo>
                          <a:pt x="1" y="2"/>
                          <a:pt x="1" y="2"/>
                          <a:pt x="1" y="2"/>
                        </a:cubicBezTo>
                        <a:cubicBezTo>
                          <a:pt x="114" y="2"/>
                          <a:pt x="114" y="2"/>
                          <a:pt x="114" y="2"/>
                        </a:cubicBezTo>
                        <a:cubicBezTo>
                          <a:pt x="115" y="0"/>
                          <a:pt x="115" y="0"/>
                          <a:pt x="115" y="0"/>
                        </a:cubicBezTo>
                        <a:close/>
                      </a:path>
                    </a:pathLst>
                  </a:custGeom>
                  <a:solidFill>
                    <a:schemeClr val="tx2">
                      <a:lumMod val="40000"/>
                      <a:lumOff val="60000"/>
                    </a:schemeClr>
                  </a:solidFill>
                  <a:ln>
                    <a:noFill/>
                  </a:ln>
                </p:spPr>
                <p:txBody>
                  <a:bodyPr anchor="ctr"/>
                  <a:lstStyle/>
                  <a:p>
                    <a:pPr algn="ctr"/>
                    <a:endParaRPr>
                      <a:solidFill>
                        <a:schemeClr val="bg1">
                          <a:lumMod val="50000"/>
                        </a:schemeClr>
                      </a:solidFill>
                      <a:latin typeface="+mj-ea"/>
                      <a:ea typeface="+mj-ea"/>
                    </a:endParaRPr>
                  </a:p>
                </p:txBody>
              </p:sp>
            </p:grpSp>
          </p:grpSp>
          <p:sp>
            <p:nvSpPr>
              <p:cNvPr id="34" name="Freeform: Shape 30"/>
              <p:cNvSpPr/>
              <p:nvPr/>
            </p:nvSpPr>
            <p:spPr bwMode="auto">
              <a:xfrm>
                <a:off x="5547232" y="2476778"/>
                <a:ext cx="694504" cy="272381"/>
              </a:xfrm>
              <a:custGeom>
                <a:avLst/>
                <a:gdLst>
                  <a:gd name="T0" fmla="*/ 85 w 432"/>
                  <a:gd name="T1" fmla="*/ 0 h 170"/>
                  <a:gd name="T2" fmla="*/ 106 w 432"/>
                  <a:gd name="T3" fmla="*/ 3 h 170"/>
                  <a:gd name="T4" fmla="*/ 106 w 432"/>
                  <a:gd name="T5" fmla="*/ 3 h 170"/>
                  <a:gd name="T6" fmla="*/ 432 w 432"/>
                  <a:gd name="T7" fmla="*/ 86 h 170"/>
                  <a:gd name="T8" fmla="*/ 112 w 432"/>
                  <a:gd name="T9" fmla="*/ 166 h 170"/>
                  <a:gd name="T10" fmla="*/ 112 w 432"/>
                  <a:gd name="T11" fmla="*/ 166 h 170"/>
                  <a:gd name="T12" fmla="*/ 85 w 432"/>
                  <a:gd name="T13" fmla="*/ 170 h 170"/>
                  <a:gd name="T14" fmla="*/ 0 w 432"/>
                  <a:gd name="T15" fmla="*/ 85 h 170"/>
                  <a:gd name="T16" fmla="*/ 85 w 432"/>
                  <a:gd name="T17" fmla="*/ 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2" h="170">
                    <a:moveTo>
                      <a:pt x="85" y="0"/>
                    </a:moveTo>
                    <a:cubicBezTo>
                      <a:pt x="92" y="0"/>
                      <a:pt x="99" y="1"/>
                      <a:pt x="106" y="3"/>
                    </a:cubicBezTo>
                    <a:cubicBezTo>
                      <a:pt x="106" y="3"/>
                      <a:pt x="106" y="3"/>
                      <a:pt x="106" y="3"/>
                    </a:cubicBezTo>
                    <a:cubicBezTo>
                      <a:pt x="432" y="86"/>
                      <a:pt x="432" y="86"/>
                      <a:pt x="432" y="86"/>
                    </a:cubicBezTo>
                    <a:cubicBezTo>
                      <a:pt x="112" y="166"/>
                      <a:pt x="112" y="166"/>
                      <a:pt x="112" y="166"/>
                    </a:cubicBezTo>
                    <a:cubicBezTo>
                      <a:pt x="112" y="166"/>
                      <a:pt x="112" y="166"/>
                      <a:pt x="112" y="166"/>
                    </a:cubicBezTo>
                    <a:cubicBezTo>
                      <a:pt x="103" y="169"/>
                      <a:pt x="94" y="170"/>
                      <a:pt x="85" y="170"/>
                    </a:cubicBezTo>
                    <a:cubicBezTo>
                      <a:pt x="38" y="170"/>
                      <a:pt x="0" y="132"/>
                      <a:pt x="0" y="85"/>
                    </a:cubicBezTo>
                    <a:cubicBezTo>
                      <a:pt x="0" y="38"/>
                      <a:pt x="38" y="0"/>
                      <a:pt x="85" y="0"/>
                    </a:cubicBezTo>
                    <a:close/>
                  </a:path>
                </a:pathLst>
              </a:custGeom>
              <a:solidFill>
                <a:schemeClr val="accent3"/>
              </a:solidFill>
              <a:ln>
                <a:noFill/>
              </a:ln>
            </p:spPr>
            <p:txBody>
              <a:bodyPr anchor="ctr"/>
              <a:lstStyle/>
              <a:p>
                <a:pPr algn="ctr"/>
                <a:endParaRPr>
                  <a:solidFill>
                    <a:schemeClr val="bg1">
                      <a:lumMod val="50000"/>
                    </a:schemeClr>
                  </a:solidFill>
                  <a:latin typeface="+mj-ea"/>
                  <a:ea typeface="+mj-ea"/>
                </a:endParaRPr>
              </a:p>
            </p:txBody>
          </p:sp>
          <p:sp>
            <p:nvSpPr>
              <p:cNvPr id="35" name="Freeform: Shape 31"/>
              <p:cNvSpPr/>
              <p:nvPr/>
            </p:nvSpPr>
            <p:spPr bwMode="auto">
              <a:xfrm>
                <a:off x="5443060" y="2561186"/>
                <a:ext cx="1339983" cy="560923"/>
              </a:xfrm>
              <a:custGeom>
                <a:avLst/>
                <a:gdLst>
                  <a:gd name="connsiteX0" fmla="*/ 982060 w 2022667"/>
                  <a:gd name="connsiteY0" fmla="*/ 271936 h 846697"/>
                  <a:gd name="connsiteX1" fmla="*/ 123436 w 2022667"/>
                  <a:gd name="connsiteY1" fmla="*/ 504080 h 846697"/>
                  <a:gd name="connsiteX2" fmla="*/ 140415 w 2022667"/>
                  <a:gd name="connsiteY2" fmla="*/ 564534 h 846697"/>
                  <a:gd name="connsiteX3" fmla="*/ 999038 w 2022667"/>
                  <a:gd name="connsiteY3" fmla="*/ 332390 h 846697"/>
                  <a:gd name="connsiteX4" fmla="*/ 982060 w 2022667"/>
                  <a:gd name="connsiteY4" fmla="*/ 271936 h 846697"/>
                  <a:gd name="connsiteX5" fmla="*/ 1810824 w 2022667"/>
                  <a:gd name="connsiteY5" fmla="*/ 386 h 846697"/>
                  <a:gd name="connsiteX6" fmla="*/ 1869874 w 2022667"/>
                  <a:gd name="connsiteY6" fmla="*/ 407616 h 846697"/>
                  <a:gd name="connsiteX7" fmla="*/ 261781 w 2022667"/>
                  <a:gd name="connsiteY7" fmla="*/ 838458 h 846697"/>
                  <a:gd name="connsiteX8" fmla="*/ 152634 w 2022667"/>
                  <a:gd name="connsiteY8" fmla="*/ 439082 h 846697"/>
                  <a:gd name="connsiteX9" fmla="*/ 1763153 w 2022667"/>
                  <a:gd name="connsiteY9" fmla="*/ 8239 h 846697"/>
                  <a:gd name="connsiteX10" fmla="*/ 1810824 w 2022667"/>
                  <a:gd name="connsiteY10" fmla="*/ 386 h 8466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67" h="846697">
                    <a:moveTo>
                      <a:pt x="982060" y="271936"/>
                    </a:moveTo>
                    <a:cubicBezTo>
                      <a:pt x="123436" y="504080"/>
                      <a:pt x="123436" y="504080"/>
                      <a:pt x="123436" y="504080"/>
                    </a:cubicBezTo>
                    <a:cubicBezTo>
                      <a:pt x="84628" y="513753"/>
                      <a:pt x="101607" y="574207"/>
                      <a:pt x="140415" y="564534"/>
                    </a:cubicBezTo>
                    <a:cubicBezTo>
                      <a:pt x="999038" y="332390"/>
                      <a:pt x="999038" y="332390"/>
                      <a:pt x="999038" y="332390"/>
                    </a:cubicBezTo>
                    <a:cubicBezTo>
                      <a:pt x="1037846" y="320299"/>
                      <a:pt x="1020868" y="262263"/>
                      <a:pt x="982060" y="271936"/>
                    </a:cubicBezTo>
                    <a:close/>
                    <a:moveTo>
                      <a:pt x="1810824" y="386"/>
                    </a:moveTo>
                    <a:cubicBezTo>
                      <a:pt x="2039421" y="-13318"/>
                      <a:pt x="2117728" y="341809"/>
                      <a:pt x="1869874" y="407616"/>
                    </a:cubicBezTo>
                    <a:cubicBezTo>
                      <a:pt x="1869874" y="407616"/>
                      <a:pt x="1869874" y="407616"/>
                      <a:pt x="261781" y="838458"/>
                    </a:cubicBezTo>
                    <a:cubicBezTo>
                      <a:pt x="-5022" y="908651"/>
                      <a:pt x="-111743" y="509275"/>
                      <a:pt x="152634" y="439082"/>
                    </a:cubicBezTo>
                    <a:cubicBezTo>
                      <a:pt x="152634" y="439082"/>
                      <a:pt x="152634" y="439082"/>
                      <a:pt x="1763153" y="8239"/>
                    </a:cubicBezTo>
                    <a:cubicBezTo>
                      <a:pt x="1779676" y="3852"/>
                      <a:pt x="1795584" y="1299"/>
                      <a:pt x="1810824" y="386"/>
                    </a:cubicBezTo>
                    <a:close/>
                  </a:path>
                </a:pathLst>
              </a:custGeom>
              <a:solidFill>
                <a:schemeClr val="accent3"/>
              </a:solidFill>
              <a:ln>
                <a:noFill/>
              </a:ln>
            </p:spPr>
            <p:txBody>
              <a:bodyPr anchor="ctr"/>
              <a:lstStyle/>
              <a:p>
                <a:pPr algn="ctr"/>
                <a:endParaRPr>
                  <a:solidFill>
                    <a:schemeClr val="bg1">
                      <a:lumMod val="50000"/>
                    </a:schemeClr>
                  </a:solidFill>
                  <a:latin typeface="+mj-ea"/>
                  <a:ea typeface="+mj-ea"/>
                </a:endParaRPr>
              </a:p>
            </p:txBody>
          </p:sp>
          <p:sp>
            <p:nvSpPr>
              <p:cNvPr id="36" name="Freeform: Shape 32"/>
              <p:cNvSpPr/>
              <p:nvPr/>
            </p:nvSpPr>
            <p:spPr bwMode="auto">
              <a:xfrm>
                <a:off x="5443060" y="2907435"/>
                <a:ext cx="1339983" cy="562252"/>
              </a:xfrm>
              <a:custGeom>
                <a:avLst/>
                <a:gdLst>
                  <a:gd name="connsiteX0" fmla="*/ 982060 w 2022667"/>
                  <a:gd name="connsiteY0" fmla="*/ 266822 h 848703"/>
                  <a:gd name="connsiteX1" fmla="*/ 123436 w 2022667"/>
                  <a:gd name="connsiteY1" fmla="*/ 499446 h 848703"/>
                  <a:gd name="connsiteX2" fmla="*/ 140415 w 2022667"/>
                  <a:gd name="connsiteY2" fmla="*/ 560025 h 848703"/>
                  <a:gd name="connsiteX3" fmla="*/ 999038 w 2022667"/>
                  <a:gd name="connsiteY3" fmla="*/ 327401 h 848703"/>
                  <a:gd name="connsiteX4" fmla="*/ 982060 w 2022667"/>
                  <a:gd name="connsiteY4" fmla="*/ 266822 h 848703"/>
                  <a:gd name="connsiteX5" fmla="*/ 1810824 w 2022667"/>
                  <a:gd name="connsiteY5" fmla="*/ 369 h 848703"/>
                  <a:gd name="connsiteX6" fmla="*/ 1869874 w 2022667"/>
                  <a:gd name="connsiteY6" fmla="*/ 409834 h 848703"/>
                  <a:gd name="connsiteX7" fmla="*/ 261781 w 2022667"/>
                  <a:gd name="connsiteY7" fmla="*/ 840511 h 848703"/>
                  <a:gd name="connsiteX8" fmla="*/ 152634 w 2022667"/>
                  <a:gd name="connsiteY8" fmla="*/ 438869 h 848703"/>
                  <a:gd name="connsiteX9" fmla="*/ 1763153 w 2022667"/>
                  <a:gd name="connsiteY9" fmla="*/ 8192 h 848703"/>
                  <a:gd name="connsiteX10" fmla="*/ 1810824 w 2022667"/>
                  <a:gd name="connsiteY10" fmla="*/ 369 h 84870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67" h="848703">
                    <a:moveTo>
                      <a:pt x="982060" y="266822"/>
                    </a:moveTo>
                    <a:cubicBezTo>
                      <a:pt x="123436" y="499446"/>
                      <a:pt x="123436" y="499446"/>
                      <a:pt x="123436" y="499446"/>
                    </a:cubicBezTo>
                    <a:cubicBezTo>
                      <a:pt x="84628" y="511562"/>
                      <a:pt x="101607" y="572141"/>
                      <a:pt x="140415" y="560025"/>
                    </a:cubicBezTo>
                    <a:cubicBezTo>
                      <a:pt x="999038" y="327401"/>
                      <a:pt x="999038" y="327401"/>
                      <a:pt x="999038" y="327401"/>
                    </a:cubicBezTo>
                    <a:cubicBezTo>
                      <a:pt x="1037846" y="317708"/>
                      <a:pt x="1020868" y="257129"/>
                      <a:pt x="982060" y="266822"/>
                    </a:cubicBezTo>
                    <a:close/>
                    <a:moveTo>
                      <a:pt x="1810824" y="369"/>
                    </a:moveTo>
                    <a:cubicBezTo>
                      <a:pt x="2039421" y="-13064"/>
                      <a:pt x="2117728" y="344054"/>
                      <a:pt x="1869874" y="409834"/>
                    </a:cubicBezTo>
                    <a:cubicBezTo>
                      <a:pt x="261781" y="840511"/>
                      <a:pt x="261781" y="840511"/>
                      <a:pt x="261781" y="840511"/>
                    </a:cubicBezTo>
                    <a:cubicBezTo>
                      <a:pt x="-5022" y="910677"/>
                      <a:pt x="-111743" y="509035"/>
                      <a:pt x="152634" y="438869"/>
                    </a:cubicBezTo>
                    <a:cubicBezTo>
                      <a:pt x="1763153" y="8192"/>
                      <a:pt x="1763153" y="8192"/>
                      <a:pt x="1763153" y="8192"/>
                    </a:cubicBezTo>
                    <a:cubicBezTo>
                      <a:pt x="1779676" y="3807"/>
                      <a:pt x="1795584" y="1264"/>
                      <a:pt x="1810824" y="369"/>
                    </a:cubicBezTo>
                    <a:close/>
                  </a:path>
                </a:pathLst>
              </a:custGeom>
              <a:solidFill>
                <a:schemeClr val="accent2"/>
              </a:solidFill>
              <a:ln>
                <a:noFill/>
              </a:ln>
            </p:spPr>
            <p:txBody>
              <a:bodyPr anchor="ctr"/>
              <a:lstStyle/>
              <a:p>
                <a:pPr algn="ctr"/>
                <a:endParaRPr>
                  <a:solidFill>
                    <a:schemeClr val="bg1">
                      <a:lumMod val="50000"/>
                    </a:schemeClr>
                  </a:solidFill>
                  <a:latin typeface="+mj-ea"/>
                  <a:ea typeface="+mj-ea"/>
                </a:endParaRPr>
              </a:p>
            </p:txBody>
          </p:sp>
          <p:sp>
            <p:nvSpPr>
              <p:cNvPr id="37" name="Freeform: Shape 33"/>
              <p:cNvSpPr/>
              <p:nvPr/>
            </p:nvSpPr>
            <p:spPr bwMode="auto">
              <a:xfrm>
                <a:off x="5443060" y="3258385"/>
                <a:ext cx="1339983" cy="561036"/>
              </a:xfrm>
              <a:custGeom>
                <a:avLst/>
                <a:gdLst>
                  <a:gd name="connsiteX0" fmla="*/ 982060 w 2022667"/>
                  <a:gd name="connsiteY0" fmla="*/ 272356 h 846868"/>
                  <a:gd name="connsiteX1" fmla="*/ 123436 w 2022667"/>
                  <a:gd name="connsiteY1" fmla="*/ 504980 h 846868"/>
                  <a:gd name="connsiteX2" fmla="*/ 140415 w 2022667"/>
                  <a:gd name="connsiteY2" fmla="*/ 565559 h 846868"/>
                  <a:gd name="connsiteX3" fmla="*/ 999038 w 2022667"/>
                  <a:gd name="connsiteY3" fmla="*/ 332935 h 846868"/>
                  <a:gd name="connsiteX4" fmla="*/ 982060 w 2022667"/>
                  <a:gd name="connsiteY4" fmla="*/ 272356 h 846868"/>
                  <a:gd name="connsiteX5" fmla="*/ 1810824 w 2022667"/>
                  <a:gd name="connsiteY5" fmla="*/ 385 h 846868"/>
                  <a:gd name="connsiteX6" fmla="*/ 1869874 w 2022667"/>
                  <a:gd name="connsiteY6" fmla="*/ 409877 h 846868"/>
                  <a:gd name="connsiteX7" fmla="*/ 261781 w 2022667"/>
                  <a:gd name="connsiteY7" fmla="*/ 838134 h 846868"/>
                  <a:gd name="connsiteX8" fmla="*/ 152634 w 2022667"/>
                  <a:gd name="connsiteY8" fmla="*/ 438912 h 846868"/>
                  <a:gd name="connsiteX9" fmla="*/ 1763153 w 2022667"/>
                  <a:gd name="connsiteY9" fmla="*/ 8235 h 846868"/>
                  <a:gd name="connsiteX10" fmla="*/ 1810824 w 2022667"/>
                  <a:gd name="connsiteY10" fmla="*/ 385 h 846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2022667" h="846868">
                    <a:moveTo>
                      <a:pt x="982060" y="272356"/>
                    </a:moveTo>
                    <a:lnTo>
                      <a:pt x="123436" y="504980"/>
                    </a:lnTo>
                    <a:cubicBezTo>
                      <a:pt x="84628" y="514673"/>
                      <a:pt x="101607" y="575252"/>
                      <a:pt x="140415" y="565559"/>
                    </a:cubicBezTo>
                    <a:cubicBezTo>
                      <a:pt x="999038" y="332935"/>
                      <a:pt x="999038" y="332935"/>
                      <a:pt x="999038" y="332935"/>
                    </a:cubicBezTo>
                    <a:cubicBezTo>
                      <a:pt x="1037846" y="320819"/>
                      <a:pt x="1020868" y="260240"/>
                      <a:pt x="982060" y="272356"/>
                    </a:cubicBezTo>
                    <a:close/>
                    <a:moveTo>
                      <a:pt x="1810824" y="385"/>
                    </a:moveTo>
                    <a:cubicBezTo>
                      <a:pt x="2039421" y="-13304"/>
                      <a:pt x="2117728" y="341828"/>
                      <a:pt x="1869874" y="409877"/>
                    </a:cubicBezTo>
                    <a:cubicBezTo>
                      <a:pt x="1869874" y="409877"/>
                      <a:pt x="1869874" y="409877"/>
                      <a:pt x="261781" y="838134"/>
                    </a:cubicBezTo>
                    <a:cubicBezTo>
                      <a:pt x="-5022" y="910720"/>
                      <a:pt x="-111743" y="509078"/>
                      <a:pt x="152634" y="438912"/>
                    </a:cubicBezTo>
                    <a:cubicBezTo>
                      <a:pt x="152634" y="438912"/>
                      <a:pt x="152634" y="438912"/>
                      <a:pt x="1763153" y="8235"/>
                    </a:cubicBezTo>
                    <a:cubicBezTo>
                      <a:pt x="1779676" y="3850"/>
                      <a:pt x="1795584" y="1298"/>
                      <a:pt x="1810824" y="385"/>
                    </a:cubicBezTo>
                    <a:close/>
                  </a:path>
                </a:pathLst>
              </a:custGeom>
              <a:solidFill>
                <a:schemeClr val="accent4"/>
              </a:solidFill>
              <a:ln>
                <a:noFill/>
              </a:ln>
            </p:spPr>
            <p:txBody>
              <a:bodyPr anchor="ctr"/>
              <a:lstStyle/>
              <a:p>
                <a:pPr algn="ctr"/>
                <a:endParaRPr>
                  <a:solidFill>
                    <a:schemeClr val="bg1">
                      <a:lumMod val="50000"/>
                    </a:schemeClr>
                  </a:solidFill>
                  <a:latin typeface="+mj-ea"/>
                  <a:ea typeface="+mj-ea"/>
                </a:endParaRPr>
              </a:p>
            </p:txBody>
          </p:sp>
        </p:grpSp>
        <p:sp>
          <p:nvSpPr>
            <p:cNvPr id="5" name="Oval 39"/>
            <p:cNvSpPr>
              <a:spLocks noChangeAspect="1"/>
            </p:cNvSpPr>
            <p:nvPr/>
          </p:nvSpPr>
          <p:spPr>
            <a:xfrm>
              <a:off x="3522395" y="3274692"/>
              <a:ext cx="823407" cy="824096"/>
            </a:xfrm>
            <a:prstGeom prst="ellipse">
              <a:avLst/>
            </a:prstGeom>
            <a:solidFill>
              <a:schemeClr val="accent1">
                <a:alpha val="81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6" name="Oval 40"/>
            <p:cNvSpPr>
              <a:spLocks noChangeAspect="1"/>
            </p:cNvSpPr>
            <p:nvPr/>
          </p:nvSpPr>
          <p:spPr>
            <a:xfrm>
              <a:off x="3617404" y="3369781"/>
              <a:ext cx="633390" cy="633920"/>
            </a:xfrm>
            <a:prstGeom prst="ellipse">
              <a:avLst/>
            </a:prstGeom>
            <a:solidFill>
              <a:schemeClr val="accent1"/>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b="1" dirty="0">
                  <a:solidFill>
                    <a:schemeClr val="bg1"/>
                  </a:solidFill>
                  <a:latin typeface="+mj-ea"/>
                  <a:ea typeface="+mj-ea"/>
                </a:rPr>
                <a:t>02</a:t>
              </a:r>
            </a:p>
          </p:txBody>
        </p:sp>
        <p:sp>
          <p:nvSpPr>
            <p:cNvPr id="7" name="Oval 42"/>
            <p:cNvSpPr>
              <a:spLocks noChangeAspect="1"/>
            </p:cNvSpPr>
            <p:nvPr/>
          </p:nvSpPr>
          <p:spPr>
            <a:xfrm>
              <a:off x="4167324" y="4674247"/>
              <a:ext cx="823407" cy="824096"/>
            </a:xfrm>
            <a:prstGeom prst="ellipse">
              <a:avLst/>
            </a:prstGeom>
            <a:solidFill>
              <a:schemeClr val="accent2">
                <a:alpha val="70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8" name="Oval 43"/>
            <p:cNvSpPr>
              <a:spLocks noChangeAspect="1"/>
            </p:cNvSpPr>
            <p:nvPr/>
          </p:nvSpPr>
          <p:spPr>
            <a:xfrm>
              <a:off x="4262333" y="4769336"/>
              <a:ext cx="633390" cy="633920"/>
            </a:xfrm>
            <a:prstGeom prst="ellipse">
              <a:avLst/>
            </a:prstGeom>
            <a:solidFill>
              <a:schemeClr val="accent2"/>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b="1" dirty="0">
                  <a:solidFill>
                    <a:schemeClr val="bg1"/>
                  </a:solidFill>
                  <a:latin typeface="+mj-ea"/>
                  <a:ea typeface="+mj-ea"/>
                </a:rPr>
                <a:t>03</a:t>
              </a:r>
            </a:p>
          </p:txBody>
        </p:sp>
        <p:sp>
          <p:nvSpPr>
            <p:cNvPr id="9" name="Oval 45"/>
            <p:cNvSpPr>
              <a:spLocks noChangeAspect="1"/>
            </p:cNvSpPr>
            <p:nvPr/>
          </p:nvSpPr>
          <p:spPr>
            <a:xfrm>
              <a:off x="7208804" y="1866012"/>
              <a:ext cx="823407" cy="824096"/>
            </a:xfrm>
            <a:prstGeom prst="ellipse">
              <a:avLst/>
            </a:prstGeom>
            <a:solidFill>
              <a:schemeClr val="accent5">
                <a:alpha val="7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10" name="Oval 46"/>
            <p:cNvSpPr>
              <a:spLocks noChangeAspect="1"/>
            </p:cNvSpPr>
            <p:nvPr/>
          </p:nvSpPr>
          <p:spPr>
            <a:xfrm>
              <a:off x="7303813" y="1961101"/>
              <a:ext cx="633390" cy="633920"/>
            </a:xfrm>
            <a:prstGeom prst="ellipse">
              <a:avLst/>
            </a:prstGeom>
            <a:solidFill>
              <a:schemeClr val="accent5"/>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b="1" dirty="0">
                  <a:solidFill>
                    <a:schemeClr val="bg1"/>
                  </a:solidFill>
                  <a:latin typeface="+mj-ea"/>
                  <a:ea typeface="+mj-ea"/>
                </a:rPr>
                <a:t>04</a:t>
              </a:r>
            </a:p>
          </p:txBody>
        </p:sp>
        <p:sp>
          <p:nvSpPr>
            <p:cNvPr id="11" name="Oval 48"/>
            <p:cNvSpPr>
              <a:spLocks noChangeAspect="1"/>
            </p:cNvSpPr>
            <p:nvPr/>
          </p:nvSpPr>
          <p:spPr>
            <a:xfrm>
              <a:off x="7801340" y="3274692"/>
              <a:ext cx="823407" cy="824096"/>
            </a:xfrm>
            <a:prstGeom prst="ellipse">
              <a:avLst/>
            </a:prstGeom>
            <a:solidFill>
              <a:schemeClr val="accent4">
                <a:alpha val="7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12" name="Oval 49"/>
            <p:cNvSpPr>
              <a:spLocks noChangeAspect="1"/>
            </p:cNvSpPr>
            <p:nvPr/>
          </p:nvSpPr>
          <p:spPr>
            <a:xfrm>
              <a:off x="7896349" y="3369781"/>
              <a:ext cx="633390" cy="633920"/>
            </a:xfrm>
            <a:prstGeom prst="ellipse">
              <a:avLst/>
            </a:prstGeom>
            <a:solidFill>
              <a:schemeClr val="accent4"/>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b="1" dirty="0">
                  <a:solidFill>
                    <a:schemeClr val="bg1"/>
                  </a:solidFill>
                  <a:latin typeface="+mj-ea"/>
                  <a:ea typeface="+mj-ea"/>
                </a:rPr>
                <a:t>05</a:t>
              </a:r>
            </a:p>
          </p:txBody>
        </p:sp>
        <p:sp>
          <p:nvSpPr>
            <p:cNvPr id="13" name="Oval 51"/>
            <p:cNvSpPr>
              <a:spLocks noChangeAspect="1"/>
            </p:cNvSpPr>
            <p:nvPr/>
          </p:nvSpPr>
          <p:spPr>
            <a:xfrm>
              <a:off x="7202900" y="4674247"/>
              <a:ext cx="823407" cy="824096"/>
            </a:xfrm>
            <a:prstGeom prst="ellipse">
              <a:avLst/>
            </a:prstGeom>
            <a:solidFill>
              <a:schemeClr val="accent6">
                <a:alpha val="72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14" name="Oval 52"/>
            <p:cNvSpPr>
              <a:spLocks noChangeAspect="1"/>
            </p:cNvSpPr>
            <p:nvPr/>
          </p:nvSpPr>
          <p:spPr>
            <a:xfrm>
              <a:off x="7297909" y="4769336"/>
              <a:ext cx="633390" cy="633920"/>
            </a:xfrm>
            <a:prstGeom prst="ellipse">
              <a:avLst/>
            </a:prstGeom>
            <a:solidFill>
              <a:schemeClr val="accent6"/>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b="1" dirty="0">
                  <a:solidFill>
                    <a:schemeClr val="bg1"/>
                  </a:solidFill>
                  <a:latin typeface="+mj-ea"/>
                  <a:ea typeface="+mj-ea"/>
                </a:rPr>
                <a:t>06</a:t>
              </a:r>
            </a:p>
          </p:txBody>
        </p:sp>
        <p:sp>
          <p:nvSpPr>
            <p:cNvPr id="15" name="Oval 54"/>
            <p:cNvSpPr>
              <a:spLocks noChangeAspect="1"/>
            </p:cNvSpPr>
            <p:nvPr/>
          </p:nvSpPr>
          <p:spPr>
            <a:xfrm>
              <a:off x="4167324" y="1880525"/>
              <a:ext cx="823407" cy="824096"/>
            </a:xfrm>
            <a:prstGeom prst="ellipse">
              <a:avLst/>
            </a:prstGeom>
            <a:solidFill>
              <a:schemeClr val="accent3">
                <a:alpha val="75000"/>
              </a:schemeClr>
            </a:solidFill>
            <a:ln w="1905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solidFill>
                  <a:schemeClr val="bg1">
                    <a:lumMod val="50000"/>
                  </a:schemeClr>
                </a:solidFill>
                <a:latin typeface="+mj-ea"/>
                <a:ea typeface="+mj-ea"/>
              </a:endParaRPr>
            </a:p>
          </p:txBody>
        </p:sp>
        <p:sp>
          <p:nvSpPr>
            <p:cNvPr id="16" name="Oval 55"/>
            <p:cNvSpPr>
              <a:spLocks noChangeAspect="1"/>
            </p:cNvSpPr>
            <p:nvPr/>
          </p:nvSpPr>
          <p:spPr>
            <a:xfrm>
              <a:off x="4262331" y="1975614"/>
              <a:ext cx="633390" cy="633920"/>
            </a:xfrm>
            <a:prstGeom prst="ellipse">
              <a:avLst/>
            </a:prstGeom>
            <a:solidFill>
              <a:schemeClr val="accent3"/>
            </a:solidFill>
            <a:ln w="19050">
              <a:noFill/>
            </a:ln>
          </p:spPr>
          <p:style>
            <a:lnRef idx="2">
              <a:schemeClr val="accent1">
                <a:shade val="50000"/>
              </a:schemeClr>
            </a:lnRef>
            <a:fillRef idx="1">
              <a:schemeClr val="accent1"/>
            </a:fillRef>
            <a:effectRef idx="0">
              <a:schemeClr val="accent1"/>
            </a:effectRef>
            <a:fontRef idx="minor">
              <a:schemeClr val="lt1"/>
            </a:fontRef>
          </p:style>
          <p:txBody>
            <a:bodyPr wrap="none" anchor="ctr">
              <a:normAutofit fontScale="92500" lnSpcReduction="10000"/>
            </a:bodyPr>
            <a:lstStyle/>
            <a:p>
              <a:pPr algn="ctr"/>
              <a:r>
                <a:rPr lang="en-US" b="1" dirty="0">
                  <a:solidFill>
                    <a:schemeClr val="bg1"/>
                  </a:solidFill>
                  <a:latin typeface="+mj-ea"/>
                  <a:ea typeface="+mj-ea"/>
                </a:rPr>
                <a:t>01</a:t>
              </a:r>
            </a:p>
          </p:txBody>
        </p:sp>
        <p:sp>
          <p:nvSpPr>
            <p:cNvPr id="17" name="TextBox 57"/>
            <p:cNvSpPr txBox="1"/>
            <p:nvPr/>
          </p:nvSpPr>
          <p:spPr>
            <a:xfrm>
              <a:off x="8239694" y="1920646"/>
              <a:ext cx="3233169" cy="769462"/>
            </a:xfrm>
            <a:prstGeom prst="rect">
              <a:avLst/>
            </a:prstGeom>
            <a:noFill/>
          </p:spPr>
          <p:txBody>
            <a:bodyPr wrap="square" lIns="0" tIns="0" rIns="0" bIns="0">
              <a:normAutofit/>
            </a:bodyPr>
            <a:lstStyle/>
            <a:p>
              <a:pPr>
                <a:lnSpc>
                  <a:spcPct val="120000"/>
                </a:lnSpc>
                <a:defRPr/>
              </a:pPr>
              <a:r>
                <a:rPr lang="zh-CN" altLang="en-US" sz="1100">
                  <a:solidFill>
                    <a:schemeClr val="bg1">
                      <a:lumMod val="50000"/>
                    </a:schemeClr>
                  </a:solidFill>
                  <a:latin typeface="+mj-ea"/>
                  <a:ea typeface="+mj-ea"/>
                </a:rPr>
                <a:t>此部分内容作为文字排版占位显示</a:t>
              </a:r>
              <a:br>
                <a:rPr lang="zh-CN" altLang="en-US" sz="1100">
                  <a:solidFill>
                    <a:schemeClr val="bg1">
                      <a:lumMod val="50000"/>
                    </a:schemeClr>
                  </a:solidFill>
                  <a:latin typeface="+mj-ea"/>
                  <a:ea typeface="+mj-ea"/>
                </a:rPr>
              </a:br>
              <a:r>
                <a:rPr lang="zh-CN" altLang="en-US" sz="1100">
                  <a:solidFill>
                    <a:schemeClr val="bg1">
                      <a:lumMod val="50000"/>
                    </a:schemeClr>
                  </a:solidFill>
                  <a:latin typeface="+mj-ea"/>
                  <a:ea typeface="+mj-ea"/>
                </a:rPr>
                <a:t>（建议使用主题字体）</a:t>
              </a:r>
            </a:p>
          </p:txBody>
        </p:sp>
        <p:sp>
          <p:nvSpPr>
            <p:cNvPr id="18" name="TextBox 58"/>
            <p:cNvSpPr txBox="1"/>
            <p:nvPr/>
          </p:nvSpPr>
          <p:spPr>
            <a:xfrm>
              <a:off x="8239695" y="1628801"/>
              <a:ext cx="1231106" cy="246221"/>
            </a:xfrm>
            <a:prstGeom prst="rect">
              <a:avLst/>
            </a:prstGeom>
            <a:noFill/>
          </p:spPr>
          <p:txBody>
            <a:bodyPr wrap="none" lIns="0" tIns="0" rIns="0" bIns="0">
              <a:normAutofit fontScale="92500" lnSpcReduction="20000"/>
            </a:bodyPr>
            <a:lstStyle/>
            <a:p>
              <a:r>
                <a:rPr lang="zh-CN" altLang="en-US" sz="1600" b="1">
                  <a:solidFill>
                    <a:schemeClr val="bg1">
                      <a:lumMod val="50000"/>
                    </a:schemeClr>
                  </a:solidFill>
                  <a:latin typeface="+mj-ea"/>
                  <a:ea typeface="+mj-ea"/>
                </a:rPr>
                <a:t>标题文本预设</a:t>
              </a:r>
            </a:p>
          </p:txBody>
        </p:sp>
        <p:sp>
          <p:nvSpPr>
            <p:cNvPr id="19" name="TextBox 60"/>
            <p:cNvSpPr txBox="1"/>
            <p:nvPr/>
          </p:nvSpPr>
          <p:spPr>
            <a:xfrm>
              <a:off x="8968992" y="3523722"/>
              <a:ext cx="2503871" cy="716181"/>
            </a:xfrm>
            <a:prstGeom prst="rect">
              <a:avLst/>
            </a:prstGeom>
            <a:noFill/>
          </p:spPr>
          <p:txBody>
            <a:bodyPr wrap="square" lIns="0" tIns="0" rIns="0" bIns="0">
              <a:normAutofit fontScale="92500" lnSpcReduction="10000"/>
            </a:bodyPr>
            <a:lstStyle/>
            <a:p>
              <a:pPr>
                <a:lnSpc>
                  <a:spcPct val="120000"/>
                </a:lnSpc>
                <a:defRPr/>
              </a:pPr>
              <a:r>
                <a:rPr lang="zh-CN" altLang="en-US" sz="1100">
                  <a:solidFill>
                    <a:schemeClr val="bg1">
                      <a:lumMod val="50000"/>
                    </a:schemeClr>
                  </a:solidFill>
                  <a:latin typeface="+mj-ea"/>
                  <a:ea typeface="+mj-ea"/>
                </a:rPr>
                <a:t>此部分内容作为文字排版占位显示</a:t>
              </a:r>
              <a:br>
                <a:rPr lang="zh-CN" altLang="en-US" sz="1100">
                  <a:solidFill>
                    <a:schemeClr val="bg1">
                      <a:lumMod val="50000"/>
                    </a:schemeClr>
                  </a:solidFill>
                  <a:latin typeface="+mj-ea"/>
                  <a:ea typeface="+mj-ea"/>
                </a:rPr>
              </a:br>
              <a:r>
                <a:rPr lang="zh-CN" altLang="en-US" sz="1100">
                  <a:solidFill>
                    <a:schemeClr val="bg1">
                      <a:lumMod val="50000"/>
                    </a:schemeClr>
                  </a:solidFill>
                  <a:latin typeface="+mj-ea"/>
                  <a:ea typeface="+mj-ea"/>
                </a:rPr>
                <a:t>（建议使用主题字体）</a:t>
              </a:r>
            </a:p>
          </p:txBody>
        </p:sp>
        <p:sp>
          <p:nvSpPr>
            <p:cNvPr id="20" name="TextBox 61"/>
            <p:cNvSpPr txBox="1"/>
            <p:nvPr/>
          </p:nvSpPr>
          <p:spPr>
            <a:xfrm>
              <a:off x="8968992" y="3231878"/>
              <a:ext cx="1231106" cy="246221"/>
            </a:xfrm>
            <a:prstGeom prst="rect">
              <a:avLst/>
            </a:prstGeom>
            <a:noFill/>
          </p:spPr>
          <p:txBody>
            <a:bodyPr wrap="none" lIns="0" tIns="0" rIns="0" bIns="0">
              <a:normAutofit fontScale="92500" lnSpcReduction="20000"/>
            </a:bodyPr>
            <a:lstStyle/>
            <a:p>
              <a:r>
                <a:rPr lang="zh-CN" altLang="en-US" sz="1600" b="1">
                  <a:solidFill>
                    <a:schemeClr val="bg1">
                      <a:lumMod val="50000"/>
                    </a:schemeClr>
                  </a:solidFill>
                  <a:latin typeface="+mj-ea"/>
                  <a:ea typeface="+mj-ea"/>
                </a:rPr>
                <a:t>标题文本预设</a:t>
              </a:r>
            </a:p>
          </p:txBody>
        </p:sp>
        <p:sp>
          <p:nvSpPr>
            <p:cNvPr id="21" name="TextBox 63"/>
            <p:cNvSpPr txBox="1"/>
            <p:nvPr/>
          </p:nvSpPr>
          <p:spPr>
            <a:xfrm>
              <a:off x="8263015" y="5061182"/>
              <a:ext cx="3209848" cy="1055456"/>
            </a:xfrm>
            <a:prstGeom prst="rect">
              <a:avLst/>
            </a:prstGeom>
            <a:noFill/>
          </p:spPr>
          <p:txBody>
            <a:bodyPr wrap="square" lIns="0" tIns="0" rIns="0" bIns="0">
              <a:normAutofit/>
            </a:bodyPr>
            <a:lstStyle/>
            <a:p>
              <a:pPr>
                <a:lnSpc>
                  <a:spcPct val="120000"/>
                </a:lnSpc>
                <a:defRPr/>
              </a:pPr>
              <a:r>
                <a:rPr lang="zh-CN" altLang="en-US" sz="1100">
                  <a:solidFill>
                    <a:schemeClr val="bg1">
                      <a:lumMod val="50000"/>
                    </a:schemeClr>
                  </a:solidFill>
                  <a:latin typeface="+mj-ea"/>
                  <a:ea typeface="+mj-ea"/>
                </a:rPr>
                <a:t>此部分内容作为文字排版占位显示</a:t>
              </a:r>
              <a:br>
                <a:rPr lang="zh-CN" altLang="en-US" sz="1100">
                  <a:solidFill>
                    <a:schemeClr val="bg1">
                      <a:lumMod val="50000"/>
                    </a:schemeClr>
                  </a:solidFill>
                  <a:latin typeface="+mj-ea"/>
                  <a:ea typeface="+mj-ea"/>
                </a:rPr>
              </a:br>
              <a:r>
                <a:rPr lang="zh-CN" altLang="en-US" sz="1100">
                  <a:solidFill>
                    <a:schemeClr val="bg1">
                      <a:lumMod val="50000"/>
                    </a:schemeClr>
                  </a:solidFill>
                  <a:latin typeface="+mj-ea"/>
                  <a:ea typeface="+mj-ea"/>
                </a:rPr>
                <a:t>（建议使用主题字体）</a:t>
              </a:r>
            </a:p>
          </p:txBody>
        </p:sp>
        <p:sp>
          <p:nvSpPr>
            <p:cNvPr id="22" name="TextBox 64"/>
            <p:cNvSpPr txBox="1"/>
            <p:nvPr/>
          </p:nvSpPr>
          <p:spPr>
            <a:xfrm>
              <a:off x="8263015" y="4769337"/>
              <a:ext cx="1231106" cy="246221"/>
            </a:xfrm>
            <a:prstGeom prst="rect">
              <a:avLst/>
            </a:prstGeom>
            <a:noFill/>
          </p:spPr>
          <p:txBody>
            <a:bodyPr wrap="none" lIns="0" tIns="0" rIns="0" bIns="0">
              <a:normAutofit fontScale="92500" lnSpcReduction="20000"/>
            </a:bodyPr>
            <a:lstStyle/>
            <a:p>
              <a:r>
                <a:rPr lang="zh-CN" altLang="en-US" sz="1600" b="1">
                  <a:solidFill>
                    <a:schemeClr val="bg1">
                      <a:lumMod val="50000"/>
                    </a:schemeClr>
                  </a:solidFill>
                  <a:latin typeface="+mj-ea"/>
                  <a:ea typeface="+mj-ea"/>
                </a:rPr>
                <a:t>标题文本预设</a:t>
              </a:r>
            </a:p>
          </p:txBody>
        </p:sp>
        <p:sp>
          <p:nvSpPr>
            <p:cNvPr id="23" name="TextBox 66"/>
            <p:cNvSpPr txBox="1"/>
            <p:nvPr/>
          </p:nvSpPr>
          <p:spPr>
            <a:xfrm>
              <a:off x="711509" y="1920645"/>
              <a:ext cx="3229325" cy="778587"/>
            </a:xfrm>
            <a:prstGeom prst="rect">
              <a:avLst/>
            </a:prstGeom>
            <a:noFill/>
          </p:spPr>
          <p:txBody>
            <a:bodyPr wrap="square" lIns="0" tIns="0" rIns="0" bIns="0">
              <a:normAutofit/>
            </a:bodyPr>
            <a:lstStyle/>
            <a:p>
              <a:pPr algn="r">
                <a:lnSpc>
                  <a:spcPct val="120000"/>
                </a:lnSpc>
                <a:defRPr/>
              </a:pPr>
              <a:r>
                <a:rPr lang="zh-CN" altLang="en-US" sz="1100">
                  <a:solidFill>
                    <a:schemeClr val="bg1">
                      <a:lumMod val="50000"/>
                    </a:schemeClr>
                  </a:solidFill>
                  <a:latin typeface="+mj-ea"/>
                  <a:ea typeface="+mj-ea"/>
                </a:rPr>
                <a:t>此部分内容作为文字排版占位显示</a:t>
              </a:r>
              <a:br>
                <a:rPr lang="zh-CN" altLang="en-US" sz="1100">
                  <a:solidFill>
                    <a:schemeClr val="bg1">
                      <a:lumMod val="50000"/>
                    </a:schemeClr>
                  </a:solidFill>
                  <a:latin typeface="+mj-ea"/>
                  <a:ea typeface="+mj-ea"/>
                </a:rPr>
              </a:br>
              <a:r>
                <a:rPr lang="zh-CN" altLang="en-US" sz="1100">
                  <a:solidFill>
                    <a:schemeClr val="bg1">
                      <a:lumMod val="50000"/>
                    </a:schemeClr>
                  </a:solidFill>
                  <a:latin typeface="+mj-ea"/>
                  <a:ea typeface="+mj-ea"/>
                </a:rPr>
                <a:t>（建议使用主题字体）</a:t>
              </a:r>
            </a:p>
          </p:txBody>
        </p:sp>
        <p:sp>
          <p:nvSpPr>
            <p:cNvPr id="24" name="TextBox 67"/>
            <p:cNvSpPr txBox="1"/>
            <p:nvPr/>
          </p:nvSpPr>
          <p:spPr>
            <a:xfrm>
              <a:off x="2710224" y="1628801"/>
              <a:ext cx="1231106" cy="246221"/>
            </a:xfrm>
            <a:prstGeom prst="rect">
              <a:avLst/>
            </a:prstGeom>
            <a:noFill/>
          </p:spPr>
          <p:txBody>
            <a:bodyPr wrap="none" lIns="0" tIns="0" rIns="0" bIns="0">
              <a:normAutofit fontScale="92500" lnSpcReduction="20000"/>
            </a:bodyPr>
            <a:lstStyle/>
            <a:p>
              <a:pPr algn="r"/>
              <a:r>
                <a:rPr lang="zh-CN" altLang="en-US" sz="1600" b="1">
                  <a:solidFill>
                    <a:schemeClr val="bg1">
                      <a:lumMod val="50000"/>
                    </a:schemeClr>
                  </a:solidFill>
                  <a:latin typeface="+mj-ea"/>
                  <a:ea typeface="+mj-ea"/>
                </a:rPr>
                <a:t>标题文本预设</a:t>
              </a:r>
            </a:p>
          </p:txBody>
        </p:sp>
        <p:sp>
          <p:nvSpPr>
            <p:cNvPr id="25" name="TextBox 69"/>
            <p:cNvSpPr txBox="1"/>
            <p:nvPr/>
          </p:nvSpPr>
          <p:spPr>
            <a:xfrm>
              <a:off x="719667" y="3523722"/>
              <a:ext cx="2492001" cy="781800"/>
            </a:xfrm>
            <a:prstGeom prst="rect">
              <a:avLst/>
            </a:prstGeom>
            <a:noFill/>
          </p:spPr>
          <p:txBody>
            <a:bodyPr wrap="square" lIns="0" tIns="0" rIns="0" bIns="0">
              <a:normAutofit lnSpcReduction="10000"/>
            </a:bodyPr>
            <a:lstStyle/>
            <a:p>
              <a:pPr algn="r">
                <a:lnSpc>
                  <a:spcPct val="120000"/>
                </a:lnSpc>
                <a:defRPr/>
              </a:pPr>
              <a:r>
                <a:rPr lang="zh-CN" altLang="en-US" sz="1100">
                  <a:solidFill>
                    <a:schemeClr val="bg1">
                      <a:lumMod val="50000"/>
                    </a:schemeClr>
                  </a:solidFill>
                  <a:latin typeface="+mj-ea"/>
                  <a:ea typeface="+mj-ea"/>
                </a:rPr>
                <a:t>此部分内容作为文字排版占位显示</a:t>
              </a:r>
              <a:br>
                <a:rPr lang="zh-CN" altLang="en-US" sz="1100">
                  <a:solidFill>
                    <a:schemeClr val="bg1">
                      <a:lumMod val="50000"/>
                    </a:schemeClr>
                  </a:solidFill>
                  <a:latin typeface="+mj-ea"/>
                  <a:ea typeface="+mj-ea"/>
                </a:rPr>
              </a:br>
              <a:r>
                <a:rPr lang="zh-CN" altLang="en-US" sz="1100">
                  <a:solidFill>
                    <a:schemeClr val="bg1">
                      <a:lumMod val="50000"/>
                    </a:schemeClr>
                  </a:solidFill>
                  <a:latin typeface="+mj-ea"/>
                  <a:ea typeface="+mj-ea"/>
                </a:rPr>
                <a:t>（建议使用主题字体）</a:t>
              </a:r>
            </a:p>
          </p:txBody>
        </p:sp>
        <p:sp>
          <p:nvSpPr>
            <p:cNvPr id="26" name="TextBox 70"/>
            <p:cNvSpPr txBox="1"/>
            <p:nvPr/>
          </p:nvSpPr>
          <p:spPr>
            <a:xfrm>
              <a:off x="719667" y="3231878"/>
              <a:ext cx="2492368" cy="283452"/>
            </a:xfrm>
            <a:prstGeom prst="rect">
              <a:avLst/>
            </a:prstGeom>
            <a:noFill/>
          </p:spPr>
          <p:txBody>
            <a:bodyPr wrap="none" lIns="0" tIns="0" rIns="0" bIns="0">
              <a:normAutofit fontScale="92500" lnSpcReduction="10000"/>
            </a:bodyPr>
            <a:lstStyle/>
            <a:p>
              <a:pPr algn="r"/>
              <a:r>
                <a:rPr lang="zh-CN" altLang="en-US" sz="1600" b="1">
                  <a:solidFill>
                    <a:schemeClr val="bg1">
                      <a:lumMod val="50000"/>
                    </a:schemeClr>
                  </a:solidFill>
                  <a:latin typeface="+mj-ea"/>
                  <a:ea typeface="+mj-ea"/>
                </a:rPr>
                <a:t>标题文本预设</a:t>
              </a:r>
            </a:p>
          </p:txBody>
        </p:sp>
        <p:sp>
          <p:nvSpPr>
            <p:cNvPr id="27" name="TextBox 72"/>
            <p:cNvSpPr txBox="1"/>
            <p:nvPr/>
          </p:nvSpPr>
          <p:spPr>
            <a:xfrm>
              <a:off x="719667" y="5061182"/>
              <a:ext cx="3221296" cy="1055456"/>
            </a:xfrm>
            <a:prstGeom prst="rect">
              <a:avLst/>
            </a:prstGeom>
            <a:noFill/>
          </p:spPr>
          <p:txBody>
            <a:bodyPr wrap="square" lIns="0" tIns="0" rIns="0" bIns="0">
              <a:normAutofit/>
            </a:bodyPr>
            <a:lstStyle/>
            <a:p>
              <a:pPr algn="r">
                <a:lnSpc>
                  <a:spcPct val="120000"/>
                </a:lnSpc>
                <a:defRPr/>
              </a:pPr>
              <a:r>
                <a:rPr lang="zh-CN" altLang="en-US" sz="1100">
                  <a:solidFill>
                    <a:schemeClr val="bg1">
                      <a:lumMod val="50000"/>
                    </a:schemeClr>
                  </a:solidFill>
                  <a:latin typeface="+mj-ea"/>
                  <a:ea typeface="+mj-ea"/>
                </a:rPr>
                <a:t>此部分内容作为文字排版占位显示</a:t>
              </a:r>
              <a:br>
                <a:rPr lang="zh-CN" altLang="en-US" sz="1100">
                  <a:solidFill>
                    <a:schemeClr val="bg1">
                      <a:lumMod val="50000"/>
                    </a:schemeClr>
                  </a:solidFill>
                  <a:latin typeface="+mj-ea"/>
                  <a:ea typeface="+mj-ea"/>
                </a:rPr>
              </a:br>
              <a:r>
                <a:rPr lang="zh-CN" altLang="en-US" sz="1100">
                  <a:solidFill>
                    <a:schemeClr val="bg1">
                      <a:lumMod val="50000"/>
                    </a:schemeClr>
                  </a:solidFill>
                  <a:latin typeface="+mj-ea"/>
                  <a:ea typeface="+mj-ea"/>
                </a:rPr>
                <a:t>（建议使用主题字体）</a:t>
              </a:r>
            </a:p>
          </p:txBody>
        </p:sp>
        <p:sp>
          <p:nvSpPr>
            <p:cNvPr id="28" name="TextBox 73"/>
            <p:cNvSpPr txBox="1"/>
            <p:nvPr/>
          </p:nvSpPr>
          <p:spPr>
            <a:xfrm>
              <a:off x="2710224" y="4769337"/>
              <a:ext cx="1231106" cy="246221"/>
            </a:xfrm>
            <a:prstGeom prst="rect">
              <a:avLst/>
            </a:prstGeom>
            <a:noFill/>
          </p:spPr>
          <p:txBody>
            <a:bodyPr wrap="none" lIns="0" tIns="0" rIns="0" bIns="0">
              <a:normAutofit fontScale="92500" lnSpcReduction="20000"/>
            </a:bodyPr>
            <a:lstStyle/>
            <a:p>
              <a:pPr algn="r"/>
              <a:r>
                <a:rPr lang="zh-CN" altLang="en-US" sz="1600" b="1">
                  <a:solidFill>
                    <a:schemeClr val="bg1">
                      <a:lumMod val="50000"/>
                    </a:schemeClr>
                  </a:solidFill>
                  <a:latin typeface="+mj-ea"/>
                  <a:ea typeface="+mj-ea"/>
                </a:rPr>
                <a:t>标题文本预设</a:t>
              </a:r>
            </a:p>
          </p:txBody>
        </p:sp>
      </p:grpSp>
      <p:sp>
        <p:nvSpPr>
          <p:cNvPr id="42" name="文本框 41"/>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43" name="图片 4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5"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ppt_w</p:attrName>
                                        </p:attrNameLst>
                                      </p:cBhvr>
                                      <p:tavLst>
                                        <p:tav tm="0" fmla="#ppt_w*sin(2.5*pi*$)">
                                          <p:val>
                                            <p:fltVal val="0"/>
                                          </p:val>
                                        </p:tav>
                                        <p:tav tm="100000">
                                          <p:val>
                                            <p:fltVal val="1"/>
                                          </p:val>
                                        </p:tav>
                                      </p:tavLst>
                                    </p:anim>
                                    <p:anim calcmode="lin" valueType="num">
                                      <p:cBhvr>
                                        <p:cTn id="9"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p:nvPr/>
        </p:nvGrpSpPr>
        <p:grpSpPr>
          <a:xfrm>
            <a:off x="2020150" y="1419622"/>
            <a:ext cx="2627575" cy="2627720"/>
            <a:chOff x="6240781" y="1363135"/>
            <a:chExt cx="4963584" cy="4963584"/>
          </a:xfrm>
        </p:grpSpPr>
        <p:grpSp>
          <p:nvGrpSpPr>
            <p:cNvPr id="3" name="Group 12"/>
            <p:cNvGrpSpPr/>
            <p:nvPr/>
          </p:nvGrpSpPr>
          <p:grpSpPr>
            <a:xfrm>
              <a:off x="6240781" y="1363135"/>
              <a:ext cx="3255433" cy="2434167"/>
              <a:chOff x="4657725" y="946151"/>
              <a:chExt cx="2441575" cy="1825625"/>
            </a:xfrm>
          </p:grpSpPr>
          <p:sp>
            <p:nvSpPr>
              <p:cNvPr id="27" name="Freeform 26"/>
              <p:cNvSpPr/>
              <p:nvPr/>
            </p:nvSpPr>
            <p:spPr bwMode="auto">
              <a:xfrm>
                <a:off x="5953125" y="2046288"/>
                <a:ext cx="1146175" cy="593725"/>
              </a:xfrm>
              <a:custGeom>
                <a:avLst/>
                <a:gdLst>
                  <a:gd name="T0" fmla="*/ 849 w 904"/>
                  <a:gd name="T1" fmla="*/ 0 h 468"/>
                  <a:gd name="T2" fmla="*/ 873 w 904"/>
                  <a:gd name="T3" fmla="*/ 58 h 468"/>
                  <a:gd name="T4" fmla="*/ 507 w 904"/>
                  <a:gd name="T5" fmla="*/ 436 h 468"/>
                  <a:gd name="T6" fmla="*/ 396 w 904"/>
                  <a:gd name="T7" fmla="*/ 436 h 468"/>
                  <a:gd name="T8" fmla="*/ 30 w 904"/>
                  <a:gd name="T9" fmla="*/ 58 h 468"/>
                  <a:gd name="T10" fmla="*/ 55 w 904"/>
                  <a:gd name="T11" fmla="*/ 0 h 468"/>
                  <a:gd name="T12" fmla="*/ 849 w 904"/>
                  <a:gd name="T13" fmla="*/ 0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849" y="0"/>
                    </a:moveTo>
                    <a:cubicBezTo>
                      <a:pt x="893" y="0"/>
                      <a:pt x="904" y="26"/>
                      <a:pt x="873" y="58"/>
                    </a:cubicBezTo>
                    <a:cubicBezTo>
                      <a:pt x="507" y="436"/>
                      <a:pt x="507" y="436"/>
                      <a:pt x="507" y="436"/>
                    </a:cubicBezTo>
                    <a:cubicBezTo>
                      <a:pt x="477" y="468"/>
                      <a:pt x="427" y="468"/>
                      <a:pt x="396" y="436"/>
                    </a:cubicBezTo>
                    <a:cubicBezTo>
                      <a:pt x="30" y="58"/>
                      <a:pt x="30" y="58"/>
                      <a:pt x="30" y="58"/>
                    </a:cubicBezTo>
                    <a:cubicBezTo>
                      <a:pt x="0" y="26"/>
                      <a:pt x="11" y="0"/>
                      <a:pt x="55" y="0"/>
                    </a:cubicBezTo>
                    <a:lnTo>
                      <a:pt x="849" y="0"/>
                    </a:lnTo>
                    <a:close/>
                  </a:path>
                </a:pathLst>
              </a:custGeom>
              <a:solidFill>
                <a:schemeClr val="accent1"/>
              </a:solidFill>
              <a:ln>
                <a:noFill/>
              </a:ln>
            </p:spPr>
            <p:txBody>
              <a:bodyPr vert="horz" wrap="square" lIns="55827" tIns="27914" rIns="55827" bIns="27914" numCol="1" anchor="t" anchorCtr="0" compatLnSpc="1"/>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8" name="Freeform 27"/>
              <p:cNvSpPr/>
              <p:nvPr/>
            </p:nvSpPr>
            <p:spPr bwMode="auto">
              <a:xfrm>
                <a:off x="4657725" y="946151"/>
                <a:ext cx="2151063" cy="1825625"/>
              </a:xfrm>
              <a:custGeom>
                <a:avLst/>
                <a:gdLst>
                  <a:gd name="T0" fmla="*/ 848 w 1696"/>
                  <a:gd name="T1" fmla="*/ 0 h 1440"/>
                  <a:gd name="T2" fmla="*/ 0 w 1696"/>
                  <a:gd name="T3" fmla="*/ 848 h 1440"/>
                  <a:gd name="T4" fmla="*/ 241 w 1696"/>
                  <a:gd name="T5" fmla="*/ 1440 h 1440"/>
                  <a:gd name="T6" fmla="*/ 718 w 1696"/>
                  <a:gd name="T7" fmla="*/ 1209 h 1440"/>
                  <a:gd name="T8" fmla="*/ 464 w 1696"/>
                  <a:gd name="T9" fmla="*/ 848 h 1440"/>
                  <a:gd name="T10" fmla="*/ 848 w 1696"/>
                  <a:gd name="T11" fmla="*/ 464 h 1440"/>
                  <a:gd name="T12" fmla="*/ 1232 w 1696"/>
                  <a:gd name="T13" fmla="*/ 848 h 1440"/>
                  <a:gd name="T14" fmla="*/ 1213 w 1696"/>
                  <a:gd name="T15" fmla="*/ 966 h 1440"/>
                  <a:gd name="T16" fmla="*/ 1293 w 1696"/>
                  <a:gd name="T17" fmla="*/ 966 h 1440"/>
                  <a:gd name="T18" fmla="*/ 1293 w 1696"/>
                  <a:gd name="T19" fmla="*/ 1062 h 1440"/>
                  <a:gd name="T20" fmla="*/ 1669 w 1696"/>
                  <a:gd name="T21" fmla="*/ 1062 h 1440"/>
                  <a:gd name="T22" fmla="*/ 1696 w 1696"/>
                  <a:gd name="T23" fmla="*/ 848 h 1440"/>
                  <a:gd name="T24" fmla="*/ 848 w 1696"/>
                  <a:gd name="T25" fmla="*/ 0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696" h="1440">
                    <a:moveTo>
                      <a:pt x="848" y="0"/>
                    </a:moveTo>
                    <a:cubicBezTo>
                      <a:pt x="380" y="0"/>
                      <a:pt x="0" y="380"/>
                      <a:pt x="0" y="848"/>
                    </a:cubicBezTo>
                    <a:cubicBezTo>
                      <a:pt x="0" y="1078"/>
                      <a:pt x="92" y="1287"/>
                      <a:pt x="241" y="1440"/>
                    </a:cubicBezTo>
                    <a:cubicBezTo>
                      <a:pt x="374" y="1315"/>
                      <a:pt x="540" y="1235"/>
                      <a:pt x="718" y="1209"/>
                    </a:cubicBezTo>
                    <a:cubicBezTo>
                      <a:pt x="570" y="1156"/>
                      <a:pt x="464" y="1014"/>
                      <a:pt x="464" y="848"/>
                    </a:cubicBezTo>
                    <a:cubicBezTo>
                      <a:pt x="464" y="636"/>
                      <a:pt x="636" y="464"/>
                      <a:pt x="848" y="464"/>
                    </a:cubicBezTo>
                    <a:cubicBezTo>
                      <a:pt x="1060" y="464"/>
                      <a:pt x="1232" y="636"/>
                      <a:pt x="1232" y="848"/>
                    </a:cubicBezTo>
                    <a:cubicBezTo>
                      <a:pt x="1232" y="889"/>
                      <a:pt x="1225" y="929"/>
                      <a:pt x="1213" y="966"/>
                    </a:cubicBezTo>
                    <a:cubicBezTo>
                      <a:pt x="1293" y="966"/>
                      <a:pt x="1293" y="966"/>
                      <a:pt x="1293" y="966"/>
                    </a:cubicBezTo>
                    <a:cubicBezTo>
                      <a:pt x="1293" y="1062"/>
                      <a:pt x="1293" y="1062"/>
                      <a:pt x="1293" y="1062"/>
                    </a:cubicBezTo>
                    <a:cubicBezTo>
                      <a:pt x="1669" y="1062"/>
                      <a:pt x="1669" y="1062"/>
                      <a:pt x="1669" y="1062"/>
                    </a:cubicBezTo>
                    <a:cubicBezTo>
                      <a:pt x="1687" y="994"/>
                      <a:pt x="1696" y="922"/>
                      <a:pt x="1696" y="848"/>
                    </a:cubicBezTo>
                    <a:cubicBezTo>
                      <a:pt x="1696" y="380"/>
                      <a:pt x="1316" y="0"/>
                      <a:pt x="848" y="0"/>
                    </a:cubicBezTo>
                    <a:close/>
                  </a:path>
                </a:pathLst>
              </a:custGeom>
              <a:solidFill>
                <a:schemeClr val="accent1"/>
              </a:solidFill>
              <a:ln>
                <a:noFill/>
              </a:ln>
            </p:spPr>
            <p:txBody>
              <a:bodyPr vert="horz" wrap="square" lIns="55827" tIns="27914" rIns="55827" bIns="27914" numCol="1" anchor="t" anchorCtr="0" compatLnSpc="1"/>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13"/>
            <p:cNvGrpSpPr/>
            <p:nvPr/>
          </p:nvGrpSpPr>
          <p:grpSpPr>
            <a:xfrm>
              <a:off x="6240781" y="3111502"/>
              <a:ext cx="2434167" cy="3215217"/>
              <a:chOff x="4657725" y="2257426"/>
              <a:chExt cx="1825625" cy="2411413"/>
            </a:xfrm>
          </p:grpSpPr>
          <p:sp>
            <p:nvSpPr>
              <p:cNvPr id="25" name="Freeform 24"/>
              <p:cNvSpPr/>
              <p:nvPr/>
            </p:nvSpPr>
            <p:spPr bwMode="auto">
              <a:xfrm>
                <a:off x="5753100" y="2257426"/>
                <a:ext cx="593725" cy="1146175"/>
              </a:xfrm>
              <a:custGeom>
                <a:avLst/>
                <a:gdLst>
                  <a:gd name="T0" fmla="*/ 0 w 468"/>
                  <a:gd name="T1" fmla="*/ 55 h 904"/>
                  <a:gd name="T2" fmla="*/ 57 w 468"/>
                  <a:gd name="T3" fmla="*/ 30 h 904"/>
                  <a:gd name="T4" fmla="*/ 436 w 468"/>
                  <a:gd name="T5" fmla="*/ 397 h 904"/>
                  <a:gd name="T6" fmla="*/ 436 w 468"/>
                  <a:gd name="T7" fmla="*/ 508 h 904"/>
                  <a:gd name="T8" fmla="*/ 57 w 468"/>
                  <a:gd name="T9" fmla="*/ 874 h 904"/>
                  <a:gd name="T10" fmla="*/ 0 w 468"/>
                  <a:gd name="T11" fmla="*/ 849 h 904"/>
                  <a:gd name="T12" fmla="*/ 0 w 468"/>
                  <a:gd name="T13" fmla="*/ 55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0" y="55"/>
                    </a:moveTo>
                    <a:cubicBezTo>
                      <a:pt x="0" y="11"/>
                      <a:pt x="26" y="0"/>
                      <a:pt x="57" y="30"/>
                    </a:cubicBezTo>
                    <a:cubicBezTo>
                      <a:pt x="436" y="397"/>
                      <a:pt x="436" y="397"/>
                      <a:pt x="436" y="397"/>
                    </a:cubicBezTo>
                    <a:cubicBezTo>
                      <a:pt x="468" y="427"/>
                      <a:pt x="468" y="477"/>
                      <a:pt x="436" y="508"/>
                    </a:cubicBezTo>
                    <a:cubicBezTo>
                      <a:pt x="57" y="874"/>
                      <a:pt x="57" y="874"/>
                      <a:pt x="57" y="874"/>
                    </a:cubicBezTo>
                    <a:cubicBezTo>
                      <a:pt x="26" y="904"/>
                      <a:pt x="0" y="893"/>
                      <a:pt x="0" y="849"/>
                    </a:cubicBezTo>
                    <a:lnTo>
                      <a:pt x="0" y="55"/>
                    </a:lnTo>
                    <a:close/>
                  </a:path>
                </a:pathLst>
              </a:custGeom>
              <a:solidFill>
                <a:schemeClr val="accent3"/>
              </a:solidFill>
              <a:ln>
                <a:noFill/>
              </a:ln>
            </p:spPr>
            <p:txBody>
              <a:bodyPr vert="horz" wrap="square" lIns="55827" tIns="27914" rIns="55827" bIns="27914" numCol="1" anchor="t" anchorCtr="0" compatLnSpc="1"/>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6" name="Freeform 25"/>
              <p:cNvSpPr/>
              <p:nvPr/>
            </p:nvSpPr>
            <p:spPr bwMode="auto">
              <a:xfrm>
                <a:off x="4657725" y="2517776"/>
                <a:ext cx="1825625" cy="2151063"/>
              </a:xfrm>
              <a:custGeom>
                <a:avLst/>
                <a:gdLst>
                  <a:gd name="T0" fmla="*/ 1209 w 1440"/>
                  <a:gd name="T1" fmla="*/ 978 h 1696"/>
                  <a:gd name="T2" fmla="*/ 848 w 1440"/>
                  <a:gd name="T3" fmla="*/ 1232 h 1696"/>
                  <a:gd name="T4" fmla="*/ 464 w 1440"/>
                  <a:gd name="T5" fmla="*/ 848 h 1696"/>
                  <a:gd name="T6" fmla="*/ 848 w 1440"/>
                  <a:gd name="T7" fmla="*/ 464 h 1696"/>
                  <a:gd name="T8" fmla="*/ 969 w 1440"/>
                  <a:gd name="T9" fmla="*/ 483 h 1696"/>
                  <a:gd name="T10" fmla="*/ 969 w 1440"/>
                  <a:gd name="T11" fmla="*/ 9 h 1696"/>
                  <a:gd name="T12" fmla="*/ 848 w 1440"/>
                  <a:gd name="T13" fmla="*/ 0 h 1696"/>
                  <a:gd name="T14" fmla="*/ 0 w 1440"/>
                  <a:gd name="T15" fmla="*/ 848 h 1696"/>
                  <a:gd name="T16" fmla="*/ 848 w 1440"/>
                  <a:gd name="T17" fmla="*/ 1696 h 1696"/>
                  <a:gd name="T18" fmla="*/ 1440 w 1440"/>
                  <a:gd name="T19" fmla="*/ 1455 h 1696"/>
                  <a:gd name="T20" fmla="*/ 1209 w 1440"/>
                  <a:gd name="T21" fmla="*/ 978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440" h="1696">
                    <a:moveTo>
                      <a:pt x="1209" y="978"/>
                    </a:moveTo>
                    <a:cubicBezTo>
                      <a:pt x="1156" y="1126"/>
                      <a:pt x="1014" y="1232"/>
                      <a:pt x="848" y="1232"/>
                    </a:cubicBezTo>
                    <a:cubicBezTo>
                      <a:pt x="636" y="1232"/>
                      <a:pt x="464" y="1060"/>
                      <a:pt x="464" y="848"/>
                    </a:cubicBezTo>
                    <a:cubicBezTo>
                      <a:pt x="464" y="636"/>
                      <a:pt x="636" y="464"/>
                      <a:pt x="848" y="464"/>
                    </a:cubicBezTo>
                    <a:cubicBezTo>
                      <a:pt x="890" y="464"/>
                      <a:pt x="931" y="471"/>
                      <a:pt x="969" y="483"/>
                    </a:cubicBezTo>
                    <a:cubicBezTo>
                      <a:pt x="969" y="9"/>
                      <a:pt x="969" y="9"/>
                      <a:pt x="969" y="9"/>
                    </a:cubicBezTo>
                    <a:cubicBezTo>
                      <a:pt x="929" y="3"/>
                      <a:pt x="889" y="0"/>
                      <a:pt x="848" y="0"/>
                    </a:cubicBezTo>
                    <a:cubicBezTo>
                      <a:pt x="380" y="0"/>
                      <a:pt x="0" y="380"/>
                      <a:pt x="0" y="848"/>
                    </a:cubicBezTo>
                    <a:cubicBezTo>
                      <a:pt x="0" y="1316"/>
                      <a:pt x="380" y="1696"/>
                      <a:pt x="848" y="1696"/>
                    </a:cubicBezTo>
                    <a:cubicBezTo>
                      <a:pt x="1078" y="1696"/>
                      <a:pt x="1287" y="1604"/>
                      <a:pt x="1440" y="1455"/>
                    </a:cubicBezTo>
                    <a:cubicBezTo>
                      <a:pt x="1315" y="1322"/>
                      <a:pt x="1235" y="1156"/>
                      <a:pt x="1209" y="978"/>
                    </a:cubicBezTo>
                    <a:close/>
                  </a:path>
                </a:pathLst>
              </a:custGeom>
              <a:solidFill>
                <a:schemeClr val="accent3"/>
              </a:solidFill>
              <a:ln>
                <a:noFill/>
              </a:ln>
            </p:spPr>
            <p:txBody>
              <a:bodyPr vert="horz" wrap="square" lIns="55827" tIns="27914" rIns="55827" bIns="27914" numCol="1" anchor="t" anchorCtr="0" compatLnSpc="1"/>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5" name="Group 14"/>
            <p:cNvGrpSpPr/>
            <p:nvPr/>
          </p:nvGrpSpPr>
          <p:grpSpPr>
            <a:xfrm>
              <a:off x="7967980" y="3892551"/>
              <a:ext cx="3236384" cy="2434167"/>
              <a:chOff x="5953125" y="2843213"/>
              <a:chExt cx="2427288" cy="1825625"/>
            </a:xfrm>
          </p:grpSpPr>
          <p:sp>
            <p:nvSpPr>
              <p:cNvPr id="23" name="Freeform 22"/>
              <p:cNvSpPr/>
              <p:nvPr/>
            </p:nvSpPr>
            <p:spPr bwMode="auto">
              <a:xfrm>
                <a:off x="5953125" y="2989263"/>
                <a:ext cx="1146175" cy="593725"/>
              </a:xfrm>
              <a:custGeom>
                <a:avLst/>
                <a:gdLst>
                  <a:gd name="T0" fmla="*/ 55 w 904"/>
                  <a:gd name="T1" fmla="*/ 468 h 468"/>
                  <a:gd name="T2" fmla="*/ 30 w 904"/>
                  <a:gd name="T3" fmla="*/ 411 h 468"/>
                  <a:gd name="T4" fmla="*/ 396 w 904"/>
                  <a:gd name="T5" fmla="*/ 32 h 468"/>
                  <a:gd name="T6" fmla="*/ 507 w 904"/>
                  <a:gd name="T7" fmla="*/ 32 h 468"/>
                  <a:gd name="T8" fmla="*/ 873 w 904"/>
                  <a:gd name="T9" fmla="*/ 411 h 468"/>
                  <a:gd name="T10" fmla="*/ 849 w 904"/>
                  <a:gd name="T11" fmla="*/ 468 h 468"/>
                  <a:gd name="T12" fmla="*/ 55 w 904"/>
                  <a:gd name="T13" fmla="*/ 468 h 468"/>
                </a:gdLst>
                <a:ahLst/>
                <a:cxnLst>
                  <a:cxn ang="0">
                    <a:pos x="T0" y="T1"/>
                  </a:cxn>
                  <a:cxn ang="0">
                    <a:pos x="T2" y="T3"/>
                  </a:cxn>
                  <a:cxn ang="0">
                    <a:pos x="T4" y="T5"/>
                  </a:cxn>
                  <a:cxn ang="0">
                    <a:pos x="T6" y="T7"/>
                  </a:cxn>
                  <a:cxn ang="0">
                    <a:pos x="T8" y="T9"/>
                  </a:cxn>
                  <a:cxn ang="0">
                    <a:pos x="T10" y="T11"/>
                  </a:cxn>
                  <a:cxn ang="0">
                    <a:pos x="T12" y="T13"/>
                  </a:cxn>
                </a:cxnLst>
                <a:rect l="0" t="0" r="r" b="b"/>
                <a:pathLst>
                  <a:path w="904" h="468">
                    <a:moveTo>
                      <a:pt x="55" y="468"/>
                    </a:moveTo>
                    <a:cubicBezTo>
                      <a:pt x="11" y="468"/>
                      <a:pt x="0" y="442"/>
                      <a:pt x="30" y="411"/>
                    </a:cubicBezTo>
                    <a:cubicBezTo>
                      <a:pt x="396" y="32"/>
                      <a:pt x="396" y="32"/>
                      <a:pt x="396" y="32"/>
                    </a:cubicBezTo>
                    <a:cubicBezTo>
                      <a:pt x="427" y="0"/>
                      <a:pt x="477" y="0"/>
                      <a:pt x="507" y="32"/>
                    </a:cubicBezTo>
                    <a:cubicBezTo>
                      <a:pt x="873" y="411"/>
                      <a:pt x="873" y="411"/>
                      <a:pt x="873" y="411"/>
                    </a:cubicBezTo>
                    <a:cubicBezTo>
                      <a:pt x="904" y="442"/>
                      <a:pt x="893" y="468"/>
                      <a:pt x="849" y="468"/>
                    </a:cubicBezTo>
                    <a:lnTo>
                      <a:pt x="55" y="468"/>
                    </a:lnTo>
                    <a:close/>
                  </a:path>
                </a:pathLst>
              </a:custGeom>
              <a:solidFill>
                <a:schemeClr val="accent4"/>
              </a:solidFill>
              <a:ln>
                <a:noFill/>
              </a:ln>
            </p:spPr>
            <p:txBody>
              <a:bodyPr vert="horz" wrap="square" lIns="55827" tIns="27914" rIns="55827" bIns="27914" numCol="1" anchor="t" anchorCtr="0" compatLnSpc="1"/>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4" name="Freeform 23"/>
              <p:cNvSpPr/>
              <p:nvPr/>
            </p:nvSpPr>
            <p:spPr bwMode="auto">
              <a:xfrm>
                <a:off x="6230938" y="2843213"/>
                <a:ext cx="2149475" cy="1825625"/>
              </a:xfrm>
              <a:custGeom>
                <a:avLst/>
                <a:gdLst>
                  <a:gd name="T0" fmla="*/ 978 w 1696"/>
                  <a:gd name="T1" fmla="*/ 231 h 1440"/>
                  <a:gd name="T2" fmla="*/ 1232 w 1696"/>
                  <a:gd name="T3" fmla="*/ 592 h 1440"/>
                  <a:gd name="T4" fmla="*/ 848 w 1696"/>
                  <a:gd name="T5" fmla="*/ 976 h 1440"/>
                  <a:gd name="T6" fmla="*/ 464 w 1696"/>
                  <a:gd name="T7" fmla="*/ 592 h 1440"/>
                  <a:gd name="T8" fmla="*/ 487 w 1696"/>
                  <a:gd name="T9" fmla="*/ 462 h 1440"/>
                  <a:gd name="T10" fmla="*/ 10 w 1696"/>
                  <a:gd name="T11" fmla="*/ 462 h 1440"/>
                  <a:gd name="T12" fmla="*/ 0 w 1696"/>
                  <a:gd name="T13" fmla="*/ 592 h 1440"/>
                  <a:gd name="T14" fmla="*/ 848 w 1696"/>
                  <a:gd name="T15" fmla="*/ 1440 h 1440"/>
                  <a:gd name="T16" fmla="*/ 1696 w 1696"/>
                  <a:gd name="T17" fmla="*/ 592 h 1440"/>
                  <a:gd name="T18" fmla="*/ 1455 w 1696"/>
                  <a:gd name="T19" fmla="*/ 0 h 1440"/>
                  <a:gd name="T20" fmla="*/ 978 w 1696"/>
                  <a:gd name="T21" fmla="*/ 231 h 144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696" h="1440">
                    <a:moveTo>
                      <a:pt x="978" y="231"/>
                    </a:moveTo>
                    <a:cubicBezTo>
                      <a:pt x="1126" y="284"/>
                      <a:pt x="1232" y="426"/>
                      <a:pt x="1232" y="592"/>
                    </a:cubicBezTo>
                    <a:cubicBezTo>
                      <a:pt x="1232" y="804"/>
                      <a:pt x="1060" y="976"/>
                      <a:pt x="848" y="976"/>
                    </a:cubicBezTo>
                    <a:cubicBezTo>
                      <a:pt x="636" y="976"/>
                      <a:pt x="464" y="804"/>
                      <a:pt x="464" y="592"/>
                    </a:cubicBezTo>
                    <a:cubicBezTo>
                      <a:pt x="464" y="546"/>
                      <a:pt x="472" y="503"/>
                      <a:pt x="487" y="462"/>
                    </a:cubicBezTo>
                    <a:cubicBezTo>
                      <a:pt x="10" y="462"/>
                      <a:pt x="10" y="462"/>
                      <a:pt x="10" y="462"/>
                    </a:cubicBezTo>
                    <a:cubicBezTo>
                      <a:pt x="3" y="504"/>
                      <a:pt x="0" y="548"/>
                      <a:pt x="0" y="592"/>
                    </a:cubicBezTo>
                    <a:cubicBezTo>
                      <a:pt x="0" y="1060"/>
                      <a:pt x="380" y="1440"/>
                      <a:pt x="848" y="1440"/>
                    </a:cubicBezTo>
                    <a:cubicBezTo>
                      <a:pt x="1316" y="1440"/>
                      <a:pt x="1696" y="1060"/>
                      <a:pt x="1696" y="592"/>
                    </a:cubicBezTo>
                    <a:cubicBezTo>
                      <a:pt x="1696" y="362"/>
                      <a:pt x="1604" y="153"/>
                      <a:pt x="1455" y="0"/>
                    </a:cubicBezTo>
                    <a:cubicBezTo>
                      <a:pt x="1322" y="125"/>
                      <a:pt x="1156" y="205"/>
                      <a:pt x="978" y="231"/>
                    </a:cubicBezTo>
                    <a:close/>
                  </a:path>
                </a:pathLst>
              </a:custGeom>
              <a:solidFill>
                <a:schemeClr val="accent4"/>
              </a:solidFill>
              <a:ln>
                <a:noFill/>
              </a:ln>
            </p:spPr>
            <p:txBody>
              <a:bodyPr vert="horz" wrap="square" lIns="55827" tIns="27914" rIns="55827" bIns="27914" numCol="1" anchor="t" anchorCtr="0" compatLnSpc="1"/>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6" name="Group 15"/>
            <p:cNvGrpSpPr/>
            <p:nvPr/>
          </p:nvGrpSpPr>
          <p:grpSpPr>
            <a:xfrm>
              <a:off x="8770198" y="1363135"/>
              <a:ext cx="2434167" cy="3276600"/>
              <a:chOff x="6554788" y="946151"/>
              <a:chExt cx="1825625" cy="2457450"/>
            </a:xfrm>
          </p:grpSpPr>
          <p:sp>
            <p:nvSpPr>
              <p:cNvPr id="21" name="Freeform 20"/>
              <p:cNvSpPr/>
              <p:nvPr/>
            </p:nvSpPr>
            <p:spPr bwMode="auto">
              <a:xfrm>
                <a:off x="6691313" y="2257426"/>
                <a:ext cx="593725" cy="1146175"/>
              </a:xfrm>
              <a:custGeom>
                <a:avLst/>
                <a:gdLst>
                  <a:gd name="T0" fmla="*/ 468 w 468"/>
                  <a:gd name="T1" fmla="*/ 849 h 904"/>
                  <a:gd name="T2" fmla="*/ 410 w 468"/>
                  <a:gd name="T3" fmla="*/ 874 h 904"/>
                  <a:gd name="T4" fmla="*/ 32 w 468"/>
                  <a:gd name="T5" fmla="*/ 508 h 904"/>
                  <a:gd name="T6" fmla="*/ 32 w 468"/>
                  <a:gd name="T7" fmla="*/ 397 h 904"/>
                  <a:gd name="T8" fmla="*/ 410 w 468"/>
                  <a:gd name="T9" fmla="*/ 30 h 904"/>
                  <a:gd name="T10" fmla="*/ 468 w 468"/>
                  <a:gd name="T11" fmla="*/ 55 h 904"/>
                  <a:gd name="T12" fmla="*/ 468 w 468"/>
                  <a:gd name="T13" fmla="*/ 849 h 904"/>
                </a:gdLst>
                <a:ahLst/>
                <a:cxnLst>
                  <a:cxn ang="0">
                    <a:pos x="T0" y="T1"/>
                  </a:cxn>
                  <a:cxn ang="0">
                    <a:pos x="T2" y="T3"/>
                  </a:cxn>
                  <a:cxn ang="0">
                    <a:pos x="T4" y="T5"/>
                  </a:cxn>
                  <a:cxn ang="0">
                    <a:pos x="T6" y="T7"/>
                  </a:cxn>
                  <a:cxn ang="0">
                    <a:pos x="T8" y="T9"/>
                  </a:cxn>
                  <a:cxn ang="0">
                    <a:pos x="T10" y="T11"/>
                  </a:cxn>
                  <a:cxn ang="0">
                    <a:pos x="T12" y="T13"/>
                  </a:cxn>
                </a:cxnLst>
                <a:rect l="0" t="0" r="r" b="b"/>
                <a:pathLst>
                  <a:path w="468" h="904">
                    <a:moveTo>
                      <a:pt x="468" y="849"/>
                    </a:moveTo>
                    <a:cubicBezTo>
                      <a:pt x="468" y="893"/>
                      <a:pt x="442" y="904"/>
                      <a:pt x="410" y="874"/>
                    </a:cubicBezTo>
                    <a:cubicBezTo>
                      <a:pt x="32" y="508"/>
                      <a:pt x="32" y="508"/>
                      <a:pt x="32" y="508"/>
                    </a:cubicBezTo>
                    <a:cubicBezTo>
                      <a:pt x="0" y="477"/>
                      <a:pt x="0" y="427"/>
                      <a:pt x="32" y="397"/>
                    </a:cubicBezTo>
                    <a:cubicBezTo>
                      <a:pt x="410" y="30"/>
                      <a:pt x="410" y="30"/>
                      <a:pt x="410" y="30"/>
                    </a:cubicBezTo>
                    <a:cubicBezTo>
                      <a:pt x="442" y="0"/>
                      <a:pt x="468" y="11"/>
                      <a:pt x="468" y="55"/>
                    </a:cubicBezTo>
                    <a:lnTo>
                      <a:pt x="468" y="849"/>
                    </a:lnTo>
                    <a:close/>
                  </a:path>
                </a:pathLst>
              </a:custGeom>
              <a:solidFill>
                <a:schemeClr val="accent2"/>
              </a:solidFill>
              <a:ln>
                <a:noFill/>
              </a:ln>
            </p:spPr>
            <p:txBody>
              <a:bodyPr vert="horz" wrap="square" lIns="55827" tIns="27914" rIns="55827" bIns="27914" numCol="1" anchor="t" anchorCtr="0" compatLnSpc="1"/>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2" name="Freeform 21"/>
              <p:cNvSpPr/>
              <p:nvPr/>
            </p:nvSpPr>
            <p:spPr bwMode="auto">
              <a:xfrm>
                <a:off x="6554788" y="946151"/>
                <a:ext cx="1825625" cy="2151063"/>
              </a:xfrm>
              <a:custGeom>
                <a:avLst/>
                <a:gdLst>
                  <a:gd name="T0" fmla="*/ 592 w 1440"/>
                  <a:gd name="T1" fmla="*/ 0 h 1696"/>
                  <a:gd name="T2" fmla="*/ 0 w 1440"/>
                  <a:gd name="T3" fmla="*/ 241 h 1696"/>
                  <a:gd name="T4" fmla="*/ 231 w 1440"/>
                  <a:gd name="T5" fmla="*/ 718 h 1696"/>
                  <a:gd name="T6" fmla="*/ 592 w 1440"/>
                  <a:gd name="T7" fmla="*/ 464 h 1696"/>
                  <a:gd name="T8" fmla="*/ 976 w 1440"/>
                  <a:gd name="T9" fmla="*/ 848 h 1696"/>
                  <a:gd name="T10" fmla="*/ 592 w 1440"/>
                  <a:gd name="T11" fmla="*/ 1232 h 1696"/>
                  <a:gd name="T12" fmla="*/ 452 w 1440"/>
                  <a:gd name="T13" fmla="*/ 1206 h 1696"/>
                  <a:gd name="T14" fmla="*/ 452 w 1440"/>
                  <a:gd name="T15" fmla="*/ 1300 h 1696"/>
                  <a:gd name="T16" fmla="*/ 389 w 1440"/>
                  <a:gd name="T17" fmla="*/ 1300 h 1696"/>
                  <a:gd name="T18" fmla="*/ 389 w 1440"/>
                  <a:gd name="T19" fmla="*/ 1671 h 1696"/>
                  <a:gd name="T20" fmla="*/ 592 w 1440"/>
                  <a:gd name="T21" fmla="*/ 1696 h 1696"/>
                  <a:gd name="T22" fmla="*/ 1440 w 1440"/>
                  <a:gd name="T23" fmla="*/ 848 h 1696"/>
                  <a:gd name="T24" fmla="*/ 592 w 1440"/>
                  <a:gd name="T25" fmla="*/ 0 h 16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440" h="1696">
                    <a:moveTo>
                      <a:pt x="592" y="0"/>
                    </a:moveTo>
                    <a:cubicBezTo>
                      <a:pt x="362" y="0"/>
                      <a:pt x="153" y="92"/>
                      <a:pt x="0" y="241"/>
                    </a:cubicBezTo>
                    <a:cubicBezTo>
                      <a:pt x="125" y="374"/>
                      <a:pt x="205" y="540"/>
                      <a:pt x="231" y="718"/>
                    </a:cubicBezTo>
                    <a:cubicBezTo>
                      <a:pt x="284" y="570"/>
                      <a:pt x="426" y="464"/>
                      <a:pt x="592" y="464"/>
                    </a:cubicBezTo>
                    <a:cubicBezTo>
                      <a:pt x="804" y="464"/>
                      <a:pt x="976" y="636"/>
                      <a:pt x="976" y="848"/>
                    </a:cubicBezTo>
                    <a:cubicBezTo>
                      <a:pt x="976" y="1060"/>
                      <a:pt x="804" y="1232"/>
                      <a:pt x="592" y="1232"/>
                    </a:cubicBezTo>
                    <a:cubicBezTo>
                      <a:pt x="543" y="1232"/>
                      <a:pt x="495" y="1223"/>
                      <a:pt x="452" y="1206"/>
                    </a:cubicBezTo>
                    <a:cubicBezTo>
                      <a:pt x="452" y="1300"/>
                      <a:pt x="452" y="1300"/>
                      <a:pt x="452" y="1300"/>
                    </a:cubicBezTo>
                    <a:cubicBezTo>
                      <a:pt x="389" y="1300"/>
                      <a:pt x="389" y="1300"/>
                      <a:pt x="389" y="1300"/>
                    </a:cubicBezTo>
                    <a:cubicBezTo>
                      <a:pt x="389" y="1671"/>
                      <a:pt x="389" y="1671"/>
                      <a:pt x="389" y="1671"/>
                    </a:cubicBezTo>
                    <a:cubicBezTo>
                      <a:pt x="454" y="1687"/>
                      <a:pt x="522" y="1696"/>
                      <a:pt x="592" y="1696"/>
                    </a:cubicBezTo>
                    <a:cubicBezTo>
                      <a:pt x="1060" y="1696"/>
                      <a:pt x="1440" y="1316"/>
                      <a:pt x="1440" y="848"/>
                    </a:cubicBezTo>
                    <a:cubicBezTo>
                      <a:pt x="1440" y="380"/>
                      <a:pt x="1060" y="0"/>
                      <a:pt x="592" y="0"/>
                    </a:cubicBezTo>
                    <a:close/>
                  </a:path>
                </a:pathLst>
              </a:custGeom>
              <a:solidFill>
                <a:schemeClr val="accent2"/>
              </a:solidFill>
              <a:ln>
                <a:noFill/>
              </a:ln>
            </p:spPr>
            <p:txBody>
              <a:bodyPr vert="horz" wrap="square" lIns="55827" tIns="27914" rIns="55827" bIns="27914" numCol="1" anchor="t" anchorCtr="0" compatLnSpc="1"/>
              <a:lstStyle/>
              <a:p>
                <a:pPr algn="just">
                  <a:lnSpc>
                    <a:spcPct val="120000"/>
                  </a:lnSpc>
                </a:pPr>
                <a:endParaRPr lang="en-US" sz="12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7" name="TextBox 16"/>
            <p:cNvSpPr txBox="1"/>
            <p:nvPr/>
          </p:nvSpPr>
          <p:spPr>
            <a:xfrm rot="18920653">
              <a:off x="6614389" y="1959675"/>
              <a:ext cx="1084827" cy="451405"/>
            </a:xfrm>
            <a:prstGeom prst="rect">
              <a:avLst/>
            </a:prstGeom>
            <a:noFill/>
          </p:spPr>
          <p:txBody>
            <a:bodyPr wrap="none" rtlCol="0" anchor="ctr">
              <a:prstTxWarp prst="textArchUp">
                <a:avLst/>
              </a:prstTxWarp>
              <a:spAutoFit/>
            </a:bodyPr>
            <a:lstStyle/>
            <a:p>
              <a:pPr algn="just">
                <a:lnSpc>
                  <a:spcPct val="120000"/>
                </a:lnSpc>
              </a:pPr>
              <a:r>
                <a:rPr lang="zh-CN" altLang="en-US"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TextBox 17"/>
            <p:cNvSpPr txBox="1"/>
            <p:nvPr/>
          </p:nvSpPr>
          <p:spPr>
            <a:xfrm rot="2904439">
              <a:off x="9713530" y="2071950"/>
              <a:ext cx="1348425" cy="451405"/>
            </a:xfrm>
            <a:prstGeom prst="rect">
              <a:avLst/>
            </a:prstGeom>
            <a:noFill/>
          </p:spPr>
          <p:txBody>
            <a:bodyPr wrap="none" rtlCol="0" anchor="ctr">
              <a:prstTxWarp prst="textArchUp">
                <a:avLst/>
              </a:prstTxWarp>
              <a:spAutoFit/>
            </a:bodyPr>
            <a:lstStyle/>
            <a:p>
              <a:pPr algn="just">
                <a:lnSpc>
                  <a:spcPct val="120000"/>
                </a:lnSpc>
              </a:pPr>
              <a:r>
                <a:rPr lang="zh-CN" altLang="en-US"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TextBox 18"/>
            <p:cNvSpPr txBox="1"/>
            <p:nvPr/>
          </p:nvSpPr>
          <p:spPr>
            <a:xfrm rot="3328205">
              <a:off x="6381839" y="5171931"/>
              <a:ext cx="1276620" cy="451405"/>
            </a:xfrm>
            <a:prstGeom prst="rect">
              <a:avLst/>
            </a:prstGeom>
            <a:noFill/>
          </p:spPr>
          <p:txBody>
            <a:bodyPr wrap="none" rtlCol="0" anchor="ctr">
              <a:prstTxWarp prst="textArchDown">
                <a:avLst/>
              </a:prstTxWarp>
              <a:spAutoFit/>
            </a:bodyPr>
            <a:lstStyle/>
            <a:p>
              <a:pPr algn="just">
                <a:lnSpc>
                  <a:spcPct val="120000"/>
                </a:lnSpc>
              </a:pPr>
              <a:r>
                <a:rPr lang="zh-CN" altLang="en-US"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TextBox 19"/>
            <p:cNvSpPr txBox="1"/>
            <p:nvPr/>
          </p:nvSpPr>
          <p:spPr>
            <a:xfrm rot="18872992">
              <a:off x="9524091" y="5259067"/>
              <a:ext cx="1436559" cy="451405"/>
            </a:xfrm>
            <a:prstGeom prst="rect">
              <a:avLst/>
            </a:prstGeom>
            <a:noFill/>
          </p:spPr>
          <p:txBody>
            <a:bodyPr wrap="none" rtlCol="0" anchor="ctr">
              <a:prstTxWarp prst="textArchDown">
                <a:avLst/>
              </a:prstTxWarp>
              <a:spAutoFit/>
            </a:bodyPr>
            <a:lstStyle/>
            <a:p>
              <a:pPr algn="just">
                <a:lnSpc>
                  <a:spcPct val="120000"/>
                </a:lnSpc>
              </a:pPr>
              <a:r>
                <a:rPr lang="zh-CN" altLang="en-US"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id-ID" sz="1200" b="1"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7" name="Group 30"/>
          <p:cNvGrpSpPr/>
          <p:nvPr/>
        </p:nvGrpSpPr>
        <p:grpSpPr>
          <a:xfrm>
            <a:off x="4924210" y="1680936"/>
            <a:ext cx="2566514" cy="428444"/>
            <a:chOff x="8633669" y="2306010"/>
            <a:chExt cx="2990246" cy="657838"/>
          </a:xfrm>
        </p:grpSpPr>
        <p:sp>
          <p:nvSpPr>
            <p:cNvPr id="30" name="Rectangle 28"/>
            <p:cNvSpPr/>
            <p:nvPr/>
          </p:nvSpPr>
          <p:spPr>
            <a:xfrm>
              <a:off x="8633669" y="2623602"/>
              <a:ext cx="2990246" cy="340246"/>
            </a:xfrm>
            <a:prstGeom prst="rect">
              <a:avLst/>
            </a:prstGeom>
          </p:spPr>
          <p:txBody>
            <a:bodyPr wrap="square" lIns="0" tIns="0" rIns="0" bIns="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TextBox 29"/>
            <p:cNvSpPr txBox="1"/>
            <p:nvPr/>
          </p:nvSpPr>
          <p:spPr>
            <a:xfrm>
              <a:off x="8633669" y="2306010"/>
              <a:ext cx="1279218" cy="283538"/>
            </a:xfrm>
            <a:prstGeom prst="rect">
              <a:avLst/>
            </a:prstGeom>
            <a:noFill/>
          </p:spPr>
          <p:txBody>
            <a:bodyPr wrap="square" lIns="0" tIns="0" rIns="0" bIns="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8" name="Group 30"/>
          <p:cNvGrpSpPr/>
          <p:nvPr/>
        </p:nvGrpSpPr>
        <p:grpSpPr>
          <a:xfrm>
            <a:off x="4924210" y="2266572"/>
            <a:ext cx="2566514" cy="428444"/>
            <a:chOff x="8633669" y="2306010"/>
            <a:chExt cx="2990246" cy="657838"/>
          </a:xfrm>
        </p:grpSpPr>
        <p:sp>
          <p:nvSpPr>
            <p:cNvPr id="34" name="Rectangle 28"/>
            <p:cNvSpPr/>
            <p:nvPr/>
          </p:nvSpPr>
          <p:spPr>
            <a:xfrm>
              <a:off x="8633669" y="2623602"/>
              <a:ext cx="2990246" cy="340246"/>
            </a:xfrm>
            <a:prstGeom prst="rect">
              <a:avLst/>
            </a:prstGeom>
          </p:spPr>
          <p:txBody>
            <a:bodyPr wrap="square" lIns="0" tIns="0" rIns="0" bIns="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TextBox 29"/>
            <p:cNvSpPr txBox="1"/>
            <p:nvPr/>
          </p:nvSpPr>
          <p:spPr>
            <a:xfrm>
              <a:off x="8633669" y="2306010"/>
              <a:ext cx="1279218" cy="283538"/>
            </a:xfrm>
            <a:prstGeom prst="rect">
              <a:avLst/>
            </a:prstGeom>
            <a:noFill/>
          </p:spPr>
          <p:txBody>
            <a:bodyPr wrap="square" lIns="0" tIns="0" rIns="0" bIns="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9" name="Group 30"/>
          <p:cNvGrpSpPr/>
          <p:nvPr/>
        </p:nvGrpSpPr>
        <p:grpSpPr>
          <a:xfrm>
            <a:off x="4924210" y="2852209"/>
            <a:ext cx="2566514" cy="428444"/>
            <a:chOff x="8633669" y="2306010"/>
            <a:chExt cx="2990246" cy="657838"/>
          </a:xfrm>
        </p:grpSpPr>
        <p:sp>
          <p:nvSpPr>
            <p:cNvPr id="37" name="Rectangle 28"/>
            <p:cNvSpPr/>
            <p:nvPr/>
          </p:nvSpPr>
          <p:spPr>
            <a:xfrm>
              <a:off x="8633669" y="2623602"/>
              <a:ext cx="2990246" cy="340246"/>
            </a:xfrm>
            <a:prstGeom prst="rect">
              <a:avLst/>
            </a:prstGeom>
          </p:spPr>
          <p:txBody>
            <a:bodyPr wrap="square" lIns="0" tIns="0" rIns="0" bIns="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TextBox 29"/>
            <p:cNvSpPr txBox="1"/>
            <p:nvPr/>
          </p:nvSpPr>
          <p:spPr>
            <a:xfrm>
              <a:off x="8633669" y="2306010"/>
              <a:ext cx="1279218" cy="283538"/>
            </a:xfrm>
            <a:prstGeom prst="rect">
              <a:avLst/>
            </a:prstGeom>
            <a:noFill/>
          </p:spPr>
          <p:txBody>
            <a:bodyPr wrap="square" lIns="0" tIns="0" rIns="0" bIns="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0" name="Group 30"/>
          <p:cNvGrpSpPr/>
          <p:nvPr/>
        </p:nvGrpSpPr>
        <p:grpSpPr>
          <a:xfrm>
            <a:off x="4924210" y="3437845"/>
            <a:ext cx="2566514" cy="428444"/>
            <a:chOff x="8633669" y="2306010"/>
            <a:chExt cx="2990246" cy="657838"/>
          </a:xfrm>
        </p:grpSpPr>
        <p:sp>
          <p:nvSpPr>
            <p:cNvPr id="40" name="Rectangle 28"/>
            <p:cNvSpPr/>
            <p:nvPr/>
          </p:nvSpPr>
          <p:spPr>
            <a:xfrm>
              <a:off x="8633669" y="2623602"/>
              <a:ext cx="2990246" cy="340246"/>
            </a:xfrm>
            <a:prstGeom prst="rect">
              <a:avLst/>
            </a:prstGeom>
          </p:spPr>
          <p:txBody>
            <a:bodyPr wrap="square" lIns="0" tIns="0" rIns="0" bIns="0">
              <a:spAutoFit/>
            </a:bodyPr>
            <a:lstStyle/>
            <a:p>
              <a:pPr>
                <a:lnSpc>
                  <a:spcPct val="120000"/>
                </a:lnSpc>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directly.</a:t>
              </a:r>
              <a:endParaRPr lang="en-GB"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29"/>
            <p:cNvSpPr txBox="1"/>
            <p:nvPr/>
          </p:nvSpPr>
          <p:spPr>
            <a:xfrm>
              <a:off x="8633669" y="2306010"/>
              <a:ext cx="1279218" cy="283538"/>
            </a:xfrm>
            <a:prstGeom prst="rect">
              <a:avLst/>
            </a:prstGeom>
            <a:noFill/>
          </p:spPr>
          <p:txBody>
            <a:bodyPr wrap="square" lIns="0" tIns="0" rIns="0" bIns="0" rtlCol="0">
              <a:spAutoFit/>
            </a:bodyPr>
            <a:lstStyle/>
            <a:p>
              <a:pPr>
                <a:lnSpc>
                  <a:spcPct val="120000"/>
                </a:lnSpc>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GB"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2" name="文本框 31"/>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33" name="图片 3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1500"/>
                                        <p:tgtEl>
                                          <p:spTgt spid="2"/>
                                        </p:tgtEl>
                                      </p:cBhvr>
                                    </p:animEffect>
                                  </p:childTnLst>
                                </p:cTn>
                              </p:par>
                            </p:childTnLst>
                          </p:cTn>
                        </p:par>
                        <p:par>
                          <p:cTn id="8" fill="hold">
                            <p:stCondLst>
                              <p:cond delay="1500"/>
                            </p:stCondLst>
                            <p:childTnLst>
                              <p:par>
                                <p:cTn id="9" presetID="10" presetClass="entr" presetSubtype="0" fill="hold" nodeType="afterEffect">
                                  <p:stCondLst>
                                    <p:cond delay="0"/>
                                  </p:stCondLst>
                                  <p:childTnLst>
                                    <p:set>
                                      <p:cBhvr>
                                        <p:cTn id="10" dur="1" fill="hold">
                                          <p:stCondLst>
                                            <p:cond delay="0"/>
                                          </p:stCondLst>
                                        </p:cTn>
                                        <p:tgtEl>
                                          <p:spTgt spid="7"/>
                                        </p:tgtEl>
                                        <p:attrNameLst>
                                          <p:attrName>style.visibility</p:attrName>
                                        </p:attrNameLst>
                                      </p:cBhvr>
                                      <p:to>
                                        <p:strVal val="visible"/>
                                      </p:to>
                                    </p:set>
                                    <p:animEffect transition="in" filter="fade">
                                      <p:cBhvr>
                                        <p:cTn id="11" dur="500"/>
                                        <p:tgtEl>
                                          <p:spTgt spid="7"/>
                                        </p:tgtEl>
                                      </p:cBhvr>
                                    </p:animEffect>
                                  </p:childTnLst>
                                </p:cTn>
                              </p:par>
                            </p:childTnLst>
                          </p:cTn>
                        </p:par>
                        <p:par>
                          <p:cTn id="12" fill="hold">
                            <p:stCondLst>
                              <p:cond delay="2000"/>
                            </p:stCondLst>
                            <p:childTnLst>
                              <p:par>
                                <p:cTn id="13" presetID="10" presetClass="entr" presetSubtype="0" fill="hold" nodeType="afterEffect">
                                  <p:stCondLst>
                                    <p:cond delay="0"/>
                                  </p:stCondLst>
                                  <p:childTnLst>
                                    <p:set>
                                      <p:cBhvr>
                                        <p:cTn id="14" dur="1" fill="hold">
                                          <p:stCondLst>
                                            <p:cond delay="0"/>
                                          </p:stCondLst>
                                        </p:cTn>
                                        <p:tgtEl>
                                          <p:spTgt spid="8"/>
                                        </p:tgtEl>
                                        <p:attrNameLst>
                                          <p:attrName>style.visibility</p:attrName>
                                        </p:attrNameLst>
                                      </p:cBhvr>
                                      <p:to>
                                        <p:strVal val="visible"/>
                                      </p:to>
                                    </p:set>
                                    <p:animEffect transition="in" filter="fade">
                                      <p:cBhvr>
                                        <p:cTn id="15" dur="500"/>
                                        <p:tgtEl>
                                          <p:spTgt spid="8"/>
                                        </p:tgtEl>
                                      </p:cBhvr>
                                    </p:animEffect>
                                  </p:childTnLst>
                                </p:cTn>
                              </p:par>
                            </p:childTnLst>
                          </p:cTn>
                        </p:par>
                        <p:par>
                          <p:cTn id="16" fill="hold">
                            <p:stCondLst>
                              <p:cond delay="2500"/>
                            </p:stCondLst>
                            <p:childTnLst>
                              <p:par>
                                <p:cTn id="17" presetID="10" presetClass="entr" presetSubtype="0" fill="hold"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fade">
                                      <p:cBhvr>
                                        <p:cTn id="19" dur="500"/>
                                        <p:tgtEl>
                                          <p:spTgt spid="9"/>
                                        </p:tgtEl>
                                      </p:cBhvr>
                                    </p:animEffect>
                                  </p:childTnLst>
                                </p:cTn>
                              </p:par>
                            </p:childTnLst>
                          </p:cTn>
                        </p:par>
                        <p:par>
                          <p:cTn id="20" fill="hold">
                            <p:stCondLst>
                              <p:cond delay="3000"/>
                            </p:stCondLst>
                            <p:childTnLst>
                              <p:par>
                                <p:cTn id="21" presetID="10" presetClass="entr" presetSubtype="0" fill="hold" nodeType="after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10" name="肘形连接符 9"/>
          <p:cNvCxnSpPr/>
          <p:nvPr/>
        </p:nvCxnSpPr>
        <p:spPr>
          <a:xfrm flipV="1">
            <a:off x="2647196" y="1791865"/>
            <a:ext cx="2182086" cy="567908"/>
          </a:xfrm>
          <a:prstGeom prst="bentConnector3">
            <a:avLst>
              <a:gd name="adj1" fmla="val 62381"/>
            </a:avLst>
          </a:prstGeom>
          <a:ln w="9525" cap="rnd">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1" name="肘形连接符 10"/>
          <p:cNvCxnSpPr/>
          <p:nvPr/>
        </p:nvCxnSpPr>
        <p:spPr>
          <a:xfrm>
            <a:off x="2647196" y="2599397"/>
            <a:ext cx="2322258" cy="609269"/>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2" name="椭圆 11"/>
          <p:cNvSpPr/>
          <p:nvPr/>
        </p:nvSpPr>
        <p:spPr>
          <a:xfrm>
            <a:off x="4829282" y="1541125"/>
            <a:ext cx="410201" cy="410201"/>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3" name="标题 4"/>
          <p:cNvSpPr txBox="1"/>
          <p:nvPr/>
        </p:nvSpPr>
        <p:spPr>
          <a:xfrm>
            <a:off x="4873251" y="1612054"/>
            <a:ext cx="388354" cy="270031"/>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0" b="1" dirty="0">
                <a:solidFill>
                  <a:schemeClr val="bg1"/>
                </a:solidFill>
                <a:latin typeface="方正兰亭黑简体" panose="02000000000000000000" pitchFamily="2" charset="-122"/>
                <a:ea typeface="方正兰亭黑简体" panose="02000000000000000000" pitchFamily="2" charset="-122"/>
              </a:rPr>
              <a:t>01</a:t>
            </a:r>
          </a:p>
        </p:txBody>
      </p:sp>
      <p:cxnSp>
        <p:nvCxnSpPr>
          <p:cNvPr id="14" name="肘形连接符 13"/>
          <p:cNvCxnSpPr/>
          <p:nvPr/>
        </p:nvCxnSpPr>
        <p:spPr>
          <a:xfrm flipV="1">
            <a:off x="3111404" y="2532715"/>
            <a:ext cx="2257939" cy="583142"/>
          </a:xfrm>
          <a:prstGeom prst="bentConnector3">
            <a:avLst>
              <a:gd name="adj1" fmla="val 50000"/>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cxnSp>
        <p:nvCxnSpPr>
          <p:cNvPr id="15" name="肘形连接符 14"/>
          <p:cNvCxnSpPr/>
          <p:nvPr/>
        </p:nvCxnSpPr>
        <p:spPr>
          <a:xfrm>
            <a:off x="3079244" y="3340279"/>
            <a:ext cx="2322258" cy="609269"/>
          </a:xfrm>
          <a:prstGeom prst="bentConnector3">
            <a:avLst>
              <a:gd name="adj1" fmla="val 55369"/>
            </a:avLst>
          </a:prstGeom>
          <a:ln w="9525">
            <a:solidFill>
              <a:schemeClr val="tx1">
                <a:lumMod val="50000"/>
                <a:lumOff val="50000"/>
              </a:schemeClr>
            </a:solidFill>
            <a:prstDash val="solid"/>
          </a:ln>
        </p:spPr>
        <p:style>
          <a:lnRef idx="1">
            <a:schemeClr val="accent1"/>
          </a:lnRef>
          <a:fillRef idx="0">
            <a:schemeClr val="accent1"/>
          </a:fillRef>
          <a:effectRef idx="0">
            <a:schemeClr val="accent1"/>
          </a:effectRef>
          <a:fontRef idx="minor">
            <a:schemeClr val="tx1"/>
          </a:fontRef>
        </p:style>
      </p:cxnSp>
      <p:sp>
        <p:nvSpPr>
          <p:cNvPr id="16" name="椭圆 15"/>
          <p:cNvSpPr/>
          <p:nvPr/>
        </p:nvSpPr>
        <p:spPr>
          <a:xfrm>
            <a:off x="5369343" y="2297209"/>
            <a:ext cx="410201" cy="410201"/>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7" name="标题 4"/>
          <p:cNvSpPr txBox="1"/>
          <p:nvPr/>
        </p:nvSpPr>
        <p:spPr>
          <a:xfrm>
            <a:off x="5413311" y="2368138"/>
            <a:ext cx="388354" cy="270031"/>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0" b="1" dirty="0">
                <a:solidFill>
                  <a:schemeClr val="bg1"/>
                </a:solidFill>
                <a:latin typeface="方正兰亭黑简体" panose="02000000000000000000" pitchFamily="2" charset="-122"/>
                <a:ea typeface="方正兰亭黑简体" panose="02000000000000000000" pitchFamily="2" charset="-122"/>
              </a:rPr>
              <a:t>02</a:t>
            </a:r>
          </a:p>
        </p:txBody>
      </p:sp>
      <p:sp>
        <p:nvSpPr>
          <p:cNvPr id="18" name="椭圆 17"/>
          <p:cNvSpPr/>
          <p:nvPr/>
        </p:nvSpPr>
        <p:spPr>
          <a:xfrm>
            <a:off x="4775277" y="2977440"/>
            <a:ext cx="410201" cy="410201"/>
          </a:xfrm>
          <a:prstGeom prst="ellipse">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19" name="标题 4"/>
          <p:cNvSpPr txBox="1"/>
          <p:nvPr/>
        </p:nvSpPr>
        <p:spPr>
          <a:xfrm>
            <a:off x="4819245" y="3048369"/>
            <a:ext cx="388354" cy="270031"/>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0" b="1" dirty="0">
                <a:solidFill>
                  <a:schemeClr val="bg1"/>
                </a:solidFill>
                <a:latin typeface="方正兰亭黑简体" panose="02000000000000000000" pitchFamily="2" charset="-122"/>
                <a:ea typeface="方正兰亭黑简体" panose="02000000000000000000" pitchFamily="2" charset="-122"/>
              </a:rPr>
              <a:t>03</a:t>
            </a:r>
          </a:p>
        </p:txBody>
      </p:sp>
      <p:sp>
        <p:nvSpPr>
          <p:cNvPr id="20" name="椭圆 19"/>
          <p:cNvSpPr/>
          <p:nvPr/>
        </p:nvSpPr>
        <p:spPr>
          <a:xfrm>
            <a:off x="5315337" y="3733524"/>
            <a:ext cx="410201" cy="410201"/>
          </a:xfrm>
          <a:prstGeom prst="ellipse">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方正兰亭黑简体" panose="02000000000000000000" pitchFamily="2" charset="-122"/>
              <a:ea typeface="方正兰亭黑简体" panose="02000000000000000000" pitchFamily="2" charset="-122"/>
            </a:endParaRPr>
          </a:p>
        </p:txBody>
      </p:sp>
      <p:sp>
        <p:nvSpPr>
          <p:cNvPr id="21" name="标题 4"/>
          <p:cNvSpPr txBox="1"/>
          <p:nvPr/>
        </p:nvSpPr>
        <p:spPr>
          <a:xfrm>
            <a:off x="5359305" y="3804453"/>
            <a:ext cx="388354" cy="270031"/>
          </a:xfrm>
          <a:prstGeom prst="rect">
            <a:avLst/>
          </a:prstGeom>
        </p:spPr>
        <p:txBody>
          <a:bodyPr vert="horz" lIns="68580" tIns="34290" rIns="68580" bIns="3429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US" altLang="zh-CN" sz="1400" b="1" dirty="0">
                <a:solidFill>
                  <a:schemeClr val="bg1"/>
                </a:solidFill>
                <a:latin typeface="方正兰亭黑简体" panose="02000000000000000000" pitchFamily="2" charset="-122"/>
                <a:ea typeface="方正兰亭黑简体" panose="02000000000000000000" pitchFamily="2" charset="-122"/>
              </a:rPr>
              <a:t>04</a:t>
            </a:r>
          </a:p>
        </p:txBody>
      </p:sp>
      <p:sp>
        <p:nvSpPr>
          <p:cNvPr id="22" name="Freeform 9"/>
          <p:cNvSpPr/>
          <p:nvPr/>
        </p:nvSpPr>
        <p:spPr bwMode="auto">
          <a:xfrm flipH="1">
            <a:off x="1081022" y="2005332"/>
            <a:ext cx="2214246" cy="1382692"/>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chemeClr val="accent1"/>
          </a:solidFill>
          <a:ln>
            <a:noFill/>
          </a:ln>
        </p:spPr>
        <p:txBody>
          <a:bodyPr vert="horz" wrap="square" lIns="56640" tIns="28320" rIns="56640" bIns="28320" numCol="1" anchor="t" anchorCtr="0" compatLnSpc="1"/>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565785">
              <a:defRPr/>
            </a:pPr>
            <a:endParaRPr lang="zh-CN" altLang="en-US" sz="1100" dirty="0">
              <a:solidFill>
                <a:sysClr val="windowText" lastClr="000000"/>
              </a:solidFill>
              <a:latin typeface="Calibri" panose="020F0502020204030204"/>
              <a:ea typeface="宋体" panose="02010600030101010101" pitchFamily="2" charset="-122"/>
            </a:endParaRPr>
          </a:p>
        </p:txBody>
      </p:sp>
      <p:sp>
        <p:nvSpPr>
          <p:cNvPr id="23" name="KSO_Shape"/>
          <p:cNvSpPr/>
          <p:nvPr/>
        </p:nvSpPr>
        <p:spPr bwMode="auto">
          <a:xfrm>
            <a:off x="1868647" y="2458798"/>
            <a:ext cx="475757" cy="475757"/>
          </a:xfrm>
          <a:custGeom>
            <a:avLst/>
            <a:gdLst>
              <a:gd name="T0" fmla="*/ 984018 w 1589088"/>
              <a:gd name="T1" fmla="*/ 589506 h 1589088"/>
              <a:gd name="T2" fmla="*/ 955171 w 1589088"/>
              <a:gd name="T3" fmla="*/ 645802 h 1589088"/>
              <a:gd name="T4" fmla="*/ 898294 w 1589088"/>
              <a:gd name="T5" fmla="*/ 673272 h 1589088"/>
              <a:gd name="T6" fmla="*/ 881422 w 1589088"/>
              <a:gd name="T7" fmla="*/ 964824 h 1589088"/>
              <a:gd name="T8" fmla="*/ 873530 w 1589088"/>
              <a:gd name="T9" fmla="*/ 1040159 h 1589088"/>
              <a:gd name="T10" fmla="*/ 824817 w 1589088"/>
              <a:gd name="T11" fmla="*/ 1084490 h 1589088"/>
              <a:gd name="T12" fmla="*/ 756238 w 1589088"/>
              <a:gd name="T13" fmla="*/ 1088026 h 1589088"/>
              <a:gd name="T14" fmla="*/ 703444 w 1589088"/>
              <a:gd name="T15" fmla="*/ 1048590 h 1589088"/>
              <a:gd name="T16" fmla="*/ 686571 w 1589088"/>
              <a:gd name="T17" fmla="*/ 985493 h 1589088"/>
              <a:gd name="T18" fmla="*/ 486007 w 1589088"/>
              <a:gd name="T19" fmla="*/ 893024 h 1589088"/>
              <a:gd name="T20" fmla="*/ 398106 w 1589088"/>
              <a:gd name="T21" fmla="*/ 820680 h 1589088"/>
              <a:gd name="T22" fmla="*/ 402189 w 1589088"/>
              <a:gd name="T23" fmla="*/ 755134 h 1589088"/>
              <a:gd name="T24" fmla="*/ 446547 w 1589088"/>
              <a:gd name="T25" fmla="*/ 706452 h 1589088"/>
              <a:gd name="T26" fmla="*/ 514037 w 1589088"/>
              <a:gd name="T27" fmla="*/ 696389 h 1589088"/>
              <a:gd name="T28" fmla="*/ 570641 w 1589088"/>
              <a:gd name="T29" fmla="*/ 730385 h 1589088"/>
              <a:gd name="T30" fmla="*/ 593501 w 1589088"/>
              <a:gd name="T31" fmla="*/ 794027 h 1589088"/>
              <a:gd name="T32" fmla="*/ 818558 w 1589088"/>
              <a:gd name="T33" fmla="*/ 648522 h 1589088"/>
              <a:gd name="T34" fmla="*/ 785901 w 1589088"/>
              <a:gd name="T35" fmla="*/ 575091 h 1589088"/>
              <a:gd name="T36" fmla="*/ 808761 w 1589088"/>
              <a:gd name="T37" fmla="*/ 511721 h 1589088"/>
              <a:gd name="T38" fmla="*/ 865365 w 1589088"/>
              <a:gd name="T39" fmla="*/ 477726 h 1589088"/>
              <a:gd name="T40" fmla="*/ 728574 w 1589088"/>
              <a:gd name="T41" fmla="*/ 144010 h 1589088"/>
              <a:gd name="T42" fmla="*/ 531280 w 1589088"/>
              <a:gd name="T43" fmla="*/ 182593 h 1589088"/>
              <a:gd name="T44" fmla="*/ 353281 w 1589088"/>
              <a:gd name="T45" fmla="*/ 288291 h 1589088"/>
              <a:gd name="T46" fmla="*/ 219577 w 1589088"/>
              <a:gd name="T47" fmla="*/ 451592 h 1589088"/>
              <a:gd name="T48" fmla="*/ 152454 w 1589088"/>
              <a:gd name="T49" fmla="*/ 642880 h 1589088"/>
              <a:gd name="T50" fmla="*/ 152454 w 1589088"/>
              <a:gd name="T51" fmla="*/ 843135 h 1589088"/>
              <a:gd name="T52" fmla="*/ 219577 w 1589088"/>
              <a:gd name="T53" fmla="*/ 1034422 h 1589088"/>
              <a:gd name="T54" fmla="*/ 353281 w 1589088"/>
              <a:gd name="T55" fmla="*/ 1197724 h 1589088"/>
              <a:gd name="T56" fmla="*/ 531280 w 1589088"/>
              <a:gd name="T57" fmla="*/ 1303421 h 1589088"/>
              <a:gd name="T58" fmla="*/ 728574 w 1589088"/>
              <a:gd name="T59" fmla="*/ 1341734 h 1589088"/>
              <a:gd name="T60" fmla="*/ 927227 w 1589088"/>
              <a:gd name="T61" fmla="*/ 1312931 h 1589088"/>
              <a:gd name="T62" fmla="*/ 1109302 w 1589088"/>
              <a:gd name="T63" fmla="*/ 1217015 h 1589088"/>
              <a:gd name="T64" fmla="*/ 1251431 w 1589088"/>
              <a:gd name="T65" fmla="*/ 1059964 h 1589088"/>
              <a:gd name="T66" fmla="*/ 1328065 w 1589088"/>
              <a:gd name="T67" fmla="*/ 871393 h 1589088"/>
              <a:gd name="T68" fmla="*/ 1337576 w 1589088"/>
              <a:gd name="T69" fmla="*/ 671410 h 1589088"/>
              <a:gd name="T70" fmla="*/ 1280237 w 1589088"/>
              <a:gd name="T71" fmla="*/ 477677 h 1589088"/>
              <a:gd name="T72" fmla="*/ 1155500 w 1589088"/>
              <a:gd name="T73" fmla="*/ 308670 h 1589088"/>
              <a:gd name="T74" fmla="*/ 981849 w 1589088"/>
              <a:gd name="T75" fmla="*/ 193462 h 1589088"/>
              <a:gd name="T76" fmla="*/ 785915 w 1589088"/>
              <a:gd name="T77" fmla="*/ 145640 h 1589088"/>
              <a:gd name="T78" fmla="*/ 902226 w 1589088"/>
              <a:gd name="T79" fmla="*/ 17390 h 1589088"/>
              <a:gd name="T80" fmla="*/ 1136207 w 1589088"/>
              <a:gd name="T81" fmla="*/ 112491 h 1589088"/>
              <a:gd name="T82" fmla="*/ 1320999 w 1589088"/>
              <a:gd name="T83" fmla="*/ 276063 h 1589088"/>
              <a:gd name="T84" fmla="*/ 1429702 w 1589088"/>
              <a:gd name="T85" fmla="*/ 459201 h 1589088"/>
              <a:gd name="T86" fmla="*/ 1481334 w 1589088"/>
              <a:gd name="T87" fmla="*/ 660270 h 1589088"/>
              <a:gd name="T88" fmla="*/ 1475356 w 1589088"/>
              <a:gd name="T89" fmla="*/ 866502 h 1589088"/>
              <a:gd name="T90" fmla="*/ 1412581 w 1589088"/>
              <a:gd name="T91" fmla="*/ 1064855 h 1589088"/>
              <a:gd name="T92" fmla="*/ 1892771 w 1589088"/>
              <a:gd name="T93" fmla="*/ 1636001 h 1589088"/>
              <a:gd name="T94" fmla="*/ 1896304 w 1589088"/>
              <a:gd name="T95" fmla="*/ 1759632 h 1589088"/>
              <a:gd name="T96" fmla="*/ 1783798 w 1589088"/>
              <a:gd name="T97" fmla="*/ 1885980 h 1589088"/>
              <a:gd name="T98" fmla="*/ 1662866 w 1589088"/>
              <a:gd name="T99" fmla="*/ 1900381 h 1589088"/>
              <a:gd name="T100" fmla="*/ 1104954 w 1589088"/>
              <a:gd name="T101" fmla="*/ 1391458 h 1589088"/>
              <a:gd name="T102" fmla="*/ 909835 w 1589088"/>
              <a:gd name="T103" fmla="*/ 1466451 h 1589088"/>
              <a:gd name="T104" fmla="*/ 704388 w 1589088"/>
              <a:gd name="T105" fmla="*/ 1484656 h 1589088"/>
              <a:gd name="T106" fmla="*/ 501116 w 1589088"/>
              <a:gd name="T107" fmla="*/ 1445528 h 1589088"/>
              <a:gd name="T108" fmla="*/ 313061 w 1589088"/>
              <a:gd name="T109" fmla="*/ 1349069 h 1589088"/>
              <a:gd name="T110" fmla="*/ 143758 w 1589088"/>
              <a:gd name="T111" fmla="*/ 1181965 h 1589088"/>
              <a:gd name="T112" fmla="*/ 30708 w 1589088"/>
              <a:gd name="T113" fmla="*/ 954538 h 1589088"/>
              <a:gd name="T114" fmla="*/ 815 w 1589088"/>
              <a:gd name="T115" fmla="*/ 707277 h 1589088"/>
              <a:gd name="T116" fmla="*/ 54351 w 1589088"/>
              <a:gd name="T117" fmla="*/ 463275 h 1589088"/>
              <a:gd name="T118" fmla="*/ 191315 w 1589088"/>
              <a:gd name="T119" fmla="*/ 245360 h 1589088"/>
              <a:gd name="T120" fmla="*/ 397577 w 1589088"/>
              <a:gd name="T121" fmla="*/ 85319 h 1589088"/>
              <a:gd name="T122" fmla="*/ 636177 w 1589088"/>
              <a:gd name="T123" fmla="*/ 7880 h 1589088"/>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0" t="0" r="r" b="b"/>
            <a:pathLst>
              <a:path w="1589088" h="1589088">
                <a:moveTo>
                  <a:pt x="916859" y="288925"/>
                </a:moveTo>
                <a:lnTo>
                  <a:pt x="954088" y="332030"/>
                </a:lnTo>
                <a:lnTo>
                  <a:pt x="816067" y="450682"/>
                </a:lnTo>
                <a:lnTo>
                  <a:pt x="817430" y="454085"/>
                </a:lnTo>
                <a:lnTo>
                  <a:pt x="818338" y="457488"/>
                </a:lnTo>
                <a:lnTo>
                  <a:pt x="819246" y="461118"/>
                </a:lnTo>
                <a:lnTo>
                  <a:pt x="820381" y="464748"/>
                </a:lnTo>
                <a:lnTo>
                  <a:pt x="820835" y="468378"/>
                </a:lnTo>
                <a:lnTo>
                  <a:pt x="821289" y="472008"/>
                </a:lnTo>
                <a:lnTo>
                  <a:pt x="821743" y="475865"/>
                </a:lnTo>
                <a:lnTo>
                  <a:pt x="821743" y="479722"/>
                </a:lnTo>
                <a:lnTo>
                  <a:pt x="821743" y="483805"/>
                </a:lnTo>
                <a:lnTo>
                  <a:pt x="821289" y="487662"/>
                </a:lnTo>
                <a:lnTo>
                  <a:pt x="820835" y="491746"/>
                </a:lnTo>
                <a:lnTo>
                  <a:pt x="820154" y="495602"/>
                </a:lnTo>
                <a:lnTo>
                  <a:pt x="819246" y="499459"/>
                </a:lnTo>
                <a:lnTo>
                  <a:pt x="818338" y="503089"/>
                </a:lnTo>
                <a:lnTo>
                  <a:pt x="816976" y="506946"/>
                </a:lnTo>
                <a:lnTo>
                  <a:pt x="815840" y="510349"/>
                </a:lnTo>
                <a:lnTo>
                  <a:pt x="814251" y="513979"/>
                </a:lnTo>
                <a:lnTo>
                  <a:pt x="812662" y="517382"/>
                </a:lnTo>
                <a:lnTo>
                  <a:pt x="810619" y="520785"/>
                </a:lnTo>
                <a:lnTo>
                  <a:pt x="808803" y="523961"/>
                </a:lnTo>
                <a:lnTo>
                  <a:pt x="806760" y="527137"/>
                </a:lnTo>
                <a:lnTo>
                  <a:pt x="804263" y="530313"/>
                </a:lnTo>
                <a:lnTo>
                  <a:pt x="801993" y="533036"/>
                </a:lnTo>
                <a:lnTo>
                  <a:pt x="799496" y="535985"/>
                </a:lnTo>
                <a:lnTo>
                  <a:pt x="796772" y="538707"/>
                </a:lnTo>
                <a:lnTo>
                  <a:pt x="794048" y="541203"/>
                </a:lnTo>
                <a:lnTo>
                  <a:pt x="791324" y="543698"/>
                </a:lnTo>
                <a:lnTo>
                  <a:pt x="788146" y="545967"/>
                </a:lnTo>
                <a:lnTo>
                  <a:pt x="785194" y="548009"/>
                </a:lnTo>
                <a:lnTo>
                  <a:pt x="781789" y="550051"/>
                </a:lnTo>
                <a:lnTo>
                  <a:pt x="778611" y="552093"/>
                </a:lnTo>
                <a:lnTo>
                  <a:pt x="775433" y="553908"/>
                </a:lnTo>
                <a:lnTo>
                  <a:pt x="771801" y="555496"/>
                </a:lnTo>
                <a:lnTo>
                  <a:pt x="768396" y="556857"/>
                </a:lnTo>
                <a:lnTo>
                  <a:pt x="764537" y="558218"/>
                </a:lnTo>
                <a:lnTo>
                  <a:pt x="760905" y="559352"/>
                </a:lnTo>
                <a:lnTo>
                  <a:pt x="757046" y="560260"/>
                </a:lnTo>
                <a:lnTo>
                  <a:pt x="753413" y="560940"/>
                </a:lnTo>
                <a:lnTo>
                  <a:pt x="749327" y="561621"/>
                </a:lnTo>
                <a:lnTo>
                  <a:pt x="745241" y="562075"/>
                </a:lnTo>
                <a:lnTo>
                  <a:pt x="692121" y="754005"/>
                </a:lnTo>
                <a:lnTo>
                  <a:pt x="697343" y="756728"/>
                </a:lnTo>
                <a:lnTo>
                  <a:pt x="702110" y="759904"/>
                </a:lnTo>
                <a:lnTo>
                  <a:pt x="706650" y="763080"/>
                </a:lnTo>
                <a:lnTo>
                  <a:pt x="710963" y="766937"/>
                </a:lnTo>
                <a:lnTo>
                  <a:pt x="715049" y="770794"/>
                </a:lnTo>
                <a:lnTo>
                  <a:pt x="718908" y="774877"/>
                </a:lnTo>
                <a:lnTo>
                  <a:pt x="722313" y="779188"/>
                </a:lnTo>
                <a:lnTo>
                  <a:pt x="725718" y="783952"/>
                </a:lnTo>
                <a:lnTo>
                  <a:pt x="728670" y="788943"/>
                </a:lnTo>
                <a:lnTo>
                  <a:pt x="731167" y="793934"/>
                </a:lnTo>
                <a:lnTo>
                  <a:pt x="733437" y="799379"/>
                </a:lnTo>
                <a:lnTo>
                  <a:pt x="735253" y="804824"/>
                </a:lnTo>
                <a:lnTo>
                  <a:pt x="736615" y="810496"/>
                </a:lnTo>
                <a:lnTo>
                  <a:pt x="737750" y="816167"/>
                </a:lnTo>
                <a:lnTo>
                  <a:pt x="738431" y="822066"/>
                </a:lnTo>
                <a:lnTo>
                  <a:pt x="738658" y="828191"/>
                </a:lnTo>
                <a:lnTo>
                  <a:pt x="738658" y="832729"/>
                </a:lnTo>
                <a:lnTo>
                  <a:pt x="738431" y="836812"/>
                </a:lnTo>
                <a:lnTo>
                  <a:pt x="737523" y="840896"/>
                </a:lnTo>
                <a:lnTo>
                  <a:pt x="736842" y="844980"/>
                </a:lnTo>
                <a:lnTo>
                  <a:pt x="735934" y="849063"/>
                </a:lnTo>
                <a:lnTo>
                  <a:pt x="734799" y="852920"/>
                </a:lnTo>
                <a:lnTo>
                  <a:pt x="733664" y="856777"/>
                </a:lnTo>
                <a:lnTo>
                  <a:pt x="732075" y="860407"/>
                </a:lnTo>
                <a:lnTo>
                  <a:pt x="730259" y="864263"/>
                </a:lnTo>
                <a:lnTo>
                  <a:pt x="728670" y="867666"/>
                </a:lnTo>
                <a:lnTo>
                  <a:pt x="726626" y="871296"/>
                </a:lnTo>
                <a:lnTo>
                  <a:pt x="724583" y="874699"/>
                </a:lnTo>
                <a:lnTo>
                  <a:pt x="722086" y="877876"/>
                </a:lnTo>
                <a:lnTo>
                  <a:pt x="719589" y="881052"/>
                </a:lnTo>
                <a:lnTo>
                  <a:pt x="717092" y="884228"/>
                </a:lnTo>
                <a:lnTo>
                  <a:pt x="714141" y="886950"/>
                </a:lnTo>
                <a:lnTo>
                  <a:pt x="711417" y="889673"/>
                </a:lnTo>
                <a:lnTo>
                  <a:pt x="708239" y="892395"/>
                </a:lnTo>
                <a:lnTo>
                  <a:pt x="705288" y="894891"/>
                </a:lnTo>
                <a:lnTo>
                  <a:pt x="702110" y="896933"/>
                </a:lnTo>
                <a:lnTo>
                  <a:pt x="698705" y="899428"/>
                </a:lnTo>
                <a:lnTo>
                  <a:pt x="695299" y="901243"/>
                </a:lnTo>
                <a:lnTo>
                  <a:pt x="691440" y="903058"/>
                </a:lnTo>
                <a:lnTo>
                  <a:pt x="688035" y="904646"/>
                </a:lnTo>
                <a:lnTo>
                  <a:pt x="684176" y="906234"/>
                </a:lnTo>
                <a:lnTo>
                  <a:pt x="680317" y="907595"/>
                </a:lnTo>
                <a:lnTo>
                  <a:pt x="676231" y="908730"/>
                </a:lnTo>
                <a:lnTo>
                  <a:pt x="672372" y="909637"/>
                </a:lnTo>
                <a:lnTo>
                  <a:pt x="668286" y="910318"/>
                </a:lnTo>
                <a:lnTo>
                  <a:pt x="664199" y="910771"/>
                </a:lnTo>
                <a:lnTo>
                  <a:pt x="659886" y="911225"/>
                </a:lnTo>
                <a:lnTo>
                  <a:pt x="655573" y="911225"/>
                </a:lnTo>
                <a:lnTo>
                  <a:pt x="651260" y="911225"/>
                </a:lnTo>
                <a:lnTo>
                  <a:pt x="646947" y="910771"/>
                </a:lnTo>
                <a:lnTo>
                  <a:pt x="643088" y="910318"/>
                </a:lnTo>
                <a:lnTo>
                  <a:pt x="638775" y="909637"/>
                </a:lnTo>
                <a:lnTo>
                  <a:pt x="634915" y="908730"/>
                </a:lnTo>
                <a:lnTo>
                  <a:pt x="630829" y="907595"/>
                </a:lnTo>
                <a:lnTo>
                  <a:pt x="627197" y="906234"/>
                </a:lnTo>
                <a:lnTo>
                  <a:pt x="623338" y="904646"/>
                </a:lnTo>
                <a:lnTo>
                  <a:pt x="619706" y="903058"/>
                </a:lnTo>
                <a:lnTo>
                  <a:pt x="616074" y="901243"/>
                </a:lnTo>
                <a:lnTo>
                  <a:pt x="612669" y="899428"/>
                </a:lnTo>
                <a:lnTo>
                  <a:pt x="609037" y="896933"/>
                </a:lnTo>
                <a:lnTo>
                  <a:pt x="605858" y="894891"/>
                </a:lnTo>
                <a:lnTo>
                  <a:pt x="602680" y="892395"/>
                </a:lnTo>
                <a:lnTo>
                  <a:pt x="599729" y="889673"/>
                </a:lnTo>
                <a:lnTo>
                  <a:pt x="596778" y="886950"/>
                </a:lnTo>
                <a:lnTo>
                  <a:pt x="594054" y="884228"/>
                </a:lnTo>
                <a:lnTo>
                  <a:pt x="591557" y="881052"/>
                </a:lnTo>
                <a:lnTo>
                  <a:pt x="588833" y="877876"/>
                </a:lnTo>
                <a:lnTo>
                  <a:pt x="586790" y="874699"/>
                </a:lnTo>
                <a:lnTo>
                  <a:pt x="584520" y="871296"/>
                </a:lnTo>
                <a:lnTo>
                  <a:pt x="582704" y="867666"/>
                </a:lnTo>
                <a:lnTo>
                  <a:pt x="580661" y="864263"/>
                </a:lnTo>
                <a:lnTo>
                  <a:pt x="579072" y="860407"/>
                </a:lnTo>
                <a:lnTo>
                  <a:pt x="577710" y="856777"/>
                </a:lnTo>
                <a:lnTo>
                  <a:pt x="576348" y="852920"/>
                </a:lnTo>
                <a:lnTo>
                  <a:pt x="575212" y="849063"/>
                </a:lnTo>
                <a:lnTo>
                  <a:pt x="574077" y="844980"/>
                </a:lnTo>
                <a:lnTo>
                  <a:pt x="573396" y="840896"/>
                </a:lnTo>
                <a:lnTo>
                  <a:pt x="572942" y="836812"/>
                </a:lnTo>
                <a:lnTo>
                  <a:pt x="572488" y="832729"/>
                </a:lnTo>
                <a:lnTo>
                  <a:pt x="572488" y="828191"/>
                </a:lnTo>
                <a:lnTo>
                  <a:pt x="572488" y="825242"/>
                </a:lnTo>
                <a:lnTo>
                  <a:pt x="572715" y="822066"/>
                </a:lnTo>
                <a:lnTo>
                  <a:pt x="573623" y="815940"/>
                </a:lnTo>
                <a:lnTo>
                  <a:pt x="574986" y="810042"/>
                </a:lnTo>
                <a:lnTo>
                  <a:pt x="576575" y="804370"/>
                </a:lnTo>
                <a:lnTo>
                  <a:pt x="454445" y="733134"/>
                </a:lnTo>
                <a:lnTo>
                  <a:pt x="449904" y="736083"/>
                </a:lnTo>
                <a:lnTo>
                  <a:pt x="444910" y="738352"/>
                </a:lnTo>
                <a:lnTo>
                  <a:pt x="439689" y="740166"/>
                </a:lnTo>
                <a:lnTo>
                  <a:pt x="434468" y="741981"/>
                </a:lnTo>
                <a:lnTo>
                  <a:pt x="429020" y="743569"/>
                </a:lnTo>
                <a:lnTo>
                  <a:pt x="423571" y="744477"/>
                </a:lnTo>
                <a:lnTo>
                  <a:pt x="417669" y="745158"/>
                </a:lnTo>
                <a:lnTo>
                  <a:pt x="412221" y="745384"/>
                </a:lnTo>
                <a:lnTo>
                  <a:pt x="408589" y="745158"/>
                </a:lnTo>
                <a:lnTo>
                  <a:pt x="405411" y="744931"/>
                </a:lnTo>
                <a:lnTo>
                  <a:pt x="398828" y="744023"/>
                </a:lnTo>
                <a:lnTo>
                  <a:pt x="305755" y="898294"/>
                </a:lnTo>
                <a:lnTo>
                  <a:pt x="257175" y="869255"/>
                </a:lnTo>
                <a:lnTo>
                  <a:pt x="349113" y="716118"/>
                </a:lnTo>
                <a:lnTo>
                  <a:pt x="347070" y="713396"/>
                </a:lnTo>
                <a:lnTo>
                  <a:pt x="344573" y="710220"/>
                </a:lnTo>
                <a:lnTo>
                  <a:pt x="342757" y="707497"/>
                </a:lnTo>
                <a:lnTo>
                  <a:pt x="340714" y="704321"/>
                </a:lnTo>
                <a:lnTo>
                  <a:pt x="339125" y="701145"/>
                </a:lnTo>
                <a:lnTo>
                  <a:pt x="337536" y="697969"/>
                </a:lnTo>
                <a:lnTo>
                  <a:pt x="335720" y="694793"/>
                </a:lnTo>
                <a:lnTo>
                  <a:pt x="334358" y="691390"/>
                </a:lnTo>
                <a:lnTo>
                  <a:pt x="333223" y="687987"/>
                </a:lnTo>
                <a:lnTo>
                  <a:pt x="332087" y="684584"/>
                </a:lnTo>
                <a:lnTo>
                  <a:pt x="331179" y="680954"/>
                </a:lnTo>
                <a:lnTo>
                  <a:pt x="330498" y="677324"/>
                </a:lnTo>
                <a:lnTo>
                  <a:pt x="329590" y="673467"/>
                </a:lnTo>
                <a:lnTo>
                  <a:pt x="329136" y="670064"/>
                </a:lnTo>
                <a:lnTo>
                  <a:pt x="328909" y="665981"/>
                </a:lnTo>
                <a:lnTo>
                  <a:pt x="328909" y="662351"/>
                </a:lnTo>
                <a:lnTo>
                  <a:pt x="328909" y="658040"/>
                </a:lnTo>
                <a:lnTo>
                  <a:pt x="329363" y="653730"/>
                </a:lnTo>
                <a:lnTo>
                  <a:pt x="330044" y="649646"/>
                </a:lnTo>
                <a:lnTo>
                  <a:pt x="330725" y="645335"/>
                </a:lnTo>
                <a:lnTo>
                  <a:pt x="331633" y="641479"/>
                </a:lnTo>
                <a:lnTo>
                  <a:pt x="332768" y="637395"/>
                </a:lnTo>
                <a:lnTo>
                  <a:pt x="333904" y="633765"/>
                </a:lnTo>
                <a:lnTo>
                  <a:pt x="335493" y="629908"/>
                </a:lnTo>
                <a:lnTo>
                  <a:pt x="337082" y="626279"/>
                </a:lnTo>
                <a:lnTo>
                  <a:pt x="339125" y="622649"/>
                </a:lnTo>
                <a:lnTo>
                  <a:pt x="340941" y="619246"/>
                </a:lnTo>
                <a:lnTo>
                  <a:pt x="342984" y="615843"/>
                </a:lnTo>
                <a:lnTo>
                  <a:pt x="345481" y="612666"/>
                </a:lnTo>
                <a:lnTo>
                  <a:pt x="347978" y="609263"/>
                </a:lnTo>
                <a:lnTo>
                  <a:pt x="350475" y="606314"/>
                </a:lnTo>
                <a:lnTo>
                  <a:pt x="353426" y="603592"/>
                </a:lnTo>
                <a:lnTo>
                  <a:pt x="356150" y="600642"/>
                </a:lnTo>
                <a:lnTo>
                  <a:pt x="359101" y="598147"/>
                </a:lnTo>
                <a:lnTo>
                  <a:pt x="362279" y="595878"/>
                </a:lnTo>
                <a:lnTo>
                  <a:pt x="365458" y="593383"/>
                </a:lnTo>
                <a:lnTo>
                  <a:pt x="369090" y="591341"/>
                </a:lnTo>
                <a:lnTo>
                  <a:pt x="372495" y="589299"/>
                </a:lnTo>
                <a:lnTo>
                  <a:pt x="376127" y="587484"/>
                </a:lnTo>
                <a:lnTo>
                  <a:pt x="379759" y="585669"/>
                </a:lnTo>
                <a:lnTo>
                  <a:pt x="383618" y="584308"/>
                </a:lnTo>
                <a:lnTo>
                  <a:pt x="387250" y="582947"/>
                </a:lnTo>
                <a:lnTo>
                  <a:pt x="391336" y="581812"/>
                </a:lnTo>
                <a:lnTo>
                  <a:pt x="395196" y="580905"/>
                </a:lnTo>
                <a:lnTo>
                  <a:pt x="399509" y="580224"/>
                </a:lnTo>
                <a:lnTo>
                  <a:pt x="403368" y="579544"/>
                </a:lnTo>
                <a:lnTo>
                  <a:pt x="407681" y="579317"/>
                </a:lnTo>
                <a:lnTo>
                  <a:pt x="412221" y="579090"/>
                </a:lnTo>
                <a:lnTo>
                  <a:pt x="416307" y="579317"/>
                </a:lnTo>
                <a:lnTo>
                  <a:pt x="420620" y="579544"/>
                </a:lnTo>
                <a:lnTo>
                  <a:pt x="424707" y="580224"/>
                </a:lnTo>
                <a:lnTo>
                  <a:pt x="428793" y="580905"/>
                </a:lnTo>
                <a:lnTo>
                  <a:pt x="432652" y="581812"/>
                </a:lnTo>
                <a:lnTo>
                  <a:pt x="436738" y="582947"/>
                </a:lnTo>
                <a:lnTo>
                  <a:pt x="440597" y="584308"/>
                </a:lnTo>
                <a:lnTo>
                  <a:pt x="444456" y="585669"/>
                </a:lnTo>
                <a:lnTo>
                  <a:pt x="447861" y="587484"/>
                </a:lnTo>
                <a:lnTo>
                  <a:pt x="451720" y="589299"/>
                </a:lnTo>
                <a:lnTo>
                  <a:pt x="454899" y="591341"/>
                </a:lnTo>
                <a:lnTo>
                  <a:pt x="458531" y="593383"/>
                </a:lnTo>
                <a:lnTo>
                  <a:pt x="461709" y="595878"/>
                </a:lnTo>
                <a:lnTo>
                  <a:pt x="464887" y="598147"/>
                </a:lnTo>
                <a:lnTo>
                  <a:pt x="467838" y="600642"/>
                </a:lnTo>
                <a:lnTo>
                  <a:pt x="470562" y="603592"/>
                </a:lnTo>
                <a:lnTo>
                  <a:pt x="473513" y="606314"/>
                </a:lnTo>
                <a:lnTo>
                  <a:pt x="476010" y="609263"/>
                </a:lnTo>
                <a:lnTo>
                  <a:pt x="478734" y="612666"/>
                </a:lnTo>
                <a:lnTo>
                  <a:pt x="481004" y="615843"/>
                </a:lnTo>
                <a:lnTo>
                  <a:pt x="483047" y="619246"/>
                </a:lnTo>
                <a:lnTo>
                  <a:pt x="484864" y="622649"/>
                </a:lnTo>
                <a:lnTo>
                  <a:pt x="486907" y="626279"/>
                </a:lnTo>
                <a:lnTo>
                  <a:pt x="488496" y="629908"/>
                </a:lnTo>
                <a:lnTo>
                  <a:pt x="490085" y="633765"/>
                </a:lnTo>
                <a:lnTo>
                  <a:pt x="491220" y="637395"/>
                </a:lnTo>
                <a:lnTo>
                  <a:pt x="492355" y="641479"/>
                </a:lnTo>
                <a:lnTo>
                  <a:pt x="493490" y="645335"/>
                </a:lnTo>
                <a:lnTo>
                  <a:pt x="494171" y="649646"/>
                </a:lnTo>
                <a:lnTo>
                  <a:pt x="494625" y="653730"/>
                </a:lnTo>
                <a:lnTo>
                  <a:pt x="495079" y="658040"/>
                </a:lnTo>
                <a:lnTo>
                  <a:pt x="495079" y="662351"/>
                </a:lnTo>
                <a:lnTo>
                  <a:pt x="495079" y="665527"/>
                </a:lnTo>
                <a:lnTo>
                  <a:pt x="494852" y="669157"/>
                </a:lnTo>
                <a:lnTo>
                  <a:pt x="494398" y="672333"/>
                </a:lnTo>
                <a:lnTo>
                  <a:pt x="493944" y="675509"/>
                </a:lnTo>
                <a:lnTo>
                  <a:pt x="492355" y="682088"/>
                </a:lnTo>
                <a:lnTo>
                  <a:pt x="490539" y="688214"/>
                </a:lnTo>
                <a:lnTo>
                  <a:pt x="610853" y="758543"/>
                </a:lnTo>
                <a:lnTo>
                  <a:pt x="616528" y="755140"/>
                </a:lnTo>
                <a:lnTo>
                  <a:pt x="622430" y="752417"/>
                </a:lnTo>
                <a:lnTo>
                  <a:pt x="628559" y="749922"/>
                </a:lnTo>
                <a:lnTo>
                  <a:pt x="634915" y="748107"/>
                </a:lnTo>
                <a:lnTo>
                  <a:pt x="690305" y="547101"/>
                </a:lnTo>
                <a:lnTo>
                  <a:pt x="686673" y="544152"/>
                </a:lnTo>
                <a:lnTo>
                  <a:pt x="682814" y="540976"/>
                </a:lnTo>
                <a:lnTo>
                  <a:pt x="679409" y="537800"/>
                </a:lnTo>
                <a:lnTo>
                  <a:pt x="676004" y="533943"/>
                </a:lnTo>
                <a:lnTo>
                  <a:pt x="673053" y="530540"/>
                </a:lnTo>
                <a:lnTo>
                  <a:pt x="670102" y="526456"/>
                </a:lnTo>
                <a:lnTo>
                  <a:pt x="667605" y="522373"/>
                </a:lnTo>
                <a:lnTo>
                  <a:pt x="665107" y="518062"/>
                </a:lnTo>
                <a:lnTo>
                  <a:pt x="662837" y="513979"/>
                </a:lnTo>
                <a:lnTo>
                  <a:pt x="661021" y="509214"/>
                </a:lnTo>
                <a:lnTo>
                  <a:pt x="659432" y="504450"/>
                </a:lnTo>
                <a:lnTo>
                  <a:pt x="658070" y="499913"/>
                </a:lnTo>
                <a:lnTo>
                  <a:pt x="657162" y="494922"/>
                </a:lnTo>
                <a:lnTo>
                  <a:pt x="656027" y="489931"/>
                </a:lnTo>
                <a:lnTo>
                  <a:pt x="655573" y="484940"/>
                </a:lnTo>
                <a:lnTo>
                  <a:pt x="655573" y="479722"/>
                </a:lnTo>
                <a:lnTo>
                  <a:pt x="655573" y="475411"/>
                </a:lnTo>
                <a:lnTo>
                  <a:pt x="655800" y="471327"/>
                </a:lnTo>
                <a:lnTo>
                  <a:pt x="656708" y="467017"/>
                </a:lnTo>
                <a:lnTo>
                  <a:pt x="657389" y="463160"/>
                </a:lnTo>
                <a:lnTo>
                  <a:pt x="658297" y="458850"/>
                </a:lnTo>
                <a:lnTo>
                  <a:pt x="659432" y="455220"/>
                </a:lnTo>
                <a:lnTo>
                  <a:pt x="660567" y="451136"/>
                </a:lnTo>
                <a:lnTo>
                  <a:pt x="661929" y="447506"/>
                </a:lnTo>
                <a:lnTo>
                  <a:pt x="663745" y="443649"/>
                </a:lnTo>
                <a:lnTo>
                  <a:pt x="665561" y="440246"/>
                </a:lnTo>
                <a:lnTo>
                  <a:pt x="667605" y="436617"/>
                </a:lnTo>
                <a:lnTo>
                  <a:pt x="669648" y="433440"/>
                </a:lnTo>
                <a:lnTo>
                  <a:pt x="672145" y="430037"/>
                </a:lnTo>
                <a:lnTo>
                  <a:pt x="674642" y="426861"/>
                </a:lnTo>
                <a:lnTo>
                  <a:pt x="677139" y="423912"/>
                </a:lnTo>
                <a:lnTo>
                  <a:pt x="679863" y="420963"/>
                </a:lnTo>
                <a:lnTo>
                  <a:pt x="682814" y="418240"/>
                </a:lnTo>
                <a:lnTo>
                  <a:pt x="685765" y="415518"/>
                </a:lnTo>
                <a:lnTo>
                  <a:pt x="688943" y="413249"/>
                </a:lnTo>
                <a:lnTo>
                  <a:pt x="692121" y="410980"/>
                </a:lnTo>
                <a:lnTo>
                  <a:pt x="695526" y="408712"/>
                </a:lnTo>
                <a:lnTo>
                  <a:pt x="698932" y="406670"/>
                </a:lnTo>
                <a:lnTo>
                  <a:pt x="702791" y="404855"/>
                </a:lnTo>
                <a:lnTo>
                  <a:pt x="706196" y="403267"/>
                </a:lnTo>
                <a:lnTo>
                  <a:pt x="710055" y="401679"/>
                </a:lnTo>
                <a:lnTo>
                  <a:pt x="713914" y="400318"/>
                </a:lnTo>
                <a:lnTo>
                  <a:pt x="718000" y="399410"/>
                </a:lnTo>
                <a:lnTo>
                  <a:pt x="721859" y="398503"/>
                </a:lnTo>
                <a:lnTo>
                  <a:pt x="725945" y="397595"/>
                </a:lnTo>
                <a:lnTo>
                  <a:pt x="730032" y="397141"/>
                </a:lnTo>
                <a:lnTo>
                  <a:pt x="734345" y="396915"/>
                </a:lnTo>
                <a:lnTo>
                  <a:pt x="738658" y="396688"/>
                </a:lnTo>
                <a:lnTo>
                  <a:pt x="744106" y="396915"/>
                </a:lnTo>
                <a:lnTo>
                  <a:pt x="749554" y="397595"/>
                </a:lnTo>
                <a:lnTo>
                  <a:pt x="754775" y="398276"/>
                </a:lnTo>
                <a:lnTo>
                  <a:pt x="759770" y="399637"/>
                </a:lnTo>
                <a:lnTo>
                  <a:pt x="764764" y="400998"/>
                </a:lnTo>
                <a:lnTo>
                  <a:pt x="769758" y="403040"/>
                </a:lnTo>
                <a:lnTo>
                  <a:pt x="774298" y="405082"/>
                </a:lnTo>
                <a:lnTo>
                  <a:pt x="778838" y="407577"/>
                </a:lnTo>
                <a:lnTo>
                  <a:pt x="916859" y="288925"/>
                </a:lnTo>
                <a:close/>
                <a:moveTo>
                  <a:pt x="607752" y="120128"/>
                </a:moveTo>
                <a:lnTo>
                  <a:pt x="595738" y="120581"/>
                </a:lnTo>
                <a:lnTo>
                  <a:pt x="583950" y="121488"/>
                </a:lnTo>
                <a:lnTo>
                  <a:pt x="571936" y="122621"/>
                </a:lnTo>
                <a:lnTo>
                  <a:pt x="559921" y="123755"/>
                </a:lnTo>
                <a:lnTo>
                  <a:pt x="548133" y="125341"/>
                </a:lnTo>
                <a:lnTo>
                  <a:pt x="536119" y="127154"/>
                </a:lnTo>
                <a:lnTo>
                  <a:pt x="524331" y="129421"/>
                </a:lnTo>
                <a:lnTo>
                  <a:pt x="512543" y="131688"/>
                </a:lnTo>
                <a:lnTo>
                  <a:pt x="500755" y="134407"/>
                </a:lnTo>
                <a:lnTo>
                  <a:pt x="489194" y="137581"/>
                </a:lnTo>
                <a:lnTo>
                  <a:pt x="477406" y="140754"/>
                </a:lnTo>
                <a:lnTo>
                  <a:pt x="466072" y="144380"/>
                </a:lnTo>
                <a:lnTo>
                  <a:pt x="454511" y="148234"/>
                </a:lnTo>
                <a:lnTo>
                  <a:pt x="443176" y="152313"/>
                </a:lnTo>
                <a:lnTo>
                  <a:pt x="431615" y="156620"/>
                </a:lnTo>
                <a:lnTo>
                  <a:pt x="420508" y="161380"/>
                </a:lnTo>
                <a:lnTo>
                  <a:pt x="409400" y="166593"/>
                </a:lnTo>
                <a:lnTo>
                  <a:pt x="398519" y="171579"/>
                </a:lnTo>
                <a:lnTo>
                  <a:pt x="387411" y="177246"/>
                </a:lnTo>
                <a:lnTo>
                  <a:pt x="376530" y="183139"/>
                </a:lnTo>
                <a:lnTo>
                  <a:pt x="365876" y="189485"/>
                </a:lnTo>
                <a:lnTo>
                  <a:pt x="355221" y="195831"/>
                </a:lnTo>
                <a:lnTo>
                  <a:pt x="344794" y="202631"/>
                </a:lnTo>
                <a:lnTo>
                  <a:pt x="334593" y="209431"/>
                </a:lnTo>
                <a:lnTo>
                  <a:pt x="324392" y="216684"/>
                </a:lnTo>
                <a:lnTo>
                  <a:pt x="314191" y="224163"/>
                </a:lnTo>
                <a:lnTo>
                  <a:pt x="304443" y="232323"/>
                </a:lnTo>
                <a:lnTo>
                  <a:pt x="294695" y="240483"/>
                </a:lnTo>
                <a:lnTo>
                  <a:pt x="284948" y="248869"/>
                </a:lnTo>
                <a:lnTo>
                  <a:pt x="275654" y="257482"/>
                </a:lnTo>
                <a:lnTo>
                  <a:pt x="266359" y="266548"/>
                </a:lnTo>
                <a:lnTo>
                  <a:pt x="257518" y="275614"/>
                </a:lnTo>
                <a:lnTo>
                  <a:pt x="248678" y="285134"/>
                </a:lnTo>
                <a:lnTo>
                  <a:pt x="240290" y="294654"/>
                </a:lnTo>
                <a:lnTo>
                  <a:pt x="232129" y="304400"/>
                </a:lnTo>
                <a:lnTo>
                  <a:pt x="224195" y="314373"/>
                </a:lnTo>
                <a:lnTo>
                  <a:pt x="216714" y="324346"/>
                </a:lnTo>
                <a:lnTo>
                  <a:pt x="209460" y="334545"/>
                </a:lnTo>
                <a:lnTo>
                  <a:pt x="202433" y="344971"/>
                </a:lnTo>
                <a:lnTo>
                  <a:pt x="195632" y="355397"/>
                </a:lnTo>
                <a:lnTo>
                  <a:pt x="189058" y="366050"/>
                </a:lnTo>
                <a:lnTo>
                  <a:pt x="183164" y="376703"/>
                </a:lnTo>
                <a:lnTo>
                  <a:pt x="177271" y="387583"/>
                </a:lnTo>
                <a:lnTo>
                  <a:pt x="171603" y="398462"/>
                </a:lnTo>
                <a:lnTo>
                  <a:pt x="166390" y="409342"/>
                </a:lnTo>
                <a:lnTo>
                  <a:pt x="161402" y="420448"/>
                </a:lnTo>
                <a:lnTo>
                  <a:pt x="156642" y="431554"/>
                </a:lnTo>
                <a:lnTo>
                  <a:pt x="152108" y="443114"/>
                </a:lnTo>
                <a:lnTo>
                  <a:pt x="148028" y="454673"/>
                </a:lnTo>
                <a:lnTo>
                  <a:pt x="144174" y="466006"/>
                </a:lnTo>
                <a:lnTo>
                  <a:pt x="140774" y="477565"/>
                </a:lnTo>
                <a:lnTo>
                  <a:pt x="137373" y="489125"/>
                </a:lnTo>
                <a:lnTo>
                  <a:pt x="134426" y="500911"/>
                </a:lnTo>
                <a:lnTo>
                  <a:pt x="131706" y="512470"/>
                </a:lnTo>
                <a:lnTo>
                  <a:pt x="129213" y="524256"/>
                </a:lnTo>
                <a:lnTo>
                  <a:pt x="127172" y="536269"/>
                </a:lnTo>
                <a:lnTo>
                  <a:pt x="125359" y="548055"/>
                </a:lnTo>
                <a:lnTo>
                  <a:pt x="123772" y="560068"/>
                </a:lnTo>
                <a:lnTo>
                  <a:pt x="122185" y="571854"/>
                </a:lnTo>
                <a:lnTo>
                  <a:pt x="121278" y="583867"/>
                </a:lnTo>
                <a:lnTo>
                  <a:pt x="120598" y="595880"/>
                </a:lnTo>
                <a:lnTo>
                  <a:pt x="120145" y="607666"/>
                </a:lnTo>
                <a:lnTo>
                  <a:pt x="120145" y="619905"/>
                </a:lnTo>
                <a:lnTo>
                  <a:pt x="120145" y="631918"/>
                </a:lnTo>
                <a:lnTo>
                  <a:pt x="120598" y="643704"/>
                </a:lnTo>
                <a:lnTo>
                  <a:pt x="121278" y="655717"/>
                </a:lnTo>
                <a:lnTo>
                  <a:pt x="122185" y="667503"/>
                </a:lnTo>
                <a:lnTo>
                  <a:pt x="123772" y="679516"/>
                </a:lnTo>
                <a:lnTo>
                  <a:pt x="125359" y="691529"/>
                </a:lnTo>
                <a:lnTo>
                  <a:pt x="127172" y="703315"/>
                </a:lnTo>
                <a:lnTo>
                  <a:pt x="129213" y="715328"/>
                </a:lnTo>
                <a:lnTo>
                  <a:pt x="131706" y="726887"/>
                </a:lnTo>
                <a:lnTo>
                  <a:pt x="134426" y="738673"/>
                </a:lnTo>
                <a:lnTo>
                  <a:pt x="137373" y="750460"/>
                </a:lnTo>
                <a:lnTo>
                  <a:pt x="140774" y="762019"/>
                </a:lnTo>
                <a:lnTo>
                  <a:pt x="144174" y="773579"/>
                </a:lnTo>
                <a:lnTo>
                  <a:pt x="148028" y="784911"/>
                </a:lnTo>
                <a:lnTo>
                  <a:pt x="152108" y="796471"/>
                </a:lnTo>
                <a:lnTo>
                  <a:pt x="156642" y="807804"/>
                </a:lnTo>
                <a:lnTo>
                  <a:pt x="161402" y="819136"/>
                </a:lnTo>
                <a:lnTo>
                  <a:pt x="166390" y="830016"/>
                </a:lnTo>
                <a:lnTo>
                  <a:pt x="171603" y="841122"/>
                </a:lnTo>
                <a:lnTo>
                  <a:pt x="177271" y="852002"/>
                </a:lnTo>
                <a:lnTo>
                  <a:pt x="183164" y="862881"/>
                </a:lnTo>
                <a:lnTo>
                  <a:pt x="189058" y="873534"/>
                </a:lnTo>
                <a:lnTo>
                  <a:pt x="195632" y="884187"/>
                </a:lnTo>
                <a:lnTo>
                  <a:pt x="202433" y="894613"/>
                </a:lnTo>
                <a:lnTo>
                  <a:pt x="209460" y="904813"/>
                </a:lnTo>
                <a:lnTo>
                  <a:pt x="216714" y="915239"/>
                </a:lnTo>
                <a:lnTo>
                  <a:pt x="224195" y="925212"/>
                </a:lnTo>
                <a:lnTo>
                  <a:pt x="232129" y="934958"/>
                </a:lnTo>
                <a:lnTo>
                  <a:pt x="240290" y="944931"/>
                </a:lnTo>
                <a:lnTo>
                  <a:pt x="248678" y="954450"/>
                </a:lnTo>
                <a:lnTo>
                  <a:pt x="257518" y="963743"/>
                </a:lnTo>
                <a:lnTo>
                  <a:pt x="266359" y="973036"/>
                </a:lnTo>
                <a:lnTo>
                  <a:pt x="275654" y="982102"/>
                </a:lnTo>
                <a:lnTo>
                  <a:pt x="284948" y="990715"/>
                </a:lnTo>
                <a:lnTo>
                  <a:pt x="294695" y="999102"/>
                </a:lnTo>
                <a:lnTo>
                  <a:pt x="304443" y="1007261"/>
                </a:lnTo>
                <a:lnTo>
                  <a:pt x="314191" y="1015194"/>
                </a:lnTo>
                <a:lnTo>
                  <a:pt x="324392" y="1022674"/>
                </a:lnTo>
                <a:lnTo>
                  <a:pt x="334593" y="1029927"/>
                </a:lnTo>
                <a:lnTo>
                  <a:pt x="344794" y="1036953"/>
                </a:lnTo>
                <a:lnTo>
                  <a:pt x="355221" y="1043753"/>
                </a:lnTo>
                <a:lnTo>
                  <a:pt x="365876" y="1050099"/>
                </a:lnTo>
                <a:lnTo>
                  <a:pt x="376530" y="1056446"/>
                </a:lnTo>
                <a:lnTo>
                  <a:pt x="387411" y="1062339"/>
                </a:lnTo>
                <a:lnTo>
                  <a:pt x="398292" y="1067779"/>
                </a:lnTo>
                <a:lnTo>
                  <a:pt x="409400" y="1072992"/>
                </a:lnTo>
                <a:lnTo>
                  <a:pt x="420508" y="1078205"/>
                </a:lnTo>
                <a:lnTo>
                  <a:pt x="431615" y="1082738"/>
                </a:lnTo>
                <a:lnTo>
                  <a:pt x="443176" y="1087271"/>
                </a:lnTo>
                <a:lnTo>
                  <a:pt x="454511" y="1091351"/>
                </a:lnTo>
                <a:lnTo>
                  <a:pt x="466072" y="1095204"/>
                </a:lnTo>
                <a:lnTo>
                  <a:pt x="477406" y="1098830"/>
                </a:lnTo>
                <a:lnTo>
                  <a:pt x="489194" y="1102004"/>
                </a:lnTo>
                <a:lnTo>
                  <a:pt x="500755" y="1104950"/>
                </a:lnTo>
                <a:lnTo>
                  <a:pt x="512543" y="1107897"/>
                </a:lnTo>
                <a:lnTo>
                  <a:pt x="524331" y="1110163"/>
                </a:lnTo>
                <a:lnTo>
                  <a:pt x="536119" y="1112203"/>
                </a:lnTo>
                <a:lnTo>
                  <a:pt x="548133" y="1114243"/>
                </a:lnTo>
                <a:lnTo>
                  <a:pt x="559921" y="1115830"/>
                </a:lnTo>
                <a:lnTo>
                  <a:pt x="571936" y="1116963"/>
                </a:lnTo>
                <a:lnTo>
                  <a:pt x="583950" y="1118096"/>
                </a:lnTo>
                <a:lnTo>
                  <a:pt x="595738" y="1118776"/>
                </a:lnTo>
                <a:lnTo>
                  <a:pt x="607752" y="1119230"/>
                </a:lnTo>
                <a:lnTo>
                  <a:pt x="619540" y="1119230"/>
                </a:lnTo>
                <a:lnTo>
                  <a:pt x="631782" y="1119230"/>
                </a:lnTo>
                <a:lnTo>
                  <a:pt x="643796" y="1118776"/>
                </a:lnTo>
                <a:lnTo>
                  <a:pt x="655584" y="1118096"/>
                </a:lnTo>
                <a:lnTo>
                  <a:pt x="667598" y="1116963"/>
                </a:lnTo>
                <a:lnTo>
                  <a:pt x="679613" y="1115830"/>
                </a:lnTo>
                <a:lnTo>
                  <a:pt x="691401" y="1114243"/>
                </a:lnTo>
                <a:lnTo>
                  <a:pt x="703415" y="1112203"/>
                </a:lnTo>
                <a:lnTo>
                  <a:pt x="715203" y="1110163"/>
                </a:lnTo>
                <a:lnTo>
                  <a:pt x="726991" y="1107897"/>
                </a:lnTo>
                <a:lnTo>
                  <a:pt x="738779" y="1104950"/>
                </a:lnTo>
                <a:lnTo>
                  <a:pt x="750340" y="1102004"/>
                </a:lnTo>
                <a:lnTo>
                  <a:pt x="762128" y="1098830"/>
                </a:lnTo>
                <a:lnTo>
                  <a:pt x="773462" y="1095204"/>
                </a:lnTo>
                <a:lnTo>
                  <a:pt x="785023" y="1091351"/>
                </a:lnTo>
                <a:lnTo>
                  <a:pt x="796358" y="1087271"/>
                </a:lnTo>
                <a:lnTo>
                  <a:pt x="807692" y="1082738"/>
                </a:lnTo>
                <a:lnTo>
                  <a:pt x="819026" y="1078205"/>
                </a:lnTo>
                <a:lnTo>
                  <a:pt x="830134" y="1072992"/>
                </a:lnTo>
                <a:lnTo>
                  <a:pt x="841015" y="1067779"/>
                </a:lnTo>
                <a:lnTo>
                  <a:pt x="852123" y="1062339"/>
                </a:lnTo>
                <a:lnTo>
                  <a:pt x="862777" y="1056446"/>
                </a:lnTo>
                <a:lnTo>
                  <a:pt x="873658" y="1050099"/>
                </a:lnTo>
                <a:lnTo>
                  <a:pt x="884086" y="1043753"/>
                </a:lnTo>
                <a:lnTo>
                  <a:pt x="894740" y="1036953"/>
                </a:lnTo>
                <a:lnTo>
                  <a:pt x="904941" y="1029927"/>
                </a:lnTo>
                <a:lnTo>
                  <a:pt x="915142" y="1022674"/>
                </a:lnTo>
                <a:lnTo>
                  <a:pt x="925343" y="1015194"/>
                </a:lnTo>
                <a:lnTo>
                  <a:pt x="935091" y="1007261"/>
                </a:lnTo>
                <a:lnTo>
                  <a:pt x="944839" y="999102"/>
                </a:lnTo>
                <a:lnTo>
                  <a:pt x="954586" y="990715"/>
                </a:lnTo>
                <a:lnTo>
                  <a:pt x="963880" y="982102"/>
                </a:lnTo>
                <a:lnTo>
                  <a:pt x="972948" y="973036"/>
                </a:lnTo>
                <a:lnTo>
                  <a:pt x="982016" y="963743"/>
                </a:lnTo>
                <a:lnTo>
                  <a:pt x="990856" y="954450"/>
                </a:lnTo>
                <a:lnTo>
                  <a:pt x="999244" y="944931"/>
                </a:lnTo>
                <a:lnTo>
                  <a:pt x="1007405" y="934958"/>
                </a:lnTo>
                <a:lnTo>
                  <a:pt x="1015339" y="925212"/>
                </a:lnTo>
                <a:lnTo>
                  <a:pt x="1022820" y="915239"/>
                </a:lnTo>
                <a:lnTo>
                  <a:pt x="1030074" y="904813"/>
                </a:lnTo>
                <a:lnTo>
                  <a:pt x="1037101" y="894613"/>
                </a:lnTo>
                <a:lnTo>
                  <a:pt x="1043902" y="884187"/>
                </a:lnTo>
                <a:lnTo>
                  <a:pt x="1050249" y="873534"/>
                </a:lnTo>
                <a:lnTo>
                  <a:pt x="1056370" y="862881"/>
                </a:lnTo>
                <a:lnTo>
                  <a:pt x="1062263" y="852002"/>
                </a:lnTo>
                <a:lnTo>
                  <a:pt x="1067931" y="841122"/>
                </a:lnTo>
                <a:lnTo>
                  <a:pt x="1073144" y="830016"/>
                </a:lnTo>
                <a:lnTo>
                  <a:pt x="1078132" y="819136"/>
                </a:lnTo>
                <a:lnTo>
                  <a:pt x="1082892" y="807804"/>
                </a:lnTo>
                <a:lnTo>
                  <a:pt x="1087426" y="796471"/>
                </a:lnTo>
                <a:lnTo>
                  <a:pt x="1091280" y="784911"/>
                </a:lnTo>
                <a:lnTo>
                  <a:pt x="1095360" y="773579"/>
                </a:lnTo>
                <a:lnTo>
                  <a:pt x="1098760" y="762019"/>
                </a:lnTo>
                <a:lnTo>
                  <a:pt x="1102161" y="750460"/>
                </a:lnTo>
                <a:lnTo>
                  <a:pt x="1105108" y="738673"/>
                </a:lnTo>
                <a:lnTo>
                  <a:pt x="1107828" y="726887"/>
                </a:lnTo>
                <a:lnTo>
                  <a:pt x="1110321" y="715328"/>
                </a:lnTo>
                <a:lnTo>
                  <a:pt x="1112362" y="703315"/>
                </a:lnTo>
                <a:lnTo>
                  <a:pt x="1114175" y="691529"/>
                </a:lnTo>
                <a:lnTo>
                  <a:pt x="1115762" y="679516"/>
                </a:lnTo>
                <a:lnTo>
                  <a:pt x="1117122" y="667503"/>
                </a:lnTo>
                <a:lnTo>
                  <a:pt x="1118256" y="655717"/>
                </a:lnTo>
                <a:lnTo>
                  <a:pt x="1118936" y="643704"/>
                </a:lnTo>
                <a:lnTo>
                  <a:pt x="1119389" y="631918"/>
                </a:lnTo>
                <a:lnTo>
                  <a:pt x="1119389" y="619905"/>
                </a:lnTo>
                <a:lnTo>
                  <a:pt x="1119389" y="607666"/>
                </a:lnTo>
                <a:lnTo>
                  <a:pt x="1118936" y="595880"/>
                </a:lnTo>
                <a:lnTo>
                  <a:pt x="1118256" y="583867"/>
                </a:lnTo>
                <a:lnTo>
                  <a:pt x="1117122" y="571854"/>
                </a:lnTo>
                <a:lnTo>
                  <a:pt x="1115762" y="560068"/>
                </a:lnTo>
                <a:lnTo>
                  <a:pt x="1114175" y="548055"/>
                </a:lnTo>
                <a:lnTo>
                  <a:pt x="1112362" y="536269"/>
                </a:lnTo>
                <a:lnTo>
                  <a:pt x="1110321" y="524256"/>
                </a:lnTo>
                <a:lnTo>
                  <a:pt x="1107828" y="512470"/>
                </a:lnTo>
                <a:lnTo>
                  <a:pt x="1105108" y="500911"/>
                </a:lnTo>
                <a:lnTo>
                  <a:pt x="1102161" y="489125"/>
                </a:lnTo>
                <a:lnTo>
                  <a:pt x="1098760" y="477565"/>
                </a:lnTo>
                <a:lnTo>
                  <a:pt x="1095360" y="466006"/>
                </a:lnTo>
                <a:lnTo>
                  <a:pt x="1091280" y="454673"/>
                </a:lnTo>
                <a:lnTo>
                  <a:pt x="1087426" y="443114"/>
                </a:lnTo>
                <a:lnTo>
                  <a:pt x="1082892" y="431554"/>
                </a:lnTo>
                <a:lnTo>
                  <a:pt x="1078132" y="420448"/>
                </a:lnTo>
                <a:lnTo>
                  <a:pt x="1073144" y="409342"/>
                </a:lnTo>
                <a:lnTo>
                  <a:pt x="1067931" y="398462"/>
                </a:lnTo>
                <a:lnTo>
                  <a:pt x="1062263" y="387583"/>
                </a:lnTo>
                <a:lnTo>
                  <a:pt x="1056370" y="376703"/>
                </a:lnTo>
                <a:lnTo>
                  <a:pt x="1050249" y="366050"/>
                </a:lnTo>
                <a:lnTo>
                  <a:pt x="1043902" y="355397"/>
                </a:lnTo>
                <a:lnTo>
                  <a:pt x="1037101" y="344971"/>
                </a:lnTo>
                <a:lnTo>
                  <a:pt x="1030074" y="334545"/>
                </a:lnTo>
                <a:lnTo>
                  <a:pt x="1022820" y="324346"/>
                </a:lnTo>
                <a:lnTo>
                  <a:pt x="1015339" y="314373"/>
                </a:lnTo>
                <a:lnTo>
                  <a:pt x="1007405" y="304400"/>
                </a:lnTo>
                <a:lnTo>
                  <a:pt x="999244" y="294654"/>
                </a:lnTo>
                <a:lnTo>
                  <a:pt x="990856" y="285134"/>
                </a:lnTo>
                <a:lnTo>
                  <a:pt x="982016" y="275614"/>
                </a:lnTo>
                <a:lnTo>
                  <a:pt x="972948" y="266548"/>
                </a:lnTo>
                <a:lnTo>
                  <a:pt x="963880" y="257482"/>
                </a:lnTo>
                <a:lnTo>
                  <a:pt x="954586" y="248869"/>
                </a:lnTo>
                <a:lnTo>
                  <a:pt x="944839" y="240483"/>
                </a:lnTo>
                <a:lnTo>
                  <a:pt x="935091" y="232323"/>
                </a:lnTo>
                <a:lnTo>
                  <a:pt x="925343" y="224163"/>
                </a:lnTo>
                <a:lnTo>
                  <a:pt x="915142" y="216684"/>
                </a:lnTo>
                <a:lnTo>
                  <a:pt x="904941" y="209431"/>
                </a:lnTo>
                <a:lnTo>
                  <a:pt x="894740" y="202631"/>
                </a:lnTo>
                <a:lnTo>
                  <a:pt x="884086" y="195831"/>
                </a:lnTo>
                <a:lnTo>
                  <a:pt x="873658" y="189485"/>
                </a:lnTo>
                <a:lnTo>
                  <a:pt x="862777" y="183139"/>
                </a:lnTo>
                <a:lnTo>
                  <a:pt x="852123" y="177246"/>
                </a:lnTo>
                <a:lnTo>
                  <a:pt x="841015" y="171579"/>
                </a:lnTo>
                <a:lnTo>
                  <a:pt x="830134" y="166593"/>
                </a:lnTo>
                <a:lnTo>
                  <a:pt x="819026" y="161380"/>
                </a:lnTo>
                <a:lnTo>
                  <a:pt x="807692" y="156620"/>
                </a:lnTo>
                <a:lnTo>
                  <a:pt x="796358" y="152313"/>
                </a:lnTo>
                <a:lnTo>
                  <a:pt x="785023" y="148234"/>
                </a:lnTo>
                <a:lnTo>
                  <a:pt x="773462" y="144380"/>
                </a:lnTo>
                <a:lnTo>
                  <a:pt x="762128" y="140754"/>
                </a:lnTo>
                <a:lnTo>
                  <a:pt x="750340" y="137581"/>
                </a:lnTo>
                <a:lnTo>
                  <a:pt x="738779" y="134407"/>
                </a:lnTo>
                <a:lnTo>
                  <a:pt x="726991" y="131688"/>
                </a:lnTo>
                <a:lnTo>
                  <a:pt x="715203" y="129421"/>
                </a:lnTo>
                <a:lnTo>
                  <a:pt x="703415" y="127154"/>
                </a:lnTo>
                <a:lnTo>
                  <a:pt x="691401" y="125341"/>
                </a:lnTo>
                <a:lnTo>
                  <a:pt x="679613" y="123755"/>
                </a:lnTo>
                <a:lnTo>
                  <a:pt x="667598" y="122621"/>
                </a:lnTo>
                <a:lnTo>
                  <a:pt x="655584" y="121488"/>
                </a:lnTo>
                <a:lnTo>
                  <a:pt x="643796" y="120581"/>
                </a:lnTo>
                <a:lnTo>
                  <a:pt x="631782" y="120128"/>
                </a:lnTo>
                <a:lnTo>
                  <a:pt x="619540" y="120128"/>
                </a:lnTo>
                <a:lnTo>
                  <a:pt x="607752" y="120128"/>
                </a:lnTo>
                <a:close/>
                <a:moveTo>
                  <a:pt x="619540" y="0"/>
                </a:moveTo>
                <a:lnTo>
                  <a:pt x="634502" y="227"/>
                </a:lnTo>
                <a:lnTo>
                  <a:pt x="649690" y="907"/>
                </a:lnTo>
                <a:lnTo>
                  <a:pt x="664198" y="1587"/>
                </a:lnTo>
                <a:lnTo>
                  <a:pt x="678933" y="3173"/>
                </a:lnTo>
                <a:lnTo>
                  <a:pt x="694121" y="4533"/>
                </a:lnTo>
                <a:lnTo>
                  <a:pt x="708629" y="6573"/>
                </a:lnTo>
                <a:lnTo>
                  <a:pt x="723364" y="8840"/>
                </a:lnTo>
                <a:lnTo>
                  <a:pt x="738098" y="11560"/>
                </a:lnTo>
                <a:lnTo>
                  <a:pt x="752607" y="14506"/>
                </a:lnTo>
                <a:lnTo>
                  <a:pt x="767115" y="17906"/>
                </a:lnTo>
                <a:lnTo>
                  <a:pt x="781623" y="21533"/>
                </a:lnTo>
                <a:lnTo>
                  <a:pt x="796131" y="25839"/>
                </a:lnTo>
                <a:lnTo>
                  <a:pt x="810412" y="30146"/>
                </a:lnTo>
                <a:lnTo>
                  <a:pt x="824694" y="34905"/>
                </a:lnTo>
                <a:lnTo>
                  <a:pt x="838975" y="40118"/>
                </a:lnTo>
                <a:lnTo>
                  <a:pt x="853030" y="45558"/>
                </a:lnTo>
                <a:lnTo>
                  <a:pt x="866858" y="51451"/>
                </a:lnTo>
                <a:lnTo>
                  <a:pt x="880686" y="57571"/>
                </a:lnTo>
                <a:lnTo>
                  <a:pt x="894514" y="64144"/>
                </a:lnTo>
                <a:lnTo>
                  <a:pt x="907888" y="71170"/>
                </a:lnTo>
                <a:lnTo>
                  <a:pt x="921263" y="78423"/>
                </a:lnTo>
                <a:lnTo>
                  <a:pt x="934638" y="85903"/>
                </a:lnTo>
                <a:lnTo>
                  <a:pt x="947786" y="93836"/>
                </a:lnTo>
                <a:lnTo>
                  <a:pt x="960934" y="102222"/>
                </a:lnTo>
                <a:lnTo>
                  <a:pt x="973401" y="110835"/>
                </a:lnTo>
                <a:lnTo>
                  <a:pt x="986096" y="119901"/>
                </a:lnTo>
                <a:lnTo>
                  <a:pt x="998791" y="129421"/>
                </a:lnTo>
                <a:lnTo>
                  <a:pt x="1010805" y="139167"/>
                </a:lnTo>
                <a:lnTo>
                  <a:pt x="1023046" y="149140"/>
                </a:lnTo>
                <a:lnTo>
                  <a:pt x="1034607" y="159793"/>
                </a:lnTo>
                <a:lnTo>
                  <a:pt x="1046395" y="170446"/>
                </a:lnTo>
                <a:lnTo>
                  <a:pt x="1057956" y="181779"/>
                </a:lnTo>
                <a:lnTo>
                  <a:pt x="1067251" y="191072"/>
                </a:lnTo>
                <a:lnTo>
                  <a:pt x="1076318" y="200591"/>
                </a:lnTo>
                <a:lnTo>
                  <a:pt x="1084932" y="210564"/>
                </a:lnTo>
                <a:lnTo>
                  <a:pt x="1093546" y="220310"/>
                </a:lnTo>
                <a:lnTo>
                  <a:pt x="1101934" y="230283"/>
                </a:lnTo>
                <a:lnTo>
                  <a:pt x="1110095" y="240709"/>
                </a:lnTo>
                <a:lnTo>
                  <a:pt x="1117802" y="250909"/>
                </a:lnTo>
                <a:lnTo>
                  <a:pt x="1125510" y="261108"/>
                </a:lnTo>
                <a:lnTo>
                  <a:pt x="1132764" y="271988"/>
                </a:lnTo>
                <a:lnTo>
                  <a:pt x="1139791" y="282414"/>
                </a:lnTo>
                <a:lnTo>
                  <a:pt x="1146592" y="293294"/>
                </a:lnTo>
                <a:lnTo>
                  <a:pt x="1153166" y="304173"/>
                </a:lnTo>
                <a:lnTo>
                  <a:pt x="1159513" y="315279"/>
                </a:lnTo>
                <a:lnTo>
                  <a:pt x="1165634" y="326159"/>
                </a:lnTo>
                <a:lnTo>
                  <a:pt x="1171527" y="337492"/>
                </a:lnTo>
                <a:lnTo>
                  <a:pt x="1177195" y="348598"/>
                </a:lnTo>
                <a:lnTo>
                  <a:pt x="1182408" y="360157"/>
                </a:lnTo>
                <a:lnTo>
                  <a:pt x="1187622" y="371490"/>
                </a:lnTo>
                <a:lnTo>
                  <a:pt x="1192610" y="383050"/>
                </a:lnTo>
                <a:lnTo>
                  <a:pt x="1197143" y="394609"/>
                </a:lnTo>
                <a:lnTo>
                  <a:pt x="1201677" y="406395"/>
                </a:lnTo>
                <a:lnTo>
                  <a:pt x="1205984" y="418181"/>
                </a:lnTo>
                <a:lnTo>
                  <a:pt x="1209611" y="429741"/>
                </a:lnTo>
                <a:lnTo>
                  <a:pt x="1213465" y="441754"/>
                </a:lnTo>
                <a:lnTo>
                  <a:pt x="1216865" y="453540"/>
                </a:lnTo>
                <a:lnTo>
                  <a:pt x="1219812" y="465552"/>
                </a:lnTo>
                <a:lnTo>
                  <a:pt x="1222986" y="477792"/>
                </a:lnTo>
                <a:lnTo>
                  <a:pt x="1225706" y="489578"/>
                </a:lnTo>
                <a:lnTo>
                  <a:pt x="1228200" y="501818"/>
                </a:lnTo>
                <a:lnTo>
                  <a:pt x="1230240" y="514057"/>
                </a:lnTo>
                <a:lnTo>
                  <a:pt x="1232280" y="526070"/>
                </a:lnTo>
                <a:lnTo>
                  <a:pt x="1233867" y="538536"/>
                </a:lnTo>
                <a:lnTo>
                  <a:pt x="1235680" y="550775"/>
                </a:lnTo>
                <a:lnTo>
                  <a:pt x="1236814" y="563015"/>
                </a:lnTo>
                <a:lnTo>
                  <a:pt x="1237720" y="575254"/>
                </a:lnTo>
                <a:lnTo>
                  <a:pt x="1238401" y="587720"/>
                </a:lnTo>
                <a:lnTo>
                  <a:pt x="1239081" y="599733"/>
                </a:lnTo>
                <a:lnTo>
                  <a:pt x="1239307" y="612199"/>
                </a:lnTo>
                <a:lnTo>
                  <a:pt x="1239307" y="624665"/>
                </a:lnTo>
                <a:lnTo>
                  <a:pt x="1239081" y="636678"/>
                </a:lnTo>
                <a:lnTo>
                  <a:pt x="1238627" y="649144"/>
                </a:lnTo>
                <a:lnTo>
                  <a:pt x="1237947" y="661610"/>
                </a:lnTo>
                <a:lnTo>
                  <a:pt x="1237040" y="673623"/>
                </a:lnTo>
                <a:lnTo>
                  <a:pt x="1235907" y="686089"/>
                </a:lnTo>
                <a:lnTo>
                  <a:pt x="1234320" y="698102"/>
                </a:lnTo>
                <a:lnTo>
                  <a:pt x="1232507" y="710341"/>
                </a:lnTo>
                <a:lnTo>
                  <a:pt x="1230693" y="722807"/>
                </a:lnTo>
                <a:lnTo>
                  <a:pt x="1228653" y="734820"/>
                </a:lnTo>
                <a:lnTo>
                  <a:pt x="1226159" y="746833"/>
                </a:lnTo>
                <a:lnTo>
                  <a:pt x="1223439" y="759073"/>
                </a:lnTo>
                <a:lnTo>
                  <a:pt x="1220719" y="771085"/>
                </a:lnTo>
                <a:lnTo>
                  <a:pt x="1217545" y="783098"/>
                </a:lnTo>
                <a:lnTo>
                  <a:pt x="1214145" y="795111"/>
                </a:lnTo>
                <a:lnTo>
                  <a:pt x="1210518" y="806897"/>
                </a:lnTo>
                <a:lnTo>
                  <a:pt x="1206664" y="818683"/>
                </a:lnTo>
                <a:lnTo>
                  <a:pt x="1202357" y="830469"/>
                </a:lnTo>
                <a:lnTo>
                  <a:pt x="1198277" y="842255"/>
                </a:lnTo>
                <a:lnTo>
                  <a:pt x="1193516" y="853588"/>
                </a:lnTo>
                <a:lnTo>
                  <a:pt x="1188529" y="865374"/>
                </a:lnTo>
                <a:lnTo>
                  <a:pt x="1183769" y="876934"/>
                </a:lnTo>
                <a:lnTo>
                  <a:pt x="1178328" y="888267"/>
                </a:lnTo>
                <a:lnTo>
                  <a:pt x="1172661" y="899599"/>
                </a:lnTo>
                <a:lnTo>
                  <a:pt x="1166767" y="910706"/>
                </a:lnTo>
                <a:lnTo>
                  <a:pt x="1160646" y="921812"/>
                </a:lnTo>
                <a:lnTo>
                  <a:pt x="1534229" y="1295115"/>
                </a:lnTo>
                <a:lnTo>
                  <a:pt x="1540350" y="1301461"/>
                </a:lnTo>
                <a:lnTo>
                  <a:pt x="1545790" y="1308034"/>
                </a:lnTo>
                <a:lnTo>
                  <a:pt x="1551231" y="1314607"/>
                </a:lnTo>
                <a:lnTo>
                  <a:pt x="1556445" y="1321407"/>
                </a:lnTo>
                <a:lnTo>
                  <a:pt x="1560752" y="1328433"/>
                </a:lnTo>
                <a:lnTo>
                  <a:pt x="1565286" y="1335460"/>
                </a:lnTo>
                <a:lnTo>
                  <a:pt x="1569366" y="1342713"/>
                </a:lnTo>
                <a:lnTo>
                  <a:pt x="1572766" y="1349966"/>
                </a:lnTo>
                <a:lnTo>
                  <a:pt x="1576167" y="1357219"/>
                </a:lnTo>
                <a:lnTo>
                  <a:pt x="1578887" y="1364698"/>
                </a:lnTo>
                <a:lnTo>
                  <a:pt x="1581381" y="1372178"/>
                </a:lnTo>
                <a:lnTo>
                  <a:pt x="1583648" y="1379658"/>
                </a:lnTo>
                <a:lnTo>
                  <a:pt x="1585461" y="1387137"/>
                </a:lnTo>
                <a:lnTo>
                  <a:pt x="1586821" y="1394617"/>
                </a:lnTo>
                <a:lnTo>
                  <a:pt x="1587955" y="1402323"/>
                </a:lnTo>
                <a:lnTo>
                  <a:pt x="1588635" y="1409803"/>
                </a:lnTo>
                <a:lnTo>
                  <a:pt x="1589088" y="1417283"/>
                </a:lnTo>
                <a:lnTo>
                  <a:pt x="1589088" y="1424762"/>
                </a:lnTo>
                <a:lnTo>
                  <a:pt x="1588861" y="1432242"/>
                </a:lnTo>
                <a:lnTo>
                  <a:pt x="1588181" y="1439495"/>
                </a:lnTo>
                <a:lnTo>
                  <a:pt x="1587274" y="1446748"/>
                </a:lnTo>
                <a:lnTo>
                  <a:pt x="1585914" y="1454001"/>
                </a:lnTo>
                <a:lnTo>
                  <a:pt x="1584101" y="1461027"/>
                </a:lnTo>
                <a:lnTo>
                  <a:pt x="1581834" y="1467827"/>
                </a:lnTo>
                <a:lnTo>
                  <a:pt x="1579340" y="1474627"/>
                </a:lnTo>
                <a:lnTo>
                  <a:pt x="1576620" y="1481200"/>
                </a:lnTo>
                <a:lnTo>
                  <a:pt x="1573220" y="1487773"/>
                </a:lnTo>
                <a:lnTo>
                  <a:pt x="1569593" y="1494119"/>
                </a:lnTo>
                <a:lnTo>
                  <a:pt x="1565512" y="1500239"/>
                </a:lnTo>
                <a:lnTo>
                  <a:pt x="1561432" y="1506132"/>
                </a:lnTo>
                <a:lnTo>
                  <a:pt x="1556445" y="1511572"/>
                </a:lnTo>
                <a:lnTo>
                  <a:pt x="1551231" y="1517011"/>
                </a:lnTo>
                <a:lnTo>
                  <a:pt x="1517228" y="1551237"/>
                </a:lnTo>
                <a:lnTo>
                  <a:pt x="1511787" y="1556223"/>
                </a:lnTo>
                <a:lnTo>
                  <a:pt x="1506120" y="1561209"/>
                </a:lnTo>
                <a:lnTo>
                  <a:pt x="1500226" y="1565516"/>
                </a:lnTo>
                <a:lnTo>
                  <a:pt x="1494106" y="1569369"/>
                </a:lnTo>
                <a:lnTo>
                  <a:pt x="1487985" y="1573222"/>
                </a:lnTo>
                <a:lnTo>
                  <a:pt x="1481411" y="1576395"/>
                </a:lnTo>
                <a:lnTo>
                  <a:pt x="1474837" y="1579342"/>
                </a:lnTo>
                <a:lnTo>
                  <a:pt x="1468036" y="1581835"/>
                </a:lnTo>
                <a:lnTo>
                  <a:pt x="1461009" y="1583875"/>
                </a:lnTo>
                <a:lnTo>
                  <a:pt x="1453982" y="1585688"/>
                </a:lnTo>
                <a:lnTo>
                  <a:pt x="1446728" y="1587275"/>
                </a:lnTo>
                <a:lnTo>
                  <a:pt x="1439474" y="1588182"/>
                </a:lnTo>
                <a:lnTo>
                  <a:pt x="1432219" y="1588862"/>
                </a:lnTo>
                <a:lnTo>
                  <a:pt x="1424739" y="1589088"/>
                </a:lnTo>
                <a:lnTo>
                  <a:pt x="1417258" y="1589088"/>
                </a:lnTo>
                <a:lnTo>
                  <a:pt x="1409777" y="1588862"/>
                </a:lnTo>
                <a:lnTo>
                  <a:pt x="1402296" y="1587955"/>
                </a:lnTo>
                <a:lnTo>
                  <a:pt x="1394589" y="1587048"/>
                </a:lnTo>
                <a:lnTo>
                  <a:pt x="1387108" y="1585235"/>
                </a:lnTo>
                <a:lnTo>
                  <a:pt x="1379628" y="1583422"/>
                </a:lnTo>
                <a:lnTo>
                  <a:pt x="1372147" y="1581382"/>
                </a:lnTo>
                <a:lnTo>
                  <a:pt x="1364666" y="1578662"/>
                </a:lnTo>
                <a:lnTo>
                  <a:pt x="1357186" y="1575942"/>
                </a:lnTo>
                <a:lnTo>
                  <a:pt x="1349931" y="1572769"/>
                </a:lnTo>
                <a:lnTo>
                  <a:pt x="1342677" y="1569142"/>
                </a:lnTo>
                <a:lnTo>
                  <a:pt x="1335423" y="1565289"/>
                </a:lnTo>
                <a:lnTo>
                  <a:pt x="1328396" y="1560756"/>
                </a:lnTo>
                <a:lnTo>
                  <a:pt x="1321369" y="1556223"/>
                </a:lnTo>
                <a:lnTo>
                  <a:pt x="1314568" y="1551237"/>
                </a:lnTo>
                <a:lnTo>
                  <a:pt x="1307994" y="1545797"/>
                </a:lnTo>
                <a:lnTo>
                  <a:pt x="1301420" y="1540130"/>
                </a:lnTo>
                <a:lnTo>
                  <a:pt x="1295299" y="1534011"/>
                </a:lnTo>
                <a:lnTo>
                  <a:pt x="921716" y="1160708"/>
                </a:lnTo>
                <a:lnTo>
                  <a:pt x="910835" y="1166827"/>
                </a:lnTo>
                <a:lnTo>
                  <a:pt x="899501" y="1172720"/>
                </a:lnTo>
                <a:lnTo>
                  <a:pt x="888166" y="1178160"/>
                </a:lnTo>
                <a:lnTo>
                  <a:pt x="876832" y="1183600"/>
                </a:lnTo>
                <a:lnTo>
                  <a:pt x="865498" y="1188586"/>
                </a:lnTo>
                <a:lnTo>
                  <a:pt x="853710" y="1193346"/>
                </a:lnTo>
                <a:lnTo>
                  <a:pt x="842375" y="1198106"/>
                </a:lnTo>
                <a:lnTo>
                  <a:pt x="830588" y="1202412"/>
                </a:lnTo>
                <a:lnTo>
                  <a:pt x="818573" y="1206492"/>
                </a:lnTo>
                <a:lnTo>
                  <a:pt x="807012" y="1210572"/>
                </a:lnTo>
                <a:lnTo>
                  <a:pt x="794997" y="1213972"/>
                </a:lnTo>
                <a:lnTo>
                  <a:pt x="783210" y="1217598"/>
                </a:lnTo>
                <a:lnTo>
                  <a:pt x="771195" y="1220545"/>
                </a:lnTo>
                <a:lnTo>
                  <a:pt x="758954" y="1223265"/>
                </a:lnTo>
                <a:lnTo>
                  <a:pt x="746939" y="1226211"/>
                </a:lnTo>
                <a:lnTo>
                  <a:pt x="734698" y="1228478"/>
                </a:lnTo>
                <a:lnTo>
                  <a:pt x="722457" y="1230518"/>
                </a:lnTo>
                <a:lnTo>
                  <a:pt x="710442" y="1232784"/>
                </a:lnTo>
                <a:lnTo>
                  <a:pt x="698201" y="1234371"/>
                </a:lnTo>
                <a:lnTo>
                  <a:pt x="685960" y="1235731"/>
                </a:lnTo>
                <a:lnTo>
                  <a:pt x="673719" y="1236864"/>
                </a:lnTo>
                <a:lnTo>
                  <a:pt x="661478" y="1237771"/>
                </a:lnTo>
                <a:lnTo>
                  <a:pt x="649010" y="1238451"/>
                </a:lnTo>
                <a:lnTo>
                  <a:pt x="636769" y="1239131"/>
                </a:lnTo>
                <a:lnTo>
                  <a:pt x="624527" y="1239357"/>
                </a:lnTo>
                <a:lnTo>
                  <a:pt x="612060" y="1239357"/>
                </a:lnTo>
                <a:lnTo>
                  <a:pt x="599818" y="1239131"/>
                </a:lnTo>
                <a:lnTo>
                  <a:pt x="587577" y="1238451"/>
                </a:lnTo>
                <a:lnTo>
                  <a:pt x="575109" y="1237544"/>
                </a:lnTo>
                <a:lnTo>
                  <a:pt x="562868" y="1236638"/>
                </a:lnTo>
                <a:lnTo>
                  <a:pt x="550627" y="1235504"/>
                </a:lnTo>
                <a:lnTo>
                  <a:pt x="538612" y="1233918"/>
                </a:lnTo>
                <a:lnTo>
                  <a:pt x="526145" y="1232331"/>
                </a:lnTo>
                <a:lnTo>
                  <a:pt x="513903" y="1230291"/>
                </a:lnTo>
                <a:lnTo>
                  <a:pt x="501889" y="1228025"/>
                </a:lnTo>
                <a:lnTo>
                  <a:pt x="489648" y="1225758"/>
                </a:lnTo>
                <a:lnTo>
                  <a:pt x="477633" y="1222811"/>
                </a:lnTo>
                <a:lnTo>
                  <a:pt x="465619" y="1219865"/>
                </a:lnTo>
                <a:lnTo>
                  <a:pt x="453604" y="1216918"/>
                </a:lnTo>
                <a:lnTo>
                  <a:pt x="441590" y="1213292"/>
                </a:lnTo>
                <a:lnTo>
                  <a:pt x="429802" y="1209665"/>
                </a:lnTo>
                <a:lnTo>
                  <a:pt x="418014" y="1205812"/>
                </a:lnTo>
                <a:lnTo>
                  <a:pt x="406453" y="1201506"/>
                </a:lnTo>
                <a:lnTo>
                  <a:pt x="394665" y="1197199"/>
                </a:lnTo>
                <a:lnTo>
                  <a:pt x="383104" y="1192440"/>
                </a:lnTo>
                <a:lnTo>
                  <a:pt x="371543" y="1187680"/>
                </a:lnTo>
                <a:lnTo>
                  <a:pt x="359982" y="1182467"/>
                </a:lnTo>
                <a:lnTo>
                  <a:pt x="348647" y="1177027"/>
                </a:lnTo>
                <a:lnTo>
                  <a:pt x="337313" y="1171360"/>
                </a:lnTo>
                <a:lnTo>
                  <a:pt x="326205" y="1165694"/>
                </a:lnTo>
                <a:lnTo>
                  <a:pt x="315097" y="1159574"/>
                </a:lnTo>
                <a:lnTo>
                  <a:pt x="304216" y="1153228"/>
                </a:lnTo>
                <a:lnTo>
                  <a:pt x="293109" y="1146655"/>
                </a:lnTo>
                <a:lnTo>
                  <a:pt x="282454" y="1139629"/>
                </a:lnTo>
                <a:lnTo>
                  <a:pt x="272026" y="1132602"/>
                </a:lnTo>
                <a:lnTo>
                  <a:pt x="261145" y="1125349"/>
                </a:lnTo>
                <a:lnTo>
                  <a:pt x="250944" y="1117643"/>
                </a:lnTo>
                <a:lnTo>
                  <a:pt x="240517" y="1109937"/>
                </a:lnTo>
                <a:lnTo>
                  <a:pt x="230316" y="1101777"/>
                </a:lnTo>
                <a:lnTo>
                  <a:pt x="220341" y="1093617"/>
                </a:lnTo>
                <a:lnTo>
                  <a:pt x="210367" y="1085004"/>
                </a:lnTo>
                <a:lnTo>
                  <a:pt x="200620" y="1076391"/>
                </a:lnTo>
                <a:lnTo>
                  <a:pt x="191099" y="1067099"/>
                </a:lnTo>
                <a:lnTo>
                  <a:pt x="181578" y="1057806"/>
                </a:lnTo>
                <a:lnTo>
                  <a:pt x="170470" y="1046473"/>
                </a:lnTo>
                <a:lnTo>
                  <a:pt x="159589" y="1034913"/>
                </a:lnTo>
                <a:lnTo>
                  <a:pt x="149161" y="1022901"/>
                </a:lnTo>
                <a:lnTo>
                  <a:pt x="139187" y="1010888"/>
                </a:lnTo>
                <a:lnTo>
                  <a:pt x="129213" y="998648"/>
                </a:lnTo>
                <a:lnTo>
                  <a:pt x="119918" y="985956"/>
                </a:lnTo>
                <a:lnTo>
                  <a:pt x="110851" y="973489"/>
                </a:lnTo>
                <a:lnTo>
                  <a:pt x="102237" y="960797"/>
                </a:lnTo>
                <a:lnTo>
                  <a:pt x="93849" y="947651"/>
                </a:lnTo>
                <a:lnTo>
                  <a:pt x="85688" y="934505"/>
                </a:lnTo>
                <a:lnTo>
                  <a:pt x="78208" y="921358"/>
                </a:lnTo>
                <a:lnTo>
                  <a:pt x="70954" y="907986"/>
                </a:lnTo>
                <a:lnTo>
                  <a:pt x="64153" y="894386"/>
                </a:lnTo>
                <a:lnTo>
                  <a:pt x="57579" y="880560"/>
                </a:lnTo>
                <a:lnTo>
                  <a:pt x="51232" y="866734"/>
                </a:lnTo>
                <a:lnTo>
                  <a:pt x="45338" y="852908"/>
                </a:lnTo>
                <a:lnTo>
                  <a:pt x="39897" y="838856"/>
                </a:lnTo>
                <a:lnTo>
                  <a:pt x="34910" y="824803"/>
                </a:lnTo>
                <a:lnTo>
                  <a:pt x="30150" y="810524"/>
                </a:lnTo>
                <a:lnTo>
                  <a:pt x="25616" y="796244"/>
                </a:lnTo>
                <a:lnTo>
                  <a:pt x="21535" y="781738"/>
                </a:lnTo>
                <a:lnTo>
                  <a:pt x="17682" y="767232"/>
                </a:lnTo>
                <a:lnTo>
                  <a:pt x="14508" y="752726"/>
                </a:lnTo>
                <a:lnTo>
                  <a:pt x="11334" y="738220"/>
                </a:lnTo>
                <a:lnTo>
                  <a:pt x="8841" y="723487"/>
                </a:lnTo>
                <a:lnTo>
                  <a:pt x="6574" y="708755"/>
                </a:lnTo>
                <a:lnTo>
                  <a:pt x="4307" y="694022"/>
                </a:lnTo>
                <a:lnTo>
                  <a:pt x="2947" y="679289"/>
                </a:lnTo>
                <a:lnTo>
                  <a:pt x="1587" y="664330"/>
                </a:lnTo>
                <a:lnTo>
                  <a:pt x="680" y="649597"/>
                </a:lnTo>
                <a:lnTo>
                  <a:pt x="227" y="634638"/>
                </a:lnTo>
                <a:lnTo>
                  <a:pt x="0" y="619905"/>
                </a:lnTo>
                <a:lnTo>
                  <a:pt x="227" y="604946"/>
                </a:lnTo>
                <a:lnTo>
                  <a:pt x="680" y="589987"/>
                </a:lnTo>
                <a:lnTo>
                  <a:pt x="1587" y="575254"/>
                </a:lnTo>
                <a:lnTo>
                  <a:pt x="2947" y="560295"/>
                </a:lnTo>
                <a:lnTo>
                  <a:pt x="4307" y="545562"/>
                </a:lnTo>
                <a:lnTo>
                  <a:pt x="6574" y="530830"/>
                </a:lnTo>
                <a:lnTo>
                  <a:pt x="8841" y="516097"/>
                </a:lnTo>
                <a:lnTo>
                  <a:pt x="11334" y="501364"/>
                </a:lnTo>
                <a:lnTo>
                  <a:pt x="14508" y="486858"/>
                </a:lnTo>
                <a:lnTo>
                  <a:pt x="17682" y="472352"/>
                </a:lnTo>
                <a:lnTo>
                  <a:pt x="21535" y="457846"/>
                </a:lnTo>
                <a:lnTo>
                  <a:pt x="25616" y="443340"/>
                </a:lnTo>
                <a:lnTo>
                  <a:pt x="30150" y="429061"/>
                </a:lnTo>
                <a:lnTo>
                  <a:pt x="34910" y="414781"/>
                </a:lnTo>
                <a:lnTo>
                  <a:pt x="39897" y="400502"/>
                </a:lnTo>
                <a:lnTo>
                  <a:pt x="45338" y="386449"/>
                </a:lnTo>
                <a:lnTo>
                  <a:pt x="51232" y="372850"/>
                </a:lnTo>
                <a:lnTo>
                  <a:pt x="57579" y="359024"/>
                </a:lnTo>
                <a:lnTo>
                  <a:pt x="64153" y="345198"/>
                </a:lnTo>
                <a:lnTo>
                  <a:pt x="70954" y="331599"/>
                </a:lnTo>
                <a:lnTo>
                  <a:pt x="78208" y="318226"/>
                </a:lnTo>
                <a:lnTo>
                  <a:pt x="85688" y="304853"/>
                </a:lnTo>
                <a:lnTo>
                  <a:pt x="93849" y="291934"/>
                </a:lnTo>
                <a:lnTo>
                  <a:pt x="102237" y="278788"/>
                </a:lnTo>
                <a:lnTo>
                  <a:pt x="110851" y="266095"/>
                </a:lnTo>
                <a:lnTo>
                  <a:pt x="119918" y="253402"/>
                </a:lnTo>
                <a:lnTo>
                  <a:pt x="129213" y="240936"/>
                </a:lnTo>
                <a:lnTo>
                  <a:pt x="139187" y="228697"/>
                </a:lnTo>
                <a:lnTo>
                  <a:pt x="149161" y="216457"/>
                </a:lnTo>
                <a:lnTo>
                  <a:pt x="159589" y="204671"/>
                </a:lnTo>
                <a:lnTo>
                  <a:pt x="170470" y="193111"/>
                </a:lnTo>
                <a:lnTo>
                  <a:pt x="181578" y="181779"/>
                </a:lnTo>
                <a:lnTo>
                  <a:pt x="193139" y="170446"/>
                </a:lnTo>
                <a:lnTo>
                  <a:pt x="204473" y="159793"/>
                </a:lnTo>
                <a:lnTo>
                  <a:pt x="216488" y="149140"/>
                </a:lnTo>
                <a:lnTo>
                  <a:pt x="228729" y="139167"/>
                </a:lnTo>
                <a:lnTo>
                  <a:pt x="240743" y="129421"/>
                </a:lnTo>
                <a:lnTo>
                  <a:pt x="253438" y="119901"/>
                </a:lnTo>
                <a:lnTo>
                  <a:pt x="266133" y="110835"/>
                </a:lnTo>
                <a:lnTo>
                  <a:pt x="278600" y="102222"/>
                </a:lnTo>
                <a:lnTo>
                  <a:pt x="291748" y="93836"/>
                </a:lnTo>
                <a:lnTo>
                  <a:pt x="304896" y="85903"/>
                </a:lnTo>
                <a:lnTo>
                  <a:pt x="318271" y="78423"/>
                </a:lnTo>
                <a:lnTo>
                  <a:pt x="331646" y="71170"/>
                </a:lnTo>
                <a:lnTo>
                  <a:pt x="345020" y="64144"/>
                </a:lnTo>
                <a:lnTo>
                  <a:pt x="358848" y="57571"/>
                </a:lnTo>
                <a:lnTo>
                  <a:pt x="372676" y="51451"/>
                </a:lnTo>
                <a:lnTo>
                  <a:pt x="386504" y="45558"/>
                </a:lnTo>
                <a:lnTo>
                  <a:pt x="400559" y="40118"/>
                </a:lnTo>
                <a:lnTo>
                  <a:pt x="414840" y="34905"/>
                </a:lnTo>
                <a:lnTo>
                  <a:pt x="429122" y="30146"/>
                </a:lnTo>
                <a:lnTo>
                  <a:pt x="443403" y="25839"/>
                </a:lnTo>
                <a:lnTo>
                  <a:pt x="457911" y="21533"/>
                </a:lnTo>
                <a:lnTo>
                  <a:pt x="472419" y="17906"/>
                </a:lnTo>
                <a:lnTo>
                  <a:pt x="486927" y="14506"/>
                </a:lnTo>
                <a:lnTo>
                  <a:pt x="501435" y="11560"/>
                </a:lnTo>
                <a:lnTo>
                  <a:pt x="515944" y="8840"/>
                </a:lnTo>
                <a:lnTo>
                  <a:pt x="530678" y="6573"/>
                </a:lnTo>
                <a:lnTo>
                  <a:pt x="545413" y="4533"/>
                </a:lnTo>
                <a:lnTo>
                  <a:pt x="560148" y="3173"/>
                </a:lnTo>
                <a:lnTo>
                  <a:pt x="575109" y="1587"/>
                </a:lnTo>
                <a:lnTo>
                  <a:pt x="589844" y="907"/>
                </a:lnTo>
                <a:lnTo>
                  <a:pt x="604806" y="227"/>
                </a:lnTo>
                <a:lnTo>
                  <a:pt x="619540" y="0"/>
                </a:lnTo>
                <a:close/>
              </a:path>
            </a:pathLst>
          </a:custGeom>
          <a:solidFill>
            <a:srgbClr val="FFFFFF"/>
          </a:solidFill>
          <a:ln>
            <a:noFill/>
          </a:ln>
        </p:spPr>
        <p:txBody>
          <a:bodyPr lIns="68580" tIns="34290" rIns="68580" bIns="34290" anchor="ctr">
            <a:scene3d>
              <a:camera prst="orthographicFront"/>
              <a:lightRig rig="threePt" dir="t"/>
            </a:scene3d>
            <a:sp3d>
              <a:contourClr>
                <a:srgbClr val="FFFFFF"/>
              </a:contourClr>
            </a:sp3d>
          </a:bodyPr>
          <a:lstStyle/>
          <a:p>
            <a:pPr algn="ctr">
              <a:defRPr/>
            </a:pPr>
            <a:endParaRPr lang="zh-CN" altLang="en-US" sz="1500" dirty="0">
              <a:solidFill>
                <a:schemeClr val="bg1"/>
              </a:solidFill>
              <a:latin typeface="微软雅黑" panose="020B0503020204020204" pitchFamily="34" charset="-122"/>
              <a:ea typeface="微软雅黑" panose="020B0503020204020204" pitchFamily="34" charset="-122"/>
            </a:endParaRPr>
          </a:p>
        </p:txBody>
      </p:sp>
      <p:sp>
        <p:nvSpPr>
          <p:cNvPr id="24" name="矩形 23"/>
          <p:cNvSpPr/>
          <p:nvPr/>
        </p:nvSpPr>
        <p:spPr>
          <a:xfrm>
            <a:off x="1351567" y="3044981"/>
            <a:ext cx="1565659" cy="346243"/>
          </a:xfrm>
          <a:prstGeom prst="rect">
            <a:avLst/>
          </a:prstGeom>
        </p:spPr>
        <p:txBody>
          <a:bodyPr wrap="square" lIns="68573" tIns="34287" rIns="68573" bIns="34287">
            <a:spAutoFit/>
          </a:bodyPr>
          <a:lstStyle/>
          <a:p>
            <a:pPr algn="ctr">
              <a:spcBef>
                <a:spcPct val="0"/>
              </a:spcBef>
              <a:buFont typeface="Arial" panose="020B0604020202020204" pitchFamily="34" charset="0"/>
              <a:buNone/>
            </a:pPr>
            <a:r>
              <a:rPr lang="zh-CN" altLang="en-US" b="1" dirty="0">
                <a:solidFill>
                  <a:schemeClr val="bg1"/>
                </a:solidFill>
                <a:latin typeface="微软雅黑" panose="020B0503020204020204" pitchFamily="34" charset="-122"/>
                <a:ea typeface="微软雅黑" panose="020B0503020204020204" pitchFamily="34" charset="-122"/>
                <a:cs typeface="Arial" panose="020B0604020202020204" pitchFamily="34" charset="0"/>
              </a:rPr>
              <a:t>知识技能</a:t>
            </a:r>
          </a:p>
        </p:txBody>
      </p:sp>
      <p:sp>
        <p:nvSpPr>
          <p:cNvPr id="25" name="矩形 47"/>
          <p:cNvSpPr>
            <a:spLocks noChangeArrowheads="1"/>
          </p:cNvSpPr>
          <p:nvPr/>
        </p:nvSpPr>
        <p:spPr bwMode="auto">
          <a:xfrm>
            <a:off x="1263420" y="3483992"/>
            <a:ext cx="1869830" cy="67864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100" dirty="0">
                <a:solidFill>
                  <a:schemeClr val="tx1">
                    <a:lumMod val="65000"/>
                    <a:lumOff val="35000"/>
                  </a:schemeClr>
                </a:solidFill>
                <a:sym typeface="微软雅黑" panose="020B0503020204020204" pitchFamily="34" charset="-122"/>
              </a:rPr>
              <a:t>在此录入上述图表的描述说明，在此录入上述图表的描述说明。</a:t>
            </a:r>
          </a:p>
        </p:txBody>
      </p:sp>
      <p:sp>
        <p:nvSpPr>
          <p:cNvPr id="26" name="矩形 25"/>
          <p:cNvSpPr/>
          <p:nvPr/>
        </p:nvSpPr>
        <p:spPr>
          <a:xfrm>
            <a:off x="5402017" y="1431764"/>
            <a:ext cx="2068654" cy="284687"/>
          </a:xfrm>
          <a:prstGeom prst="rect">
            <a:avLst/>
          </a:prstGeom>
        </p:spPr>
        <p:txBody>
          <a:bodyPr wrap="square" lIns="68573" tIns="34287" rIns="68573" bIns="34287">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rPr>
              <a:t>初级注册会计师</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7" name="矩形 47"/>
          <p:cNvSpPr>
            <a:spLocks noChangeArrowheads="1"/>
          </p:cNvSpPr>
          <p:nvPr/>
        </p:nvSpPr>
        <p:spPr bwMode="auto">
          <a:xfrm>
            <a:off x="5401502" y="1657695"/>
            <a:ext cx="2268252" cy="42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bg1">
                    <a:lumMod val="50000"/>
                  </a:schemeClr>
                </a:solidFill>
              </a:rPr>
              <a:t>具有一定会计专业水平，经考核取得证书、可以接受当事人委托。</a:t>
            </a:r>
            <a:endParaRPr lang="zh-CN" altLang="en-US" sz="1000" dirty="0">
              <a:solidFill>
                <a:schemeClr val="bg1">
                  <a:lumMod val="50000"/>
                </a:schemeClr>
              </a:solidFill>
              <a:sym typeface="微软雅黑" panose="020B0503020204020204" pitchFamily="34" charset="-122"/>
            </a:endParaRPr>
          </a:p>
        </p:txBody>
      </p:sp>
      <p:sp>
        <p:nvSpPr>
          <p:cNvPr id="28" name="矩形 27"/>
          <p:cNvSpPr/>
          <p:nvPr/>
        </p:nvSpPr>
        <p:spPr>
          <a:xfrm>
            <a:off x="5996083" y="2241854"/>
            <a:ext cx="2391101" cy="284687"/>
          </a:xfrm>
          <a:prstGeom prst="rect">
            <a:avLst/>
          </a:prstGeom>
        </p:spPr>
        <p:txBody>
          <a:bodyPr wrap="square" lIns="68573" tIns="34287" rIns="68573" bIns="34287">
            <a:spAutoFit/>
          </a:bodyPr>
          <a:lstStyle/>
          <a:p>
            <a:r>
              <a:rPr lang="zh-CN" altLang="en-US" sz="1400" b="1" dirty="0">
                <a:solidFill>
                  <a:schemeClr val="bg1">
                    <a:lumMod val="50000"/>
                  </a:schemeClr>
                </a:solidFill>
                <a:latin typeface="微软雅黑" panose="020B0503020204020204" pitchFamily="34" charset="-122"/>
                <a:ea typeface="微软雅黑" panose="020B0503020204020204" pitchFamily="34" charset="-122"/>
              </a:rPr>
              <a:t>英语六级证书</a:t>
            </a:r>
            <a:endParaRPr lang="en-US" altLang="zh-CN" sz="1400" b="1"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9" name="矩形 47"/>
          <p:cNvSpPr>
            <a:spLocks noChangeArrowheads="1"/>
          </p:cNvSpPr>
          <p:nvPr/>
        </p:nvSpPr>
        <p:spPr bwMode="auto">
          <a:xfrm>
            <a:off x="5995568" y="2467785"/>
            <a:ext cx="2106234" cy="42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bg1">
                    <a:lumMod val="50000"/>
                  </a:schemeClr>
                </a:solidFill>
                <a:sym typeface="微软雅黑" panose="020B0503020204020204" pitchFamily="34" charset="-122"/>
              </a:rPr>
              <a:t>日常基本口语基本没问题，口语和外国客户简单对话。</a:t>
            </a:r>
          </a:p>
        </p:txBody>
      </p:sp>
      <p:sp>
        <p:nvSpPr>
          <p:cNvPr id="30" name="矩形 29"/>
          <p:cNvSpPr/>
          <p:nvPr/>
        </p:nvSpPr>
        <p:spPr>
          <a:xfrm>
            <a:off x="5402017" y="2882963"/>
            <a:ext cx="1592662" cy="284687"/>
          </a:xfrm>
          <a:prstGeom prst="rect">
            <a:avLst/>
          </a:prstGeom>
        </p:spPr>
        <p:txBody>
          <a:bodyPr wrap="square" lIns="68573" tIns="34287" rIns="68573" bIns="34287">
            <a:spAutoFit/>
          </a:bodyPr>
          <a:lstStyle/>
          <a:p>
            <a:r>
              <a:rPr lang="en-US" altLang="zh-CN" sz="1400" b="1" dirty="0">
                <a:solidFill>
                  <a:schemeClr val="bg1">
                    <a:lumMod val="50000"/>
                  </a:schemeClr>
                </a:solidFill>
                <a:latin typeface="微软雅黑" panose="020B0503020204020204" pitchFamily="34" charset="-122"/>
                <a:ea typeface="微软雅黑" panose="020B0503020204020204" pitchFamily="34" charset="-122"/>
              </a:rPr>
              <a:t>ADOBE</a:t>
            </a:r>
          </a:p>
        </p:txBody>
      </p:sp>
      <p:sp>
        <p:nvSpPr>
          <p:cNvPr id="31" name="矩形 47"/>
          <p:cNvSpPr>
            <a:spLocks noChangeArrowheads="1"/>
          </p:cNvSpPr>
          <p:nvPr/>
        </p:nvSpPr>
        <p:spPr bwMode="auto">
          <a:xfrm>
            <a:off x="5401502" y="3115857"/>
            <a:ext cx="2106234" cy="42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bg1">
                    <a:lumMod val="50000"/>
                  </a:schemeClr>
                </a:solidFill>
                <a:sym typeface="微软雅黑" panose="020B0503020204020204" pitchFamily="34" charset="-122"/>
              </a:rPr>
              <a:t>获得美国</a:t>
            </a:r>
            <a:r>
              <a:rPr lang="en-US" altLang="zh-CN" sz="1000" dirty="0">
                <a:solidFill>
                  <a:schemeClr val="bg1">
                    <a:lumMod val="50000"/>
                  </a:schemeClr>
                </a:solidFill>
                <a:sym typeface="微软雅黑" panose="020B0503020204020204" pitchFamily="34" charset="-122"/>
              </a:rPr>
              <a:t>Adobe</a:t>
            </a:r>
            <a:r>
              <a:rPr lang="zh-CN" altLang="en-US" sz="1000" dirty="0">
                <a:solidFill>
                  <a:schemeClr val="bg1">
                    <a:lumMod val="50000"/>
                  </a:schemeClr>
                </a:solidFill>
                <a:sym typeface="微软雅黑" panose="020B0503020204020204" pitchFamily="34" charset="-122"/>
              </a:rPr>
              <a:t>公司平面技能证书，熟练掌握</a:t>
            </a:r>
            <a:r>
              <a:rPr lang="en-US" altLang="zh-CN" sz="1000" dirty="0" err="1">
                <a:solidFill>
                  <a:schemeClr val="bg1">
                    <a:lumMod val="50000"/>
                  </a:schemeClr>
                </a:solidFill>
                <a:sym typeface="微软雅黑" panose="020B0503020204020204" pitchFamily="34" charset="-122"/>
              </a:rPr>
              <a:t>photoshop</a:t>
            </a:r>
            <a:r>
              <a:rPr lang="zh-CN" altLang="en-US" sz="1000" dirty="0">
                <a:solidFill>
                  <a:schemeClr val="bg1">
                    <a:lumMod val="50000"/>
                  </a:schemeClr>
                </a:solidFill>
                <a:sym typeface="微软雅黑" panose="020B0503020204020204" pitchFamily="34" charset="-122"/>
              </a:rPr>
              <a:t>软件。</a:t>
            </a:r>
          </a:p>
        </p:txBody>
      </p:sp>
      <p:sp>
        <p:nvSpPr>
          <p:cNvPr id="32" name="矩形 31"/>
          <p:cNvSpPr/>
          <p:nvPr/>
        </p:nvSpPr>
        <p:spPr>
          <a:xfrm>
            <a:off x="5942077" y="3646010"/>
            <a:ext cx="1674754" cy="284687"/>
          </a:xfrm>
          <a:prstGeom prst="rect">
            <a:avLst/>
          </a:prstGeom>
        </p:spPr>
        <p:txBody>
          <a:bodyPr wrap="square" lIns="68573" tIns="34287" rIns="68573" bIns="34287">
            <a:spAutoFit/>
          </a:bodyPr>
          <a:lstStyle/>
          <a:p>
            <a:r>
              <a:rPr lang="en-US" altLang="zh-CN" sz="1400" b="1" dirty="0">
                <a:solidFill>
                  <a:schemeClr val="bg1">
                    <a:lumMod val="50000"/>
                  </a:schemeClr>
                </a:solidFill>
                <a:latin typeface="微软雅黑" panose="020B0503020204020204" pitchFamily="34" charset="-122"/>
                <a:ea typeface="微软雅黑" panose="020B0503020204020204" pitchFamily="34" charset="-122"/>
              </a:rPr>
              <a:t>OFFICE</a:t>
            </a:r>
          </a:p>
        </p:txBody>
      </p:sp>
      <p:sp>
        <p:nvSpPr>
          <p:cNvPr id="33" name="矩形 47"/>
          <p:cNvSpPr>
            <a:spLocks noChangeArrowheads="1"/>
          </p:cNvSpPr>
          <p:nvPr/>
        </p:nvSpPr>
        <p:spPr bwMode="auto">
          <a:xfrm>
            <a:off x="5941562" y="3871941"/>
            <a:ext cx="2106234" cy="4229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3" tIns="34287" rIns="68573" bIns="34287">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nSpc>
                <a:spcPct val="120000"/>
              </a:lnSpc>
              <a:spcBef>
                <a:spcPct val="0"/>
              </a:spcBef>
              <a:buNone/>
            </a:pPr>
            <a:r>
              <a:rPr lang="zh-CN" altLang="en-US" sz="1000" dirty="0">
                <a:solidFill>
                  <a:schemeClr val="bg1">
                    <a:lumMod val="50000"/>
                  </a:schemeClr>
                </a:solidFill>
                <a:sym typeface="微软雅黑" panose="020B0503020204020204" pitchFamily="34" charset="-122"/>
              </a:rPr>
              <a:t>熟练操作办公软件，能够独立完成会议</a:t>
            </a:r>
            <a:r>
              <a:rPr lang="en-US" altLang="zh-CN" sz="1000" dirty="0" err="1">
                <a:solidFill>
                  <a:schemeClr val="bg1">
                    <a:lumMod val="50000"/>
                  </a:schemeClr>
                </a:solidFill>
                <a:sym typeface="微软雅黑" panose="020B0503020204020204" pitchFamily="34" charset="-122"/>
              </a:rPr>
              <a:t>ppt</a:t>
            </a:r>
            <a:r>
              <a:rPr lang="zh-CN" altLang="en-US" sz="1000" dirty="0">
                <a:solidFill>
                  <a:schemeClr val="bg1">
                    <a:lumMod val="50000"/>
                  </a:schemeClr>
                </a:solidFill>
                <a:sym typeface="微软雅黑" panose="020B0503020204020204" pitchFamily="34" charset="-122"/>
              </a:rPr>
              <a:t>培训工作。</a:t>
            </a:r>
          </a:p>
        </p:txBody>
      </p:sp>
      <p:sp>
        <p:nvSpPr>
          <p:cNvPr id="34" name="文本框 33"/>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35" name="图片 3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fade">
                                      <p:cBhvr>
                                        <p:cTn id="7" dur="1000"/>
                                        <p:tgtEl>
                                          <p:spTgt spid="22"/>
                                        </p:tgtEl>
                                      </p:cBhvr>
                                    </p:animEffect>
                                    <p:anim calcmode="lin" valueType="num">
                                      <p:cBhvr>
                                        <p:cTn id="8" dur="1000" fill="hold"/>
                                        <p:tgtEl>
                                          <p:spTgt spid="22"/>
                                        </p:tgtEl>
                                        <p:attrNameLst>
                                          <p:attrName>ppt_x</p:attrName>
                                        </p:attrNameLst>
                                      </p:cBhvr>
                                      <p:tavLst>
                                        <p:tav tm="0">
                                          <p:val>
                                            <p:strVal val="#ppt_x"/>
                                          </p:val>
                                        </p:tav>
                                        <p:tav tm="100000">
                                          <p:val>
                                            <p:strVal val="#ppt_x"/>
                                          </p:val>
                                        </p:tav>
                                      </p:tavLst>
                                    </p:anim>
                                    <p:anim calcmode="lin" valueType="num">
                                      <p:cBhvr>
                                        <p:cTn id="9" dur="1000" fill="hold"/>
                                        <p:tgtEl>
                                          <p:spTgt spid="22"/>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32" presetClass="emph" presetSubtype="0" fill="hold" grpId="1" nodeType="afterEffect">
                                  <p:stCondLst>
                                    <p:cond delay="0"/>
                                  </p:stCondLst>
                                  <p:childTnLst>
                                    <p:animRot by="120000">
                                      <p:cBhvr>
                                        <p:cTn id="12" dur="100" fill="hold">
                                          <p:stCondLst>
                                            <p:cond delay="0"/>
                                          </p:stCondLst>
                                        </p:cTn>
                                        <p:tgtEl>
                                          <p:spTgt spid="22"/>
                                        </p:tgtEl>
                                        <p:attrNameLst>
                                          <p:attrName>r</p:attrName>
                                        </p:attrNameLst>
                                      </p:cBhvr>
                                    </p:animRot>
                                    <p:animRot by="-240000">
                                      <p:cBhvr>
                                        <p:cTn id="13" dur="200" fill="hold">
                                          <p:stCondLst>
                                            <p:cond delay="200"/>
                                          </p:stCondLst>
                                        </p:cTn>
                                        <p:tgtEl>
                                          <p:spTgt spid="22"/>
                                        </p:tgtEl>
                                        <p:attrNameLst>
                                          <p:attrName>r</p:attrName>
                                        </p:attrNameLst>
                                      </p:cBhvr>
                                    </p:animRot>
                                    <p:animRot by="240000">
                                      <p:cBhvr>
                                        <p:cTn id="14" dur="200" fill="hold">
                                          <p:stCondLst>
                                            <p:cond delay="400"/>
                                          </p:stCondLst>
                                        </p:cTn>
                                        <p:tgtEl>
                                          <p:spTgt spid="22"/>
                                        </p:tgtEl>
                                        <p:attrNameLst>
                                          <p:attrName>r</p:attrName>
                                        </p:attrNameLst>
                                      </p:cBhvr>
                                    </p:animRot>
                                    <p:animRot by="-240000">
                                      <p:cBhvr>
                                        <p:cTn id="15" dur="200" fill="hold">
                                          <p:stCondLst>
                                            <p:cond delay="600"/>
                                          </p:stCondLst>
                                        </p:cTn>
                                        <p:tgtEl>
                                          <p:spTgt spid="22"/>
                                        </p:tgtEl>
                                        <p:attrNameLst>
                                          <p:attrName>r</p:attrName>
                                        </p:attrNameLst>
                                      </p:cBhvr>
                                    </p:animRot>
                                    <p:animRot by="120000">
                                      <p:cBhvr>
                                        <p:cTn id="16" dur="200" fill="hold">
                                          <p:stCondLst>
                                            <p:cond delay="800"/>
                                          </p:stCondLst>
                                        </p:cTn>
                                        <p:tgtEl>
                                          <p:spTgt spid="22"/>
                                        </p:tgtEl>
                                        <p:attrNameLst>
                                          <p:attrName>r</p:attrName>
                                        </p:attrNameLst>
                                      </p:cBhvr>
                                    </p:animRot>
                                  </p:childTnLst>
                                </p:cTn>
                              </p:par>
                            </p:childTnLst>
                          </p:cTn>
                        </p:par>
                        <p:par>
                          <p:cTn id="17" fill="hold">
                            <p:stCondLst>
                              <p:cond delay="2000"/>
                            </p:stCondLst>
                            <p:childTnLst>
                              <p:par>
                                <p:cTn id="18" presetID="53" presetClass="entr" presetSubtype="16" fill="hold" grpId="0" nodeType="afterEffect">
                                  <p:stCondLst>
                                    <p:cond delay="0"/>
                                  </p:stCondLst>
                                  <p:childTnLst>
                                    <p:set>
                                      <p:cBhvr>
                                        <p:cTn id="19" dur="1" fill="hold">
                                          <p:stCondLst>
                                            <p:cond delay="0"/>
                                          </p:stCondLst>
                                        </p:cTn>
                                        <p:tgtEl>
                                          <p:spTgt spid="23"/>
                                        </p:tgtEl>
                                        <p:attrNameLst>
                                          <p:attrName>style.visibility</p:attrName>
                                        </p:attrNameLst>
                                      </p:cBhvr>
                                      <p:to>
                                        <p:strVal val="visible"/>
                                      </p:to>
                                    </p:set>
                                    <p:anim calcmode="lin" valueType="num">
                                      <p:cBhvr>
                                        <p:cTn id="20" dur="500" fill="hold"/>
                                        <p:tgtEl>
                                          <p:spTgt spid="23"/>
                                        </p:tgtEl>
                                        <p:attrNameLst>
                                          <p:attrName>ppt_w</p:attrName>
                                        </p:attrNameLst>
                                      </p:cBhvr>
                                      <p:tavLst>
                                        <p:tav tm="0">
                                          <p:val>
                                            <p:fltVal val="0"/>
                                          </p:val>
                                        </p:tav>
                                        <p:tav tm="100000">
                                          <p:val>
                                            <p:strVal val="#ppt_w"/>
                                          </p:val>
                                        </p:tav>
                                      </p:tavLst>
                                    </p:anim>
                                    <p:anim calcmode="lin" valueType="num">
                                      <p:cBhvr>
                                        <p:cTn id="21" dur="500" fill="hold"/>
                                        <p:tgtEl>
                                          <p:spTgt spid="23"/>
                                        </p:tgtEl>
                                        <p:attrNameLst>
                                          <p:attrName>ppt_h</p:attrName>
                                        </p:attrNameLst>
                                      </p:cBhvr>
                                      <p:tavLst>
                                        <p:tav tm="0">
                                          <p:val>
                                            <p:fltVal val="0"/>
                                          </p:val>
                                        </p:tav>
                                        <p:tav tm="100000">
                                          <p:val>
                                            <p:strVal val="#ppt_h"/>
                                          </p:val>
                                        </p:tav>
                                      </p:tavLst>
                                    </p:anim>
                                    <p:animEffect transition="in" filter="fade">
                                      <p:cBhvr>
                                        <p:cTn id="22" dur="500"/>
                                        <p:tgtEl>
                                          <p:spTgt spid="23"/>
                                        </p:tgtEl>
                                      </p:cBhvr>
                                    </p:animEffect>
                                  </p:childTnLst>
                                </p:cTn>
                              </p:par>
                              <p:par>
                                <p:cTn id="23" presetID="2" presetClass="entr" presetSubtype="4" fill="hold" grpId="0" nodeType="withEffect">
                                  <p:stCondLst>
                                    <p:cond delay="500"/>
                                  </p:stCondLst>
                                  <p:childTnLst>
                                    <p:set>
                                      <p:cBhvr>
                                        <p:cTn id="24" dur="1" fill="hold">
                                          <p:stCondLst>
                                            <p:cond delay="0"/>
                                          </p:stCondLst>
                                        </p:cTn>
                                        <p:tgtEl>
                                          <p:spTgt spid="24"/>
                                        </p:tgtEl>
                                        <p:attrNameLst>
                                          <p:attrName>style.visibility</p:attrName>
                                        </p:attrNameLst>
                                      </p:cBhvr>
                                      <p:to>
                                        <p:strVal val="visible"/>
                                      </p:to>
                                    </p:set>
                                    <p:anim calcmode="lin" valueType="num">
                                      <p:cBhvr additive="base">
                                        <p:cTn id="25" dur="500" fill="hold"/>
                                        <p:tgtEl>
                                          <p:spTgt spid="24"/>
                                        </p:tgtEl>
                                        <p:attrNameLst>
                                          <p:attrName>ppt_x</p:attrName>
                                        </p:attrNameLst>
                                      </p:cBhvr>
                                      <p:tavLst>
                                        <p:tav tm="0">
                                          <p:val>
                                            <p:strVal val="#ppt_x"/>
                                          </p:val>
                                        </p:tav>
                                        <p:tav tm="100000">
                                          <p:val>
                                            <p:strVal val="#ppt_x"/>
                                          </p:val>
                                        </p:tav>
                                      </p:tavLst>
                                    </p:anim>
                                    <p:anim calcmode="lin" valueType="num">
                                      <p:cBhvr additive="base">
                                        <p:cTn id="26" dur="500" fill="hold"/>
                                        <p:tgtEl>
                                          <p:spTgt spid="24"/>
                                        </p:tgtEl>
                                        <p:attrNameLst>
                                          <p:attrName>ppt_y</p:attrName>
                                        </p:attrNameLst>
                                      </p:cBhvr>
                                      <p:tavLst>
                                        <p:tav tm="0">
                                          <p:val>
                                            <p:strVal val="1+#ppt_h/2"/>
                                          </p:val>
                                        </p:tav>
                                        <p:tav tm="100000">
                                          <p:val>
                                            <p:strVal val="#ppt_y"/>
                                          </p:val>
                                        </p:tav>
                                      </p:tavLst>
                                    </p:anim>
                                  </p:childTnLst>
                                </p:cTn>
                              </p:par>
                              <p:par>
                                <p:cTn id="27" presetID="2" presetClass="entr" presetSubtype="4" fill="hold" grpId="0" nodeType="withEffect">
                                  <p:stCondLst>
                                    <p:cond delay="500"/>
                                  </p:stCondLst>
                                  <p:childTnLst>
                                    <p:set>
                                      <p:cBhvr>
                                        <p:cTn id="28" dur="1" fill="hold">
                                          <p:stCondLst>
                                            <p:cond delay="0"/>
                                          </p:stCondLst>
                                        </p:cTn>
                                        <p:tgtEl>
                                          <p:spTgt spid="25"/>
                                        </p:tgtEl>
                                        <p:attrNameLst>
                                          <p:attrName>style.visibility</p:attrName>
                                        </p:attrNameLst>
                                      </p:cBhvr>
                                      <p:to>
                                        <p:strVal val="visible"/>
                                      </p:to>
                                    </p:set>
                                    <p:anim calcmode="lin" valueType="num">
                                      <p:cBhvr additive="base">
                                        <p:cTn id="29" dur="500" fill="hold"/>
                                        <p:tgtEl>
                                          <p:spTgt spid="25"/>
                                        </p:tgtEl>
                                        <p:attrNameLst>
                                          <p:attrName>ppt_x</p:attrName>
                                        </p:attrNameLst>
                                      </p:cBhvr>
                                      <p:tavLst>
                                        <p:tav tm="0">
                                          <p:val>
                                            <p:strVal val="#ppt_x"/>
                                          </p:val>
                                        </p:tav>
                                        <p:tav tm="100000">
                                          <p:val>
                                            <p:strVal val="#ppt_x"/>
                                          </p:val>
                                        </p:tav>
                                      </p:tavLst>
                                    </p:anim>
                                    <p:anim calcmode="lin" valueType="num">
                                      <p:cBhvr additive="base">
                                        <p:cTn id="30" dur="500" fill="hold"/>
                                        <p:tgtEl>
                                          <p:spTgt spid="25"/>
                                        </p:tgtEl>
                                        <p:attrNameLst>
                                          <p:attrName>ppt_y</p:attrName>
                                        </p:attrNameLst>
                                      </p:cBhvr>
                                      <p:tavLst>
                                        <p:tav tm="0">
                                          <p:val>
                                            <p:strVal val="1+#ppt_h/2"/>
                                          </p:val>
                                        </p:tav>
                                        <p:tav tm="100000">
                                          <p:val>
                                            <p:strVal val="#ppt_y"/>
                                          </p:val>
                                        </p:tav>
                                      </p:tavLst>
                                    </p:anim>
                                  </p:childTnLst>
                                </p:cTn>
                              </p:par>
                            </p:childTnLst>
                          </p:cTn>
                        </p:par>
                        <p:par>
                          <p:cTn id="31" fill="hold">
                            <p:stCondLst>
                              <p:cond delay="2500"/>
                            </p:stCondLst>
                            <p:childTnLst>
                              <p:par>
                                <p:cTn id="32" presetID="22" presetClass="entr" presetSubtype="4" fill="hold" nodeType="afterEffect">
                                  <p:stCondLst>
                                    <p:cond delay="0"/>
                                  </p:stCondLst>
                                  <p:childTnLst>
                                    <p:set>
                                      <p:cBhvr>
                                        <p:cTn id="33" dur="1" fill="hold">
                                          <p:stCondLst>
                                            <p:cond delay="0"/>
                                          </p:stCondLst>
                                        </p:cTn>
                                        <p:tgtEl>
                                          <p:spTgt spid="10"/>
                                        </p:tgtEl>
                                        <p:attrNameLst>
                                          <p:attrName>style.visibility</p:attrName>
                                        </p:attrNameLst>
                                      </p:cBhvr>
                                      <p:to>
                                        <p:strVal val="visible"/>
                                      </p:to>
                                    </p:set>
                                    <p:animEffect transition="in" filter="wipe(down)">
                                      <p:cBhvr>
                                        <p:cTn id="34" dur="500"/>
                                        <p:tgtEl>
                                          <p:spTgt spid="10"/>
                                        </p:tgtEl>
                                      </p:cBhvr>
                                    </p:animEffect>
                                  </p:childTnLst>
                                </p:cTn>
                              </p:par>
                              <p:par>
                                <p:cTn id="35" presetID="53" presetClass="entr" presetSubtype="16" fill="hold" grpId="0" nodeType="withEffect">
                                  <p:stCondLst>
                                    <p:cond delay="500"/>
                                  </p:stCondLst>
                                  <p:childTnLst>
                                    <p:set>
                                      <p:cBhvr>
                                        <p:cTn id="36" dur="1" fill="hold">
                                          <p:stCondLst>
                                            <p:cond delay="0"/>
                                          </p:stCondLst>
                                        </p:cTn>
                                        <p:tgtEl>
                                          <p:spTgt spid="12"/>
                                        </p:tgtEl>
                                        <p:attrNameLst>
                                          <p:attrName>style.visibility</p:attrName>
                                        </p:attrNameLst>
                                      </p:cBhvr>
                                      <p:to>
                                        <p:strVal val="visible"/>
                                      </p:to>
                                    </p:set>
                                    <p:anim calcmode="lin" valueType="num">
                                      <p:cBhvr>
                                        <p:cTn id="37" dur="500" fill="hold"/>
                                        <p:tgtEl>
                                          <p:spTgt spid="12"/>
                                        </p:tgtEl>
                                        <p:attrNameLst>
                                          <p:attrName>ppt_w</p:attrName>
                                        </p:attrNameLst>
                                      </p:cBhvr>
                                      <p:tavLst>
                                        <p:tav tm="0">
                                          <p:val>
                                            <p:fltVal val="0"/>
                                          </p:val>
                                        </p:tav>
                                        <p:tav tm="100000">
                                          <p:val>
                                            <p:strVal val="#ppt_w"/>
                                          </p:val>
                                        </p:tav>
                                      </p:tavLst>
                                    </p:anim>
                                    <p:anim calcmode="lin" valueType="num">
                                      <p:cBhvr>
                                        <p:cTn id="38" dur="500" fill="hold"/>
                                        <p:tgtEl>
                                          <p:spTgt spid="12"/>
                                        </p:tgtEl>
                                        <p:attrNameLst>
                                          <p:attrName>ppt_h</p:attrName>
                                        </p:attrNameLst>
                                      </p:cBhvr>
                                      <p:tavLst>
                                        <p:tav tm="0">
                                          <p:val>
                                            <p:fltVal val="0"/>
                                          </p:val>
                                        </p:tav>
                                        <p:tav tm="100000">
                                          <p:val>
                                            <p:strVal val="#ppt_h"/>
                                          </p:val>
                                        </p:tav>
                                      </p:tavLst>
                                    </p:anim>
                                    <p:animEffect transition="in" filter="fade">
                                      <p:cBhvr>
                                        <p:cTn id="39" dur="500"/>
                                        <p:tgtEl>
                                          <p:spTgt spid="12"/>
                                        </p:tgtEl>
                                      </p:cBhvr>
                                    </p:animEffect>
                                  </p:childTnLst>
                                </p:cTn>
                              </p:par>
                              <p:par>
                                <p:cTn id="40" presetID="53" presetClass="entr" presetSubtype="16" fill="hold" grpId="0" nodeType="withEffect">
                                  <p:stCondLst>
                                    <p:cond delay="500"/>
                                  </p:stCondLst>
                                  <p:childTnLst>
                                    <p:set>
                                      <p:cBhvr>
                                        <p:cTn id="41" dur="1" fill="hold">
                                          <p:stCondLst>
                                            <p:cond delay="0"/>
                                          </p:stCondLst>
                                        </p:cTn>
                                        <p:tgtEl>
                                          <p:spTgt spid="13"/>
                                        </p:tgtEl>
                                        <p:attrNameLst>
                                          <p:attrName>style.visibility</p:attrName>
                                        </p:attrNameLst>
                                      </p:cBhvr>
                                      <p:to>
                                        <p:strVal val="visible"/>
                                      </p:to>
                                    </p:set>
                                    <p:anim calcmode="lin" valueType="num">
                                      <p:cBhvr>
                                        <p:cTn id="42" dur="500" fill="hold"/>
                                        <p:tgtEl>
                                          <p:spTgt spid="13"/>
                                        </p:tgtEl>
                                        <p:attrNameLst>
                                          <p:attrName>ppt_w</p:attrName>
                                        </p:attrNameLst>
                                      </p:cBhvr>
                                      <p:tavLst>
                                        <p:tav tm="0">
                                          <p:val>
                                            <p:fltVal val="0"/>
                                          </p:val>
                                        </p:tav>
                                        <p:tav tm="100000">
                                          <p:val>
                                            <p:strVal val="#ppt_w"/>
                                          </p:val>
                                        </p:tav>
                                      </p:tavLst>
                                    </p:anim>
                                    <p:anim calcmode="lin" valueType="num">
                                      <p:cBhvr>
                                        <p:cTn id="43" dur="500" fill="hold"/>
                                        <p:tgtEl>
                                          <p:spTgt spid="13"/>
                                        </p:tgtEl>
                                        <p:attrNameLst>
                                          <p:attrName>ppt_h</p:attrName>
                                        </p:attrNameLst>
                                      </p:cBhvr>
                                      <p:tavLst>
                                        <p:tav tm="0">
                                          <p:val>
                                            <p:fltVal val="0"/>
                                          </p:val>
                                        </p:tav>
                                        <p:tav tm="100000">
                                          <p:val>
                                            <p:strVal val="#ppt_h"/>
                                          </p:val>
                                        </p:tav>
                                      </p:tavLst>
                                    </p:anim>
                                    <p:animEffect transition="in" filter="fade">
                                      <p:cBhvr>
                                        <p:cTn id="44" dur="500"/>
                                        <p:tgtEl>
                                          <p:spTgt spid="13"/>
                                        </p:tgtEl>
                                      </p:cBhvr>
                                    </p:animEffect>
                                  </p:childTnLst>
                                </p:cTn>
                              </p:par>
                              <p:par>
                                <p:cTn id="45" presetID="53" presetClass="entr" presetSubtype="16" fill="hold" grpId="0" nodeType="withEffect">
                                  <p:stCondLst>
                                    <p:cond delay="500"/>
                                  </p:stCondLst>
                                  <p:childTnLst>
                                    <p:set>
                                      <p:cBhvr>
                                        <p:cTn id="46" dur="1" fill="hold">
                                          <p:stCondLst>
                                            <p:cond delay="0"/>
                                          </p:stCondLst>
                                        </p:cTn>
                                        <p:tgtEl>
                                          <p:spTgt spid="26"/>
                                        </p:tgtEl>
                                        <p:attrNameLst>
                                          <p:attrName>style.visibility</p:attrName>
                                        </p:attrNameLst>
                                      </p:cBhvr>
                                      <p:to>
                                        <p:strVal val="visible"/>
                                      </p:to>
                                    </p:set>
                                    <p:anim calcmode="lin" valueType="num">
                                      <p:cBhvr>
                                        <p:cTn id="47" dur="500" fill="hold"/>
                                        <p:tgtEl>
                                          <p:spTgt spid="26"/>
                                        </p:tgtEl>
                                        <p:attrNameLst>
                                          <p:attrName>ppt_w</p:attrName>
                                        </p:attrNameLst>
                                      </p:cBhvr>
                                      <p:tavLst>
                                        <p:tav tm="0">
                                          <p:val>
                                            <p:fltVal val="0"/>
                                          </p:val>
                                        </p:tav>
                                        <p:tav tm="100000">
                                          <p:val>
                                            <p:strVal val="#ppt_w"/>
                                          </p:val>
                                        </p:tav>
                                      </p:tavLst>
                                    </p:anim>
                                    <p:anim calcmode="lin" valueType="num">
                                      <p:cBhvr>
                                        <p:cTn id="48" dur="500" fill="hold"/>
                                        <p:tgtEl>
                                          <p:spTgt spid="26"/>
                                        </p:tgtEl>
                                        <p:attrNameLst>
                                          <p:attrName>ppt_h</p:attrName>
                                        </p:attrNameLst>
                                      </p:cBhvr>
                                      <p:tavLst>
                                        <p:tav tm="0">
                                          <p:val>
                                            <p:fltVal val="0"/>
                                          </p:val>
                                        </p:tav>
                                        <p:tav tm="100000">
                                          <p:val>
                                            <p:strVal val="#ppt_h"/>
                                          </p:val>
                                        </p:tav>
                                      </p:tavLst>
                                    </p:anim>
                                    <p:animEffect transition="in" filter="fade">
                                      <p:cBhvr>
                                        <p:cTn id="49" dur="500"/>
                                        <p:tgtEl>
                                          <p:spTgt spid="26"/>
                                        </p:tgtEl>
                                      </p:cBhvr>
                                    </p:animEffect>
                                  </p:childTnLst>
                                </p:cTn>
                              </p:par>
                              <p:par>
                                <p:cTn id="50" presetID="53" presetClass="entr" presetSubtype="16" fill="hold" grpId="0" nodeType="withEffect">
                                  <p:stCondLst>
                                    <p:cond delay="500"/>
                                  </p:stCondLst>
                                  <p:childTnLst>
                                    <p:set>
                                      <p:cBhvr>
                                        <p:cTn id="51" dur="1" fill="hold">
                                          <p:stCondLst>
                                            <p:cond delay="0"/>
                                          </p:stCondLst>
                                        </p:cTn>
                                        <p:tgtEl>
                                          <p:spTgt spid="27"/>
                                        </p:tgtEl>
                                        <p:attrNameLst>
                                          <p:attrName>style.visibility</p:attrName>
                                        </p:attrNameLst>
                                      </p:cBhvr>
                                      <p:to>
                                        <p:strVal val="visible"/>
                                      </p:to>
                                    </p:set>
                                    <p:anim calcmode="lin" valueType="num">
                                      <p:cBhvr>
                                        <p:cTn id="52" dur="500" fill="hold"/>
                                        <p:tgtEl>
                                          <p:spTgt spid="27"/>
                                        </p:tgtEl>
                                        <p:attrNameLst>
                                          <p:attrName>ppt_w</p:attrName>
                                        </p:attrNameLst>
                                      </p:cBhvr>
                                      <p:tavLst>
                                        <p:tav tm="0">
                                          <p:val>
                                            <p:fltVal val="0"/>
                                          </p:val>
                                        </p:tav>
                                        <p:tav tm="100000">
                                          <p:val>
                                            <p:strVal val="#ppt_w"/>
                                          </p:val>
                                        </p:tav>
                                      </p:tavLst>
                                    </p:anim>
                                    <p:anim calcmode="lin" valueType="num">
                                      <p:cBhvr>
                                        <p:cTn id="53" dur="500" fill="hold"/>
                                        <p:tgtEl>
                                          <p:spTgt spid="27"/>
                                        </p:tgtEl>
                                        <p:attrNameLst>
                                          <p:attrName>ppt_h</p:attrName>
                                        </p:attrNameLst>
                                      </p:cBhvr>
                                      <p:tavLst>
                                        <p:tav tm="0">
                                          <p:val>
                                            <p:fltVal val="0"/>
                                          </p:val>
                                        </p:tav>
                                        <p:tav tm="100000">
                                          <p:val>
                                            <p:strVal val="#ppt_h"/>
                                          </p:val>
                                        </p:tav>
                                      </p:tavLst>
                                    </p:anim>
                                    <p:animEffect transition="in" filter="fade">
                                      <p:cBhvr>
                                        <p:cTn id="54" dur="500"/>
                                        <p:tgtEl>
                                          <p:spTgt spid="27"/>
                                        </p:tgtEl>
                                      </p:cBhvr>
                                    </p:animEffect>
                                  </p:childTnLst>
                                </p:cTn>
                              </p:par>
                            </p:childTnLst>
                          </p:cTn>
                        </p:par>
                        <p:par>
                          <p:cTn id="55" fill="hold">
                            <p:stCondLst>
                              <p:cond delay="3000"/>
                            </p:stCondLst>
                            <p:childTnLst>
                              <p:par>
                                <p:cTn id="56" presetID="22" presetClass="entr" presetSubtype="4" fill="hold" nodeType="afterEffect">
                                  <p:stCondLst>
                                    <p:cond delay="0"/>
                                  </p:stCondLst>
                                  <p:childTnLst>
                                    <p:set>
                                      <p:cBhvr>
                                        <p:cTn id="57" dur="1" fill="hold">
                                          <p:stCondLst>
                                            <p:cond delay="0"/>
                                          </p:stCondLst>
                                        </p:cTn>
                                        <p:tgtEl>
                                          <p:spTgt spid="14"/>
                                        </p:tgtEl>
                                        <p:attrNameLst>
                                          <p:attrName>style.visibility</p:attrName>
                                        </p:attrNameLst>
                                      </p:cBhvr>
                                      <p:to>
                                        <p:strVal val="visible"/>
                                      </p:to>
                                    </p:set>
                                    <p:animEffect transition="in" filter="wipe(down)">
                                      <p:cBhvr>
                                        <p:cTn id="58" dur="500"/>
                                        <p:tgtEl>
                                          <p:spTgt spid="14"/>
                                        </p:tgtEl>
                                      </p:cBhvr>
                                    </p:animEffect>
                                  </p:childTnLst>
                                </p:cTn>
                              </p:par>
                              <p:par>
                                <p:cTn id="59" presetID="53" presetClass="entr" presetSubtype="16" fill="hold" grpId="0" nodeType="withEffect">
                                  <p:stCondLst>
                                    <p:cond delay="500"/>
                                  </p:stCondLst>
                                  <p:childTnLst>
                                    <p:set>
                                      <p:cBhvr>
                                        <p:cTn id="60" dur="1" fill="hold">
                                          <p:stCondLst>
                                            <p:cond delay="0"/>
                                          </p:stCondLst>
                                        </p:cTn>
                                        <p:tgtEl>
                                          <p:spTgt spid="16"/>
                                        </p:tgtEl>
                                        <p:attrNameLst>
                                          <p:attrName>style.visibility</p:attrName>
                                        </p:attrNameLst>
                                      </p:cBhvr>
                                      <p:to>
                                        <p:strVal val="visible"/>
                                      </p:to>
                                    </p:set>
                                    <p:anim calcmode="lin" valueType="num">
                                      <p:cBhvr>
                                        <p:cTn id="61" dur="500" fill="hold"/>
                                        <p:tgtEl>
                                          <p:spTgt spid="16"/>
                                        </p:tgtEl>
                                        <p:attrNameLst>
                                          <p:attrName>ppt_w</p:attrName>
                                        </p:attrNameLst>
                                      </p:cBhvr>
                                      <p:tavLst>
                                        <p:tav tm="0">
                                          <p:val>
                                            <p:fltVal val="0"/>
                                          </p:val>
                                        </p:tav>
                                        <p:tav tm="100000">
                                          <p:val>
                                            <p:strVal val="#ppt_w"/>
                                          </p:val>
                                        </p:tav>
                                      </p:tavLst>
                                    </p:anim>
                                    <p:anim calcmode="lin" valueType="num">
                                      <p:cBhvr>
                                        <p:cTn id="62" dur="500" fill="hold"/>
                                        <p:tgtEl>
                                          <p:spTgt spid="16"/>
                                        </p:tgtEl>
                                        <p:attrNameLst>
                                          <p:attrName>ppt_h</p:attrName>
                                        </p:attrNameLst>
                                      </p:cBhvr>
                                      <p:tavLst>
                                        <p:tav tm="0">
                                          <p:val>
                                            <p:fltVal val="0"/>
                                          </p:val>
                                        </p:tav>
                                        <p:tav tm="100000">
                                          <p:val>
                                            <p:strVal val="#ppt_h"/>
                                          </p:val>
                                        </p:tav>
                                      </p:tavLst>
                                    </p:anim>
                                    <p:animEffect transition="in" filter="fade">
                                      <p:cBhvr>
                                        <p:cTn id="63" dur="500"/>
                                        <p:tgtEl>
                                          <p:spTgt spid="16"/>
                                        </p:tgtEl>
                                      </p:cBhvr>
                                    </p:animEffect>
                                  </p:childTnLst>
                                </p:cTn>
                              </p:par>
                              <p:par>
                                <p:cTn id="64" presetID="53" presetClass="entr" presetSubtype="16" fill="hold" grpId="0" nodeType="withEffect">
                                  <p:stCondLst>
                                    <p:cond delay="500"/>
                                  </p:stCondLst>
                                  <p:childTnLst>
                                    <p:set>
                                      <p:cBhvr>
                                        <p:cTn id="65" dur="1" fill="hold">
                                          <p:stCondLst>
                                            <p:cond delay="0"/>
                                          </p:stCondLst>
                                        </p:cTn>
                                        <p:tgtEl>
                                          <p:spTgt spid="17"/>
                                        </p:tgtEl>
                                        <p:attrNameLst>
                                          <p:attrName>style.visibility</p:attrName>
                                        </p:attrNameLst>
                                      </p:cBhvr>
                                      <p:to>
                                        <p:strVal val="visible"/>
                                      </p:to>
                                    </p:set>
                                    <p:anim calcmode="lin" valueType="num">
                                      <p:cBhvr>
                                        <p:cTn id="66" dur="500" fill="hold"/>
                                        <p:tgtEl>
                                          <p:spTgt spid="17"/>
                                        </p:tgtEl>
                                        <p:attrNameLst>
                                          <p:attrName>ppt_w</p:attrName>
                                        </p:attrNameLst>
                                      </p:cBhvr>
                                      <p:tavLst>
                                        <p:tav tm="0">
                                          <p:val>
                                            <p:fltVal val="0"/>
                                          </p:val>
                                        </p:tav>
                                        <p:tav tm="100000">
                                          <p:val>
                                            <p:strVal val="#ppt_w"/>
                                          </p:val>
                                        </p:tav>
                                      </p:tavLst>
                                    </p:anim>
                                    <p:anim calcmode="lin" valueType="num">
                                      <p:cBhvr>
                                        <p:cTn id="67" dur="500" fill="hold"/>
                                        <p:tgtEl>
                                          <p:spTgt spid="17"/>
                                        </p:tgtEl>
                                        <p:attrNameLst>
                                          <p:attrName>ppt_h</p:attrName>
                                        </p:attrNameLst>
                                      </p:cBhvr>
                                      <p:tavLst>
                                        <p:tav tm="0">
                                          <p:val>
                                            <p:fltVal val="0"/>
                                          </p:val>
                                        </p:tav>
                                        <p:tav tm="100000">
                                          <p:val>
                                            <p:strVal val="#ppt_h"/>
                                          </p:val>
                                        </p:tav>
                                      </p:tavLst>
                                    </p:anim>
                                    <p:animEffect transition="in" filter="fade">
                                      <p:cBhvr>
                                        <p:cTn id="68" dur="500"/>
                                        <p:tgtEl>
                                          <p:spTgt spid="17"/>
                                        </p:tgtEl>
                                      </p:cBhvr>
                                    </p:animEffect>
                                  </p:childTnLst>
                                </p:cTn>
                              </p:par>
                              <p:par>
                                <p:cTn id="69" presetID="53" presetClass="entr" presetSubtype="16" fill="hold" grpId="0" nodeType="withEffect">
                                  <p:stCondLst>
                                    <p:cond delay="500"/>
                                  </p:stCondLst>
                                  <p:childTnLst>
                                    <p:set>
                                      <p:cBhvr>
                                        <p:cTn id="70" dur="1" fill="hold">
                                          <p:stCondLst>
                                            <p:cond delay="0"/>
                                          </p:stCondLst>
                                        </p:cTn>
                                        <p:tgtEl>
                                          <p:spTgt spid="28"/>
                                        </p:tgtEl>
                                        <p:attrNameLst>
                                          <p:attrName>style.visibility</p:attrName>
                                        </p:attrNameLst>
                                      </p:cBhvr>
                                      <p:to>
                                        <p:strVal val="visible"/>
                                      </p:to>
                                    </p:set>
                                    <p:anim calcmode="lin" valueType="num">
                                      <p:cBhvr>
                                        <p:cTn id="71" dur="500" fill="hold"/>
                                        <p:tgtEl>
                                          <p:spTgt spid="28"/>
                                        </p:tgtEl>
                                        <p:attrNameLst>
                                          <p:attrName>ppt_w</p:attrName>
                                        </p:attrNameLst>
                                      </p:cBhvr>
                                      <p:tavLst>
                                        <p:tav tm="0">
                                          <p:val>
                                            <p:fltVal val="0"/>
                                          </p:val>
                                        </p:tav>
                                        <p:tav tm="100000">
                                          <p:val>
                                            <p:strVal val="#ppt_w"/>
                                          </p:val>
                                        </p:tav>
                                      </p:tavLst>
                                    </p:anim>
                                    <p:anim calcmode="lin" valueType="num">
                                      <p:cBhvr>
                                        <p:cTn id="72" dur="500" fill="hold"/>
                                        <p:tgtEl>
                                          <p:spTgt spid="28"/>
                                        </p:tgtEl>
                                        <p:attrNameLst>
                                          <p:attrName>ppt_h</p:attrName>
                                        </p:attrNameLst>
                                      </p:cBhvr>
                                      <p:tavLst>
                                        <p:tav tm="0">
                                          <p:val>
                                            <p:fltVal val="0"/>
                                          </p:val>
                                        </p:tav>
                                        <p:tav tm="100000">
                                          <p:val>
                                            <p:strVal val="#ppt_h"/>
                                          </p:val>
                                        </p:tav>
                                      </p:tavLst>
                                    </p:anim>
                                    <p:animEffect transition="in" filter="fade">
                                      <p:cBhvr>
                                        <p:cTn id="73" dur="500"/>
                                        <p:tgtEl>
                                          <p:spTgt spid="28"/>
                                        </p:tgtEl>
                                      </p:cBhvr>
                                    </p:animEffect>
                                  </p:childTnLst>
                                </p:cTn>
                              </p:par>
                              <p:par>
                                <p:cTn id="74" presetID="53" presetClass="entr" presetSubtype="16" fill="hold" grpId="0" nodeType="withEffect">
                                  <p:stCondLst>
                                    <p:cond delay="500"/>
                                  </p:stCondLst>
                                  <p:childTnLst>
                                    <p:set>
                                      <p:cBhvr>
                                        <p:cTn id="75" dur="1" fill="hold">
                                          <p:stCondLst>
                                            <p:cond delay="0"/>
                                          </p:stCondLst>
                                        </p:cTn>
                                        <p:tgtEl>
                                          <p:spTgt spid="29"/>
                                        </p:tgtEl>
                                        <p:attrNameLst>
                                          <p:attrName>style.visibility</p:attrName>
                                        </p:attrNameLst>
                                      </p:cBhvr>
                                      <p:to>
                                        <p:strVal val="visible"/>
                                      </p:to>
                                    </p:set>
                                    <p:anim calcmode="lin" valueType="num">
                                      <p:cBhvr>
                                        <p:cTn id="76" dur="500" fill="hold"/>
                                        <p:tgtEl>
                                          <p:spTgt spid="29"/>
                                        </p:tgtEl>
                                        <p:attrNameLst>
                                          <p:attrName>ppt_w</p:attrName>
                                        </p:attrNameLst>
                                      </p:cBhvr>
                                      <p:tavLst>
                                        <p:tav tm="0">
                                          <p:val>
                                            <p:fltVal val="0"/>
                                          </p:val>
                                        </p:tav>
                                        <p:tav tm="100000">
                                          <p:val>
                                            <p:strVal val="#ppt_w"/>
                                          </p:val>
                                        </p:tav>
                                      </p:tavLst>
                                    </p:anim>
                                    <p:anim calcmode="lin" valueType="num">
                                      <p:cBhvr>
                                        <p:cTn id="77" dur="500" fill="hold"/>
                                        <p:tgtEl>
                                          <p:spTgt spid="29"/>
                                        </p:tgtEl>
                                        <p:attrNameLst>
                                          <p:attrName>ppt_h</p:attrName>
                                        </p:attrNameLst>
                                      </p:cBhvr>
                                      <p:tavLst>
                                        <p:tav tm="0">
                                          <p:val>
                                            <p:fltVal val="0"/>
                                          </p:val>
                                        </p:tav>
                                        <p:tav tm="100000">
                                          <p:val>
                                            <p:strVal val="#ppt_h"/>
                                          </p:val>
                                        </p:tav>
                                      </p:tavLst>
                                    </p:anim>
                                    <p:animEffect transition="in" filter="fade">
                                      <p:cBhvr>
                                        <p:cTn id="78" dur="500"/>
                                        <p:tgtEl>
                                          <p:spTgt spid="29"/>
                                        </p:tgtEl>
                                      </p:cBhvr>
                                    </p:animEffect>
                                  </p:childTnLst>
                                </p:cTn>
                              </p:par>
                            </p:childTnLst>
                          </p:cTn>
                        </p:par>
                        <p:par>
                          <p:cTn id="79" fill="hold">
                            <p:stCondLst>
                              <p:cond delay="3500"/>
                            </p:stCondLst>
                            <p:childTnLst>
                              <p:par>
                                <p:cTn id="80" presetID="22" presetClass="entr" presetSubtype="8" fill="hold" nodeType="afterEffect">
                                  <p:stCondLst>
                                    <p:cond delay="0"/>
                                  </p:stCondLst>
                                  <p:childTnLst>
                                    <p:set>
                                      <p:cBhvr>
                                        <p:cTn id="81" dur="1" fill="hold">
                                          <p:stCondLst>
                                            <p:cond delay="0"/>
                                          </p:stCondLst>
                                        </p:cTn>
                                        <p:tgtEl>
                                          <p:spTgt spid="11"/>
                                        </p:tgtEl>
                                        <p:attrNameLst>
                                          <p:attrName>style.visibility</p:attrName>
                                        </p:attrNameLst>
                                      </p:cBhvr>
                                      <p:to>
                                        <p:strVal val="visible"/>
                                      </p:to>
                                    </p:set>
                                    <p:animEffect transition="in" filter="wipe(left)">
                                      <p:cBhvr>
                                        <p:cTn id="82" dur="500"/>
                                        <p:tgtEl>
                                          <p:spTgt spid="11"/>
                                        </p:tgtEl>
                                      </p:cBhvr>
                                    </p:animEffect>
                                  </p:childTnLst>
                                </p:cTn>
                              </p:par>
                              <p:par>
                                <p:cTn id="83" presetID="53" presetClass="entr" presetSubtype="16" fill="hold" grpId="0" nodeType="withEffect">
                                  <p:stCondLst>
                                    <p:cond delay="50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Effect transition="in" filter="fade">
                                      <p:cBhvr>
                                        <p:cTn id="87" dur="500"/>
                                        <p:tgtEl>
                                          <p:spTgt spid="18"/>
                                        </p:tgtEl>
                                      </p:cBhvr>
                                    </p:animEffect>
                                  </p:childTnLst>
                                </p:cTn>
                              </p:par>
                              <p:par>
                                <p:cTn id="88" presetID="53" presetClass="entr" presetSubtype="16" fill="hold" grpId="0" nodeType="withEffect">
                                  <p:stCondLst>
                                    <p:cond delay="500"/>
                                  </p:stCondLst>
                                  <p:childTnLst>
                                    <p:set>
                                      <p:cBhvr>
                                        <p:cTn id="89" dur="1" fill="hold">
                                          <p:stCondLst>
                                            <p:cond delay="0"/>
                                          </p:stCondLst>
                                        </p:cTn>
                                        <p:tgtEl>
                                          <p:spTgt spid="19"/>
                                        </p:tgtEl>
                                        <p:attrNameLst>
                                          <p:attrName>style.visibility</p:attrName>
                                        </p:attrNameLst>
                                      </p:cBhvr>
                                      <p:to>
                                        <p:strVal val="visible"/>
                                      </p:to>
                                    </p:set>
                                    <p:anim calcmode="lin" valueType="num">
                                      <p:cBhvr>
                                        <p:cTn id="90" dur="500" fill="hold"/>
                                        <p:tgtEl>
                                          <p:spTgt spid="19"/>
                                        </p:tgtEl>
                                        <p:attrNameLst>
                                          <p:attrName>ppt_w</p:attrName>
                                        </p:attrNameLst>
                                      </p:cBhvr>
                                      <p:tavLst>
                                        <p:tav tm="0">
                                          <p:val>
                                            <p:fltVal val="0"/>
                                          </p:val>
                                        </p:tav>
                                        <p:tav tm="100000">
                                          <p:val>
                                            <p:strVal val="#ppt_w"/>
                                          </p:val>
                                        </p:tav>
                                      </p:tavLst>
                                    </p:anim>
                                    <p:anim calcmode="lin" valueType="num">
                                      <p:cBhvr>
                                        <p:cTn id="91" dur="500" fill="hold"/>
                                        <p:tgtEl>
                                          <p:spTgt spid="19"/>
                                        </p:tgtEl>
                                        <p:attrNameLst>
                                          <p:attrName>ppt_h</p:attrName>
                                        </p:attrNameLst>
                                      </p:cBhvr>
                                      <p:tavLst>
                                        <p:tav tm="0">
                                          <p:val>
                                            <p:fltVal val="0"/>
                                          </p:val>
                                        </p:tav>
                                        <p:tav tm="100000">
                                          <p:val>
                                            <p:strVal val="#ppt_h"/>
                                          </p:val>
                                        </p:tav>
                                      </p:tavLst>
                                    </p:anim>
                                    <p:animEffect transition="in" filter="fade">
                                      <p:cBhvr>
                                        <p:cTn id="92" dur="500"/>
                                        <p:tgtEl>
                                          <p:spTgt spid="19"/>
                                        </p:tgtEl>
                                      </p:cBhvr>
                                    </p:animEffect>
                                  </p:childTnLst>
                                </p:cTn>
                              </p:par>
                              <p:par>
                                <p:cTn id="93" presetID="53" presetClass="entr" presetSubtype="16" fill="hold" grpId="0" nodeType="withEffect">
                                  <p:stCondLst>
                                    <p:cond delay="500"/>
                                  </p:stCondLst>
                                  <p:childTnLst>
                                    <p:set>
                                      <p:cBhvr>
                                        <p:cTn id="94" dur="1" fill="hold">
                                          <p:stCondLst>
                                            <p:cond delay="0"/>
                                          </p:stCondLst>
                                        </p:cTn>
                                        <p:tgtEl>
                                          <p:spTgt spid="30"/>
                                        </p:tgtEl>
                                        <p:attrNameLst>
                                          <p:attrName>style.visibility</p:attrName>
                                        </p:attrNameLst>
                                      </p:cBhvr>
                                      <p:to>
                                        <p:strVal val="visible"/>
                                      </p:to>
                                    </p:set>
                                    <p:anim calcmode="lin" valueType="num">
                                      <p:cBhvr>
                                        <p:cTn id="95" dur="500" fill="hold"/>
                                        <p:tgtEl>
                                          <p:spTgt spid="30"/>
                                        </p:tgtEl>
                                        <p:attrNameLst>
                                          <p:attrName>ppt_w</p:attrName>
                                        </p:attrNameLst>
                                      </p:cBhvr>
                                      <p:tavLst>
                                        <p:tav tm="0">
                                          <p:val>
                                            <p:fltVal val="0"/>
                                          </p:val>
                                        </p:tav>
                                        <p:tav tm="100000">
                                          <p:val>
                                            <p:strVal val="#ppt_w"/>
                                          </p:val>
                                        </p:tav>
                                      </p:tavLst>
                                    </p:anim>
                                    <p:anim calcmode="lin" valueType="num">
                                      <p:cBhvr>
                                        <p:cTn id="96" dur="500" fill="hold"/>
                                        <p:tgtEl>
                                          <p:spTgt spid="30"/>
                                        </p:tgtEl>
                                        <p:attrNameLst>
                                          <p:attrName>ppt_h</p:attrName>
                                        </p:attrNameLst>
                                      </p:cBhvr>
                                      <p:tavLst>
                                        <p:tav tm="0">
                                          <p:val>
                                            <p:fltVal val="0"/>
                                          </p:val>
                                        </p:tav>
                                        <p:tav tm="100000">
                                          <p:val>
                                            <p:strVal val="#ppt_h"/>
                                          </p:val>
                                        </p:tav>
                                      </p:tavLst>
                                    </p:anim>
                                    <p:animEffect transition="in" filter="fade">
                                      <p:cBhvr>
                                        <p:cTn id="97" dur="500"/>
                                        <p:tgtEl>
                                          <p:spTgt spid="30"/>
                                        </p:tgtEl>
                                      </p:cBhvr>
                                    </p:animEffect>
                                  </p:childTnLst>
                                </p:cTn>
                              </p:par>
                              <p:par>
                                <p:cTn id="98" presetID="53" presetClass="entr" presetSubtype="16" fill="hold" grpId="0" nodeType="withEffect">
                                  <p:stCondLst>
                                    <p:cond delay="500"/>
                                  </p:stCondLst>
                                  <p:childTnLst>
                                    <p:set>
                                      <p:cBhvr>
                                        <p:cTn id="99" dur="1" fill="hold">
                                          <p:stCondLst>
                                            <p:cond delay="0"/>
                                          </p:stCondLst>
                                        </p:cTn>
                                        <p:tgtEl>
                                          <p:spTgt spid="31"/>
                                        </p:tgtEl>
                                        <p:attrNameLst>
                                          <p:attrName>style.visibility</p:attrName>
                                        </p:attrNameLst>
                                      </p:cBhvr>
                                      <p:to>
                                        <p:strVal val="visible"/>
                                      </p:to>
                                    </p:set>
                                    <p:anim calcmode="lin" valueType="num">
                                      <p:cBhvr>
                                        <p:cTn id="100" dur="500" fill="hold"/>
                                        <p:tgtEl>
                                          <p:spTgt spid="31"/>
                                        </p:tgtEl>
                                        <p:attrNameLst>
                                          <p:attrName>ppt_w</p:attrName>
                                        </p:attrNameLst>
                                      </p:cBhvr>
                                      <p:tavLst>
                                        <p:tav tm="0">
                                          <p:val>
                                            <p:fltVal val="0"/>
                                          </p:val>
                                        </p:tav>
                                        <p:tav tm="100000">
                                          <p:val>
                                            <p:strVal val="#ppt_w"/>
                                          </p:val>
                                        </p:tav>
                                      </p:tavLst>
                                    </p:anim>
                                    <p:anim calcmode="lin" valueType="num">
                                      <p:cBhvr>
                                        <p:cTn id="101" dur="500" fill="hold"/>
                                        <p:tgtEl>
                                          <p:spTgt spid="31"/>
                                        </p:tgtEl>
                                        <p:attrNameLst>
                                          <p:attrName>ppt_h</p:attrName>
                                        </p:attrNameLst>
                                      </p:cBhvr>
                                      <p:tavLst>
                                        <p:tav tm="0">
                                          <p:val>
                                            <p:fltVal val="0"/>
                                          </p:val>
                                        </p:tav>
                                        <p:tav tm="100000">
                                          <p:val>
                                            <p:strVal val="#ppt_h"/>
                                          </p:val>
                                        </p:tav>
                                      </p:tavLst>
                                    </p:anim>
                                    <p:animEffect transition="in" filter="fade">
                                      <p:cBhvr>
                                        <p:cTn id="102" dur="500"/>
                                        <p:tgtEl>
                                          <p:spTgt spid="31"/>
                                        </p:tgtEl>
                                      </p:cBhvr>
                                    </p:animEffect>
                                  </p:childTnLst>
                                </p:cTn>
                              </p:par>
                            </p:childTnLst>
                          </p:cTn>
                        </p:par>
                        <p:par>
                          <p:cTn id="103" fill="hold">
                            <p:stCondLst>
                              <p:cond delay="4000"/>
                            </p:stCondLst>
                            <p:childTnLst>
                              <p:par>
                                <p:cTn id="104" presetID="22" presetClass="entr" presetSubtype="8" fill="hold" nodeType="afterEffect">
                                  <p:stCondLst>
                                    <p:cond delay="0"/>
                                  </p:stCondLst>
                                  <p:childTnLst>
                                    <p:set>
                                      <p:cBhvr>
                                        <p:cTn id="105" dur="1" fill="hold">
                                          <p:stCondLst>
                                            <p:cond delay="0"/>
                                          </p:stCondLst>
                                        </p:cTn>
                                        <p:tgtEl>
                                          <p:spTgt spid="15"/>
                                        </p:tgtEl>
                                        <p:attrNameLst>
                                          <p:attrName>style.visibility</p:attrName>
                                        </p:attrNameLst>
                                      </p:cBhvr>
                                      <p:to>
                                        <p:strVal val="visible"/>
                                      </p:to>
                                    </p:set>
                                    <p:animEffect transition="in" filter="wipe(left)">
                                      <p:cBhvr>
                                        <p:cTn id="106" dur="500"/>
                                        <p:tgtEl>
                                          <p:spTgt spid="15"/>
                                        </p:tgtEl>
                                      </p:cBhvr>
                                    </p:animEffect>
                                  </p:childTnLst>
                                </p:cTn>
                              </p:par>
                              <p:par>
                                <p:cTn id="107" presetID="53" presetClass="entr" presetSubtype="16" fill="hold" grpId="0" nodeType="withEffect">
                                  <p:stCondLst>
                                    <p:cond delay="500"/>
                                  </p:stCondLst>
                                  <p:childTnLst>
                                    <p:set>
                                      <p:cBhvr>
                                        <p:cTn id="108" dur="1" fill="hold">
                                          <p:stCondLst>
                                            <p:cond delay="0"/>
                                          </p:stCondLst>
                                        </p:cTn>
                                        <p:tgtEl>
                                          <p:spTgt spid="20"/>
                                        </p:tgtEl>
                                        <p:attrNameLst>
                                          <p:attrName>style.visibility</p:attrName>
                                        </p:attrNameLst>
                                      </p:cBhvr>
                                      <p:to>
                                        <p:strVal val="visible"/>
                                      </p:to>
                                    </p:set>
                                    <p:anim calcmode="lin" valueType="num">
                                      <p:cBhvr>
                                        <p:cTn id="109" dur="500" fill="hold"/>
                                        <p:tgtEl>
                                          <p:spTgt spid="20"/>
                                        </p:tgtEl>
                                        <p:attrNameLst>
                                          <p:attrName>ppt_w</p:attrName>
                                        </p:attrNameLst>
                                      </p:cBhvr>
                                      <p:tavLst>
                                        <p:tav tm="0">
                                          <p:val>
                                            <p:fltVal val="0"/>
                                          </p:val>
                                        </p:tav>
                                        <p:tav tm="100000">
                                          <p:val>
                                            <p:strVal val="#ppt_w"/>
                                          </p:val>
                                        </p:tav>
                                      </p:tavLst>
                                    </p:anim>
                                    <p:anim calcmode="lin" valueType="num">
                                      <p:cBhvr>
                                        <p:cTn id="110" dur="500" fill="hold"/>
                                        <p:tgtEl>
                                          <p:spTgt spid="20"/>
                                        </p:tgtEl>
                                        <p:attrNameLst>
                                          <p:attrName>ppt_h</p:attrName>
                                        </p:attrNameLst>
                                      </p:cBhvr>
                                      <p:tavLst>
                                        <p:tav tm="0">
                                          <p:val>
                                            <p:fltVal val="0"/>
                                          </p:val>
                                        </p:tav>
                                        <p:tav tm="100000">
                                          <p:val>
                                            <p:strVal val="#ppt_h"/>
                                          </p:val>
                                        </p:tav>
                                      </p:tavLst>
                                    </p:anim>
                                    <p:animEffect transition="in" filter="fade">
                                      <p:cBhvr>
                                        <p:cTn id="111" dur="500"/>
                                        <p:tgtEl>
                                          <p:spTgt spid="20"/>
                                        </p:tgtEl>
                                      </p:cBhvr>
                                    </p:animEffect>
                                  </p:childTnLst>
                                </p:cTn>
                              </p:par>
                              <p:par>
                                <p:cTn id="112" presetID="53" presetClass="entr" presetSubtype="16" fill="hold" grpId="0" nodeType="withEffect">
                                  <p:stCondLst>
                                    <p:cond delay="500"/>
                                  </p:stCondLst>
                                  <p:childTnLst>
                                    <p:set>
                                      <p:cBhvr>
                                        <p:cTn id="113" dur="1" fill="hold">
                                          <p:stCondLst>
                                            <p:cond delay="0"/>
                                          </p:stCondLst>
                                        </p:cTn>
                                        <p:tgtEl>
                                          <p:spTgt spid="21"/>
                                        </p:tgtEl>
                                        <p:attrNameLst>
                                          <p:attrName>style.visibility</p:attrName>
                                        </p:attrNameLst>
                                      </p:cBhvr>
                                      <p:to>
                                        <p:strVal val="visible"/>
                                      </p:to>
                                    </p:set>
                                    <p:anim calcmode="lin" valueType="num">
                                      <p:cBhvr>
                                        <p:cTn id="114" dur="500" fill="hold"/>
                                        <p:tgtEl>
                                          <p:spTgt spid="21"/>
                                        </p:tgtEl>
                                        <p:attrNameLst>
                                          <p:attrName>ppt_w</p:attrName>
                                        </p:attrNameLst>
                                      </p:cBhvr>
                                      <p:tavLst>
                                        <p:tav tm="0">
                                          <p:val>
                                            <p:fltVal val="0"/>
                                          </p:val>
                                        </p:tav>
                                        <p:tav tm="100000">
                                          <p:val>
                                            <p:strVal val="#ppt_w"/>
                                          </p:val>
                                        </p:tav>
                                      </p:tavLst>
                                    </p:anim>
                                    <p:anim calcmode="lin" valueType="num">
                                      <p:cBhvr>
                                        <p:cTn id="115" dur="500" fill="hold"/>
                                        <p:tgtEl>
                                          <p:spTgt spid="21"/>
                                        </p:tgtEl>
                                        <p:attrNameLst>
                                          <p:attrName>ppt_h</p:attrName>
                                        </p:attrNameLst>
                                      </p:cBhvr>
                                      <p:tavLst>
                                        <p:tav tm="0">
                                          <p:val>
                                            <p:fltVal val="0"/>
                                          </p:val>
                                        </p:tav>
                                        <p:tav tm="100000">
                                          <p:val>
                                            <p:strVal val="#ppt_h"/>
                                          </p:val>
                                        </p:tav>
                                      </p:tavLst>
                                    </p:anim>
                                    <p:animEffect transition="in" filter="fade">
                                      <p:cBhvr>
                                        <p:cTn id="116" dur="500"/>
                                        <p:tgtEl>
                                          <p:spTgt spid="21"/>
                                        </p:tgtEl>
                                      </p:cBhvr>
                                    </p:animEffect>
                                  </p:childTnLst>
                                </p:cTn>
                              </p:par>
                              <p:par>
                                <p:cTn id="117" presetID="53" presetClass="entr" presetSubtype="16" fill="hold" grpId="0" nodeType="withEffect">
                                  <p:stCondLst>
                                    <p:cond delay="500"/>
                                  </p:stCondLst>
                                  <p:childTnLst>
                                    <p:set>
                                      <p:cBhvr>
                                        <p:cTn id="118" dur="1" fill="hold">
                                          <p:stCondLst>
                                            <p:cond delay="0"/>
                                          </p:stCondLst>
                                        </p:cTn>
                                        <p:tgtEl>
                                          <p:spTgt spid="32"/>
                                        </p:tgtEl>
                                        <p:attrNameLst>
                                          <p:attrName>style.visibility</p:attrName>
                                        </p:attrNameLst>
                                      </p:cBhvr>
                                      <p:to>
                                        <p:strVal val="visible"/>
                                      </p:to>
                                    </p:set>
                                    <p:anim calcmode="lin" valueType="num">
                                      <p:cBhvr>
                                        <p:cTn id="119" dur="500" fill="hold"/>
                                        <p:tgtEl>
                                          <p:spTgt spid="32"/>
                                        </p:tgtEl>
                                        <p:attrNameLst>
                                          <p:attrName>ppt_w</p:attrName>
                                        </p:attrNameLst>
                                      </p:cBhvr>
                                      <p:tavLst>
                                        <p:tav tm="0">
                                          <p:val>
                                            <p:fltVal val="0"/>
                                          </p:val>
                                        </p:tav>
                                        <p:tav tm="100000">
                                          <p:val>
                                            <p:strVal val="#ppt_w"/>
                                          </p:val>
                                        </p:tav>
                                      </p:tavLst>
                                    </p:anim>
                                    <p:anim calcmode="lin" valueType="num">
                                      <p:cBhvr>
                                        <p:cTn id="120" dur="500" fill="hold"/>
                                        <p:tgtEl>
                                          <p:spTgt spid="32"/>
                                        </p:tgtEl>
                                        <p:attrNameLst>
                                          <p:attrName>ppt_h</p:attrName>
                                        </p:attrNameLst>
                                      </p:cBhvr>
                                      <p:tavLst>
                                        <p:tav tm="0">
                                          <p:val>
                                            <p:fltVal val="0"/>
                                          </p:val>
                                        </p:tav>
                                        <p:tav tm="100000">
                                          <p:val>
                                            <p:strVal val="#ppt_h"/>
                                          </p:val>
                                        </p:tav>
                                      </p:tavLst>
                                    </p:anim>
                                    <p:animEffect transition="in" filter="fade">
                                      <p:cBhvr>
                                        <p:cTn id="121" dur="500"/>
                                        <p:tgtEl>
                                          <p:spTgt spid="32"/>
                                        </p:tgtEl>
                                      </p:cBhvr>
                                    </p:animEffect>
                                  </p:childTnLst>
                                </p:cTn>
                              </p:par>
                              <p:par>
                                <p:cTn id="122" presetID="53" presetClass="entr" presetSubtype="16" fill="hold" grpId="0" nodeType="withEffect">
                                  <p:stCondLst>
                                    <p:cond delay="500"/>
                                  </p:stCondLst>
                                  <p:childTnLst>
                                    <p:set>
                                      <p:cBhvr>
                                        <p:cTn id="123" dur="1" fill="hold">
                                          <p:stCondLst>
                                            <p:cond delay="0"/>
                                          </p:stCondLst>
                                        </p:cTn>
                                        <p:tgtEl>
                                          <p:spTgt spid="33"/>
                                        </p:tgtEl>
                                        <p:attrNameLst>
                                          <p:attrName>style.visibility</p:attrName>
                                        </p:attrNameLst>
                                      </p:cBhvr>
                                      <p:to>
                                        <p:strVal val="visible"/>
                                      </p:to>
                                    </p:set>
                                    <p:anim calcmode="lin" valueType="num">
                                      <p:cBhvr>
                                        <p:cTn id="124" dur="500" fill="hold"/>
                                        <p:tgtEl>
                                          <p:spTgt spid="33"/>
                                        </p:tgtEl>
                                        <p:attrNameLst>
                                          <p:attrName>ppt_w</p:attrName>
                                        </p:attrNameLst>
                                      </p:cBhvr>
                                      <p:tavLst>
                                        <p:tav tm="0">
                                          <p:val>
                                            <p:fltVal val="0"/>
                                          </p:val>
                                        </p:tav>
                                        <p:tav tm="100000">
                                          <p:val>
                                            <p:strVal val="#ppt_w"/>
                                          </p:val>
                                        </p:tav>
                                      </p:tavLst>
                                    </p:anim>
                                    <p:anim calcmode="lin" valueType="num">
                                      <p:cBhvr>
                                        <p:cTn id="125" dur="500" fill="hold"/>
                                        <p:tgtEl>
                                          <p:spTgt spid="33"/>
                                        </p:tgtEl>
                                        <p:attrNameLst>
                                          <p:attrName>ppt_h</p:attrName>
                                        </p:attrNameLst>
                                      </p:cBhvr>
                                      <p:tavLst>
                                        <p:tav tm="0">
                                          <p:val>
                                            <p:fltVal val="0"/>
                                          </p:val>
                                        </p:tav>
                                        <p:tav tm="100000">
                                          <p:val>
                                            <p:strVal val="#ppt_h"/>
                                          </p:val>
                                        </p:tav>
                                      </p:tavLst>
                                    </p:anim>
                                    <p:animEffect transition="in" filter="fade">
                                      <p:cBhvr>
                                        <p:cTn id="126"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p:bldP spid="16" grpId="0" animBg="1"/>
      <p:bldP spid="17" grpId="0"/>
      <p:bldP spid="18" grpId="0" animBg="1"/>
      <p:bldP spid="19" grpId="0"/>
      <p:bldP spid="20" grpId="0" animBg="1"/>
      <p:bldP spid="21" grpId="0"/>
      <p:bldP spid="22" grpId="0" animBg="1"/>
      <p:bldP spid="22" grpId="1" animBg="1"/>
      <p:bldP spid="23" grpId="0" animBg="1"/>
      <p:bldP spid="24" grpId="0"/>
      <p:bldP spid="25" grpId="0"/>
      <p:bldP spid="26" grpId="0"/>
      <p:bldP spid="27" grpId="0"/>
      <p:bldP spid="28" grpId="0"/>
      <p:bldP spid="29" grpId="0"/>
      <p:bldP spid="30" grpId="0"/>
      <p:bldP spid="31" grpId="0"/>
      <p:bldP spid="32" grpId="0"/>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图表 1"/>
          <p:cNvGraphicFramePr/>
          <p:nvPr/>
        </p:nvGraphicFramePr>
        <p:xfrm>
          <a:off x="519155" y="1644647"/>
          <a:ext cx="4409661" cy="2049394"/>
        </p:xfrm>
        <a:graphic>
          <a:graphicData uri="http://schemas.openxmlformats.org/drawingml/2006/chart">
            <c:chart xmlns:c="http://schemas.openxmlformats.org/drawingml/2006/chart" xmlns:r="http://schemas.openxmlformats.org/officeDocument/2006/relationships" r:id="rId2"/>
          </a:graphicData>
        </a:graphic>
      </p:graphicFrame>
      <p:sp>
        <p:nvSpPr>
          <p:cNvPr id="17" name="文本框 16"/>
          <p:cNvSpPr txBox="1"/>
          <p:nvPr/>
        </p:nvSpPr>
        <p:spPr>
          <a:xfrm>
            <a:off x="2995474" y="3713029"/>
            <a:ext cx="2720136" cy="207749"/>
          </a:xfrm>
          <a:prstGeom prst="rect">
            <a:avLst/>
          </a:prstGeom>
          <a:noFill/>
        </p:spPr>
        <p:txBody>
          <a:bodyPr wrap="square" lIns="68580" tIns="34290" rIns="68580" bIns="34290" rtlCol="0">
            <a:spAutoFit/>
          </a:bodyPr>
          <a:lstStyle/>
          <a:p>
            <a:pPr algn="ctr" defTabSz="685800">
              <a:defRPr/>
            </a:pPr>
            <a:r>
              <a:rPr lang="en-US" altLang="zh-CN" sz="900" kern="0" dirty="0">
                <a:solidFill>
                  <a:srgbClr val="3A3A3A"/>
                </a:solidFill>
              </a:rPr>
              <a:t>Message 02</a:t>
            </a:r>
            <a:endParaRPr lang="zh-CN" altLang="en-US" sz="900" kern="0" dirty="0">
              <a:solidFill>
                <a:srgbClr val="3A3A3A"/>
              </a:solidFill>
            </a:endParaRPr>
          </a:p>
        </p:txBody>
      </p:sp>
      <p:sp>
        <p:nvSpPr>
          <p:cNvPr id="18" name="文本框 17"/>
          <p:cNvSpPr txBox="1"/>
          <p:nvPr/>
        </p:nvSpPr>
        <p:spPr>
          <a:xfrm>
            <a:off x="1480148" y="3713029"/>
            <a:ext cx="2720136" cy="207749"/>
          </a:xfrm>
          <a:prstGeom prst="rect">
            <a:avLst/>
          </a:prstGeom>
          <a:noFill/>
        </p:spPr>
        <p:txBody>
          <a:bodyPr wrap="square" lIns="68580" tIns="34290" rIns="68580" bIns="34290" rtlCol="0">
            <a:spAutoFit/>
          </a:bodyPr>
          <a:lstStyle/>
          <a:p>
            <a:pPr algn="ctr" defTabSz="685800">
              <a:defRPr/>
            </a:pPr>
            <a:r>
              <a:rPr lang="en-US" altLang="zh-CN" sz="900" kern="0" dirty="0">
                <a:solidFill>
                  <a:srgbClr val="3A3A3A"/>
                </a:solidFill>
              </a:rPr>
              <a:t>Message 02</a:t>
            </a:r>
            <a:endParaRPr lang="zh-CN" altLang="en-US" sz="900" kern="0" dirty="0">
              <a:solidFill>
                <a:srgbClr val="3A3A3A"/>
              </a:solidFill>
            </a:endParaRPr>
          </a:p>
        </p:txBody>
      </p:sp>
      <p:sp>
        <p:nvSpPr>
          <p:cNvPr id="20" name="矩形 19"/>
          <p:cNvSpPr/>
          <p:nvPr/>
        </p:nvSpPr>
        <p:spPr>
          <a:xfrm>
            <a:off x="811051" y="3763923"/>
            <a:ext cx="126119" cy="91591"/>
          </a:xfrm>
          <a:prstGeom prst="rect">
            <a:avLst/>
          </a:prstGeom>
          <a:solidFill>
            <a:srgbClr val="3A3A3A"/>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1" name="矩形 20"/>
          <p:cNvSpPr/>
          <p:nvPr/>
        </p:nvSpPr>
        <p:spPr>
          <a:xfrm>
            <a:off x="2285338" y="3763923"/>
            <a:ext cx="126119" cy="91591"/>
          </a:xfrm>
          <a:prstGeom prst="rect">
            <a:avLst/>
          </a:prstGeom>
          <a:solidFill>
            <a:srgbClr val="404040"/>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2" name="矩形 21"/>
          <p:cNvSpPr/>
          <p:nvPr/>
        </p:nvSpPr>
        <p:spPr>
          <a:xfrm>
            <a:off x="3800663" y="3763923"/>
            <a:ext cx="126119" cy="91591"/>
          </a:xfrm>
          <a:prstGeom prst="rect">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p>
        </p:txBody>
      </p:sp>
      <p:sp>
        <p:nvSpPr>
          <p:cNvPr id="24" name="KSO_Shape"/>
          <p:cNvSpPr/>
          <p:nvPr/>
        </p:nvSpPr>
        <p:spPr>
          <a:xfrm>
            <a:off x="2557249" y="1622791"/>
            <a:ext cx="565934" cy="379176"/>
          </a:xfrm>
          <a:prstGeom prst="wedgeRectCallout">
            <a:avLst>
              <a:gd name="adj1" fmla="val 33601"/>
              <a:gd name="adj2" fmla="val 9372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anchor="ct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dirty="0">
              <a:solidFill>
                <a:srgbClr val="FFFFFF"/>
              </a:solidFill>
            </a:endParaRPr>
          </a:p>
        </p:txBody>
      </p:sp>
      <p:sp>
        <p:nvSpPr>
          <p:cNvPr id="29" name="文本框 28"/>
          <p:cNvSpPr txBox="1"/>
          <p:nvPr/>
        </p:nvSpPr>
        <p:spPr>
          <a:xfrm>
            <a:off x="1196796" y="1667782"/>
            <a:ext cx="3286840" cy="315471"/>
          </a:xfrm>
          <a:prstGeom prst="rect">
            <a:avLst/>
          </a:prstGeom>
          <a:noFill/>
        </p:spPr>
        <p:txBody>
          <a:bodyPr wrap="square" lIns="68580" tIns="34290" rIns="68580" bIns="34290" rtlCol="0">
            <a:spAutoFit/>
          </a:bodyPr>
          <a:lstStyle>
            <a:defPPr>
              <a:defRPr lang="zh-CN"/>
            </a:defPPr>
            <a:lvl1pPr algn="ctr">
              <a:defRPr sz="1600" b="1">
                <a:solidFill>
                  <a:schemeClr val="bg1"/>
                </a:solidFill>
              </a:defRPr>
            </a:lvl1pPr>
          </a:lstStyle>
          <a:p>
            <a:r>
              <a:rPr lang="en-US" altLang="zh-CN" dirty="0"/>
              <a:t>NO.2</a:t>
            </a:r>
            <a:endParaRPr lang="zh-CN" altLang="en-US" dirty="0"/>
          </a:p>
        </p:txBody>
      </p:sp>
      <p:sp>
        <p:nvSpPr>
          <p:cNvPr id="15" name="文本框 14"/>
          <p:cNvSpPr txBox="1"/>
          <p:nvPr/>
        </p:nvSpPr>
        <p:spPr>
          <a:xfrm>
            <a:off x="5459097" y="2051155"/>
            <a:ext cx="3044824" cy="1509837"/>
          </a:xfrm>
          <a:prstGeom prst="rect">
            <a:avLst/>
          </a:prstGeom>
          <a:noFill/>
        </p:spPr>
        <p:txBody>
          <a:bodyPr wrap="square" lIns="68580" tIns="34290" rIns="68580" bIns="34290" rtlCol="0">
            <a:spAutoFit/>
          </a:bodyPr>
          <a:lstStyle/>
          <a:p>
            <a:pPr algn="just">
              <a:lnSpc>
                <a:spcPct val="130000"/>
              </a:lnSpc>
            </a:pPr>
            <a:r>
              <a:rPr lang="en-US" altLang="zh-CN" sz="1050" dirty="0">
                <a:solidFill>
                  <a:schemeClr val="bg1">
                    <a:lumMod val="50000"/>
                  </a:schemeClr>
                </a:solidFill>
                <a:latin typeface="黑体" panose="02010600030101010101" charset="-122"/>
                <a:ea typeface="黑体" panose="02010600030101010101" charset="-122"/>
              </a:rPr>
              <a:t>您的内容打在这里，或者通过复制您的文本后，在此框中选择粘贴，并选择只保留文字。您的内容打在这里，或者通过复制您的文本后，在此框中您的内容打在这里，或者通过复制您的文本后，在此框中选择粘贴，并选择只保留文字。您的内容打在这里，或者通过复制您的文本后，在此框中</a:t>
            </a:r>
          </a:p>
        </p:txBody>
      </p:sp>
      <p:sp>
        <p:nvSpPr>
          <p:cNvPr id="23" name="文本框 22"/>
          <p:cNvSpPr txBox="1"/>
          <p:nvPr/>
        </p:nvSpPr>
        <p:spPr>
          <a:xfrm>
            <a:off x="5516246" y="1644647"/>
            <a:ext cx="2720136" cy="388620"/>
          </a:xfrm>
          <a:prstGeom prst="rect">
            <a:avLst/>
          </a:prstGeom>
          <a:solidFill>
            <a:schemeClr val="accent1"/>
          </a:solidFill>
        </p:spPr>
        <p:txBody>
          <a:bodyPr wrap="square" lIns="68580" tIns="34290" rIns="68580" bIns="34290" rtlCol="0">
            <a:spAutoFit/>
          </a:bodyPr>
          <a:lstStyle/>
          <a:p>
            <a:pPr algn="ctr" defTabSz="685800">
              <a:defRPr/>
            </a:pPr>
            <a:r>
              <a:rPr lang="en-US" altLang="zh-CN" sz="2100" kern="0" dirty="0">
                <a:solidFill>
                  <a:schemeClr val="bg1"/>
                </a:solidFill>
                <a:latin typeface="黑体" panose="02010600030101010101" charset="-122"/>
                <a:ea typeface="黑体" panose="02010600030101010101" charset="-122"/>
              </a:rPr>
              <a:t>此处添加标题</a:t>
            </a:r>
          </a:p>
        </p:txBody>
      </p:sp>
      <p:sp>
        <p:nvSpPr>
          <p:cNvPr id="12" name="文本框 11"/>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14:prism isInverted="1"/>
      </p:transition>
    </mc:Choice>
    <mc:Fallback xmlns="">
      <p:transition spd="slow" advClick="0" advTm="0">
        <p:fade/>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矩形 13"/>
          <p:cNvSpPr/>
          <p:nvPr/>
        </p:nvSpPr>
        <p:spPr>
          <a:xfrm>
            <a:off x="596" y="3003798"/>
            <a:ext cx="9142810" cy="2139702"/>
          </a:xfrm>
          <a:prstGeom prst="rect">
            <a:avLst/>
          </a:prstGeom>
          <a:solidFill>
            <a:schemeClr val="accent1"/>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p>
        </p:txBody>
      </p:sp>
      <p:pic>
        <p:nvPicPr>
          <p:cNvPr id="5" name="Picture 2"/>
          <p:cNvPicPr>
            <a:picLocks noChangeAspect="1" noChangeArrowheads="1"/>
          </p:cNvPicPr>
          <p:nvPr/>
        </p:nvPicPr>
        <p:blipFill>
          <a:blip r:embed="rId3" cstate="print">
            <a:extLst>
              <a:ext uri="{28A0092B-C50C-407E-A947-70E740481C1C}">
                <a14:useLocalDpi xmlns:a14="http://schemas.microsoft.com/office/drawing/2010/main" val="0"/>
              </a:ext>
            </a:extLst>
          </a:blip>
          <a:stretch>
            <a:fillRect/>
          </a:stretch>
        </p:blipFill>
        <p:spPr bwMode="auto">
          <a:xfrm>
            <a:off x="6516216" y="1399157"/>
            <a:ext cx="1728192" cy="1080120"/>
          </a:xfrm>
          <a:prstGeom prst="round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6" name="Picture 2"/>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876009" y="1339990"/>
            <a:ext cx="1727348" cy="1152128"/>
          </a:xfrm>
          <a:prstGeom prst="round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7" name="Picture 2"/>
          <p:cNvPicPr>
            <a:picLocks noChangeAspect="1" noChangeArrowheads="1"/>
          </p:cNvPicPr>
          <p:nvPr/>
        </p:nvPicPr>
        <p:blipFill>
          <a:blip r:embed="rId5" cstate="print">
            <a:extLst>
              <a:ext uri="{28A0092B-C50C-407E-A947-70E740481C1C}">
                <a14:useLocalDpi xmlns:a14="http://schemas.microsoft.com/office/drawing/2010/main" val="0"/>
              </a:ext>
            </a:extLst>
          </a:blip>
          <a:stretch>
            <a:fillRect/>
          </a:stretch>
        </p:blipFill>
        <p:spPr bwMode="auto">
          <a:xfrm>
            <a:off x="2769078" y="1375994"/>
            <a:ext cx="1728192" cy="1080120"/>
          </a:xfrm>
          <a:prstGeom prst="roundRect">
            <a:avLst/>
          </a:prstGeom>
          <a:noFill/>
          <a:effectLst>
            <a:outerShdw blurRad="50800" dist="38100" dir="2700000" algn="tl" rotWithShape="0">
              <a:prstClr val="black">
                <a:alpha val="40000"/>
              </a:prstClr>
            </a:outerShdw>
          </a:effectLst>
          <a:extLst>
            <a:ext uri="{909E8E84-426E-40DD-AFC4-6F175D3DCCD1}">
              <a14:hiddenFill xmlns:a14="http://schemas.microsoft.com/office/drawing/2010/main">
                <a:solidFill>
                  <a:srgbClr val="FFFFFF"/>
                </a:solidFill>
              </a14:hiddenFill>
            </a:ext>
          </a:extLst>
        </p:spPr>
      </p:pic>
      <p:sp>
        <p:nvSpPr>
          <p:cNvPr id="8" name="圆角矩形 7"/>
          <p:cNvSpPr/>
          <p:nvPr/>
        </p:nvSpPr>
        <p:spPr>
          <a:xfrm>
            <a:off x="4640466" y="1341423"/>
            <a:ext cx="1728192" cy="1152128"/>
          </a:xfrm>
          <a:prstGeom prst="roundRect">
            <a:avLst/>
          </a:prstGeom>
          <a:solidFill>
            <a:schemeClr val="accent2"/>
          </a:solidFill>
          <a:ln>
            <a:noFill/>
          </a:ln>
          <a:effectLst>
            <a:outerShdw blurRad="152400" dist="63500" dir="2700000" sx="101000" sy="101000" algn="tl" rotWithShape="0">
              <a:prstClr val="black">
                <a:alpha val="21000"/>
              </a:prstClr>
            </a:outerShdw>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68580" tIns="34290" rIns="68580" bIns="34290" numCol="1" spcCol="0" rtlCol="0" fromWordArt="0" anchor="ctr" anchorCtr="0" forceAA="0" compatLnSpc="1">
            <a:noAutofit/>
          </a:bodyPr>
          <a:lstStyle/>
          <a:p>
            <a:pPr algn="ctr"/>
            <a:endParaRPr lang="zh-CN" altLang="en-US" sz="1015"/>
          </a:p>
        </p:txBody>
      </p:sp>
      <p:sp>
        <p:nvSpPr>
          <p:cNvPr id="9" name="TextBox 8"/>
          <p:cNvSpPr txBox="1"/>
          <p:nvPr/>
        </p:nvSpPr>
        <p:spPr>
          <a:xfrm>
            <a:off x="5126520" y="1570633"/>
            <a:ext cx="1242138" cy="600164"/>
          </a:xfrm>
          <a:prstGeom prst="rect">
            <a:avLst/>
          </a:prstGeom>
          <a:noFill/>
        </p:spPr>
        <p:txBody>
          <a:bodyPr wrap="square" rtlCol="0">
            <a:spAutoFit/>
          </a:bodyPr>
          <a:lstStyle/>
          <a:p>
            <a:r>
              <a:rPr lang="en-US" altLang="zh-CN" sz="3300" dirty="0">
                <a:solidFill>
                  <a:schemeClr val="bg1"/>
                </a:solidFill>
              </a:rPr>
              <a:t>logo</a:t>
            </a:r>
            <a:endParaRPr lang="zh-CN" altLang="en-US" sz="3300" dirty="0">
              <a:solidFill>
                <a:schemeClr val="bg1"/>
              </a:solidFill>
            </a:endParaRPr>
          </a:p>
        </p:txBody>
      </p:sp>
      <p:sp>
        <p:nvSpPr>
          <p:cNvPr id="12" name="矩形 11"/>
          <p:cNvSpPr/>
          <p:nvPr/>
        </p:nvSpPr>
        <p:spPr>
          <a:xfrm>
            <a:off x="762544" y="3330375"/>
            <a:ext cx="1954277" cy="323165"/>
          </a:xfrm>
          <a:prstGeom prst="rect">
            <a:avLst/>
          </a:prstGeom>
        </p:spPr>
        <p:txBody>
          <a:bodyPr wrap="square">
            <a:spAutoFit/>
          </a:bodyPr>
          <a:lstStyle/>
          <a:p>
            <a:pPr lvl="0" algn="ctr"/>
            <a:r>
              <a:rPr lang="zh-CN" altLang="en-US" sz="1500" b="1" dirty="0">
                <a:solidFill>
                  <a:schemeClr val="bg1"/>
                </a:solidFill>
                <a:latin typeface="微软雅黑" panose="020B0503020204020204" pitchFamily="34" charset="-122"/>
                <a:ea typeface="微软雅黑" panose="020B0503020204020204" pitchFamily="34" charset="-122"/>
              </a:rPr>
              <a:t>某集团有限公司</a:t>
            </a:r>
          </a:p>
        </p:txBody>
      </p:sp>
      <p:sp>
        <p:nvSpPr>
          <p:cNvPr id="13" name="矩形 12"/>
          <p:cNvSpPr/>
          <p:nvPr/>
        </p:nvSpPr>
        <p:spPr>
          <a:xfrm>
            <a:off x="1005846" y="3651870"/>
            <a:ext cx="7346574" cy="867930"/>
          </a:xfrm>
          <a:prstGeom prst="rect">
            <a:avLst/>
          </a:prstGeom>
        </p:spPr>
        <p:txBody>
          <a:bodyPr wrap="square">
            <a:spAutoFit/>
          </a:bodyPr>
          <a:lstStyle/>
          <a:p>
            <a:pPr>
              <a:lnSpc>
                <a:spcPct val="120000"/>
              </a:lnSpc>
            </a:pPr>
            <a:r>
              <a:rPr lang="zh-CN" altLang="en-US" sz="1050" dirty="0">
                <a:solidFill>
                  <a:schemeClr val="bg1"/>
                </a:solidFill>
                <a:latin typeface="微软雅黑" panose="020B0503020204020204" pitchFamily="34" charset="-122"/>
                <a:ea typeface="微软雅黑" panose="020B0503020204020204" pitchFamily="34" charset="-122"/>
              </a:rPr>
              <a:t>右键点击图片，选择“更改图片”即可更换成您的图片，右键点击图片，选择“更换图片”即可更换成您的图片。右键点击图片，选择“更改图片”即可更换成您的图片，右键点击图片，选择“更换图片”即可更换成您的图片。 。右键点击图片，选择“更改图片”即可更换成您的图片，右键点击图片，选择“更换图片”即可更换成您的图片。</a:t>
            </a:r>
          </a:p>
          <a:p>
            <a:pPr>
              <a:lnSpc>
                <a:spcPct val="120000"/>
              </a:lnSpc>
            </a:pPr>
            <a:endParaRPr lang="zh-CN" altLang="en-US" sz="1050" dirty="0">
              <a:solidFill>
                <a:schemeClr val="bg1"/>
              </a:solidFill>
              <a:latin typeface="微软雅黑" panose="020B0503020204020204" pitchFamily="34" charset="-122"/>
              <a:ea typeface="微软雅黑" panose="020B0503020204020204" pitchFamily="34" charset="-122"/>
            </a:endParaRPr>
          </a:p>
        </p:txBody>
      </p:sp>
      <p:cxnSp>
        <p:nvCxnSpPr>
          <p:cNvPr id="15" name="直接连接符 14"/>
          <p:cNvCxnSpPr/>
          <p:nvPr/>
        </p:nvCxnSpPr>
        <p:spPr>
          <a:xfrm>
            <a:off x="2789802" y="3480416"/>
            <a:ext cx="5454606"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16" name="图片 15"/>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14:prism isInverted="1"/>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0-#ppt_w/2"/>
                                          </p:val>
                                        </p:tav>
                                        <p:tav tm="100000">
                                          <p:val>
                                            <p:strVal val="#ppt_x"/>
                                          </p:val>
                                        </p:tav>
                                      </p:tavLst>
                                    </p:anim>
                                    <p:anim calcmode="lin" valueType="num">
                                      <p:cBhvr additive="base">
                                        <p:cTn id="8" dur="500" fill="hold"/>
                                        <p:tgtEl>
                                          <p:spTgt spid="6"/>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nodeType="afterEffect">
                                  <p:stCondLst>
                                    <p:cond delay="0"/>
                                  </p:stCondLst>
                                  <p:childTnLst>
                                    <p:set>
                                      <p:cBhvr>
                                        <p:cTn id="11" dur="1" fill="hold">
                                          <p:stCondLst>
                                            <p:cond delay="0"/>
                                          </p:stCondLst>
                                        </p:cTn>
                                        <p:tgtEl>
                                          <p:spTgt spid="7"/>
                                        </p:tgtEl>
                                        <p:attrNameLst>
                                          <p:attrName>style.visibility</p:attrName>
                                        </p:attrNameLst>
                                      </p:cBhvr>
                                      <p:to>
                                        <p:strVal val="visible"/>
                                      </p:to>
                                    </p:set>
                                    <p:anim calcmode="lin" valueType="num">
                                      <p:cBhvr additive="base">
                                        <p:cTn id="12" dur="500" fill="hold"/>
                                        <p:tgtEl>
                                          <p:spTgt spid="7"/>
                                        </p:tgtEl>
                                        <p:attrNameLst>
                                          <p:attrName>ppt_x</p:attrName>
                                        </p:attrNameLst>
                                      </p:cBhvr>
                                      <p:tavLst>
                                        <p:tav tm="0">
                                          <p:val>
                                            <p:strVal val="0-#ppt_w/2"/>
                                          </p:val>
                                        </p:tav>
                                        <p:tav tm="100000">
                                          <p:val>
                                            <p:strVal val="#ppt_x"/>
                                          </p:val>
                                        </p:tav>
                                      </p:tavLst>
                                    </p:anim>
                                    <p:anim calcmode="lin" valueType="num">
                                      <p:cBhvr additive="base">
                                        <p:cTn id="13" dur="500" fill="hold"/>
                                        <p:tgtEl>
                                          <p:spTgt spid="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additive="base">
                                        <p:cTn id="17" dur="500" fill="hold"/>
                                        <p:tgtEl>
                                          <p:spTgt spid="8"/>
                                        </p:tgtEl>
                                        <p:attrNameLst>
                                          <p:attrName>ppt_x</p:attrName>
                                        </p:attrNameLst>
                                      </p:cBhvr>
                                      <p:tavLst>
                                        <p:tav tm="0">
                                          <p:val>
                                            <p:strVal val="0-#ppt_w/2"/>
                                          </p:val>
                                        </p:tav>
                                        <p:tav tm="100000">
                                          <p:val>
                                            <p:strVal val="#ppt_x"/>
                                          </p:val>
                                        </p:tav>
                                      </p:tavLst>
                                    </p:anim>
                                    <p:anim calcmode="lin" valueType="num">
                                      <p:cBhvr additive="base">
                                        <p:cTn id="18" dur="500" fill="hold"/>
                                        <p:tgtEl>
                                          <p:spTgt spid="8"/>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nodeType="afterEffect">
                                  <p:stCondLst>
                                    <p:cond delay="0"/>
                                  </p:stCondLst>
                                  <p:childTnLst>
                                    <p:set>
                                      <p:cBhvr>
                                        <p:cTn id="21" dur="1" fill="hold">
                                          <p:stCondLst>
                                            <p:cond delay="0"/>
                                          </p:stCondLst>
                                        </p:cTn>
                                        <p:tgtEl>
                                          <p:spTgt spid="5"/>
                                        </p:tgtEl>
                                        <p:attrNameLst>
                                          <p:attrName>style.visibility</p:attrName>
                                        </p:attrNameLst>
                                      </p:cBhvr>
                                      <p:to>
                                        <p:strVal val="visible"/>
                                      </p:to>
                                    </p:set>
                                    <p:anim calcmode="lin" valueType="num">
                                      <p:cBhvr additive="base">
                                        <p:cTn id="22" dur="500" fill="hold"/>
                                        <p:tgtEl>
                                          <p:spTgt spid="5"/>
                                        </p:tgtEl>
                                        <p:attrNameLst>
                                          <p:attrName>ppt_x</p:attrName>
                                        </p:attrNameLst>
                                      </p:cBhvr>
                                      <p:tavLst>
                                        <p:tav tm="0">
                                          <p:val>
                                            <p:strVal val="0-#ppt_w/2"/>
                                          </p:val>
                                        </p:tav>
                                        <p:tav tm="100000">
                                          <p:val>
                                            <p:strVal val="#ppt_x"/>
                                          </p:val>
                                        </p:tav>
                                      </p:tavLst>
                                    </p:anim>
                                    <p:anim calcmode="lin" valueType="num">
                                      <p:cBhvr additive="base">
                                        <p:cTn id="23" dur="500" fill="hold"/>
                                        <p:tgtEl>
                                          <p:spTgt spid="5"/>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41" presetClass="entr" presetSubtype="0" fill="hold" grpId="0" nodeType="afterEffect">
                                  <p:stCondLst>
                                    <p:cond delay="0"/>
                                  </p:stCondLst>
                                  <p:iterate type="lt">
                                    <p:tmPct val="10000"/>
                                  </p:iterate>
                                  <p:childTnLst>
                                    <p:set>
                                      <p:cBhvr>
                                        <p:cTn id="26" dur="1" fill="hold">
                                          <p:stCondLst>
                                            <p:cond delay="0"/>
                                          </p:stCondLst>
                                        </p:cTn>
                                        <p:tgtEl>
                                          <p:spTgt spid="9"/>
                                        </p:tgtEl>
                                        <p:attrNameLst>
                                          <p:attrName>style.visibility</p:attrName>
                                        </p:attrNameLst>
                                      </p:cBhvr>
                                      <p:to>
                                        <p:strVal val="visible"/>
                                      </p:to>
                                    </p:set>
                                    <p:anim calcmode="lin" valueType="num">
                                      <p:cBhvr>
                                        <p:cTn id="27" dur="500" fill="hold"/>
                                        <p:tgtEl>
                                          <p:spTgt spid="9"/>
                                        </p:tgtEl>
                                        <p:attrNameLst>
                                          <p:attrName>ppt_x</p:attrName>
                                        </p:attrNameLst>
                                      </p:cBhvr>
                                      <p:tavLst>
                                        <p:tav tm="0">
                                          <p:val>
                                            <p:strVal val="#ppt_x"/>
                                          </p:val>
                                        </p:tav>
                                        <p:tav tm="50000">
                                          <p:val>
                                            <p:strVal val="#ppt_x+.1"/>
                                          </p:val>
                                        </p:tav>
                                        <p:tav tm="100000">
                                          <p:val>
                                            <p:strVal val="#ppt_x"/>
                                          </p:val>
                                        </p:tav>
                                      </p:tavLst>
                                    </p:anim>
                                    <p:anim calcmode="lin" valueType="num">
                                      <p:cBhvr>
                                        <p:cTn id="28" dur="500" fill="hold"/>
                                        <p:tgtEl>
                                          <p:spTgt spid="9"/>
                                        </p:tgtEl>
                                        <p:attrNameLst>
                                          <p:attrName>ppt_y</p:attrName>
                                        </p:attrNameLst>
                                      </p:cBhvr>
                                      <p:tavLst>
                                        <p:tav tm="0">
                                          <p:val>
                                            <p:strVal val="#ppt_y"/>
                                          </p:val>
                                        </p:tav>
                                        <p:tav tm="100000">
                                          <p:val>
                                            <p:strVal val="#ppt_y"/>
                                          </p:val>
                                        </p:tav>
                                      </p:tavLst>
                                    </p:anim>
                                    <p:anim calcmode="lin" valueType="num">
                                      <p:cBhvr>
                                        <p:cTn id="29" dur="500" fill="hold"/>
                                        <p:tgtEl>
                                          <p:spTgt spid="9"/>
                                        </p:tgtEl>
                                        <p:attrNameLst>
                                          <p:attrName>ppt_h</p:attrName>
                                        </p:attrNameLst>
                                      </p:cBhvr>
                                      <p:tavLst>
                                        <p:tav tm="0">
                                          <p:val>
                                            <p:strVal val="#ppt_h/10"/>
                                          </p:val>
                                        </p:tav>
                                        <p:tav tm="50000">
                                          <p:val>
                                            <p:strVal val="#ppt_h+.01"/>
                                          </p:val>
                                        </p:tav>
                                        <p:tav tm="100000">
                                          <p:val>
                                            <p:strVal val="#ppt_h"/>
                                          </p:val>
                                        </p:tav>
                                      </p:tavLst>
                                    </p:anim>
                                    <p:anim calcmode="lin" valueType="num">
                                      <p:cBhvr>
                                        <p:cTn id="30" dur="500" fill="hold"/>
                                        <p:tgtEl>
                                          <p:spTgt spid="9"/>
                                        </p:tgtEl>
                                        <p:attrNameLst>
                                          <p:attrName>ppt_w</p:attrName>
                                        </p:attrNameLst>
                                      </p:cBhvr>
                                      <p:tavLst>
                                        <p:tav tm="0">
                                          <p:val>
                                            <p:strVal val="#ppt_w/10"/>
                                          </p:val>
                                        </p:tav>
                                        <p:tav tm="50000">
                                          <p:val>
                                            <p:strVal val="#ppt_w+.01"/>
                                          </p:val>
                                        </p:tav>
                                        <p:tav tm="100000">
                                          <p:val>
                                            <p:strVal val="#ppt_w"/>
                                          </p:val>
                                        </p:tav>
                                      </p:tavLst>
                                    </p:anim>
                                    <p:animEffect transition="in" filter="fade">
                                      <p:cBhvr>
                                        <p:cTn id="31" dur="500" tmFilter="0,0; .5, 1; 1, 1"/>
                                        <p:tgtEl>
                                          <p:spTgt spid="9"/>
                                        </p:tgtEl>
                                      </p:cBhvr>
                                    </p:animEffect>
                                  </p:childTnLst>
                                </p:cTn>
                              </p:par>
                            </p:childTnLst>
                          </p:cTn>
                        </p:par>
                        <p:par>
                          <p:cTn id="32" fill="hold">
                            <p:stCondLst>
                              <p:cond delay="2650"/>
                            </p:stCondLst>
                            <p:childTnLst>
                              <p:par>
                                <p:cTn id="33" presetID="23" presetClass="entr" presetSubtype="16" fill="hold" grpId="0" nodeType="afterEffect">
                                  <p:stCondLst>
                                    <p:cond delay="0"/>
                                  </p:stCondLst>
                                  <p:iterate type="lt">
                                    <p:tmPct val="10000"/>
                                  </p:iterate>
                                  <p:childTnLst>
                                    <p:set>
                                      <p:cBhvr>
                                        <p:cTn id="34" dur="1" fill="hold">
                                          <p:stCondLst>
                                            <p:cond delay="0"/>
                                          </p:stCondLst>
                                        </p:cTn>
                                        <p:tgtEl>
                                          <p:spTgt spid="12"/>
                                        </p:tgtEl>
                                        <p:attrNameLst>
                                          <p:attrName>style.visibility</p:attrName>
                                        </p:attrNameLst>
                                      </p:cBhvr>
                                      <p:to>
                                        <p:strVal val="visible"/>
                                      </p:to>
                                    </p:set>
                                    <p:anim calcmode="lin" valueType="num">
                                      <p:cBhvr>
                                        <p:cTn id="35" dur="500" fill="hold"/>
                                        <p:tgtEl>
                                          <p:spTgt spid="12"/>
                                        </p:tgtEl>
                                        <p:attrNameLst>
                                          <p:attrName>ppt_w</p:attrName>
                                        </p:attrNameLst>
                                      </p:cBhvr>
                                      <p:tavLst>
                                        <p:tav tm="0">
                                          <p:val>
                                            <p:fltVal val="0"/>
                                          </p:val>
                                        </p:tav>
                                        <p:tav tm="100000">
                                          <p:val>
                                            <p:strVal val="#ppt_w"/>
                                          </p:val>
                                        </p:tav>
                                      </p:tavLst>
                                    </p:anim>
                                    <p:anim calcmode="lin" valueType="num">
                                      <p:cBhvr>
                                        <p:cTn id="36" dur="500" fill="hold"/>
                                        <p:tgtEl>
                                          <p:spTgt spid="12"/>
                                        </p:tgtEl>
                                        <p:attrNameLst>
                                          <p:attrName>ppt_h</p:attrName>
                                        </p:attrNameLst>
                                      </p:cBhvr>
                                      <p:tavLst>
                                        <p:tav tm="0">
                                          <p:val>
                                            <p:fltVal val="0"/>
                                          </p:val>
                                        </p:tav>
                                        <p:tav tm="100000">
                                          <p:val>
                                            <p:strVal val="#ppt_h"/>
                                          </p:val>
                                        </p:tav>
                                      </p:tavLst>
                                    </p:anim>
                                  </p:childTnLst>
                                </p:cTn>
                              </p:par>
                            </p:childTnLst>
                          </p:cTn>
                        </p:par>
                        <p:par>
                          <p:cTn id="37" fill="hold">
                            <p:stCondLst>
                              <p:cond delay="3450"/>
                            </p:stCondLst>
                            <p:childTnLst>
                              <p:par>
                                <p:cTn id="38" presetID="16" presetClass="entr" presetSubtype="21" fill="hold" nodeType="afterEffect">
                                  <p:stCondLst>
                                    <p:cond delay="0"/>
                                  </p:stCondLst>
                                  <p:childTnLst>
                                    <p:set>
                                      <p:cBhvr>
                                        <p:cTn id="39" dur="1" fill="hold">
                                          <p:stCondLst>
                                            <p:cond delay="0"/>
                                          </p:stCondLst>
                                        </p:cTn>
                                        <p:tgtEl>
                                          <p:spTgt spid="15"/>
                                        </p:tgtEl>
                                        <p:attrNameLst>
                                          <p:attrName>style.visibility</p:attrName>
                                        </p:attrNameLst>
                                      </p:cBhvr>
                                      <p:to>
                                        <p:strVal val="visible"/>
                                      </p:to>
                                    </p:set>
                                    <p:animEffect transition="in" filter="barn(inVertical)">
                                      <p:cBhvr>
                                        <p:cTn id="40" dur="500"/>
                                        <p:tgtEl>
                                          <p:spTgt spid="15"/>
                                        </p:tgtEl>
                                      </p:cBhvr>
                                    </p:animEffect>
                                  </p:childTnLst>
                                </p:cTn>
                              </p:par>
                            </p:childTnLst>
                          </p:cTn>
                        </p:par>
                        <p:par>
                          <p:cTn id="41" fill="hold">
                            <p:stCondLst>
                              <p:cond delay="3950"/>
                            </p:stCondLst>
                            <p:childTnLst>
                              <p:par>
                                <p:cTn id="42" presetID="14" presetClass="entr" presetSubtype="10" fill="hold" grpId="0" nodeType="afterEffect">
                                  <p:stCondLst>
                                    <p:cond delay="0"/>
                                  </p:stCondLst>
                                  <p:childTnLst>
                                    <p:set>
                                      <p:cBhvr>
                                        <p:cTn id="43" dur="1" fill="hold">
                                          <p:stCondLst>
                                            <p:cond delay="0"/>
                                          </p:stCondLst>
                                        </p:cTn>
                                        <p:tgtEl>
                                          <p:spTgt spid="13"/>
                                        </p:tgtEl>
                                        <p:attrNameLst>
                                          <p:attrName>style.visibility</p:attrName>
                                        </p:attrNameLst>
                                      </p:cBhvr>
                                      <p:to>
                                        <p:strVal val="visible"/>
                                      </p:to>
                                    </p:set>
                                    <p:animEffect transition="in" filter="randombar(horizontal)">
                                      <p:cBhvr>
                                        <p:cTn id="44"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grpSp>
        <p:nvGrpSpPr>
          <p:cNvPr id="24" name="组合 23"/>
          <p:cNvGrpSpPr/>
          <p:nvPr/>
        </p:nvGrpSpPr>
        <p:grpSpPr>
          <a:xfrm>
            <a:off x="3995936" y="3147814"/>
            <a:ext cx="3671888" cy="1732067"/>
            <a:chOff x="3844235" y="1386114"/>
            <a:chExt cx="4895850" cy="2309423"/>
          </a:xfrm>
        </p:grpSpPr>
        <p:grpSp>
          <p:nvGrpSpPr>
            <p:cNvPr id="25" name="组合 24"/>
            <p:cNvGrpSpPr/>
            <p:nvPr/>
          </p:nvGrpSpPr>
          <p:grpSpPr>
            <a:xfrm>
              <a:off x="3988017" y="1386114"/>
              <a:ext cx="4608286" cy="1337508"/>
              <a:chOff x="3770085" y="1386114"/>
              <a:chExt cx="4608286" cy="1337508"/>
            </a:xfrm>
          </p:grpSpPr>
          <p:sp>
            <p:nvSpPr>
              <p:cNvPr id="27" name="文本框 26"/>
              <p:cNvSpPr txBox="1"/>
              <p:nvPr/>
            </p:nvSpPr>
            <p:spPr>
              <a:xfrm>
                <a:off x="3770085" y="1386114"/>
                <a:ext cx="4608286" cy="677108"/>
              </a:xfrm>
              <a:prstGeom prst="rect">
                <a:avLst/>
              </a:prstGeom>
              <a:noFill/>
            </p:spPr>
            <p:txBody>
              <a:bodyPr wrap="square" rtlCol="0">
                <a:spAutoFit/>
              </a:bodyPr>
              <a:lstStyle/>
              <a:p>
                <a:pPr algn="ctr"/>
                <a:r>
                  <a:rPr lang="zh-CN" altLang="en-US" sz="2700" b="1"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rPr>
                  <a:t>第四部分</a:t>
                </a:r>
              </a:p>
            </p:txBody>
          </p:sp>
          <p:sp>
            <p:nvSpPr>
              <p:cNvPr id="28" name="文本框 27"/>
              <p:cNvSpPr txBox="1"/>
              <p:nvPr/>
            </p:nvSpPr>
            <p:spPr>
              <a:xfrm>
                <a:off x="3770085" y="2046514"/>
                <a:ext cx="4608286" cy="677108"/>
              </a:xfrm>
              <a:prstGeom prst="rect">
                <a:avLst/>
              </a:prstGeom>
              <a:noFill/>
            </p:spPr>
            <p:txBody>
              <a:bodyPr wrap="square" rtlCol="0">
                <a:spAutoFit/>
              </a:bodyPr>
              <a:lstStyle/>
              <a:p>
                <a:pPr algn="ctr"/>
                <a:r>
                  <a:rPr lang="zh-CN" altLang="en-US" sz="2700" b="1"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rPr>
                  <a:t>单击输入标题</a:t>
                </a:r>
              </a:p>
            </p:txBody>
          </p:sp>
        </p:grpSp>
        <p:sp>
          <p:nvSpPr>
            <p:cNvPr id="26" name="矩形 25"/>
            <p:cNvSpPr/>
            <p:nvPr/>
          </p:nvSpPr>
          <p:spPr>
            <a:xfrm>
              <a:off x="3844235" y="2741429"/>
              <a:ext cx="4895850" cy="954108"/>
            </a:xfrm>
            <a:prstGeom prst="rect">
              <a:avLst/>
            </a:prstGeom>
          </p:spPr>
          <p:txBody>
            <a:bodyPr wrap="square">
              <a:spAutoFit/>
            </a:bodyPr>
            <a:lstStyle/>
            <a:p>
              <a:pPr algn="ctr">
                <a:lnSpc>
                  <a:spcPct val="150000"/>
                </a:lnSpc>
                <a:buClr>
                  <a:srgbClr val="E7E6E6">
                    <a:lumMod val="10000"/>
                  </a:srgbClr>
                </a:buClr>
              </a:pPr>
              <a:r>
                <a:rPr lang="en-US" altLang="zh-CN" sz="675"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675"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图片 23"/>
          <p:cNvPicPr>
            <a:picLocks noChangeAspect="1"/>
          </p:cNvPicPr>
          <p:nvPr/>
        </p:nvPicPr>
        <p:blipFill rotWithShape="1">
          <a:blip r:embed="rId3">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sp>
        <p:nvSpPr>
          <p:cNvPr id="5" name="矩形 4"/>
          <p:cNvSpPr/>
          <p:nvPr/>
        </p:nvSpPr>
        <p:spPr>
          <a:xfrm>
            <a:off x="0" y="2914650"/>
            <a:ext cx="9144000" cy="166449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cs typeface="+mn-ea"/>
              <a:sym typeface="+mn-lt"/>
            </a:endParaRPr>
          </a:p>
        </p:txBody>
      </p:sp>
      <p:sp>
        <p:nvSpPr>
          <p:cNvPr id="6" name="矩形: 圆角 5"/>
          <p:cNvSpPr/>
          <p:nvPr/>
        </p:nvSpPr>
        <p:spPr>
          <a:xfrm>
            <a:off x="2550326" y="614362"/>
            <a:ext cx="6593665" cy="3979069"/>
          </a:xfrm>
          <a:custGeom>
            <a:avLst/>
            <a:gdLst>
              <a:gd name="connsiteX0" fmla="*/ 0 w 7353300"/>
              <a:gd name="connsiteY0" fmla="*/ 485786 h 5314950"/>
              <a:gd name="connsiteX1" fmla="*/ 485786 w 7353300"/>
              <a:gd name="connsiteY1" fmla="*/ 0 h 5314950"/>
              <a:gd name="connsiteX2" fmla="*/ 6867514 w 7353300"/>
              <a:gd name="connsiteY2" fmla="*/ 0 h 5314950"/>
              <a:gd name="connsiteX3" fmla="*/ 7353300 w 7353300"/>
              <a:gd name="connsiteY3" fmla="*/ 485786 h 5314950"/>
              <a:gd name="connsiteX4" fmla="*/ 7353300 w 7353300"/>
              <a:gd name="connsiteY4" fmla="*/ 4829164 h 5314950"/>
              <a:gd name="connsiteX5" fmla="*/ 6867514 w 7353300"/>
              <a:gd name="connsiteY5" fmla="*/ 5314950 h 5314950"/>
              <a:gd name="connsiteX6" fmla="*/ 485786 w 7353300"/>
              <a:gd name="connsiteY6" fmla="*/ 5314950 h 5314950"/>
              <a:gd name="connsiteX7" fmla="*/ 0 w 7353300"/>
              <a:gd name="connsiteY7" fmla="*/ 4829164 h 5314950"/>
              <a:gd name="connsiteX8" fmla="*/ 0 w 7353300"/>
              <a:gd name="connsiteY8" fmla="*/ 485786 h 5314950"/>
              <a:gd name="connsiteX0-1" fmla="*/ 188659 w 7541959"/>
              <a:gd name="connsiteY0-2" fmla="*/ 485786 h 5314950"/>
              <a:gd name="connsiteX1-3" fmla="*/ 674445 w 7541959"/>
              <a:gd name="connsiteY1-4" fmla="*/ 0 h 5314950"/>
              <a:gd name="connsiteX2-5" fmla="*/ 7056173 w 7541959"/>
              <a:gd name="connsiteY2-6" fmla="*/ 0 h 5314950"/>
              <a:gd name="connsiteX3-7" fmla="*/ 7541959 w 7541959"/>
              <a:gd name="connsiteY3-8" fmla="*/ 485786 h 5314950"/>
              <a:gd name="connsiteX4-9" fmla="*/ 7541959 w 7541959"/>
              <a:gd name="connsiteY4-10" fmla="*/ 4829164 h 5314950"/>
              <a:gd name="connsiteX5-11" fmla="*/ 7056173 w 7541959"/>
              <a:gd name="connsiteY5-12" fmla="*/ 5314950 h 5314950"/>
              <a:gd name="connsiteX6-13" fmla="*/ 674445 w 7541959"/>
              <a:gd name="connsiteY6-14" fmla="*/ 5314950 h 5314950"/>
              <a:gd name="connsiteX7-15" fmla="*/ 188659 w 7541959"/>
              <a:gd name="connsiteY7-16" fmla="*/ 485786 h 5314950"/>
              <a:gd name="connsiteX0-17" fmla="*/ 0 w 7353300"/>
              <a:gd name="connsiteY0-18" fmla="*/ 485786 h 5314950"/>
              <a:gd name="connsiteX1-19" fmla="*/ 485786 w 7353300"/>
              <a:gd name="connsiteY1-20" fmla="*/ 0 h 5314950"/>
              <a:gd name="connsiteX2-21" fmla="*/ 6867514 w 7353300"/>
              <a:gd name="connsiteY2-22" fmla="*/ 0 h 5314950"/>
              <a:gd name="connsiteX3-23" fmla="*/ 7353300 w 7353300"/>
              <a:gd name="connsiteY3-24" fmla="*/ 485786 h 5314950"/>
              <a:gd name="connsiteX4-25" fmla="*/ 7353300 w 7353300"/>
              <a:gd name="connsiteY4-26" fmla="*/ 4829164 h 5314950"/>
              <a:gd name="connsiteX5-27" fmla="*/ 6867514 w 7353300"/>
              <a:gd name="connsiteY5-28" fmla="*/ 5314950 h 5314950"/>
              <a:gd name="connsiteX6-29" fmla="*/ 485786 w 7353300"/>
              <a:gd name="connsiteY6-30" fmla="*/ 5314950 h 5314950"/>
              <a:gd name="connsiteX7-31" fmla="*/ 0 w 7353300"/>
              <a:gd name="connsiteY7-32" fmla="*/ 485786 h 5314950"/>
              <a:gd name="connsiteX0-33" fmla="*/ 1123939 w 8477239"/>
              <a:gd name="connsiteY0-34" fmla="*/ 485786 h 5324475"/>
              <a:gd name="connsiteX1-35" fmla="*/ 1609725 w 8477239"/>
              <a:gd name="connsiteY1-36" fmla="*/ 0 h 5324475"/>
              <a:gd name="connsiteX2-37" fmla="*/ 7991453 w 8477239"/>
              <a:gd name="connsiteY2-38" fmla="*/ 0 h 5324475"/>
              <a:gd name="connsiteX3-39" fmla="*/ 8477239 w 8477239"/>
              <a:gd name="connsiteY3-40" fmla="*/ 485786 h 5324475"/>
              <a:gd name="connsiteX4-41" fmla="*/ 8477239 w 8477239"/>
              <a:gd name="connsiteY4-42" fmla="*/ 4829164 h 5324475"/>
              <a:gd name="connsiteX5-43" fmla="*/ 7991453 w 8477239"/>
              <a:gd name="connsiteY5-44" fmla="*/ 5314950 h 5324475"/>
              <a:gd name="connsiteX6-45" fmla="*/ 0 w 8477239"/>
              <a:gd name="connsiteY6-46" fmla="*/ 5324475 h 5324475"/>
              <a:gd name="connsiteX7-47" fmla="*/ 1123939 w 8477239"/>
              <a:gd name="connsiteY7-48" fmla="*/ 485786 h 5324475"/>
              <a:gd name="connsiteX0-49" fmla="*/ 1438264 w 8791564"/>
              <a:gd name="connsiteY0-50" fmla="*/ 485786 h 5314950"/>
              <a:gd name="connsiteX1-51" fmla="*/ 1924050 w 8791564"/>
              <a:gd name="connsiteY1-52" fmla="*/ 0 h 5314950"/>
              <a:gd name="connsiteX2-53" fmla="*/ 8305778 w 8791564"/>
              <a:gd name="connsiteY2-54" fmla="*/ 0 h 5314950"/>
              <a:gd name="connsiteX3-55" fmla="*/ 8791564 w 8791564"/>
              <a:gd name="connsiteY3-56" fmla="*/ 485786 h 5314950"/>
              <a:gd name="connsiteX4-57" fmla="*/ 8791564 w 8791564"/>
              <a:gd name="connsiteY4-58" fmla="*/ 4829164 h 5314950"/>
              <a:gd name="connsiteX5-59" fmla="*/ 8305778 w 8791564"/>
              <a:gd name="connsiteY5-60" fmla="*/ 5314950 h 5314950"/>
              <a:gd name="connsiteX6-61" fmla="*/ 0 w 8791564"/>
              <a:gd name="connsiteY6-62" fmla="*/ 5305425 h 5314950"/>
              <a:gd name="connsiteX7-63" fmla="*/ 1438264 w 8791564"/>
              <a:gd name="connsiteY7-64" fmla="*/ 485786 h 5314950"/>
              <a:gd name="connsiteX0-65" fmla="*/ 1438264 w 8791564"/>
              <a:gd name="connsiteY0-66" fmla="*/ 485786 h 5314950"/>
              <a:gd name="connsiteX1-67" fmla="*/ 1924050 w 8791564"/>
              <a:gd name="connsiteY1-68" fmla="*/ 0 h 5314950"/>
              <a:gd name="connsiteX2-69" fmla="*/ 8305778 w 8791564"/>
              <a:gd name="connsiteY2-70" fmla="*/ 0 h 5314950"/>
              <a:gd name="connsiteX3-71" fmla="*/ 8791564 w 8791564"/>
              <a:gd name="connsiteY3-72" fmla="*/ 485786 h 5314950"/>
              <a:gd name="connsiteX4-73" fmla="*/ 8305778 w 8791564"/>
              <a:gd name="connsiteY4-74" fmla="*/ 5314950 h 5314950"/>
              <a:gd name="connsiteX5-75" fmla="*/ 0 w 8791564"/>
              <a:gd name="connsiteY5-76" fmla="*/ 5305425 h 5314950"/>
              <a:gd name="connsiteX6-77" fmla="*/ 1438264 w 8791564"/>
              <a:gd name="connsiteY6-78" fmla="*/ 485786 h 5314950"/>
              <a:gd name="connsiteX0-79" fmla="*/ 1438264 w 8791564"/>
              <a:gd name="connsiteY0-80" fmla="*/ 485786 h 5305425"/>
              <a:gd name="connsiteX1-81" fmla="*/ 1924050 w 8791564"/>
              <a:gd name="connsiteY1-82" fmla="*/ 0 h 5305425"/>
              <a:gd name="connsiteX2-83" fmla="*/ 8305778 w 8791564"/>
              <a:gd name="connsiteY2-84" fmla="*/ 0 h 5305425"/>
              <a:gd name="connsiteX3-85" fmla="*/ 8791564 w 8791564"/>
              <a:gd name="connsiteY3-86" fmla="*/ 485786 h 5305425"/>
              <a:gd name="connsiteX4-87" fmla="*/ 8791553 w 8791564"/>
              <a:gd name="connsiteY4-88" fmla="*/ 5286375 h 5305425"/>
              <a:gd name="connsiteX5-89" fmla="*/ 0 w 8791564"/>
              <a:gd name="connsiteY5-90" fmla="*/ 5305425 h 5305425"/>
              <a:gd name="connsiteX6-91" fmla="*/ 1438264 w 8791564"/>
              <a:gd name="connsiteY6-92" fmla="*/ 485786 h 5305425"/>
              <a:gd name="connsiteX0-93" fmla="*/ 1438264 w 9548784"/>
              <a:gd name="connsiteY0-94" fmla="*/ 485786 h 5305425"/>
              <a:gd name="connsiteX1-95" fmla="*/ 1924050 w 9548784"/>
              <a:gd name="connsiteY1-96" fmla="*/ 0 h 5305425"/>
              <a:gd name="connsiteX2-97" fmla="*/ 8305778 w 9548784"/>
              <a:gd name="connsiteY2-98" fmla="*/ 0 h 5305425"/>
              <a:gd name="connsiteX3-99" fmla="*/ 8791553 w 9548784"/>
              <a:gd name="connsiteY3-100" fmla="*/ 5286375 h 5305425"/>
              <a:gd name="connsiteX4-101" fmla="*/ 0 w 9548784"/>
              <a:gd name="connsiteY4-102" fmla="*/ 5305425 h 5305425"/>
              <a:gd name="connsiteX5-103" fmla="*/ 1438264 w 9548784"/>
              <a:gd name="connsiteY5-104" fmla="*/ 485786 h 5305425"/>
              <a:gd name="connsiteX0-105" fmla="*/ 1438264 w 8791553"/>
              <a:gd name="connsiteY0-106" fmla="*/ 485786 h 5305425"/>
              <a:gd name="connsiteX1-107" fmla="*/ 1924050 w 8791553"/>
              <a:gd name="connsiteY1-108" fmla="*/ 0 h 5305425"/>
              <a:gd name="connsiteX2-109" fmla="*/ 8305778 w 8791553"/>
              <a:gd name="connsiteY2-110" fmla="*/ 0 h 5305425"/>
              <a:gd name="connsiteX3-111" fmla="*/ 8791553 w 8791553"/>
              <a:gd name="connsiteY3-112" fmla="*/ 5286375 h 5305425"/>
              <a:gd name="connsiteX4-113" fmla="*/ 0 w 8791553"/>
              <a:gd name="connsiteY4-114" fmla="*/ 5305425 h 5305425"/>
              <a:gd name="connsiteX5-115" fmla="*/ 1438264 w 8791553"/>
              <a:gd name="connsiteY5-116" fmla="*/ 485786 h 5305425"/>
              <a:gd name="connsiteX0-117" fmla="*/ 1438264 w 8801078"/>
              <a:gd name="connsiteY0-118" fmla="*/ 485786 h 5305425"/>
              <a:gd name="connsiteX1-119" fmla="*/ 1924050 w 8801078"/>
              <a:gd name="connsiteY1-120" fmla="*/ 0 h 5305425"/>
              <a:gd name="connsiteX2-121" fmla="*/ 8801078 w 8801078"/>
              <a:gd name="connsiteY2-122" fmla="*/ 19050 h 5305425"/>
              <a:gd name="connsiteX3-123" fmla="*/ 8791553 w 8801078"/>
              <a:gd name="connsiteY3-124" fmla="*/ 5286375 h 5305425"/>
              <a:gd name="connsiteX4-125" fmla="*/ 0 w 8801078"/>
              <a:gd name="connsiteY4-126" fmla="*/ 5305425 h 5305425"/>
              <a:gd name="connsiteX5-127" fmla="*/ 1438264 w 8801078"/>
              <a:gd name="connsiteY5-128" fmla="*/ 485786 h 5305425"/>
              <a:gd name="connsiteX0-129" fmla="*/ 1438264 w 8791553"/>
              <a:gd name="connsiteY0-130" fmla="*/ 485786 h 5305425"/>
              <a:gd name="connsiteX1-131" fmla="*/ 1924050 w 8791553"/>
              <a:gd name="connsiteY1-132" fmla="*/ 0 h 5305425"/>
              <a:gd name="connsiteX2-133" fmla="*/ 8791553 w 8791553"/>
              <a:gd name="connsiteY2-134" fmla="*/ 19050 h 5305425"/>
              <a:gd name="connsiteX3-135" fmla="*/ 8791553 w 8791553"/>
              <a:gd name="connsiteY3-136" fmla="*/ 5286375 h 5305425"/>
              <a:gd name="connsiteX4-137" fmla="*/ 0 w 8791553"/>
              <a:gd name="connsiteY4-138" fmla="*/ 5305425 h 5305425"/>
              <a:gd name="connsiteX5-139" fmla="*/ 1438264 w 8791553"/>
              <a:gd name="connsiteY5-140" fmla="*/ 485786 h 5305425"/>
              <a:gd name="connsiteX0-141" fmla="*/ 1419214 w 8791553"/>
              <a:gd name="connsiteY0-142" fmla="*/ 485786 h 5305425"/>
              <a:gd name="connsiteX1-143" fmla="*/ 1924050 w 8791553"/>
              <a:gd name="connsiteY1-144" fmla="*/ 0 h 5305425"/>
              <a:gd name="connsiteX2-145" fmla="*/ 8791553 w 8791553"/>
              <a:gd name="connsiteY2-146" fmla="*/ 19050 h 5305425"/>
              <a:gd name="connsiteX3-147" fmla="*/ 8791553 w 8791553"/>
              <a:gd name="connsiteY3-148" fmla="*/ 5286375 h 5305425"/>
              <a:gd name="connsiteX4-149" fmla="*/ 0 w 8791553"/>
              <a:gd name="connsiteY4-150" fmla="*/ 5305425 h 5305425"/>
              <a:gd name="connsiteX5-151" fmla="*/ 1419214 w 8791553"/>
              <a:gd name="connsiteY5-152" fmla="*/ 485786 h 5305425"/>
              <a:gd name="connsiteX0-153" fmla="*/ 1419214 w 8791553"/>
              <a:gd name="connsiteY0-154" fmla="*/ 485786 h 5305425"/>
              <a:gd name="connsiteX1-155" fmla="*/ 1924050 w 8791553"/>
              <a:gd name="connsiteY1-156" fmla="*/ 0 h 5305425"/>
              <a:gd name="connsiteX2-157" fmla="*/ 8791553 w 8791553"/>
              <a:gd name="connsiteY2-158" fmla="*/ 19050 h 5305425"/>
              <a:gd name="connsiteX3-159" fmla="*/ 8791553 w 8791553"/>
              <a:gd name="connsiteY3-160" fmla="*/ 5286375 h 5305425"/>
              <a:gd name="connsiteX4-161" fmla="*/ 0 w 8791553"/>
              <a:gd name="connsiteY4-162" fmla="*/ 5305425 h 5305425"/>
              <a:gd name="connsiteX5-163" fmla="*/ 1419214 w 8791553"/>
              <a:gd name="connsiteY5-164" fmla="*/ 485786 h 5305425"/>
            </a:gdLst>
            <a:ahLst/>
            <a:cxnLst>
              <a:cxn ang="0">
                <a:pos x="connsiteX0-1" y="connsiteY0-2"/>
              </a:cxn>
              <a:cxn ang="0">
                <a:pos x="connsiteX1-3" y="connsiteY1-4"/>
              </a:cxn>
              <a:cxn ang="0">
                <a:pos x="connsiteX2-5" y="connsiteY2-6"/>
              </a:cxn>
              <a:cxn ang="0">
                <a:pos x="connsiteX3-7" y="connsiteY3-8"/>
              </a:cxn>
              <a:cxn ang="0">
                <a:pos x="connsiteX4-9" y="connsiteY4-10"/>
              </a:cxn>
              <a:cxn ang="0">
                <a:pos x="connsiteX5-11" y="connsiteY5-12"/>
              </a:cxn>
            </a:cxnLst>
            <a:rect l="l" t="t" r="r" b="b"/>
            <a:pathLst>
              <a:path w="8791553" h="5305425">
                <a:moveTo>
                  <a:pt x="1419214" y="485786"/>
                </a:moveTo>
                <a:cubicBezTo>
                  <a:pt x="1466839" y="198444"/>
                  <a:pt x="1655758" y="0"/>
                  <a:pt x="1924050" y="0"/>
                </a:cubicBezTo>
                <a:lnTo>
                  <a:pt x="8791553" y="19050"/>
                </a:lnTo>
                <a:lnTo>
                  <a:pt x="8791553" y="5286375"/>
                </a:lnTo>
                <a:lnTo>
                  <a:pt x="0" y="5305425"/>
                </a:lnTo>
                <a:lnTo>
                  <a:pt x="1419214" y="485786"/>
                </a:lnTo>
                <a:close/>
              </a:path>
            </a:pathLst>
          </a:custGeom>
          <a:solidFill>
            <a:schemeClr val="bg1">
              <a:alpha val="80000"/>
            </a:schemeClr>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350" dirty="0">
              <a:solidFill>
                <a:schemeClr val="tx1">
                  <a:lumMod val="75000"/>
                  <a:lumOff val="25000"/>
                </a:schemeClr>
              </a:solidFill>
              <a:cs typeface="+mn-ea"/>
              <a:sym typeface="+mn-lt"/>
            </a:endParaRPr>
          </a:p>
        </p:txBody>
      </p:sp>
      <p:sp>
        <p:nvSpPr>
          <p:cNvPr id="8" name="文本框 7"/>
          <p:cNvSpPr txBox="1"/>
          <p:nvPr/>
        </p:nvSpPr>
        <p:spPr>
          <a:xfrm>
            <a:off x="550104" y="3296773"/>
            <a:ext cx="1557269" cy="923330"/>
          </a:xfrm>
          <a:prstGeom prst="rect">
            <a:avLst/>
          </a:prstGeom>
          <a:noFill/>
        </p:spPr>
        <p:txBody>
          <a:bodyPr wrap="square" rtlCol="0">
            <a:spAutoFit/>
          </a:bodyPr>
          <a:lstStyle/>
          <a:p>
            <a:pPr algn="ctr" defTabSz="685800">
              <a:defRPr/>
            </a:pPr>
            <a:r>
              <a:rPr lang="zh-CN" altLang="en-US" sz="3300" b="1" dirty="0">
                <a:solidFill>
                  <a:prstClr val="white"/>
                </a:solidFill>
                <a:cs typeface="+mn-ea"/>
                <a:sym typeface="+mn-lt"/>
              </a:rPr>
              <a:t>目录</a:t>
            </a:r>
            <a:endParaRPr lang="en-US" altLang="zh-CN" sz="3300" b="1" dirty="0">
              <a:solidFill>
                <a:prstClr val="white"/>
              </a:solidFill>
              <a:cs typeface="+mn-ea"/>
              <a:sym typeface="+mn-lt"/>
            </a:endParaRPr>
          </a:p>
          <a:p>
            <a:pPr algn="ctr" defTabSz="685800">
              <a:defRPr/>
            </a:pPr>
            <a:r>
              <a:rPr lang="en-US" altLang="zh-CN" sz="2100" b="1" dirty="0">
                <a:solidFill>
                  <a:prstClr val="white"/>
                </a:solidFill>
                <a:cs typeface="+mn-ea"/>
                <a:sym typeface="+mn-lt"/>
              </a:rPr>
              <a:t>CONENTS</a:t>
            </a:r>
            <a:endParaRPr lang="zh-CN" altLang="en-US" sz="2100" b="1" dirty="0">
              <a:solidFill>
                <a:prstClr val="white"/>
              </a:solidFill>
              <a:cs typeface="+mn-ea"/>
              <a:sym typeface="+mn-lt"/>
            </a:endParaRPr>
          </a:p>
        </p:txBody>
      </p:sp>
      <p:grpSp>
        <p:nvGrpSpPr>
          <p:cNvPr id="11" name="组合 10"/>
          <p:cNvGrpSpPr/>
          <p:nvPr/>
        </p:nvGrpSpPr>
        <p:grpSpPr>
          <a:xfrm>
            <a:off x="5272774" y="1271053"/>
            <a:ext cx="2695115" cy="610585"/>
            <a:chOff x="6169639" y="2479340"/>
            <a:chExt cx="3593486" cy="814112"/>
          </a:xfrm>
        </p:grpSpPr>
        <p:sp>
          <p:nvSpPr>
            <p:cNvPr id="9" name="TextBox 119"/>
            <p:cNvSpPr txBox="1"/>
            <p:nvPr/>
          </p:nvSpPr>
          <p:spPr>
            <a:xfrm>
              <a:off x="6169640" y="2479340"/>
              <a:ext cx="2468921" cy="338554"/>
            </a:xfrm>
            <a:prstGeom prst="rect">
              <a:avLst/>
            </a:prstGeom>
            <a:noFill/>
          </p:spPr>
          <p:txBody>
            <a:bodyPr wrap="square" rtlCol="0">
              <a:spAutoFit/>
            </a:bodyPr>
            <a:lstStyle/>
            <a:p>
              <a:pPr defTabSz="685165"/>
              <a:r>
                <a:rPr lang="en-US" sz="1050" b="1" dirty="0">
                  <a:solidFill>
                    <a:schemeClr val="tx1">
                      <a:lumMod val="75000"/>
                      <a:lumOff val="25000"/>
                    </a:schemeClr>
                  </a:solidFill>
                  <a:cs typeface="+mn-ea"/>
                  <a:sym typeface="+mn-lt"/>
                </a:rPr>
                <a:t>01</a:t>
              </a:r>
              <a:r>
                <a:rPr lang="zh-CN" altLang="en-US" sz="1050" b="1" dirty="0">
                  <a:solidFill>
                    <a:schemeClr val="tx1">
                      <a:lumMod val="75000"/>
                      <a:lumOff val="25000"/>
                    </a:schemeClr>
                  </a:solidFill>
                  <a:cs typeface="+mn-ea"/>
                  <a:sym typeface="+mn-lt"/>
                </a:rPr>
                <a:t>、单击此处添加文字信息</a:t>
              </a:r>
              <a:endParaRPr lang="id-ID" sz="1050" b="1" dirty="0">
                <a:solidFill>
                  <a:schemeClr val="tx1">
                    <a:lumMod val="75000"/>
                    <a:lumOff val="25000"/>
                  </a:schemeClr>
                </a:solidFill>
                <a:cs typeface="+mn-ea"/>
                <a:sym typeface="+mn-lt"/>
              </a:endParaRPr>
            </a:p>
          </p:txBody>
        </p:sp>
        <p:sp>
          <p:nvSpPr>
            <p:cNvPr id="10" name="Rectangle 120"/>
            <p:cNvSpPr/>
            <p:nvPr/>
          </p:nvSpPr>
          <p:spPr>
            <a:xfrm>
              <a:off x="6169639" y="2708677"/>
              <a:ext cx="3593486" cy="584775"/>
            </a:xfrm>
            <a:prstGeom prst="rect">
              <a:avLst/>
            </a:prstGeom>
          </p:spPr>
          <p:txBody>
            <a:bodyPr wrap="square">
              <a:spAutoFit/>
            </a:bodyPr>
            <a:lstStyle/>
            <a:p>
              <a:pPr defTabSz="685165">
                <a:lnSpc>
                  <a:spcPct val="150000"/>
                </a:lnSpc>
              </a:pPr>
              <a:r>
                <a:rPr lang="id-ID" sz="750" dirty="0">
                  <a:solidFill>
                    <a:schemeClr val="tx1">
                      <a:lumMod val="75000"/>
                      <a:lumOff val="25000"/>
                    </a:schemeClr>
                  </a:solidFill>
                  <a:cs typeface="+mn-ea"/>
                  <a:sym typeface="+mn-lt"/>
                </a:rPr>
                <a:t>Geplis dipsam volorib vendian debist lignist quantium temab ium exper</a:t>
              </a:r>
            </a:p>
          </p:txBody>
        </p:sp>
      </p:grpSp>
      <p:grpSp>
        <p:nvGrpSpPr>
          <p:cNvPr id="12" name="组合 11"/>
          <p:cNvGrpSpPr/>
          <p:nvPr/>
        </p:nvGrpSpPr>
        <p:grpSpPr>
          <a:xfrm>
            <a:off x="5272774" y="1933138"/>
            <a:ext cx="2695115" cy="610585"/>
            <a:chOff x="6169639" y="2479340"/>
            <a:chExt cx="3593486" cy="814112"/>
          </a:xfrm>
        </p:grpSpPr>
        <p:sp>
          <p:nvSpPr>
            <p:cNvPr id="13" name="TextBox 119"/>
            <p:cNvSpPr txBox="1"/>
            <p:nvPr/>
          </p:nvSpPr>
          <p:spPr>
            <a:xfrm>
              <a:off x="6169640" y="2479340"/>
              <a:ext cx="2468921" cy="338554"/>
            </a:xfrm>
            <a:prstGeom prst="rect">
              <a:avLst/>
            </a:prstGeom>
            <a:noFill/>
          </p:spPr>
          <p:txBody>
            <a:bodyPr wrap="square" rtlCol="0">
              <a:spAutoFit/>
            </a:bodyPr>
            <a:lstStyle/>
            <a:p>
              <a:pPr defTabSz="685165"/>
              <a:r>
                <a:rPr lang="en-US" sz="1050" b="1" dirty="0">
                  <a:solidFill>
                    <a:schemeClr val="tx1">
                      <a:lumMod val="75000"/>
                      <a:lumOff val="25000"/>
                    </a:schemeClr>
                  </a:solidFill>
                  <a:cs typeface="+mn-ea"/>
                  <a:sym typeface="+mn-lt"/>
                </a:rPr>
                <a:t>02</a:t>
              </a:r>
              <a:r>
                <a:rPr lang="zh-CN" altLang="en-US" sz="1050" b="1" dirty="0">
                  <a:solidFill>
                    <a:schemeClr val="tx1">
                      <a:lumMod val="75000"/>
                      <a:lumOff val="25000"/>
                    </a:schemeClr>
                  </a:solidFill>
                  <a:cs typeface="+mn-ea"/>
                  <a:sym typeface="+mn-lt"/>
                </a:rPr>
                <a:t>、单击此处添加文字信息</a:t>
              </a:r>
              <a:endParaRPr lang="id-ID" sz="1050" b="1" dirty="0">
                <a:solidFill>
                  <a:schemeClr val="tx1">
                    <a:lumMod val="75000"/>
                    <a:lumOff val="25000"/>
                  </a:schemeClr>
                </a:solidFill>
                <a:cs typeface="+mn-ea"/>
                <a:sym typeface="+mn-lt"/>
              </a:endParaRPr>
            </a:p>
          </p:txBody>
        </p:sp>
        <p:sp>
          <p:nvSpPr>
            <p:cNvPr id="14" name="Rectangle 120"/>
            <p:cNvSpPr/>
            <p:nvPr/>
          </p:nvSpPr>
          <p:spPr>
            <a:xfrm>
              <a:off x="6169639" y="2708677"/>
              <a:ext cx="3593486" cy="584775"/>
            </a:xfrm>
            <a:prstGeom prst="rect">
              <a:avLst/>
            </a:prstGeom>
          </p:spPr>
          <p:txBody>
            <a:bodyPr wrap="square">
              <a:spAutoFit/>
            </a:bodyPr>
            <a:lstStyle/>
            <a:p>
              <a:pPr defTabSz="685165">
                <a:lnSpc>
                  <a:spcPct val="150000"/>
                </a:lnSpc>
              </a:pPr>
              <a:r>
                <a:rPr lang="id-ID" sz="750" dirty="0">
                  <a:solidFill>
                    <a:schemeClr val="tx1">
                      <a:lumMod val="75000"/>
                      <a:lumOff val="25000"/>
                    </a:schemeClr>
                  </a:solidFill>
                  <a:cs typeface="+mn-ea"/>
                  <a:sym typeface="+mn-lt"/>
                </a:rPr>
                <a:t>Geplis dipsam volorib vendian debist lignist quantium temab ium exper</a:t>
              </a:r>
            </a:p>
          </p:txBody>
        </p:sp>
      </p:grpSp>
      <p:grpSp>
        <p:nvGrpSpPr>
          <p:cNvPr id="15" name="组合 14"/>
          <p:cNvGrpSpPr/>
          <p:nvPr/>
        </p:nvGrpSpPr>
        <p:grpSpPr>
          <a:xfrm>
            <a:off x="5272774" y="2595223"/>
            <a:ext cx="2695115" cy="610585"/>
            <a:chOff x="6169639" y="2479340"/>
            <a:chExt cx="3593486" cy="814112"/>
          </a:xfrm>
        </p:grpSpPr>
        <p:sp>
          <p:nvSpPr>
            <p:cNvPr id="16" name="TextBox 119"/>
            <p:cNvSpPr txBox="1"/>
            <p:nvPr/>
          </p:nvSpPr>
          <p:spPr>
            <a:xfrm>
              <a:off x="6169640" y="2479340"/>
              <a:ext cx="2468921" cy="338554"/>
            </a:xfrm>
            <a:prstGeom prst="rect">
              <a:avLst/>
            </a:prstGeom>
            <a:noFill/>
          </p:spPr>
          <p:txBody>
            <a:bodyPr wrap="square" rtlCol="0">
              <a:spAutoFit/>
            </a:bodyPr>
            <a:lstStyle/>
            <a:p>
              <a:pPr defTabSz="685165"/>
              <a:r>
                <a:rPr lang="en-US" sz="1050" b="1" dirty="0">
                  <a:solidFill>
                    <a:schemeClr val="tx1">
                      <a:lumMod val="75000"/>
                      <a:lumOff val="25000"/>
                    </a:schemeClr>
                  </a:solidFill>
                  <a:cs typeface="+mn-ea"/>
                  <a:sym typeface="+mn-lt"/>
                </a:rPr>
                <a:t>03</a:t>
              </a:r>
              <a:r>
                <a:rPr lang="zh-CN" altLang="en-US" sz="1050" b="1" dirty="0">
                  <a:solidFill>
                    <a:schemeClr val="tx1">
                      <a:lumMod val="75000"/>
                      <a:lumOff val="25000"/>
                    </a:schemeClr>
                  </a:solidFill>
                  <a:cs typeface="+mn-ea"/>
                  <a:sym typeface="+mn-lt"/>
                </a:rPr>
                <a:t>、单击此处添加文字信息</a:t>
              </a:r>
              <a:endParaRPr lang="id-ID" sz="1050" b="1" dirty="0">
                <a:solidFill>
                  <a:schemeClr val="tx1">
                    <a:lumMod val="75000"/>
                    <a:lumOff val="25000"/>
                  </a:schemeClr>
                </a:solidFill>
                <a:cs typeface="+mn-ea"/>
                <a:sym typeface="+mn-lt"/>
              </a:endParaRPr>
            </a:p>
          </p:txBody>
        </p:sp>
        <p:sp>
          <p:nvSpPr>
            <p:cNvPr id="17" name="Rectangle 120"/>
            <p:cNvSpPr/>
            <p:nvPr/>
          </p:nvSpPr>
          <p:spPr>
            <a:xfrm>
              <a:off x="6169639" y="2708677"/>
              <a:ext cx="3593486" cy="584775"/>
            </a:xfrm>
            <a:prstGeom prst="rect">
              <a:avLst/>
            </a:prstGeom>
          </p:spPr>
          <p:txBody>
            <a:bodyPr wrap="square">
              <a:spAutoFit/>
            </a:bodyPr>
            <a:lstStyle/>
            <a:p>
              <a:pPr defTabSz="685165">
                <a:lnSpc>
                  <a:spcPct val="150000"/>
                </a:lnSpc>
              </a:pPr>
              <a:r>
                <a:rPr lang="id-ID" sz="750" dirty="0">
                  <a:solidFill>
                    <a:schemeClr val="tx1">
                      <a:lumMod val="75000"/>
                      <a:lumOff val="25000"/>
                    </a:schemeClr>
                  </a:solidFill>
                  <a:cs typeface="+mn-ea"/>
                  <a:sym typeface="+mn-lt"/>
                </a:rPr>
                <a:t>Geplis dipsam volorib vendian debist lignist quantium temab ium exper</a:t>
              </a:r>
            </a:p>
          </p:txBody>
        </p:sp>
      </p:grpSp>
      <p:grpSp>
        <p:nvGrpSpPr>
          <p:cNvPr id="18" name="组合 17"/>
          <p:cNvGrpSpPr/>
          <p:nvPr/>
        </p:nvGrpSpPr>
        <p:grpSpPr>
          <a:xfrm>
            <a:off x="5272774" y="3257309"/>
            <a:ext cx="2695115" cy="610585"/>
            <a:chOff x="6169639" y="2479340"/>
            <a:chExt cx="3593486" cy="814112"/>
          </a:xfrm>
        </p:grpSpPr>
        <p:sp>
          <p:nvSpPr>
            <p:cNvPr id="19" name="TextBox 119"/>
            <p:cNvSpPr txBox="1"/>
            <p:nvPr/>
          </p:nvSpPr>
          <p:spPr>
            <a:xfrm>
              <a:off x="6169640" y="2479340"/>
              <a:ext cx="2468921" cy="338554"/>
            </a:xfrm>
            <a:prstGeom prst="rect">
              <a:avLst/>
            </a:prstGeom>
            <a:noFill/>
          </p:spPr>
          <p:txBody>
            <a:bodyPr wrap="square" rtlCol="0">
              <a:spAutoFit/>
            </a:bodyPr>
            <a:lstStyle/>
            <a:p>
              <a:pPr defTabSz="685165"/>
              <a:r>
                <a:rPr lang="en-US" sz="1050" b="1" dirty="0">
                  <a:solidFill>
                    <a:schemeClr val="tx1">
                      <a:lumMod val="75000"/>
                      <a:lumOff val="25000"/>
                    </a:schemeClr>
                  </a:solidFill>
                  <a:cs typeface="+mn-ea"/>
                  <a:sym typeface="+mn-lt"/>
                </a:rPr>
                <a:t>04</a:t>
              </a:r>
              <a:r>
                <a:rPr lang="zh-CN" altLang="en-US" sz="1050" b="1" dirty="0">
                  <a:solidFill>
                    <a:schemeClr val="tx1">
                      <a:lumMod val="75000"/>
                      <a:lumOff val="25000"/>
                    </a:schemeClr>
                  </a:solidFill>
                  <a:cs typeface="+mn-ea"/>
                  <a:sym typeface="+mn-lt"/>
                </a:rPr>
                <a:t>、单击此处添加文字信息</a:t>
              </a:r>
              <a:endParaRPr lang="id-ID" sz="1050" b="1" dirty="0">
                <a:solidFill>
                  <a:schemeClr val="tx1">
                    <a:lumMod val="75000"/>
                    <a:lumOff val="25000"/>
                  </a:schemeClr>
                </a:solidFill>
                <a:cs typeface="+mn-ea"/>
                <a:sym typeface="+mn-lt"/>
              </a:endParaRPr>
            </a:p>
          </p:txBody>
        </p:sp>
        <p:sp>
          <p:nvSpPr>
            <p:cNvPr id="20" name="Rectangle 120"/>
            <p:cNvSpPr/>
            <p:nvPr/>
          </p:nvSpPr>
          <p:spPr>
            <a:xfrm>
              <a:off x="6169639" y="2708677"/>
              <a:ext cx="3593486" cy="584775"/>
            </a:xfrm>
            <a:prstGeom prst="rect">
              <a:avLst/>
            </a:prstGeom>
          </p:spPr>
          <p:txBody>
            <a:bodyPr wrap="square">
              <a:spAutoFit/>
            </a:bodyPr>
            <a:lstStyle/>
            <a:p>
              <a:pPr defTabSz="685165">
                <a:lnSpc>
                  <a:spcPct val="150000"/>
                </a:lnSpc>
              </a:pPr>
              <a:r>
                <a:rPr lang="id-ID" sz="750" dirty="0">
                  <a:solidFill>
                    <a:schemeClr val="tx1">
                      <a:lumMod val="75000"/>
                      <a:lumOff val="25000"/>
                    </a:schemeClr>
                  </a:solidFill>
                  <a:cs typeface="+mn-ea"/>
                  <a:sym typeface="+mn-lt"/>
                </a:rPr>
                <a:t>Geplis dipsam volorib vendian debist lignist quantium temab ium exper</a:t>
              </a:r>
            </a:p>
          </p:txBody>
        </p:sp>
      </p:grpSp>
    </p:spTree>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500" advClick="0" advTm="5000">
        <p15:prstTrans prst="curtains"/>
      </p:transition>
    </mc:Choice>
    <mc:Fallback xmlns="">
      <p:transition spd="slow" advClick="0" advTm="5000">
        <p:fade/>
      </p:transition>
    </mc:Fallback>
  </mc:AlternateContent>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 presetClass="entr" presetSubtype="4" fill="hold" grpId="0" nodeType="afterEffect" p14:presetBounceEnd="71000">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14:bounceEnd="71000">
                                          <p:cBhvr additive="base">
                                            <p:cTn id="11" dur="1000" fill="hold"/>
                                            <p:tgtEl>
                                              <p:spTgt spid="5"/>
                                            </p:tgtEl>
                                            <p:attrNameLst>
                                              <p:attrName>ppt_x</p:attrName>
                                            </p:attrNameLst>
                                          </p:cBhvr>
                                          <p:tavLst>
                                            <p:tav tm="0">
                                              <p:val>
                                                <p:strVal val="#ppt_x"/>
                                              </p:val>
                                            </p:tav>
                                            <p:tav tm="100000">
                                              <p:val>
                                                <p:strVal val="#ppt_x"/>
                                              </p:val>
                                            </p:tav>
                                          </p:tavLst>
                                        </p:anim>
                                        <p:anim calcmode="lin" valueType="num" p14:bounceEnd="71000">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14:presetBounceEnd="71000">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14:bounceEnd="71000">
                                          <p:cBhvr additive="base">
                                            <p:cTn id="15" dur="1000" fill="hold"/>
                                            <p:tgtEl>
                                              <p:spTgt spid="6"/>
                                            </p:tgtEl>
                                            <p:attrNameLst>
                                              <p:attrName>ppt_x</p:attrName>
                                            </p:attrNameLst>
                                          </p:cBhvr>
                                          <p:tavLst>
                                            <p:tav tm="0">
                                              <p:val>
                                                <p:strVal val="#ppt_x"/>
                                              </p:val>
                                            </p:tav>
                                            <p:tav tm="100000">
                                              <p:val>
                                                <p:strVal val="#ppt_x"/>
                                              </p:val>
                                            </p:tav>
                                          </p:tavLst>
                                        </p:anim>
                                        <p:anim calcmode="lin" valueType="num" p14:bounceEnd="71000">
                                          <p:cBhvr additive="base">
                                            <p:cTn id="16" dur="10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500"/>
                                            <p:tgtEl>
                                              <p:spTgt spid="8"/>
                                            </p:tgtEl>
                                          </p:cBhvr>
                                        </p:animEffect>
                                      </p:childTnLst>
                                    </p:cTn>
                                  </p:par>
                                  <p:par>
                                    <p:cTn id="21" presetID="2" presetClass="entr" presetSubtype="2" fill="hold" nodeType="withEffect" p14:presetBounceEnd="71000">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14:bounceEnd="71000">
                                          <p:cBhvr additive="base">
                                            <p:cTn id="23" dur="1000" fill="hold"/>
                                            <p:tgtEl>
                                              <p:spTgt spid="11"/>
                                            </p:tgtEl>
                                            <p:attrNameLst>
                                              <p:attrName>ppt_x</p:attrName>
                                            </p:attrNameLst>
                                          </p:cBhvr>
                                          <p:tavLst>
                                            <p:tav tm="0">
                                              <p:val>
                                                <p:strVal val="1+#ppt_w/2"/>
                                              </p:val>
                                            </p:tav>
                                            <p:tav tm="100000">
                                              <p:val>
                                                <p:strVal val="#ppt_x"/>
                                              </p:val>
                                            </p:tav>
                                          </p:tavLst>
                                        </p:anim>
                                        <p:anim calcmode="lin" valueType="num" p14:bounceEnd="71000">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14:presetBounceEnd="71000">
                                      <p:stCondLst>
                                        <p:cond delay="500"/>
                                      </p:stCondLst>
                                      <p:childTnLst>
                                        <p:set>
                                          <p:cBhvr>
                                            <p:cTn id="26" dur="1" fill="hold">
                                              <p:stCondLst>
                                                <p:cond delay="0"/>
                                              </p:stCondLst>
                                            </p:cTn>
                                            <p:tgtEl>
                                              <p:spTgt spid="12"/>
                                            </p:tgtEl>
                                            <p:attrNameLst>
                                              <p:attrName>style.visibility</p:attrName>
                                            </p:attrNameLst>
                                          </p:cBhvr>
                                          <p:to>
                                            <p:strVal val="visible"/>
                                          </p:to>
                                        </p:set>
                                        <p:anim calcmode="lin" valueType="num" p14:bounceEnd="71000">
                                          <p:cBhvr additive="base">
                                            <p:cTn id="27" dur="1000" fill="hold"/>
                                            <p:tgtEl>
                                              <p:spTgt spid="12"/>
                                            </p:tgtEl>
                                            <p:attrNameLst>
                                              <p:attrName>ppt_x</p:attrName>
                                            </p:attrNameLst>
                                          </p:cBhvr>
                                          <p:tavLst>
                                            <p:tav tm="0">
                                              <p:val>
                                                <p:strVal val="1+#ppt_w/2"/>
                                              </p:val>
                                            </p:tav>
                                            <p:tav tm="100000">
                                              <p:val>
                                                <p:strVal val="#ppt_x"/>
                                              </p:val>
                                            </p:tav>
                                          </p:tavLst>
                                        </p:anim>
                                        <p:anim calcmode="lin" valueType="num" p14:bounceEnd="71000">
                                          <p:cBhvr additive="base">
                                            <p:cTn id="28" dur="10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14:presetBounceEnd="71000">
                                      <p:stCondLst>
                                        <p:cond delay="750"/>
                                      </p:stCondLst>
                                      <p:childTnLst>
                                        <p:set>
                                          <p:cBhvr>
                                            <p:cTn id="30" dur="1" fill="hold">
                                              <p:stCondLst>
                                                <p:cond delay="0"/>
                                              </p:stCondLst>
                                            </p:cTn>
                                            <p:tgtEl>
                                              <p:spTgt spid="15"/>
                                            </p:tgtEl>
                                            <p:attrNameLst>
                                              <p:attrName>style.visibility</p:attrName>
                                            </p:attrNameLst>
                                          </p:cBhvr>
                                          <p:to>
                                            <p:strVal val="visible"/>
                                          </p:to>
                                        </p:set>
                                        <p:anim calcmode="lin" valueType="num" p14:bounceEnd="71000">
                                          <p:cBhvr additive="base">
                                            <p:cTn id="31" dur="1000" fill="hold"/>
                                            <p:tgtEl>
                                              <p:spTgt spid="15"/>
                                            </p:tgtEl>
                                            <p:attrNameLst>
                                              <p:attrName>ppt_x</p:attrName>
                                            </p:attrNameLst>
                                          </p:cBhvr>
                                          <p:tavLst>
                                            <p:tav tm="0">
                                              <p:val>
                                                <p:strVal val="1+#ppt_w/2"/>
                                              </p:val>
                                            </p:tav>
                                            <p:tav tm="100000">
                                              <p:val>
                                                <p:strVal val="#ppt_x"/>
                                              </p:val>
                                            </p:tav>
                                          </p:tavLst>
                                        </p:anim>
                                        <p:anim calcmode="lin" valueType="num" p14:bounceEnd="71000">
                                          <p:cBhvr additive="base">
                                            <p:cTn id="32" dur="10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14:presetBounceEnd="71000">
                                      <p:stCondLst>
                                        <p:cond delay="1000"/>
                                      </p:stCondLst>
                                      <p:childTnLst>
                                        <p:set>
                                          <p:cBhvr>
                                            <p:cTn id="34" dur="1" fill="hold">
                                              <p:stCondLst>
                                                <p:cond delay="0"/>
                                              </p:stCondLst>
                                            </p:cTn>
                                            <p:tgtEl>
                                              <p:spTgt spid="18"/>
                                            </p:tgtEl>
                                            <p:attrNameLst>
                                              <p:attrName>style.visibility</p:attrName>
                                            </p:attrNameLst>
                                          </p:cBhvr>
                                          <p:to>
                                            <p:strVal val="visible"/>
                                          </p:to>
                                        </p:set>
                                        <p:anim calcmode="lin" valueType="num" p14:bounceEnd="71000">
                                          <p:cBhvr additive="base">
                                            <p:cTn id="35" dur="1000" fill="hold"/>
                                            <p:tgtEl>
                                              <p:spTgt spid="18"/>
                                            </p:tgtEl>
                                            <p:attrNameLst>
                                              <p:attrName>ppt_x</p:attrName>
                                            </p:attrNameLst>
                                          </p:cBhvr>
                                          <p:tavLst>
                                            <p:tav tm="0">
                                              <p:val>
                                                <p:strVal val="1+#ppt_w/2"/>
                                              </p:val>
                                            </p:tav>
                                            <p:tav tm="100000">
                                              <p:val>
                                                <p:strVal val="#ppt_x"/>
                                              </p:val>
                                            </p:tav>
                                          </p:tavLst>
                                        </p:anim>
                                        <p:anim calcmode="lin" valueType="num" p14:bounceEnd="71000">
                                          <p:cBhvr additive="base">
                                            <p:cTn id="36"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Lst>
      </p:timing>
    </mc:Choice>
    <mc:Fallback xmlns="">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randombar(horizontal)">
                                          <p:cBhvr>
                                            <p:cTn id="7" dur="500"/>
                                            <p:tgtEl>
                                              <p:spTgt spid="24"/>
                                            </p:tgtEl>
                                          </p:cBhvr>
                                        </p:animEffect>
                                      </p:childTnLst>
                                    </p:cTn>
                                  </p:par>
                                </p:childTnLst>
                              </p:cTn>
                            </p:par>
                            <p:par>
                              <p:cTn id="8" fill="hold">
                                <p:stCondLst>
                                  <p:cond delay="5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1000" fill="hold"/>
                                            <p:tgtEl>
                                              <p:spTgt spid="5"/>
                                            </p:tgtEl>
                                            <p:attrNameLst>
                                              <p:attrName>ppt_x</p:attrName>
                                            </p:attrNameLst>
                                          </p:cBhvr>
                                          <p:tavLst>
                                            <p:tav tm="0">
                                              <p:val>
                                                <p:strVal val="#ppt_x"/>
                                              </p:val>
                                            </p:tav>
                                            <p:tav tm="100000">
                                              <p:val>
                                                <p:strVal val="#ppt_x"/>
                                              </p:val>
                                            </p:tav>
                                          </p:tavLst>
                                        </p:anim>
                                        <p:anim calcmode="lin" valueType="num">
                                          <p:cBhvr additive="base">
                                            <p:cTn id="12" dur="1000" fill="hold"/>
                                            <p:tgtEl>
                                              <p:spTgt spid="5"/>
                                            </p:tgtEl>
                                            <p:attrNameLst>
                                              <p:attrName>ppt_y</p:attrName>
                                            </p:attrNameLst>
                                          </p:cBhvr>
                                          <p:tavLst>
                                            <p:tav tm="0">
                                              <p:val>
                                                <p:strVal val="1+#ppt_h/2"/>
                                              </p:val>
                                            </p:tav>
                                            <p:tav tm="100000">
                                              <p:val>
                                                <p:strVal val="#ppt_y"/>
                                              </p:val>
                                            </p:tav>
                                          </p:tavLst>
                                        </p:anim>
                                      </p:childTnLst>
                                    </p:cTn>
                                  </p:par>
                                  <p:par>
                                    <p:cTn id="13" presetID="2" presetClass="entr" presetSubtype="4" fill="hold" grpId="0" nodeType="withEffect">
                                      <p:stCondLst>
                                        <p:cond delay="25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1000" fill="hold"/>
                                            <p:tgtEl>
                                              <p:spTgt spid="6"/>
                                            </p:tgtEl>
                                            <p:attrNameLst>
                                              <p:attrName>ppt_x</p:attrName>
                                            </p:attrNameLst>
                                          </p:cBhvr>
                                          <p:tavLst>
                                            <p:tav tm="0">
                                              <p:val>
                                                <p:strVal val="#ppt_x"/>
                                              </p:val>
                                            </p:tav>
                                            <p:tav tm="100000">
                                              <p:val>
                                                <p:strVal val="#ppt_x"/>
                                              </p:val>
                                            </p:tav>
                                          </p:tavLst>
                                        </p:anim>
                                        <p:anim calcmode="lin" valueType="num">
                                          <p:cBhvr additive="base">
                                            <p:cTn id="16" dur="1000" fill="hold"/>
                                            <p:tgtEl>
                                              <p:spTgt spid="6"/>
                                            </p:tgtEl>
                                            <p:attrNameLst>
                                              <p:attrName>ppt_y</p:attrName>
                                            </p:attrNameLst>
                                          </p:cBhvr>
                                          <p:tavLst>
                                            <p:tav tm="0">
                                              <p:val>
                                                <p:strVal val="1+#ppt_h/2"/>
                                              </p:val>
                                            </p:tav>
                                            <p:tav tm="100000">
                                              <p:val>
                                                <p:strVal val="#ppt_y"/>
                                              </p:val>
                                            </p:tav>
                                          </p:tavLst>
                                        </p:anim>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up)">
                                          <p:cBhvr>
                                            <p:cTn id="20" dur="500"/>
                                            <p:tgtEl>
                                              <p:spTgt spid="8"/>
                                            </p:tgtEl>
                                          </p:cBhvr>
                                        </p:animEffect>
                                      </p:childTnLst>
                                    </p:cTn>
                                  </p:par>
                                  <p:par>
                                    <p:cTn id="21" presetID="2" presetClass="entr" presetSubtype="2" fill="hold" nodeType="withEffect">
                                      <p:stCondLst>
                                        <p:cond delay="250"/>
                                      </p:stCondLst>
                                      <p:childTnLst>
                                        <p:set>
                                          <p:cBhvr>
                                            <p:cTn id="22" dur="1" fill="hold">
                                              <p:stCondLst>
                                                <p:cond delay="0"/>
                                              </p:stCondLst>
                                            </p:cTn>
                                            <p:tgtEl>
                                              <p:spTgt spid="11"/>
                                            </p:tgtEl>
                                            <p:attrNameLst>
                                              <p:attrName>style.visibility</p:attrName>
                                            </p:attrNameLst>
                                          </p:cBhvr>
                                          <p:to>
                                            <p:strVal val="visible"/>
                                          </p:to>
                                        </p:set>
                                        <p:anim calcmode="lin" valueType="num">
                                          <p:cBhvr additive="base">
                                            <p:cTn id="23" dur="1000" fill="hold"/>
                                            <p:tgtEl>
                                              <p:spTgt spid="11"/>
                                            </p:tgtEl>
                                            <p:attrNameLst>
                                              <p:attrName>ppt_x</p:attrName>
                                            </p:attrNameLst>
                                          </p:cBhvr>
                                          <p:tavLst>
                                            <p:tav tm="0">
                                              <p:val>
                                                <p:strVal val="1+#ppt_w/2"/>
                                              </p:val>
                                            </p:tav>
                                            <p:tav tm="100000">
                                              <p:val>
                                                <p:strVal val="#ppt_x"/>
                                              </p:val>
                                            </p:tav>
                                          </p:tavLst>
                                        </p:anim>
                                        <p:anim calcmode="lin" valueType="num">
                                          <p:cBhvr additive="base">
                                            <p:cTn id="24" dur="1000" fill="hold"/>
                                            <p:tgtEl>
                                              <p:spTgt spid="11"/>
                                            </p:tgtEl>
                                            <p:attrNameLst>
                                              <p:attrName>ppt_y</p:attrName>
                                            </p:attrNameLst>
                                          </p:cBhvr>
                                          <p:tavLst>
                                            <p:tav tm="0">
                                              <p:val>
                                                <p:strVal val="#ppt_y"/>
                                              </p:val>
                                            </p:tav>
                                            <p:tav tm="100000">
                                              <p:val>
                                                <p:strVal val="#ppt_y"/>
                                              </p:val>
                                            </p:tav>
                                          </p:tavLst>
                                        </p:anim>
                                      </p:childTnLst>
                                    </p:cTn>
                                  </p:par>
                                  <p:par>
                                    <p:cTn id="25" presetID="2" presetClass="entr" presetSubtype="2" fill="hold" nodeType="withEffect">
                                      <p:stCondLst>
                                        <p:cond delay="500"/>
                                      </p:stCondLst>
                                      <p:childTnLst>
                                        <p:set>
                                          <p:cBhvr>
                                            <p:cTn id="26" dur="1" fill="hold">
                                              <p:stCondLst>
                                                <p:cond delay="0"/>
                                              </p:stCondLst>
                                            </p:cTn>
                                            <p:tgtEl>
                                              <p:spTgt spid="12"/>
                                            </p:tgtEl>
                                            <p:attrNameLst>
                                              <p:attrName>style.visibility</p:attrName>
                                            </p:attrNameLst>
                                          </p:cBhvr>
                                          <p:to>
                                            <p:strVal val="visible"/>
                                          </p:to>
                                        </p:set>
                                        <p:anim calcmode="lin" valueType="num">
                                          <p:cBhvr additive="base">
                                            <p:cTn id="27" dur="1000" fill="hold"/>
                                            <p:tgtEl>
                                              <p:spTgt spid="12"/>
                                            </p:tgtEl>
                                            <p:attrNameLst>
                                              <p:attrName>ppt_x</p:attrName>
                                            </p:attrNameLst>
                                          </p:cBhvr>
                                          <p:tavLst>
                                            <p:tav tm="0">
                                              <p:val>
                                                <p:strVal val="1+#ppt_w/2"/>
                                              </p:val>
                                            </p:tav>
                                            <p:tav tm="100000">
                                              <p:val>
                                                <p:strVal val="#ppt_x"/>
                                              </p:val>
                                            </p:tav>
                                          </p:tavLst>
                                        </p:anim>
                                        <p:anim calcmode="lin" valueType="num">
                                          <p:cBhvr additive="base">
                                            <p:cTn id="28" dur="1000" fill="hold"/>
                                            <p:tgtEl>
                                              <p:spTgt spid="12"/>
                                            </p:tgtEl>
                                            <p:attrNameLst>
                                              <p:attrName>ppt_y</p:attrName>
                                            </p:attrNameLst>
                                          </p:cBhvr>
                                          <p:tavLst>
                                            <p:tav tm="0">
                                              <p:val>
                                                <p:strVal val="#ppt_y"/>
                                              </p:val>
                                            </p:tav>
                                            <p:tav tm="100000">
                                              <p:val>
                                                <p:strVal val="#ppt_y"/>
                                              </p:val>
                                            </p:tav>
                                          </p:tavLst>
                                        </p:anim>
                                      </p:childTnLst>
                                    </p:cTn>
                                  </p:par>
                                  <p:par>
                                    <p:cTn id="29" presetID="2" presetClass="entr" presetSubtype="2" fill="hold" nodeType="withEffect">
                                      <p:stCondLst>
                                        <p:cond delay="750"/>
                                      </p:stCondLst>
                                      <p:childTnLst>
                                        <p:set>
                                          <p:cBhvr>
                                            <p:cTn id="30" dur="1" fill="hold">
                                              <p:stCondLst>
                                                <p:cond delay="0"/>
                                              </p:stCondLst>
                                            </p:cTn>
                                            <p:tgtEl>
                                              <p:spTgt spid="15"/>
                                            </p:tgtEl>
                                            <p:attrNameLst>
                                              <p:attrName>style.visibility</p:attrName>
                                            </p:attrNameLst>
                                          </p:cBhvr>
                                          <p:to>
                                            <p:strVal val="visible"/>
                                          </p:to>
                                        </p:set>
                                        <p:anim calcmode="lin" valueType="num">
                                          <p:cBhvr additive="base">
                                            <p:cTn id="31" dur="1000" fill="hold"/>
                                            <p:tgtEl>
                                              <p:spTgt spid="15"/>
                                            </p:tgtEl>
                                            <p:attrNameLst>
                                              <p:attrName>ppt_x</p:attrName>
                                            </p:attrNameLst>
                                          </p:cBhvr>
                                          <p:tavLst>
                                            <p:tav tm="0">
                                              <p:val>
                                                <p:strVal val="1+#ppt_w/2"/>
                                              </p:val>
                                            </p:tav>
                                            <p:tav tm="100000">
                                              <p:val>
                                                <p:strVal val="#ppt_x"/>
                                              </p:val>
                                            </p:tav>
                                          </p:tavLst>
                                        </p:anim>
                                        <p:anim calcmode="lin" valueType="num">
                                          <p:cBhvr additive="base">
                                            <p:cTn id="32" dur="1000" fill="hold"/>
                                            <p:tgtEl>
                                              <p:spTgt spid="15"/>
                                            </p:tgtEl>
                                            <p:attrNameLst>
                                              <p:attrName>ppt_y</p:attrName>
                                            </p:attrNameLst>
                                          </p:cBhvr>
                                          <p:tavLst>
                                            <p:tav tm="0">
                                              <p:val>
                                                <p:strVal val="#ppt_y"/>
                                              </p:val>
                                            </p:tav>
                                            <p:tav tm="100000">
                                              <p:val>
                                                <p:strVal val="#ppt_y"/>
                                              </p:val>
                                            </p:tav>
                                          </p:tavLst>
                                        </p:anim>
                                      </p:childTnLst>
                                    </p:cTn>
                                  </p:par>
                                  <p:par>
                                    <p:cTn id="33" presetID="2" presetClass="entr" presetSubtype="2" fill="hold" nodeType="withEffect">
                                      <p:stCondLst>
                                        <p:cond delay="1000"/>
                                      </p:stCondLst>
                                      <p:childTnLst>
                                        <p:set>
                                          <p:cBhvr>
                                            <p:cTn id="34" dur="1" fill="hold">
                                              <p:stCondLst>
                                                <p:cond delay="0"/>
                                              </p:stCondLst>
                                            </p:cTn>
                                            <p:tgtEl>
                                              <p:spTgt spid="18"/>
                                            </p:tgtEl>
                                            <p:attrNameLst>
                                              <p:attrName>style.visibility</p:attrName>
                                            </p:attrNameLst>
                                          </p:cBhvr>
                                          <p:to>
                                            <p:strVal val="visible"/>
                                          </p:to>
                                        </p:set>
                                        <p:anim calcmode="lin" valueType="num">
                                          <p:cBhvr additive="base">
                                            <p:cTn id="35" dur="1000" fill="hold"/>
                                            <p:tgtEl>
                                              <p:spTgt spid="18"/>
                                            </p:tgtEl>
                                            <p:attrNameLst>
                                              <p:attrName>ppt_x</p:attrName>
                                            </p:attrNameLst>
                                          </p:cBhvr>
                                          <p:tavLst>
                                            <p:tav tm="0">
                                              <p:val>
                                                <p:strVal val="1+#ppt_w/2"/>
                                              </p:val>
                                            </p:tav>
                                            <p:tav tm="100000">
                                              <p:val>
                                                <p:strVal val="#ppt_x"/>
                                              </p:val>
                                            </p:tav>
                                          </p:tavLst>
                                        </p:anim>
                                        <p:anim calcmode="lin" valueType="num">
                                          <p:cBhvr additive="base">
                                            <p:cTn id="36" dur="10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Lst>
      </p:timing>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flipH="1">
            <a:off x="5882126" y="1553323"/>
            <a:ext cx="2611662" cy="678438"/>
          </a:xfrm>
          <a:prstGeom prst="rect">
            <a:avLst/>
          </a:prstGeom>
        </p:spPr>
        <p:txBody>
          <a:bodyPr wrap="square" lIns="68580" tIns="34290" rIns="68580" bIns="34290">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在此录入图表的综合描述说明，在此录入图表的综合描述说明，在此录入图表的综合描述说明。</a:t>
            </a:r>
          </a:p>
        </p:txBody>
      </p:sp>
      <p:sp>
        <p:nvSpPr>
          <p:cNvPr id="23" name="矩形 22"/>
          <p:cNvSpPr/>
          <p:nvPr/>
        </p:nvSpPr>
        <p:spPr>
          <a:xfrm flipH="1">
            <a:off x="5882126" y="3365294"/>
            <a:ext cx="2611662" cy="678438"/>
          </a:xfrm>
          <a:prstGeom prst="rect">
            <a:avLst/>
          </a:prstGeom>
        </p:spPr>
        <p:txBody>
          <a:bodyPr wrap="square" lIns="68580" tIns="34290" rIns="68580" bIns="34290">
            <a:spAutoFit/>
          </a:bodyPr>
          <a:lstStyle/>
          <a:p>
            <a:pP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在此录入图表的综合描述说明，在此录入图表的综合描述说明，在此录入图表的综合描述说明。</a:t>
            </a:r>
          </a:p>
        </p:txBody>
      </p:sp>
      <p:sp>
        <p:nvSpPr>
          <p:cNvPr id="24" name="矩形 23"/>
          <p:cNvSpPr/>
          <p:nvPr/>
        </p:nvSpPr>
        <p:spPr>
          <a:xfrm flipH="1">
            <a:off x="709214" y="1553323"/>
            <a:ext cx="2611662" cy="678438"/>
          </a:xfrm>
          <a:prstGeom prst="rect">
            <a:avLst/>
          </a:prstGeom>
        </p:spPr>
        <p:txBody>
          <a:bodyPr wrap="square" lIns="68580" tIns="34290" rIns="68580" bIns="34290">
            <a:spAutoFit/>
          </a:bodyPr>
          <a:lstStyle/>
          <a:p>
            <a:pPr algn="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在此录入图表的综合描述说明，在此录入图表的综合描述说明，在此录入图表的综合描述说明。</a:t>
            </a:r>
          </a:p>
        </p:txBody>
      </p:sp>
      <p:sp>
        <p:nvSpPr>
          <p:cNvPr id="25" name="矩形 24"/>
          <p:cNvSpPr/>
          <p:nvPr/>
        </p:nvSpPr>
        <p:spPr>
          <a:xfrm flipH="1">
            <a:off x="714826" y="3365294"/>
            <a:ext cx="2611662" cy="678438"/>
          </a:xfrm>
          <a:prstGeom prst="rect">
            <a:avLst/>
          </a:prstGeom>
        </p:spPr>
        <p:txBody>
          <a:bodyPr wrap="square" lIns="68580" tIns="34290" rIns="68580" bIns="34290">
            <a:spAutoFit/>
          </a:bodyPr>
          <a:lstStyle/>
          <a:p>
            <a:pPr algn="r">
              <a:lnSpc>
                <a:spcPct val="150000"/>
              </a:lnSpc>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在此添加标题</a:t>
            </a:r>
            <a:endParaRPr lang="en-US" altLang="zh-CN" sz="1200" dirty="0">
              <a:solidFill>
                <a:schemeClr val="tx1">
                  <a:lumMod val="75000"/>
                  <a:lumOff val="25000"/>
                </a:schemeClr>
              </a:solidFill>
              <a:latin typeface="微软雅黑" panose="020B0503020204020204" pitchFamily="34" charset="-122"/>
              <a:ea typeface="微软雅黑" panose="020B0503020204020204" pitchFamily="34" charset="-122"/>
            </a:endParaRPr>
          </a:p>
          <a:p>
            <a:pPr algn="r">
              <a:lnSpc>
                <a:spcPct val="120000"/>
              </a:lnSpc>
              <a:spcBef>
                <a:spcPct val="0"/>
              </a:spcBef>
              <a:buNone/>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sym typeface="微软雅黑" panose="020B0503020204020204" pitchFamily="34" charset="-122"/>
              </a:rPr>
              <a:t>在此录入图表的综合描述说明，在此录入图表的综合描述说明，在此录入图表的综合描述说明。</a:t>
            </a:r>
          </a:p>
        </p:txBody>
      </p:sp>
      <p:grpSp>
        <p:nvGrpSpPr>
          <p:cNvPr id="2" name="组合 25"/>
          <p:cNvGrpSpPr/>
          <p:nvPr/>
        </p:nvGrpSpPr>
        <p:grpSpPr>
          <a:xfrm>
            <a:off x="2980898" y="1865694"/>
            <a:ext cx="1464151" cy="1394352"/>
            <a:chOff x="3974526" y="2345091"/>
            <a:chExt cx="1952201" cy="1859135"/>
          </a:xfrm>
        </p:grpSpPr>
        <p:sp>
          <p:nvSpPr>
            <p:cNvPr id="27" name="任意多边形 26"/>
            <p:cNvSpPr/>
            <p:nvPr/>
          </p:nvSpPr>
          <p:spPr>
            <a:xfrm>
              <a:off x="4114372" y="2345091"/>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8" name="文本框 23"/>
            <p:cNvSpPr txBox="1"/>
            <p:nvPr/>
          </p:nvSpPr>
          <p:spPr>
            <a:xfrm>
              <a:off x="3974526" y="3711935"/>
              <a:ext cx="781735" cy="492291"/>
            </a:xfrm>
            <a:prstGeom prst="rect">
              <a:avLst/>
            </a:prstGeom>
            <a:noFill/>
          </p:spPr>
          <p:txBody>
            <a:bodyPr wrap="square" rtlCol="0">
              <a:spAutoFit/>
            </a:bodyPr>
            <a:lstStyle/>
            <a:p>
              <a:pPr algn="ctr"/>
              <a:r>
                <a:rPr lang="en-US" altLang="zh-CN" b="1" dirty="0">
                  <a:solidFill>
                    <a:schemeClr val="bg1"/>
                  </a:solidFill>
                  <a:latin typeface="Agency FB" panose="020B0503020202020204" pitchFamily="34" charset="0"/>
                </a:rPr>
                <a:t>04</a:t>
              </a:r>
              <a:endParaRPr lang="zh-CN" altLang="en-US" b="1" dirty="0">
                <a:solidFill>
                  <a:schemeClr val="bg1"/>
                </a:solidFill>
                <a:latin typeface="Agency FB" panose="020B0503020202020204" pitchFamily="34" charset="0"/>
              </a:endParaRPr>
            </a:p>
          </p:txBody>
        </p:sp>
        <p:grpSp>
          <p:nvGrpSpPr>
            <p:cNvPr id="3" name="组合 28"/>
            <p:cNvGrpSpPr/>
            <p:nvPr/>
          </p:nvGrpSpPr>
          <p:grpSpPr>
            <a:xfrm>
              <a:off x="5060163" y="2665369"/>
              <a:ext cx="515988" cy="517780"/>
              <a:chOff x="6085222" y="4249476"/>
              <a:chExt cx="649178" cy="651434"/>
            </a:xfrm>
          </p:grpSpPr>
          <p:sp>
            <p:nvSpPr>
              <p:cNvPr id="30" name="Freeform 116"/>
              <p:cNvSpPr>
                <a:spLocks noEditPoints="1"/>
              </p:cNvSpPr>
              <p:nvPr/>
            </p:nvSpPr>
            <p:spPr bwMode="auto">
              <a:xfrm>
                <a:off x="6085222" y="4249476"/>
                <a:ext cx="649178" cy="651434"/>
              </a:xfrm>
              <a:custGeom>
                <a:avLst/>
                <a:gdLst>
                  <a:gd name="T0" fmla="*/ 61 w 122"/>
                  <a:gd name="T1" fmla="*/ 0 h 122"/>
                  <a:gd name="T2" fmla="*/ 0 w 122"/>
                  <a:gd name="T3" fmla="*/ 61 h 122"/>
                  <a:gd name="T4" fmla="*/ 61 w 122"/>
                  <a:gd name="T5" fmla="*/ 122 h 122"/>
                  <a:gd name="T6" fmla="*/ 122 w 122"/>
                  <a:gd name="T7" fmla="*/ 61 h 122"/>
                  <a:gd name="T8" fmla="*/ 61 w 122"/>
                  <a:gd name="T9" fmla="*/ 0 h 122"/>
                  <a:gd name="T10" fmla="*/ 65 w 122"/>
                  <a:gd name="T11" fmla="*/ 109 h 122"/>
                  <a:gd name="T12" fmla="*/ 65 w 122"/>
                  <a:gd name="T13" fmla="*/ 102 h 122"/>
                  <a:gd name="T14" fmla="*/ 58 w 122"/>
                  <a:gd name="T15" fmla="*/ 102 h 122"/>
                  <a:gd name="T16" fmla="*/ 58 w 122"/>
                  <a:gd name="T17" fmla="*/ 109 h 122"/>
                  <a:gd name="T18" fmla="*/ 29 w 122"/>
                  <a:gd name="T19" fmla="*/ 97 h 122"/>
                  <a:gd name="T20" fmla="*/ 29 w 122"/>
                  <a:gd name="T21" fmla="*/ 97 h 122"/>
                  <a:gd name="T22" fmla="*/ 27 w 122"/>
                  <a:gd name="T23" fmla="*/ 95 h 122"/>
                  <a:gd name="T24" fmla="*/ 25 w 122"/>
                  <a:gd name="T25" fmla="*/ 93 h 122"/>
                  <a:gd name="T26" fmla="*/ 25 w 122"/>
                  <a:gd name="T27" fmla="*/ 92 h 122"/>
                  <a:gd name="T28" fmla="*/ 13 w 122"/>
                  <a:gd name="T29" fmla="*/ 64 h 122"/>
                  <a:gd name="T30" fmla="*/ 20 w 122"/>
                  <a:gd name="T31" fmla="*/ 64 h 122"/>
                  <a:gd name="T32" fmla="*/ 20 w 122"/>
                  <a:gd name="T33" fmla="*/ 57 h 122"/>
                  <a:gd name="T34" fmla="*/ 13 w 122"/>
                  <a:gd name="T35" fmla="*/ 57 h 122"/>
                  <a:gd name="T36" fmla="*/ 58 w 122"/>
                  <a:gd name="T37" fmla="*/ 13 h 122"/>
                  <a:gd name="T38" fmla="*/ 58 w 122"/>
                  <a:gd name="T39" fmla="*/ 20 h 122"/>
                  <a:gd name="T40" fmla="*/ 65 w 122"/>
                  <a:gd name="T41" fmla="*/ 20 h 122"/>
                  <a:gd name="T42" fmla="*/ 65 w 122"/>
                  <a:gd name="T43" fmla="*/ 13 h 122"/>
                  <a:gd name="T44" fmla="*/ 83 w 122"/>
                  <a:gd name="T45" fmla="*/ 18 h 122"/>
                  <a:gd name="T46" fmla="*/ 83 w 122"/>
                  <a:gd name="T47" fmla="*/ 18 h 122"/>
                  <a:gd name="T48" fmla="*/ 87 w 122"/>
                  <a:gd name="T49" fmla="*/ 20 h 122"/>
                  <a:gd name="T50" fmla="*/ 87 w 122"/>
                  <a:gd name="T51" fmla="*/ 21 h 122"/>
                  <a:gd name="T52" fmla="*/ 90 w 122"/>
                  <a:gd name="T53" fmla="*/ 23 h 122"/>
                  <a:gd name="T54" fmla="*/ 91 w 122"/>
                  <a:gd name="T55" fmla="*/ 24 h 122"/>
                  <a:gd name="T56" fmla="*/ 93 w 122"/>
                  <a:gd name="T57" fmla="*/ 25 h 122"/>
                  <a:gd name="T58" fmla="*/ 95 w 122"/>
                  <a:gd name="T59" fmla="*/ 27 h 122"/>
                  <a:gd name="T60" fmla="*/ 96 w 122"/>
                  <a:gd name="T61" fmla="*/ 28 h 122"/>
                  <a:gd name="T62" fmla="*/ 98 w 122"/>
                  <a:gd name="T63" fmla="*/ 30 h 122"/>
                  <a:gd name="T64" fmla="*/ 99 w 122"/>
                  <a:gd name="T65" fmla="*/ 32 h 122"/>
                  <a:gd name="T66" fmla="*/ 101 w 122"/>
                  <a:gd name="T67" fmla="*/ 34 h 122"/>
                  <a:gd name="T68" fmla="*/ 102 w 122"/>
                  <a:gd name="T69" fmla="*/ 35 h 122"/>
                  <a:gd name="T70" fmla="*/ 104 w 122"/>
                  <a:gd name="T71" fmla="*/ 39 h 122"/>
                  <a:gd name="T72" fmla="*/ 104 w 122"/>
                  <a:gd name="T73" fmla="*/ 39 h 122"/>
                  <a:gd name="T74" fmla="*/ 109 w 122"/>
                  <a:gd name="T75" fmla="*/ 57 h 122"/>
                  <a:gd name="T76" fmla="*/ 102 w 122"/>
                  <a:gd name="T77" fmla="*/ 57 h 122"/>
                  <a:gd name="T78" fmla="*/ 102 w 122"/>
                  <a:gd name="T79" fmla="*/ 64 h 122"/>
                  <a:gd name="T80" fmla="*/ 109 w 122"/>
                  <a:gd name="T81" fmla="*/ 64 h 122"/>
                  <a:gd name="T82" fmla="*/ 65 w 122"/>
                  <a:gd name="T83" fmla="*/ 109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122" h="122">
                    <a:moveTo>
                      <a:pt x="61" y="0"/>
                    </a:moveTo>
                    <a:cubicBezTo>
                      <a:pt x="27" y="0"/>
                      <a:pt x="0" y="27"/>
                      <a:pt x="0" y="61"/>
                    </a:cubicBezTo>
                    <a:cubicBezTo>
                      <a:pt x="0" y="94"/>
                      <a:pt x="27" y="122"/>
                      <a:pt x="61" y="122"/>
                    </a:cubicBezTo>
                    <a:cubicBezTo>
                      <a:pt x="95" y="122"/>
                      <a:pt x="122" y="94"/>
                      <a:pt x="122" y="61"/>
                    </a:cubicBezTo>
                    <a:cubicBezTo>
                      <a:pt x="122" y="27"/>
                      <a:pt x="95" y="0"/>
                      <a:pt x="61" y="0"/>
                    </a:cubicBezTo>
                    <a:close/>
                    <a:moveTo>
                      <a:pt x="65" y="109"/>
                    </a:moveTo>
                    <a:cubicBezTo>
                      <a:pt x="65" y="102"/>
                      <a:pt x="65" y="102"/>
                      <a:pt x="65" y="102"/>
                    </a:cubicBezTo>
                    <a:cubicBezTo>
                      <a:pt x="58" y="102"/>
                      <a:pt x="58" y="102"/>
                      <a:pt x="58" y="102"/>
                    </a:cubicBezTo>
                    <a:cubicBezTo>
                      <a:pt x="58" y="109"/>
                      <a:pt x="58" y="109"/>
                      <a:pt x="58" y="109"/>
                    </a:cubicBezTo>
                    <a:cubicBezTo>
                      <a:pt x="47" y="108"/>
                      <a:pt x="37" y="104"/>
                      <a:pt x="29" y="97"/>
                    </a:cubicBezTo>
                    <a:cubicBezTo>
                      <a:pt x="29" y="97"/>
                      <a:pt x="29" y="97"/>
                      <a:pt x="29" y="97"/>
                    </a:cubicBezTo>
                    <a:cubicBezTo>
                      <a:pt x="28" y="96"/>
                      <a:pt x="28" y="95"/>
                      <a:pt x="27" y="95"/>
                    </a:cubicBezTo>
                    <a:cubicBezTo>
                      <a:pt x="26" y="94"/>
                      <a:pt x="26" y="94"/>
                      <a:pt x="25" y="93"/>
                    </a:cubicBezTo>
                    <a:cubicBezTo>
                      <a:pt x="25" y="92"/>
                      <a:pt x="25" y="92"/>
                      <a:pt x="25" y="92"/>
                    </a:cubicBezTo>
                    <a:cubicBezTo>
                      <a:pt x="18" y="85"/>
                      <a:pt x="14" y="75"/>
                      <a:pt x="13" y="64"/>
                    </a:cubicBezTo>
                    <a:cubicBezTo>
                      <a:pt x="20" y="64"/>
                      <a:pt x="20" y="64"/>
                      <a:pt x="20" y="64"/>
                    </a:cubicBezTo>
                    <a:cubicBezTo>
                      <a:pt x="20" y="57"/>
                      <a:pt x="20" y="57"/>
                      <a:pt x="20" y="57"/>
                    </a:cubicBezTo>
                    <a:cubicBezTo>
                      <a:pt x="13" y="57"/>
                      <a:pt x="13" y="57"/>
                      <a:pt x="13" y="57"/>
                    </a:cubicBezTo>
                    <a:cubicBezTo>
                      <a:pt x="15" y="34"/>
                      <a:pt x="34" y="15"/>
                      <a:pt x="58" y="13"/>
                    </a:cubicBezTo>
                    <a:cubicBezTo>
                      <a:pt x="58" y="20"/>
                      <a:pt x="58" y="20"/>
                      <a:pt x="58" y="20"/>
                    </a:cubicBezTo>
                    <a:cubicBezTo>
                      <a:pt x="65" y="20"/>
                      <a:pt x="65" y="20"/>
                      <a:pt x="65" y="20"/>
                    </a:cubicBezTo>
                    <a:cubicBezTo>
                      <a:pt x="65" y="13"/>
                      <a:pt x="65" y="13"/>
                      <a:pt x="65" y="13"/>
                    </a:cubicBezTo>
                    <a:cubicBezTo>
                      <a:pt x="71" y="14"/>
                      <a:pt x="77" y="15"/>
                      <a:pt x="83" y="18"/>
                    </a:cubicBezTo>
                    <a:cubicBezTo>
                      <a:pt x="83" y="18"/>
                      <a:pt x="83" y="18"/>
                      <a:pt x="83" y="18"/>
                    </a:cubicBezTo>
                    <a:cubicBezTo>
                      <a:pt x="84" y="19"/>
                      <a:pt x="86" y="20"/>
                      <a:pt x="87" y="20"/>
                    </a:cubicBezTo>
                    <a:cubicBezTo>
                      <a:pt x="87" y="21"/>
                      <a:pt x="87" y="21"/>
                      <a:pt x="87" y="21"/>
                    </a:cubicBezTo>
                    <a:cubicBezTo>
                      <a:pt x="88" y="21"/>
                      <a:pt x="89" y="22"/>
                      <a:pt x="90" y="23"/>
                    </a:cubicBezTo>
                    <a:cubicBezTo>
                      <a:pt x="91" y="23"/>
                      <a:pt x="91" y="23"/>
                      <a:pt x="91" y="24"/>
                    </a:cubicBezTo>
                    <a:cubicBezTo>
                      <a:pt x="92" y="24"/>
                      <a:pt x="93" y="25"/>
                      <a:pt x="93" y="25"/>
                    </a:cubicBezTo>
                    <a:cubicBezTo>
                      <a:pt x="94" y="26"/>
                      <a:pt x="94" y="26"/>
                      <a:pt x="95" y="27"/>
                    </a:cubicBezTo>
                    <a:cubicBezTo>
                      <a:pt x="95" y="27"/>
                      <a:pt x="96" y="28"/>
                      <a:pt x="96" y="28"/>
                    </a:cubicBezTo>
                    <a:cubicBezTo>
                      <a:pt x="97" y="29"/>
                      <a:pt x="98" y="30"/>
                      <a:pt x="98" y="30"/>
                    </a:cubicBezTo>
                    <a:cubicBezTo>
                      <a:pt x="99" y="31"/>
                      <a:pt x="99" y="31"/>
                      <a:pt x="99" y="32"/>
                    </a:cubicBezTo>
                    <a:cubicBezTo>
                      <a:pt x="100" y="33"/>
                      <a:pt x="100" y="33"/>
                      <a:pt x="101" y="34"/>
                    </a:cubicBezTo>
                    <a:cubicBezTo>
                      <a:pt x="102" y="35"/>
                      <a:pt x="102" y="35"/>
                      <a:pt x="102" y="35"/>
                    </a:cubicBezTo>
                    <a:cubicBezTo>
                      <a:pt x="102" y="36"/>
                      <a:pt x="103" y="37"/>
                      <a:pt x="104" y="39"/>
                    </a:cubicBezTo>
                    <a:cubicBezTo>
                      <a:pt x="104" y="39"/>
                      <a:pt x="104" y="39"/>
                      <a:pt x="104" y="39"/>
                    </a:cubicBezTo>
                    <a:cubicBezTo>
                      <a:pt x="107" y="45"/>
                      <a:pt x="108" y="51"/>
                      <a:pt x="109" y="57"/>
                    </a:cubicBezTo>
                    <a:cubicBezTo>
                      <a:pt x="102" y="57"/>
                      <a:pt x="102" y="57"/>
                      <a:pt x="102" y="57"/>
                    </a:cubicBezTo>
                    <a:cubicBezTo>
                      <a:pt x="102" y="64"/>
                      <a:pt x="102" y="64"/>
                      <a:pt x="102" y="64"/>
                    </a:cubicBezTo>
                    <a:cubicBezTo>
                      <a:pt x="109" y="64"/>
                      <a:pt x="109" y="64"/>
                      <a:pt x="109" y="64"/>
                    </a:cubicBezTo>
                    <a:cubicBezTo>
                      <a:pt x="107" y="88"/>
                      <a:pt x="88" y="107"/>
                      <a:pt x="65" y="109"/>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1" name="Freeform 117"/>
              <p:cNvSpPr>
                <a:spLocks noEditPoints="1"/>
              </p:cNvSpPr>
              <p:nvPr/>
            </p:nvSpPr>
            <p:spPr bwMode="auto">
              <a:xfrm>
                <a:off x="6330918" y="4409518"/>
                <a:ext cx="191598" cy="284016"/>
              </a:xfrm>
              <a:custGeom>
                <a:avLst/>
                <a:gdLst>
                  <a:gd name="T0" fmla="*/ 8 w 36"/>
                  <a:gd name="T1" fmla="*/ 29 h 53"/>
                  <a:gd name="T2" fmla="*/ 8 w 36"/>
                  <a:gd name="T3" fmla="*/ 29 h 53"/>
                  <a:gd name="T4" fmla="*/ 0 w 36"/>
                  <a:gd name="T5" fmla="*/ 53 h 53"/>
                  <a:gd name="T6" fmla="*/ 19 w 36"/>
                  <a:gd name="T7" fmla="*/ 36 h 53"/>
                  <a:gd name="T8" fmla="*/ 19 w 36"/>
                  <a:gd name="T9" fmla="*/ 36 h 53"/>
                  <a:gd name="T10" fmla="*/ 22 w 36"/>
                  <a:gd name="T11" fmla="*/ 33 h 53"/>
                  <a:gd name="T12" fmla="*/ 36 w 36"/>
                  <a:gd name="T13" fmla="*/ 0 h 53"/>
                  <a:gd name="T14" fmla="*/ 11 w 36"/>
                  <a:gd name="T15" fmla="*/ 25 h 53"/>
                  <a:gd name="T16" fmla="*/ 8 w 36"/>
                  <a:gd name="T17" fmla="*/ 29 h 53"/>
                  <a:gd name="T18" fmla="*/ 15 w 36"/>
                  <a:gd name="T19" fmla="*/ 28 h 53"/>
                  <a:gd name="T20" fmla="*/ 18 w 36"/>
                  <a:gd name="T21" fmla="*/ 31 h 53"/>
                  <a:gd name="T22" fmla="*/ 15 w 36"/>
                  <a:gd name="T23" fmla="*/ 34 h 53"/>
                  <a:gd name="T24" fmla="*/ 12 w 36"/>
                  <a:gd name="T25" fmla="*/ 31 h 53"/>
                  <a:gd name="T26" fmla="*/ 15 w 36"/>
                  <a:gd name="T27" fmla="*/ 28 h 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36" h="53">
                    <a:moveTo>
                      <a:pt x="8" y="29"/>
                    </a:moveTo>
                    <a:cubicBezTo>
                      <a:pt x="8" y="29"/>
                      <a:pt x="8" y="29"/>
                      <a:pt x="8" y="29"/>
                    </a:cubicBezTo>
                    <a:cubicBezTo>
                      <a:pt x="0" y="53"/>
                      <a:pt x="0" y="53"/>
                      <a:pt x="0" y="53"/>
                    </a:cubicBezTo>
                    <a:cubicBezTo>
                      <a:pt x="19" y="36"/>
                      <a:pt x="19" y="36"/>
                      <a:pt x="19" y="36"/>
                    </a:cubicBezTo>
                    <a:cubicBezTo>
                      <a:pt x="19" y="36"/>
                      <a:pt x="19" y="36"/>
                      <a:pt x="19" y="36"/>
                    </a:cubicBezTo>
                    <a:cubicBezTo>
                      <a:pt x="21" y="35"/>
                      <a:pt x="21" y="33"/>
                      <a:pt x="22" y="33"/>
                    </a:cubicBezTo>
                    <a:cubicBezTo>
                      <a:pt x="36" y="0"/>
                      <a:pt x="36" y="0"/>
                      <a:pt x="36" y="0"/>
                    </a:cubicBezTo>
                    <a:cubicBezTo>
                      <a:pt x="11" y="25"/>
                      <a:pt x="11" y="25"/>
                      <a:pt x="11" y="25"/>
                    </a:cubicBezTo>
                    <a:cubicBezTo>
                      <a:pt x="10" y="26"/>
                      <a:pt x="9" y="28"/>
                      <a:pt x="8" y="29"/>
                    </a:cubicBezTo>
                    <a:close/>
                    <a:moveTo>
                      <a:pt x="15" y="28"/>
                    </a:moveTo>
                    <a:cubicBezTo>
                      <a:pt x="17" y="28"/>
                      <a:pt x="18" y="29"/>
                      <a:pt x="18" y="31"/>
                    </a:cubicBezTo>
                    <a:cubicBezTo>
                      <a:pt x="18" y="33"/>
                      <a:pt x="17" y="34"/>
                      <a:pt x="15" y="34"/>
                    </a:cubicBezTo>
                    <a:cubicBezTo>
                      <a:pt x="13" y="34"/>
                      <a:pt x="12" y="33"/>
                      <a:pt x="12" y="31"/>
                    </a:cubicBezTo>
                    <a:cubicBezTo>
                      <a:pt x="12" y="29"/>
                      <a:pt x="13" y="28"/>
                      <a:pt x="15" y="28"/>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4" name="组合 31"/>
          <p:cNvGrpSpPr/>
          <p:nvPr/>
        </p:nvGrpSpPr>
        <p:grpSpPr>
          <a:xfrm>
            <a:off x="3953681" y="1389654"/>
            <a:ext cx="1454201" cy="1359266"/>
            <a:chOff x="5271570" y="1710372"/>
            <a:chExt cx="1938935" cy="1812355"/>
          </a:xfrm>
        </p:grpSpPr>
        <p:sp>
          <p:nvSpPr>
            <p:cNvPr id="33" name="任意多边形 32"/>
            <p:cNvSpPr/>
            <p:nvPr/>
          </p:nvSpPr>
          <p:spPr>
            <a:xfrm rot="5400000">
              <a:off x="5400540" y="1712762"/>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4" name="文本框 1"/>
            <p:cNvSpPr txBox="1"/>
            <p:nvPr/>
          </p:nvSpPr>
          <p:spPr>
            <a:xfrm>
              <a:off x="5271570" y="1796400"/>
              <a:ext cx="781735" cy="492291"/>
            </a:xfrm>
            <a:prstGeom prst="rect">
              <a:avLst/>
            </a:prstGeom>
            <a:noFill/>
          </p:spPr>
          <p:txBody>
            <a:bodyPr wrap="square" rtlCol="0">
              <a:spAutoFit/>
            </a:bodyPr>
            <a:lstStyle/>
            <a:p>
              <a:pPr algn="ctr"/>
              <a:r>
                <a:rPr lang="en-US" altLang="zh-CN" b="1" dirty="0">
                  <a:solidFill>
                    <a:schemeClr val="bg1"/>
                  </a:solidFill>
                  <a:latin typeface="Agency FB" panose="020B0503020202020204" pitchFamily="34" charset="0"/>
                </a:rPr>
                <a:t>01</a:t>
              </a:r>
              <a:endParaRPr lang="zh-CN" altLang="en-US" b="1" dirty="0">
                <a:solidFill>
                  <a:schemeClr val="bg1"/>
                </a:solidFill>
                <a:latin typeface="Agency FB" panose="020B0503020202020204" pitchFamily="34" charset="0"/>
              </a:endParaRPr>
            </a:p>
          </p:txBody>
        </p:sp>
        <p:grpSp>
          <p:nvGrpSpPr>
            <p:cNvPr id="5" name="组合 34"/>
            <p:cNvGrpSpPr/>
            <p:nvPr/>
          </p:nvGrpSpPr>
          <p:grpSpPr>
            <a:xfrm>
              <a:off x="6429175" y="2637381"/>
              <a:ext cx="381828" cy="576638"/>
              <a:chOff x="6570541" y="1509591"/>
              <a:chExt cx="311150" cy="469900"/>
            </a:xfrm>
          </p:grpSpPr>
          <p:sp>
            <p:nvSpPr>
              <p:cNvPr id="36" name="Freeform 1355"/>
              <p:cNvSpPr>
                <a:spLocks noEditPoints="1"/>
              </p:cNvSpPr>
              <p:nvPr/>
            </p:nvSpPr>
            <p:spPr bwMode="auto">
              <a:xfrm>
                <a:off x="6570541" y="1509591"/>
                <a:ext cx="311150" cy="357188"/>
              </a:xfrm>
              <a:custGeom>
                <a:avLst/>
                <a:gdLst>
                  <a:gd name="T0" fmla="*/ 83 w 83"/>
                  <a:gd name="T1" fmla="*/ 42 h 95"/>
                  <a:gd name="T2" fmla="*/ 41 w 83"/>
                  <a:gd name="T3" fmla="*/ 0 h 95"/>
                  <a:gd name="T4" fmla="*/ 0 w 83"/>
                  <a:gd name="T5" fmla="*/ 42 h 95"/>
                  <a:gd name="T6" fmla="*/ 27 w 83"/>
                  <a:gd name="T7" fmla="*/ 81 h 95"/>
                  <a:gd name="T8" fmla="*/ 24 w 83"/>
                  <a:gd name="T9" fmla="*/ 81 h 95"/>
                  <a:gd name="T10" fmla="*/ 24 w 83"/>
                  <a:gd name="T11" fmla="*/ 95 h 95"/>
                  <a:gd name="T12" fmla="*/ 59 w 83"/>
                  <a:gd name="T13" fmla="*/ 95 h 95"/>
                  <a:gd name="T14" fmla="*/ 59 w 83"/>
                  <a:gd name="T15" fmla="*/ 81 h 95"/>
                  <a:gd name="T16" fmla="*/ 56 w 83"/>
                  <a:gd name="T17" fmla="*/ 81 h 95"/>
                  <a:gd name="T18" fmla="*/ 83 w 83"/>
                  <a:gd name="T19" fmla="*/ 42 h 95"/>
                  <a:gd name="T20" fmla="*/ 41 w 83"/>
                  <a:gd name="T21" fmla="*/ 77 h 95"/>
                  <a:gd name="T22" fmla="*/ 7 w 83"/>
                  <a:gd name="T23" fmla="*/ 42 h 95"/>
                  <a:gd name="T24" fmla="*/ 41 w 83"/>
                  <a:gd name="T25" fmla="*/ 7 h 95"/>
                  <a:gd name="T26" fmla="*/ 76 w 83"/>
                  <a:gd name="T27" fmla="*/ 42 h 95"/>
                  <a:gd name="T28" fmla="*/ 41 w 83"/>
                  <a:gd name="T29" fmla="*/ 77 h 9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Lst>
                <a:rect l="0" t="0" r="r" b="b"/>
                <a:pathLst>
                  <a:path w="83" h="95">
                    <a:moveTo>
                      <a:pt x="83" y="42"/>
                    </a:moveTo>
                    <a:cubicBezTo>
                      <a:pt x="83" y="19"/>
                      <a:pt x="65" y="0"/>
                      <a:pt x="41" y="0"/>
                    </a:cubicBezTo>
                    <a:cubicBezTo>
                      <a:pt x="18" y="0"/>
                      <a:pt x="0" y="19"/>
                      <a:pt x="0" y="42"/>
                    </a:cubicBezTo>
                    <a:cubicBezTo>
                      <a:pt x="0" y="60"/>
                      <a:pt x="11" y="75"/>
                      <a:pt x="27" y="81"/>
                    </a:cubicBezTo>
                    <a:cubicBezTo>
                      <a:pt x="24" y="81"/>
                      <a:pt x="24" y="81"/>
                      <a:pt x="24" y="81"/>
                    </a:cubicBezTo>
                    <a:cubicBezTo>
                      <a:pt x="24" y="95"/>
                      <a:pt x="24" y="95"/>
                      <a:pt x="24" y="95"/>
                    </a:cubicBezTo>
                    <a:cubicBezTo>
                      <a:pt x="59" y="95"/>
                      <a:pt x="59" y="95"/>
                      <a:pt x="59" y="95"/>
                    </a:cubicBezTo>
                    <a:cubicBezTo>
                      <a:pt x="59" y="81"/>
                      <a:pt x="59" y="81"/>
                      <a:pt x="59" y="81"/>
                    </a:cubicBezTo>
                    <a:cubicBezTo>
                      <a:pt x="56" y="81"/>
                      <a:pt x="56" y="81"/>
                      <a:pt x="56" y="81"/>
                    </a:cubicBezTo>
                    <a:cubicBezTo>
                      <a:pt x="72" y="75"/>
                      <a:pt x="83" y="60"/>
                      <a:pt x="83" y="42"/>
                    </a:cubicBezTo>
                    <a:close/>
                    <a:moveTo>
                      <a:pt x="41" y="77"/>
                    </a:moveTo>
                    <a:cubicBezTo>
                      <a:pt x="22" y="77"/>
                      <a:pt x="7" y="61"/>
                      <a:pt x="7" y="42"/>
                    </a:cubicBezTo>
                    <a:cubicBezTo>
                      <a:pt x="7" y="23"/>
                      <a:pt x="22" y="7"/>
                      <a:pt x="41" y="7"/>
                    </a:cubicBezTo>
                    <a:cubicBezTo>
                      <a:pt x="61" y="7"/>
                      <a:pt x="76" y="23"/>
                      <a:pt x="76" y="42"/>
                    </a:cubicBezTo>
                    <a:cubicBezTo>
                      <a:pt x="76" y="61"/>
                      <a:pt x="61" y="77"/>
                      <a:pt x="41" y="77"/>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7" name="Rectangle 1356"/>
              <p:cNvSpPr>
                <a:spLocks noChangeArrowheads="1"/>
              </p:cNvSpPr>
              <p:nvPr/>
            </p:nvSpPr>
            <p:spPr bwMode="auto">
              <a:xfrm>
                <a:off x="6659441" y="1877891"/>
                <a:ext cx="131763" cy="5238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lstStyle/>
              <a:p>
                <a:endParaRPr lang="zh-CN" altLang="en-US"/>
              </a:p>
            </p:txBody>
          </p:sp>
          <p:sp>
            <p:nvSpPr>
              <p:cNvPr id="38" name="Freeform 1357"/>
              <p:cNvSpPr/>
              <p:nvPr/>
            </p:nvSpPr>
            <p:spPr bwMode="auto">
              <a:xfrm>
                <a:off x="6659441" y="1941391"/>
                <a:ext cx="131763" cy="38100"/>
              </a:xfrm>
              <a:custGeom>
                <a:avLst/>
                <a:gdLst>
                  <a:gd name="T0" fmla="*/ 0 w 83"/>
                  <a:gd name="T1" fmla="*/ 14 h 24"/>
                  <a:gd name="T2" fmla="*/ 29 w 83"/>
                  <a:gd name="T3" fmla="*/ 14 h 24"/>
                  <a:gd name="T4" fmla="*/ 29 w 83"/>
                  <a:gd name="T5" fmla="*/ 24 h 24"/>
                  <a:gd name="T6" fmla="*/ 55 w 83"/>
                  <a:gd name="T7" fmla="*/ 24 h 24"/>
                  <a:gd name="T8" fmla="*/ 55 w 83"/>
                  <a:gd name="T9" fmla="*/ 14 h 24"/>
                  <a:gd name="T10" fmla="*/ 83 w 83"/>
                  <a:gd name="T11" fmla="*/ 14 h 24"/>
                  <a:gd name="T12" fmla="*/ 83 w 83"/>
                  <a:gd name="T13" fmla="*/ 0 h 24"/>
                  <a:gd name="T14" fmla="*/ 0 w 83"/>
                  <a:gd name="T15" fmla="*/ 0 h 24"/>
                  <a:gd name="T16" fmla="*/ 0 w 83"/>
                  <a:gd name="T17" fmla="*/ 14 h 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3" h="24">
                    <a:moveTo>
                      <a:pt x="0" y="14"/>
                    </a:moveTo>
                    <a:lnTo>
                      <a:pt x="29" y="14"/>
                    </a:lnTo>
                    <a:lnTo>
                      <a:pt x="29" y="24"/>
                    </a:lnTo>
                    <a:lnTo>
                      <a:pt x="55" y="24"/>
                    </a:lnTo>
                    <a:lnTo>
                      <a:pt x="55" y="14"/>
                    </a:lnTo>
                    <a:lnTo>
                      <a:pt x="83" y="14"/>
                    </a:lnTo>
                    <a:lnTo>
                      <a:pt x="83" y="0"/>
                    </a:lnTo>
                    <a:lnTo>
                      <a:pt x="0" y="0"/>
                    </a:lnTo>
                    <a:lnTo>
                      <a:pt x="0" y="14"/>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39" name="Freeform 1358"/>
              <p:cNvSpPr>
                <a:spLocks noEditPoints="1"/>
              </p:cNvSpPr>
              <p:nvPr/>
            </p:nvSpPr>
            <p:spPr bwMode="auto">
              <a:xfrm>
                <a:off x="6678491" y="1611191"/>
                <a:ext cx="93663" cy="187325"/>
              </a:xfrm>
              <a:custGeom>
                <a:avLst/>
                <a:gdLst>
                  <a:gd name="T0" fmla="*/ 57 w 59"/>
                  <a:gd name="T1" fmla="*/ 5 h 118"/>
                  <a:gd name="T2" fmla="*/ 52 w 59"/>
                  <a:gd name="T3" fmla="*/ 0 h 118"/>
                  <a:gd name="T4" fmla="*/ 29 w 59"/>
                  <a:gd name="T5" fmla="*/ 10 h 118"/>
                  <a:gd name="T6" fmla="*/ 7 w 59"/>
                  <a:gd name="T7" fmla="*/ 0 h 118"/>
                  <a:gd name="T8" fmla="*/ 0 w 59"/>
                  <a:gd name="T9" fmla="*/ 5 h 118"/>
                  <a:gd name="T10" fmla="*/ 0 w 59"/>
                  <a:gd name="T11" fmla="*/ 5 h 118"/>
                  <a:gd name="T12" fmla="*/ 0 w 59"/>
                  <a:gd name="T13" fmla="*/ 5 h 118"/>
                  <a:gd name="T14" fmla="*/ 26 w 59"/>
                  <a:gd name="T15" fmla="*/ 118 h 118"/>
                  <a:gd name="T16" fmla="*/ 33 w 59"/>
                  <a:gd name="T17" fmla="*/ 118 h 118"/>
                  <a:gd name="T18" fmla="*/ 59 w 59"/>
                  <a:gd name="T19" fmla="*/ 5 h 118"/>
                  <a:gd name="T20" fmla="*/ 59 w 59"/>
                  <a:gd name="T21" fmla="*/ 5 h 118"/>
                  <a:gd name="T22" fmla="*/ 59 w 59"/>
                  <a:gd name="T23" fmla="*/ 5 h 118"/>
                  <a:gd name="T24" fmla="*/ 59 w 59"/>
                  <a:gd name="T25" fmla="*/ 5 h 118"/>
                  <a:gd name="T26" fmla="*/ 57 w 59"/>
                  <a:gd name="T27" fmla="*/ 5 h 118"/>
                  <a:gd name="T28" fmla="*/ 29 w 59"/>
                  <a:gd name="T29" fmla="*/ 102 h 118"/>
                  <a:gd name="T30" fmla="*/ 7 w 59"/>
                  <a:gd name="T31" fmla="*/ 7 h 118"/>
                  <a:gd name="T32" fmla="*/ 29 w 59"/>
                  <a:gd name="T33" fmla="*/ 14 h 118"/>
                  <a:gd name="T34" fmla="*/ 52 w 59"/>
                  <a:gd name="T35" fmla="*/ 7 h 118"/>
                  <a:gd name="T36" fmla="*/ 29 w 59"/>
                  <a:gd name="T37" fmla="*/ 102 h 1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59" h="118">
                    <a:moveTo>
                      <a:pt x="57" y="5"/>
                    </a:moveTo>
                    <a:lnTo>
                      <a:pt x="52" y="0"/>
                    </a:lnTo>
                    <a:lnTo>
                      <a:pt x="29" y="10"/>
                    </a:lnTo>
                    <a:lnTo>
                      <a:pt x="7" y="0"/>
                    </a:lnTo>
                    <a:lnTo>
                      <a:pt x="0" y="5"/>
                    </a:lnTo>
                    <a:lnTo>
                      <a:pt x="0" y="5"/>
                    </a:lnTo>
                    <a:lnTo>
                      <a:pt x="0" y="5"/>
                    </a:lnTo>
                    <a:lnTo>
                      <a:pt x="26" y="118"/>
                    </a:lnTo>
                    <a:lnTo>
                      <a:pt x="33" y="118"/>
                    </a:lnTo>
                    <a:lnTo>
                      <a:pt x="59" y="5"/>
                    </a:lnTo>
                    <a:lnTo>
                      <a:pt x="59" y="5"/>
                    </a:lnTo>
                    <a:lnTo>
                      <a:pt x="59" y="5"/>
                    </a:lnTo>
                    <a:lnTo>
                      <a:pt x="59" y="5"/>
                    </a:lnTo>
                    <a:lnTo>
                      <a:pt x="57" y="5"/>
                    </a:lnTo>
                    <a:close/>
                    <a:moveTo>
                      <a:pt x="29" y="102"/>
                    </a:moveTo>
                    <a:lnTo>
                      <a:pt x="7" y="7"/>
                    </a:lnTo>
                    <a:lnTo>
                      <a:pt x="29" y="14"/>
                    </a:lnTo>
                    <a:lnTo>
                      <a:pt x="52" y="7"/>
                    </a:lnTo>
                    <a:lnTo>
                      <a:pt x="29" y="102"/>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6" name="组合 39"/>
          <p:cNvGrpSpPr/>
          <p:nvPr/>
        </p:nvGrpSpPr>
        <p:grpSpPr>
          <a:xfrm>
            <a:off x="3567196" y="2809756"/>
            <a:ext cx="1443524" cy="1399357"/>
            <a:chOff x="4756261" y="3603839"/>
            <a:chExt cx="1924698" cy="1865809"/>
          </a:xfrm>
        </p:grpSpPr>
        <p:sp>
          <p:nvSpPr>
            <p:cNvPr id="41" name="任意多边形 40"/>
            <p:cNvSpPr/>
            <p:nvPr/>
          </p:nvSpPr>
          <p:spPr>
            <a:xfrm flipH="1">
              <a:off x="4756261" y="3603839"/>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文本框 22"/>
            <p:cNvSpPr txBox="1"/>
            <p:nvPr/>
          </p:nvSpPr>
          <p:spPr>
            <a:xfrm>
              <a:off x="5899225" y="4977357"/>
              <a:ext cx="781734" cy="492291"/>
            </a:xfrm>
            <a:prstGeom prst="rect">
              <a:avLst/>
            </a:prstGeom>
            <a:noFill/>
          </p:spPr>
          <p:txBody>
            <a:bodyPr wrap="square" rtlCol="0">
              <a:spAutoFit/>
            </a:bodyPr>
            <a:lstStyle/>
            <a:p>
              <a:pPr algn="ctr"/>
              <a:r>
                <a:rPr lang="en-US" altLang="zh-CN" b="1" dirty="0">
                  <a:solidFill>
                    <a:schemeClr val="bg1"/>
                  </a:solidFill>
                  <a:latin typeface="Agency FB" panose="020B0503020202020204" pitchFamily="34" charset="0"/>
                </a:rPr>
                <a:t>03</a:t>
              </a:r>
              <a:endParaRPr lang="zh-CN" altLang="en-US" b="1" dirty="0">
                <a:solidFill>
                  <a:schemeClr val="bg1"/>
                </a:solidFill>
                <a:latin typeface="Agency FB" panose="020B0503020202020204" pitchFamily="34" charset="0"/>
              </a:endParaRPr>
            </a:p>
          </p:txBody>
        </p:sp>
        <p:grpSp>
          <p:nvGrpSpPr>
            <p:cNvPr id="7" name="组合 42"/>
            <p:cNvGrpSpPr/>
            <p:nvPr/>
          </p:nvGrpSpPr>
          <p:grpSpPr>
            <a:xfrm>
              <a:off x="5053221" y="3941026"/>
              <a:ext cx="574676" cy="465140"/>
              <a:chOff x="2177375" y="247894"/>
              <a:chExt cx="574676" cy="465140"/>
            </a:xfrm>
          </p:grpSpPr>
          <p:sp>
            <p:nvSpPr>
              <p:cNvPr id="44" name="Freeform 5"/>
              <p:cNvSpPr>
                <a:spLocks noEditPoints="1"/>
              </p:cNvSpPr>
              <p:nvPr/>
            </p:nvSpPr>
            <p:spPr bwMode="auto">
              <a:xfrm>
                <a:off x="2177375" y="247894"/>
                <a:ext cx="574676" cy="465140"/>
              </a:xfrm>
              <a:custGeom>
                <a:avLst/>
                <a:gdLst>
                  <a:gd name="T0" fmla="*/ 78 w 153"/>
                  <a:gd name="T1" fmla="*/ 0 h 124"/>
                  <a:gd name="T2" fmla="*/ 0 w 153"/>
                  <a:gd name="T3" fmla="*/ 68 h 124"/>
                  <a:gd name="T4" fmla="*/ 15 w 153"/>
                  <a:gd name="T5" fmla="*/ 68 h 124"/>
                  <a:gd name="T6" fmla="*/ 21 w 153"/>
                  <a:gd name="T7" fmla="*/ 64 h 124"/>
                  <a:gd name="T8" fmla="*/ 21 w 153"/>
                  <a:gd name="T9" fmla="*/ 121 h 124"/>
                  <a:gd name="T10" fmla="*/ 24 w 153"/>
                  <a:gd name="T11" fmla="*/ 124 h 124"/>
                  <a:gd name="T12" fmla="*/ 63 w 153"/>
                  <a:gd name="T13" fmla="*/ 124 h 124"/>
                  <a:gd name="T14" fmla="*/ 63 w 153"/>
                  <a:gd name="T15" fmla="*/ 92 h 124"/>
                  <a:gd name="T16" fmla="*/ 67 w 153"/>
                  <a:gd name="T17" fmla="*/ 87 h 124"/>
                  <a:gd name="T18" fmla="*/ 83 w 153"/>
                  <a:gd name="T19" fmla="*/ 87 h 124"/>
                  <a:gd name="T20" fmla="*/ 89 w 153"/>
                  <a:gd name="T21" fmla="*/ 92 h 124"/>
                  <a:gd name="T22" fmla="*/ 89 w 153"/>
                  <a:gd name="T23" fmla="*/ 124 h 124"/>
                  <a:gd name="T24" fmla="*/ 127 w 153"/>
                  <a:gd name="T25" fmla="*/ 124 h 124"/>
                  <a:gd name="T26" fmla="*/ 131 w 153"/>
                  <a:gd name="T27" fmla="*/ 120 h 124"/>
                  <a:gd name="T28" fmla="*/ 131 w 153"/>
                  <a:gd name="T29" fmla="*/ 63 h 124"/>
                  <a:gd name="T30" fmla="*/ 136 w 153"/>
                  <a:gd name="T31" fmla="*/ 68 h 124"/>
                  <a:gd name="T32" fmla="*/ 153 w 153"/>
                  <a:gd name="T33" fmla="*/ 68 h 124"/>
                  <a:gd name="T34" fmla="*/ 78 w 153"/>
                  <a:gd name="T35" fmla="*/ 0 h 124"/>
                  <a:gd name="T36" fmla="*/ 76 w 153"/>
                  <a:gd name="T37" fmla="*/ 75 h 124"/>
                  <a:gd name="T38" fmla="*/ 60 w 153"/>
                  <a:gd name="T39" fmla="*/ 59 h 124"/>
                  <a:gd name="T40" fmla="*/ 76 w 153"/>
                  <a:gd name="T41" fmla="*/ 42 h 124"/>
                  <a:gd name="T42" fmla="*/ 92 w 153"/>
                  <a:gd name="T43" fmla="*/ 59 h 124"/>
                  <a:gd name="T44" fmla="*/ 76 w 153"/>
                  <a:gd name="T45" fmla="*/ 75 h 1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3" h="124">
                    <a:moveTo>
                      <a:pt x="78" y="0"/>
                    </a:moveTo>
                    <a:cubicBezTo>
                      <a:pt x="0" y="68"/>
                      <a:pt x="0" y="68"/>
                      <a:pt x="0" y="68"/>
                    </a:cubicBezTo>
                    <a:cubicBezTo>
                      <a:pt x="0" y="68"/>
                      <a:pt x="5" y="77"/>
                      <a:pt x="15" y="68"/>
                    </a:cubicBezTo>
                    <a:cubicBezTo>
                      <a:pt x="21" y="64"/>
                      <a:pt x="21" y="64"/>
                      <a:pt x="21" y="64"/>
                    </a:cubicBezTo>
                    <a:cubicBezTo>
                      <a:pt x="21" y="121"/>
                      <a:pt x="21" y="121"/>
                      <a:pt x="21" y="121"/>
                    </a:cubicBezTo>
                    <a:cubicBezTo>
                      <a:pt x="21" y="121"/>
                      <a:pt x="21" y="124"/>
                      <a:pt x="24" y="124"/>
                    </a:cubicBezTo>
                    <a:cubicBezTo>
                      <a:pt x="28" y="124"/>
                      <a:pt x="63" y="124"/>
                      <a:pt x="63" y="124"/>
                    </a:cubicBezTo>
                    <a:cubicBezTo>
                      <a:pt x="63" y="92"/>
                      <a:pt x="63" y="92"/>
                      <a:pt x="63" y="92"/>
                    </a:cubicBezTo>
                    <a:cubicBezTo>
                      <a:pt x="63" y="92"/>
                      <a:pt x="62" y="87"/>
                      <a:pt x="67" y="87"/>
                    </a:cubicBezTo>
                    <a:cubicBezTo>
                      <a:pt x="83" y="87"/>
                      <a:pt x="83" y="87"/>
                      <a:pt x="83" y="87"/>
                    </a:cubicBezTo>
                    <a:cubicBezTo>
                      <a:pt x="89" y="87"/>
                      <a:pt x="89" y="92"/>
                      <a:pt x="89" y="92"/>
                    </a:cubicBezTo>
                    <a:cubicBezTo>
                      <a:pt x="89" y="124"/>
                      <a:pt x="89" y="124"/>
                      <a:pt x="89" y="124"/>
                    </a:cubicBezTo>
                    <a:cubicBezTo>
                      <a:pt x="89" y="124"/>
                      <a:pt x="121" y="124"/>
                      <a:pt x="127" y="124"/>
                    </a:cubicBezTo>
                    <a:cubicBezTo>
                      <a:pt x="131" y="124"/>
                      <a:pt x="131" y="120"/>
                      <a:pt x="131" y="120"/>
                    </a:cubicBezTo>
                    <a:cubicBezTo>
                      <a:pt x="131" y="63"/>
                      <a:pt x="131" y="63"/>
                      <a:pt x="131" y="63"/>
                    </a:cubicBezTo>
                    <a:cubicBezTo>
                      <a:pt x="136" y="68"/>
                      <a:pt x="136" y="68"/>
                      <a:pt x="136" y="68"/>
                    </a:cubicBezTo>
                    <a:cubicBezTo>
                      <a:pt x="149" y="77"/>
                      <a:pt x="153" y="68"/>
                      <a:pt x="153" y="68"/>
                    </a:cubicBezTo>
                    <a:lnTo>
                      <a:pt x="78" y="0"/>
                    </a:lnTo>
                    <a:close/>
                    <a:moveTo>
                      <a:pt x="76" y="75"/>
                    </a:moveTo>
                    <a:cubicBezTo>
                      <a:pt x="67" y="75"/>
                      <a:pt x="60" y="68"/>
                      <a:pt x="60" y="59"/>
                    </a:cubicBezTo>
                    <a:cubicBezTo>
                      <a:pt x="60" y="50"/>
                      <a:pt x="67" y="42"/>
                      <a:pt x="76" y="42"/>
                    </a:cubicBezTo>
                    <a:cubicBezTo>
                      <a:pt x="85" y="42"/>
                      <a:pt x="92" y="50"/>
                      <a:pt x="92" y="59"/>
                    </a:cubicBezTo>
                    <a:cubicBezTo>
                      <a:pt x="92" y="68"/>
                      <a:pt x="85" y="75"/>
                      <a:pt x="76" y="75"/>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5" name="Freeform 6"/>
              <p:cNvSpPr/>
              <p:nvPr/>
            </p:nvSpPr>
            <p:spPr bwMode="auto">
              <a:xfrm>
                <a:off x="2628226" y="303457"/>
                <a:ext cx="55563" cy="115888"/>
              </a:xfrm>
              <a:custGeom>
                <a:avLst/>
                <a:gdLst>
                  <a:gd name="T0" fmla="*/ 35 w 35"/>
                  <a:gd name="T1" fmla="*/ 73 h 73"/>
                  <a:gd name="T2" fmla="*/ 35 w 35"/>
                  <a:gd name="T3" fmla="*/ 0 h 73"/>
                  <a:gd name="T4" fmla="*/ 0 w 35"/>
                  <a:gd name="T5" fmla="*/ 0 h 73"/>
                  <a:gd name="T6" fmla="*/ 0 w 35"/>
                  <a:gd name="T7" fmla="*/ 42 h 73"/>
                  <a:gd name="T8" fmla="*/ 35 w 35"/>
                  <a:gd name="T9" fmla="*/ 73 h 73"/>
                </a:gdLst>
                <a:ahLst/>
                <a:cxnLst>
                  <a:cxn ang="0">
                    <a:pos x="T0" y="T1"/>
                  </a:cxn>
                  <a:cxn ang="0">
                    <a:pos x="T2" y="T3"/>
                  </a:cxn>
                  <a:cxn ang="0">
                    <a:pos x="T4" y="T5"/>
                  </a:cxn>
                  <a:cxn ang="0">
                    <a:pos x="T6" y="T7"/>
                  </a:cxn>
                  <a:cxn ang="0">
                    <a:pos x="T8" y="T9"/>
                  </a:cxn>
                </a:cxnLst>
                <a:rect l="0" t="0" r="r" b="b"/>
                <a:pathLst>
                  <a:path w="35" h="73">
                    <a:moveTo>
                      <a:pt x="35" y="73"/>
                    </a:moveTo>
                    <a:lnTo>
                      <a:pt x="35" y="0"/>
                    </a:lnTo>
                    <a:lnTo>
                      <a:pt x="0" y="0"/>
                    </a:lnTo>
                    <a:lnTo>
                      <a:pt x="0" y="42"/>
                    </a:lnTo>
                    <a:lnTo>
                      <a:pt x="35" y="73"/>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46" name="Oval 7"/>
              <p:cNvSpPr>
                <a:spLocks noChangeArrowheads="1"/>
              </p:cNvSpPr>
              <p:nvPr/>
            </p:nvSpPr>
            <p:spPr bwMode="auto">
              <a:xfrm>
                <a:off x="2432963" y="438395"/>
                <a:ext cx="60325" cy="60325"/>
              </a:xfrm>
              <a:prstGeom prst="ellipse">
                <a:avLst/>
              </a:pr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grpSp>
        <p:nvGrpSpPr>
          <p:cNvPr id="8" name="组合 46"/>
          <p:cNvGrpSpPr/>
          <p:nvPr/>
        </p:nvGrpSpPr>
        <p:grpSpPr>
          <a:xfrm>
            <a:off x="4526446" y="2349695"/>
            <a:ext cx="1439213" cy="1359266"/>
            <a:chOff x="6035259" y="2990425"/>
            <a:chExt cx="1918951" cy="1812355"/>
          </a:xfrm>
        </p:grpSpPr>
        <p:sp>
          <p:nvSpPr>
            <p:cNvPr id="48" name="任意多边形 47"/>
            <p:cNvSpPr/>
            <p:nvPr/>
          </p:nvSpPr>
          <p:spPr>
            <a:xfrm rot="16200000" flipH="1">
              <a:off x="6032869" y="2992815"/>
              <a:ext cx="1812355" cy="1807575"/>
            </a:xfrm>
            <a:custGeom>
              <a:avLst/>
              <a:gdLst>
                <a:gd name="connsiteX0" fmla="*/ 830996 w 1812355"/>
                <a:gd name="connsiteY0" fmla="*/ 0 h 1807575"/>
                <a:gd name="connsiteX1" fmla="*/ 1616078 w 1812355"/>
                <a:gd name="connsiteY1" fmla="*/ 0 h 1807575"/>
                <a:gd name="connsiteX2" fmla="*/ 1812355 w 1812355"/>
                <a:gd name="connsiteY2" fmla="*/ 196277 h 1807575"/>
                <a:gd name="connsiteX3" fmla="*/ 1812355 w 1812355"/>
                <a:gd name="connsiteY3" fmla="*/ 981359 h 1807575"/>
                <a:gd name="connsiteX4" fmla="*/ 1616078 w 1812355"/>
                <a:gd name="connsiteY4" fmla="*/ 1177636 h 1807575"/>
                <a:gd name="connsiteX5" fmla="*/ 1021925 w 1812355"/>
                <a:gd name="connsiteY5" fmla="*/ 1177636 h 1807575"/>
                <a:gd name="connsiteX6" fmla="*/ 1021926 w 1812355"/>
                <a:gd name="connsiteY6" fmla="*/ 1177637 h 1807575"/>
                <a:gd name="connsiteX7" fmla="*/ 861844 w 1812355"/>
                <a:gd name="connsiteY7" fmla="*/ 1177637 h 1807575"/>
                <a:gd name="connsiteX8" fmla="*/ 562535 w 1812355"/>
                <a:gd name="connsiteY8" fmla="*/ 1421581 h 1807575"/>
                <a:gd name="connsiteX9" fmla="*/ 558240 w 1812355"/>
                <a:gd name="connsiteY9" fmla="*/ 1464194 h 1807575"/>
                <a:gd name="connsiteX10" fmla="*/ 556328 w 1812355"/>
                <a:gd name="connsiteY10" fmla="*/ 1462814 h 1807575"/>
                <a:gd name="connsiteX11" fmla="*/ 556328 w 1812355"/>
                <a:gd name="connsiteY11" fmla="*/ 1708270 h 1807575"/>
                <a:gd name="connsiteX12" fmla="*/ 457023 w 1812355"/>
                <a:gd name="connsiteY12" fmla="*/ 1807575 h 1807575"/>
                <a:gd name="connsiteX13" fmla="*/ 99305 w 1812355"/>
                <a:gd name="connsiteY13" fmla="*/ 1807575 h 1807575"/>
                <a:gd name="connsiteX14" fmla="*/ 0 w 1812355"/>
                <a:gd name="connsiteY14" fmla="*/ 1708270 h 1807575"/>
                <a:gd name="connsiteX15" fmla="*/ 0 w 1812355"/>
                <a:gd name="connsiteY15" fmla="*/ 1350552 h 1807575"/>
                <a:gd name="connsiteX16" fmla="*/ 99305 w 1812355"/>
                <a:gd name="connsiteY16" fmla="*/ 1251247 h 1807575"/>
                <a:gd name="connsiteX17" fmla="*/ 365499 w 1812355"/>
                <a:gd name="connsiteY17" fmla="*/ 1251247 h 1807575"/>
                <a:gd name="connsiteX18" fmla="*/ 419748 w 1812355"/>
                <a:gd name="connsiteY18" fmla="*/ 1245778 h 1807575"/>
                <a:gd name="connsiteX19" fmla="*/ 634719 w 1812355"/>
                <a:gd name="connsiteY19" fmla="*/ 982018 h 1807575"/>
                <a:gd name="connsiteX20" fmla="*/ 634719 w 1812355"/>
                <a:gd name="connsiteY20" fmla="*/ 981359 h 1807575"/>
                <a:gd name="connsiteX21" fmla="*/ 634719 w 1812355"/>
                <a:gd name="connsiteY21" fmla="*/ 898219 h 1807575"/>
                <a:gd name="connsiteX22" fmla="*/ 634719 w 1812355"/>
                <a:gd name="connsiteY22" fmla="*/ 196277 h 1807575"/>
                <a:gd name="connsiteX23" fmla="*/ 830996 w 1812355"/>
                <a:gd name="connsiteY23" fmla="*/ 0 h 18075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1812355" h="1807575">
                  <a:moveTo>
                    <a:pt x="830996" y="0"/>
                  </a:moveTo>
                  <a:lnTo>
                    <a:pt x="1616078" y="0"/>
                  </a:lnTo>
                  <a:cubicBezTo>
                    <a:pt x="1724479" y="0"/>
                    <a:pt x="1812355" y="87876"/>
                    <a:pt x="1812355" y="196277"/>
                  </a:cubicBezTo>
                  <a:lnTo>
                    <a:pt x="1812355" y="981359"/>
                  </a:lnTo>
                  <a:cubicBezTo>
                    <a:pt x="1812355" y="1089760"/>
                    <a:pt x="1724479" y="1177636"/>
                    <a:pt x="1616078" y="1177636"/>
                  </a:cubicBezTo>
                  <a:lnTo>
                    <a:pt x="1021925" y="1177636"/>
                  </a:lnTo>
                  <a:lnTo>
                    <a:pt x="1021926" y="1177637"/>
                  </a:lnTo>
                  <a:lnTo>
                    <a:pt x="861844" y="1177637"/>
                  </a:lnTo>
                  <a:cubicBezTo>
                    <a:pt x="714204" y="1177637"/>
                    <a:pt x="591023" y="1282362"/>
                    <a:pt x="562535" y="1421581"/>
                  </a:cubicBezTo>
                  <a:lnTo>
                    <a:pt x="558240" y="1464194"/>
                  </a:lnTo>
                  <a:lnTo>
                    <a:pt x="556328" y="1462814"/>
                  </a:lnTo>
                  <a:lnTo>
                    <a:pt x="556328" y="1708270"/>
                  </a:lnTo>
                  <a:cubicBezTo>
                    <a:pt x="556328" y="1763115"/>
                    <a:pt x="511868" y="1807575"/>
                    <a:pt x="457023" y="1807575"/>
                  </a:cubicBezTo>
                  <a:lnTo>
                    <a:pt x="99305" y="1807575"/>
                  </a:lnTo>
                  <a:cubicBezTo>
                    <a:pt x="44460" y="1807575"/>
                    <a:pt x="0" y="1763115"/>
                    <a:pt x="0" y="1708270"/>
                  </a:cubicBezTo>
                  <a:lnTo>
                    <a:pt x="0" y="1350552"/>
                  </a:lnTo>
                  <a:cubicBezTo>
                    <a:pt x="0" y="1295707"/>
                    <a:pt x="44460" y="1251247"/>
                    <a:pt x="99305" y="1251247"/>
                  </a:cubicBezTo>
                  <a:lnTo>
                    <a:pt x="365499" y="1251247"/>
                  </a:lnTo>
                  <a:lnTo>
                    <a:pt x="419748" y="1245778"/>
                  </a:lnTo>
                  <a:cubicBezTo>
                    <a:pt x="542432" y="1220674"/>
                    <a:pt x="634719" y="1112124"/>
                    <a:pt x="634719" y="982018"/>
                  </a:cubicBezTo>
                  <a:lnTo>
                    <a:pt x="634719" y="981359"/>
                  </a:lnTo>
                  <a:lnTo>
                    <a:pt x="634719" y="898219"/>
                  </a:lnTo>
                  <a:lnTo>
                    <a:pt x="634719" y="196277"/>
                  </a:lnTo>
                  <a:cubicBezTo>
                    <a:pt x="634719" y="87876"/>
                    <a:pt x="722595" y="0"/>
                    <a:pt x="830996" y="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9" name="文本框 18"/>
            <p:cNvSpPr txBox="1"/>
            <p:nvPr/>
          </p:nvSpPr>
          <p:spPr>
            <a:xfrm>
              <a:off x="7172475" y="3064212"/>
              <a:ext cx="781735" cy="492291"/>
            </a:xfrm>
            <a:prstGeom prst="rect">
              <a:avLst/>
            </a:prstGeom>
            <a:noFill/>
          </p:spPr>
          <p:txBody>
            <a:bodyPr wrap="square" rtlCol="0">
              <a:spAutoFit/>
            </a:bodyPr>
            <a:lstStyle/>
            <a:p>
              <a:pPr algn="ctr"/>
              <a:r>
                <a:rPr lang="en-US" altLang="zh-CN" b="1" dirty="0">
                  <a:solidFill>
                    <a:schemeClr val="bg1"/>
                  </a:solidFill>
                  <a:latin typeface="Agency FB" panose="020B0503020202020204" pitchFamily="34" charset="0"/>
                </a:rPr>
                <a:t>02</a:t>
              </a:r>
              <a:endParaRPr lang="zh-CN" altLang="en-US" b="1" dirty="0">
                <a:solidFill>
                  <a:schemeClr val="bg1"/>
                </a:solidFill>
                <a:latin typeface="Agency FB" panose="020B0503020202020204" pitchFamily="34" charset="0"/>
              </a:endParaRPr>
            </a:p>
          </p:txBody>
        </p:sp>
        <p:grpSp>
          <p:nvGrpSpPr>
            <p:cNvPr id="9" name="组合 49"/>
            <p:cNvGrpSpPr/>
            <p:nvPr/>
          </p:nvGrpSpPr>
          <p:grpSpPr>
            <a:xfrm>
              <a:off x="6434265" y="3961773"/>
              <a:ext cx="353333" cy="460157"/>
              <a:chOff x="2966364" y="3551501"/>
              <a:chExt cx="409575" cy="533403"/>
            </a:xfrm>
          </p:grpSpPr>
          <p:sp>
            <p:nvSpPr>
              <p:cNvPr id="51" name="Freeform 128"/>
              <p:cNvSpPr>
                <a:spLocks noEditPoints="1"/>
              </p:cNvSpPr>
              <p:nvPr/>
            </p:nvSpPr>
            <p:spPr bwMode="auto">
              <a:xfrm>
                <a:off x="2966364" y="3551501"/>
                <a:ext cx="409575" cy="533403"/>
              </a:xfrm>
              <a:custGeom>
                <a:avLst/>
                <a:gdLst>
                  <a:gd name="T0" fmla="*/ 104 w 109"/>
                  <a:gd name="T1" fmla="*/ 68 h 142"/>
                  <a:gd name="T2" fmla="*/ 96 w 109"/>
                  <a:gd name="T3" fmla="*/ 68 h 142"/>
                  <a:gd name="T4" fmla="*/ 96 w 109"/>
                  <a:gd name="T5" fmla="*/ 44 h 142"/>
                  <a:gd name="T6" fmla="*/ 84 w 109"/>
                  <a:gd name="T7" fmla="*/ 13 h 142"/>
                  <a:gd name="T8" fmla="*/ 55 w 109"/>
                  <a:gd name="T9" fmla="*/ 0 h 142"/>
                  <a:gd name="T10" fmla="*/ 25 w 109"/>
                  <a:gd name="T11" fmla="*/ 13 h 142"/>
                  <a:gd name="T12" fmla="*/ 13 w 109"/>
                  <a:gd name="T13" fmla="*/ 44 h 142"/>
                  <a:gd name="T14" fmla="*/ 13 w 109"/>
                  <a:gd name="T15" fmla="*/ 68 h 142"/>
                  <a:gd name="T16" fmla="*/ 6 w 109"/>
                  <a:gd name="T17" fmla="*/ 68 h 142"/>
                  <a:gd name="T18" fmla="*/ 0 w 109"/>
                  <a:gd name="T19" fmla="*/ 73 h 142"/>
                  <a:gd name="T20" fmla="*/ 0 w 109"/>
                  <a:gd name="T21" fmla="*/ 137 h 142"/>
                  <a:gd name="T22" fmla="*/ 6 w 109"/>
                  <a:gd name="T23" fmla="*/ 142 h 142"/>
                  <a:gd name="T24" fmla="*/ 104 w 109"/>
                  <a:gd name="T25" fmla="*/ 142 h 142"/>
                  <a:gd name="T26" fmla="*/ 109 w 109"/>
                  <a:gd name="T27" fmla="*/ 137 h 142"/>
                  <a:gd name="T28" fmla="*/ 109 w 109"/>
                  <a:gd name="T29" fmla="*/ 73 h 142"/>
                  <a:gd name="T30" fmla="*/ 104 w 109"/>
                  <a:gd name="T31" fmla="*/ 68 h 142"/>
                  <a:gd name="T32" fmla="*/ 66 w 109"/>
                  <a:gd name="T33" fmla="*/ 124 h 142"/>
                  <a:gd name="T34" fmla="*/ 55 w 109"/>
                  <a:gd name="T35" fmla="*/ 136 h 142"/>
                  <a:gd name="T36" fmla="*/ 43 w 109"/>
                  <a:gd name="T37" fmla="*/ 124 h 142"/>
                  <a:gd name="T38" fmla="*/ 43 w 109"/>
                  <a:gd name="T39" fmla="*/ 103 h 142"/>
                  <a:gd name="T40" fmla="*/ 55 w 109"/>
                  <a:gd name="T41" fmla="*/ 91 h 142"/>
                  <a:gd name="T42" fmla="*/ 66 w 109"/>
                  <a:gd name="T43" fmla="*/ 103 h 142"/>
                  <a:gd name="T44" fmla="*/ 66 w 109"/>
                  <a:gd name="T45" fmla="*/ 124 h 142"/>
                  <a:gd name="T46" fmla="*/ 77 w 109"/>
                  <a:gd name="T47" fmla="*/ 68 h 142"/>
                  <a:gd name="T48" fmla="*/ 33 w 109"/>
                  <a:gd name="T49" fmla="*/ 68 h 142"/>
                  <a:gd name="T50" fmla="*/ 33 w 109"/>
                  <a:gd name="T51" fmla="*/ 44 h 142"/>
                  <a:gd name="T52" fmla="*/ 39 w 109"/>
                  <a:gd name="T53" fmla="*/ 27 h 142"/>
                  <a:gd name="T54" fmla="*/ 55 w 109"/>
                  <a:gd name="T55" fmla="*/ 20 h 142"/>
                  <a:gd name="T56" fmla="*/ 70 w 109"/>
                  <a:gd name="T57" fmla="*/ 27 h 142"/>
                  <a:gd name="T58" fmla="*/ 77 w 109"/>
                  <a:gd name="T59" fmla="*/ 44 h 142"/>
                  <a:gd name="T60" fmla="*/ 77 w 109"/>
                  <a:gd name="T61" fmla="*/ 68 h 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109" h="142">
                    <a:moveTo>
                      <a:pt x="104" y="68"/>
                    </a:moveTo>
                    <a:cubicBezTo>
                      <a:pt x="96" y="68"/>
                      <a:pt x="96" y="68"/>
                      <a:pt x="96" y="68"/>
                    </a:cubicBezTo>
                    <a:cubicBezTo>
                      <a:pt x="96" y="44"/>
                      <a:pt x="96" y="44"/>
                      <a:pt x="96" y="44"/>
                    </a:cubicBezTo>
                    <a:cubicBezTo>
                      <a:pt x="96" y="32"/>
                      <a:pt x="92" y="21"/>
                      <a:pt x="84" y="13"/>
                    </a:cubicBezTo>
                    <a:cubicBezTo>
                      <a:pt x="77" y="5"/>
                      <a:pt x="66" y="0"/>
                      <a:pt x="55" y="0"/>
                    </a:cubicBezTo>
                    <a:cubicBezTo>
                      <a:pt x="43" y="0"/>
                      <a:pt x="32" y="5"/>
                      <a:pt x="25" y="13"/>
                    </a:cubicBezTo>
                    <a:cubicBezTo>
                      <a:pt x="17" y="21"/>
                      <a:pt x="13" y="32"/>
                      <a:pt x="13" y="44"/>
                    </a:cubicBezTo>
                    <a:cubicBezTo>
                      <a:pt x="13" y="68"/>
                      <a:pt x="13" y="68"/>
                      <a:pt x="13" y="68"/>
                    </a:cubicBezTo>
                    <a:cubicBezTo>
                      <a:pt x="6" y="68"/>
                      <a:pt x="6" y="68"/>
                      <a:pt x="6" y="68"/>
                    </a:cubicBezTo>
                    <a:cubicBezTo>
                      <a:pt x="3" y="68"/>
                      <a:pt x="0" y="71"/>
                      <a:pt x="0" y="73"/>
                    </a:cubicBezTo>
                    <a:cubicBezTo>
                      <a:pt x="0" y="137"/>
                      <a:pt x="0" y="137"/>
                      <a:pt x="0" y="137"/>
                    </a:cubicBezTo>
                    <a:cubicBezTo>
                      <a:pt x="0" y="140"/>
                      <a:pt x="3" y="142"/>
                      <a:pt x="6" y="142"/>
                    </a:cubicBezTo>
                    <a:cubicBezTo>
                      <a:pt x="104" y="142"/>
                      <a:pt x="104" y="142"/>
                      <a:pt x="104" y="142"/>
                    </a:cubicBezTo>
                    <a:cubicBezTo>
                      <a:pt x="107" y="142"/>
                      <a:pt x="109" y="140"/>
                      <a:pt x="109" y="137"/>
                    </a:cubicBezTo>
                    <a:cubicBezTo>
                      <a:pt x="109" y="73"/>
                      <a:pt x="109" y="73"/>
                      <a:pt x="109" y="73"/>
                    </a:cubicBezTo>
                    <a:cubicBezTo>
                      <a:pt x="109" y="71"/>
                      <a:pt x="107" y="68"/>
                      <a:pt x="104" y="68"/>
                    </a:cubicBezTo>
                    <a:close/>
                    <a:moveTo>
                      <a:pt x="66" y="124"/>
                    </a:moveTo>
                    <a:cubicBezTo>
                      <a:pt x="66" y="131"/>
                      <a:pt x="61" y="136"/>
                      <a:pt x="55" y="136"/>
                    </a:cubicBezTo>
                    <a:cubicBezTo>
                      <a:pt x="48" y="136"/>
                      <a:pt x="43" y="131"/>
                      <a:pt x="43" y="124"/>
                    </a:cubicBezTo>
                    <a:cubicBezTo>
                      <a:pt x="43" y="103"/>
                      <a:pt x="43" y="103"/>
                      <a:pt x="43" y="103"/>
                    </a:cubicBezTo>
                    <a:cubicBezTo>
                      <a:pt x="43" y="96"/>
                      <a:pt x="48" y="91"/>
                      <a:pt x="55" y="91"/>
                    </a:cubicBezTo>
                    <a:cubicBezTo>
                      <a:pt x="61" y="91"/>
                      <a:pt x="66" y="96"/>
                      <a:pt x="66" y="103"/>
                    </a:cubicBezTo>
                    <a:lnTo>
                      <a:pt x="66" y="124"/>
                    </a:lnTo>
                    <a:close/>
                    <a:moveTo>
                      <a:pt x="77" y="68"/>
                    </a:moveTo>
                    <a:cubicBezTo>
                      <a:pt x="33" y="68"/>
                      <a:pt x="33" y="68"/>
                      <a:pt x="33" y="68"/>
                    </a:cubicBezTo>
                    <a:cubicBezTo>
                      <a:pt x="33" y="44"/>
                      <a:pt x="33" y="44"/>
                      <a:pt x="33" y="44"/>
                    </a:cubicBezTo>
                    <a:cubicBezTo>
                      <a:pt x="33" y="37"/>
                      <a:pt x="35" y="31"/>
                      <a:pt x="39" y="27"/>
                    </a:cubicBezTo>
                    <a:cubicBezTo>
                      <a:pt x="43" y="23"/>
                      <a:pt x="49" y="20"/>
                      <a:pt x="55" y="20"/>
                    </a:cubicBezTo>
                    <a:cubicBezTo>
                      <a:pt x="60" y="20"/>
                      <a:pt x="66" y="23"/>
                      <a:pt x="70" y="27"/>
                    </a:cubicBezTo>
                    <a:cubicBezTo>
                      <a:pt x="74" y="31"/>
                      <a:pt x="77" y="37"/>
                      <a:pt x="77" y="44"/>
                    </a:cubicBezTo>
                    <a:lnTo>
                      <a:pt x="77" y="68"/>
                    </a:ln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sp>
            <p:nvSpPr>
              <p:cNvPr id="52" name="Freeform 129"/>
              <p:cNvSpPr/>
              <p:nvPr/>
            </p:nvSpPr>
            <p:spPr bwMode="auto">
              <a:xfrm>
                <a:off x="3145751" y="3915041"/>
                <a:ext cx="49213" cy="120651"/>
              </a:xfrm>
              <a:custGeom>
                <a:avLst/>
                <a:gdLst>
                  <a:gd name="T0" fmla="*/ 7 w 13"/>
                  <a:gd name="T1" fmla="*/ 0 h 32"/>
                  <a:gd name="T2" fmla="*/ 0 w 13"/>
                  <a:gd name="T3" fmla="*/ 7 h 32"/>
                  <a:gd name="T4" fmla="*/ 0 w 13"/>
                  <a:gd name="T5" fmla="*/ 25 h 32"/>
                  <a:gd name="T6" fmla="*/ 7 w 13"/>
                  <a:gd name="T7" fmla="*/ 32 h 32"/>
                  <a:gd name="T8" fmla="*/ 13 w 13"/>
                  <a:gd name="T9" fmla="*/ 25 h 32"/>
                  <a:gd name="T10" fmla="*/ 13 w 13"/>
                  <a:gd name="T11" fmla="*/ 7 h 32"/>
                  <a:gd name="T12" fmla="*/ 7 w 13"/>
                  <a:gd name="T13" fmla="*/ 0 h 32"/>
                </a:gdLst>
                <a:ahLst/>
                <a:cxnLst>
                  <a:cxn ang="0">
                    <a:pos x="T0" y="T1"/>
                  </a:cxn>
                  <a:cxn ang="0">
                    <a:pos x="T2" y="T3"/>
                  </a:cxn>
                  <a:cxn ang="0">
                    <a:pos x="T4" y="T5"/>
                  </a:cxn>
                  <a:cxn ang="0">
                    <a:pos x="T6" y="T7"/>
                  </a:cxn>
                  <a:cxn ang="0">
                    <a:pos x="T8" y="T9"/>
                  </a:cxn>
                  <a:cxn ang="0">
                    <a:pos x="T10" y="T11"/>
                  </a:cxn>
                  <a:cxn ang="0">
                    <a:pos x="T12" y="T13"/>
                  </a:cxn>
                </a:cxnLst>
                <a:rect l="0" t="0" r="r" b="b"/>
                <a:pathLst>
                  <a:path w="13" h="32">
                    <a:moveTo>
                      <a:pt x="7" y="0"/>
                    </a:moveTo>
                    <a:cubicBezTo>
                      <a:pt x="3" y="0"/>
                      <a:pt x="0" y="3"/>
                      <a:pt x="0" y="7"/>
                    </a:cubicBezTo>
                    <a:cubicBezTo>
                      <a:pt x="0" y="25"/>
                      <a:pt x="0" y="25"/>
                      <a:pt x="0" y="25"/>
                    </a:cubicBezTo>
                    <a:cubicBezTo>
                      <a:pt x="0" y="29"/>
                      <a:pt x="3" y="32"/>
                      <a:pt x="7" y="32"/>
                    </a:cubicBezTo>
                    <a:cubicBezTo>
                      <a:pt x="10" y="32"/>
                      <a:pt x="13" y="29"/>
                      <a:pt x="13" y="25"/>
                    </a:cubicBezTo>
                    <a:cubicBezTo>
                      <a:pt x="13" y="7"/>
                      <a:pt x="13" y="7"/>
                      <a:pt x="13" y="7"/>
                    </a:cubicBezTo>
                    <a:cubicBezTo>
                      <a:pt x="13" y="3"/>
                      <a:pt x="10" y="0"/>
                      <a:pt x="7" y="0"/>
                    </a:cubicBezTo>
                    <a:close/>
                  </a:path>
                </a:pathLst>
              </a:custGeom>
              <a:solidFill>
                <a:srgbClr val="FFFFFF"/>
              </a:solidFill>
              <a:ln>
                <a:noFill/>
              </a:ln>
              <a:extLst>
                <a:ext uri="{91240B29-F687-4F45-9708-019B960494DF}">
                  <a14:hiddenLine xmlns:a14="http://schemas.microsoft.com/office/drawing/2010/main" w="9525">
                    <a:solidFill>
                      <a:srgbClr val="000000"/>
                    </a:solidFill>
                    <a:round/>
                  </a14:hiddenLine>
                </a:ext>
              </a:extLst>
            </p:spPr>
            <p:txBody>
              <a:bodyPr vert="horz" wrap="square" lIns="91440" tIns="45720" rIns="91440" bIns="45720" numCol="1" anchor="t" anchorCtr="0" compatLnSpc="1"/>
              <a:lstStyle/>
              <a:p>
                <a:endParaRPr lang="zh-CN" altLang="en-US"/>
              </a:p>
            </p:txBody>
          </p:sp>
        </p:grpSp>
      </p:grpSp>
      <p:sp>
        <p:nvSpPr>
          <p:cNvPr id="35" name="文本框 34"/>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40" name="图片 3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1"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0-#ppt_h/2"/>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
                                        </p:tgtEl>
                                        <p:attrNameLst>
                                          <p:attrName>style.visibility</p:attrName>
                                        </p:attrNameLst>
                                      </p:cBhvr>
                                      <p:to>
                                        <p:strVal val="visible"/>
                                      </p:to>
                                    </p:set>
                                    <p:anim calcmode="lin" valueType="num">
                                      <p:cBhvr additive="base">
                                        <p:cTn id="19" dur="500" fill="hold"/>
                                        <p:tgtEl>
                                          <p:spTgt spid="2"/>
                                        </p:tgtEl>
                                        <p:attrNameLst>
                                          <p:attrName>ppt_x</p:attrName>
                                        </p:attrNameLst>
                                      </p:cBhvr>
                                      <p:tavLst>
                                        <p:tav tm="0">
                                          <p:val>
                                            <p:strVal val="0-#ppt_w/2"/>
                                          </p:val>
                                        </p:tav>
                                        <p:tav tm="100000">
                                          <p:val>
                                            <p:strVal val="#ppt_x"/>
                                          </p:val>
                                        </p:tav>
                                      </p:tavLst>
                                    </p:anim>
                                    <p:anim calcmode="lin" valueType="num">
                                      <p:cBhvr additive="base">
                                        <p:cTn id="20"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6" presetClass="emph" presetSubtype="0" fill="hold" nodeType="clickEffect">
                                  <p:stCondLst>
                                    <p:cond delay="0"/>
                                  </p:stCondLst>
                                  <p:childTnLst>
                                    <p:animEffect transition="out" filter="fade">
                                      <p:cBhvr>
                                        <p:cTn id="24" dur="500" tmFilter="0, 0; .2, .5; .8, .5; 1, 0"/>
                                        <p:tgtEl>
                                          <p:spTgt spid="4"/>
                                        </p:tgtEl>
                                      </p:cBhvr>
                                    </p:animEffect>
                                    <p:animScale>
                                      <p:cBhvr>
                                        <p:cTn id="25" dur="250" autoRev="1" fill="hold"/>
                                        <p:tgtEl>
                                          <p:spTgt spid="4"/>
                                        </p:tgtEl>
                                      </p:cBhvr>
                                      <p:by x="105000" y="105000"/>
                                    </p:animScale>
                                  </p:childTnLst>
                                </p:cTn>
                              </p:par>
                            </p:childTnLst>
                          </p:cTn>
                        </p:par>
                        <p:par>
                          <p:cTn id="26" fill="hold">
                            <p:stCondLst>
                              <p:cond delay="500"/>
                            </p:stCondLst>
                            <p:childTnLst>
                              <p:par>
                                <p:cTn id="27" presetID="17" presetClass="entr" presetSubtype="10" fill="hold" grpId="0" nodeType="afterEffect">
                                  <p:stCondLst>
                                    <p:cond delay="0"/>
                                  </p:stCondLst>
                                  <p:iterate type="lt">
                                    <p:tmPct val="3000"/>
                                  </p:iterate>
                                  <p:childTnLst>
                                    <p:set>
                                      <p:cBhvr>
                                        <p:cTn id="28" dur="1" fill="hold">
                                          <p:stCondLst>
                                            <p:cond delay="0"/>
                                          </p:stCondLst>
                                        </p:cTn>
                                        <p:tgtEl>
                                          <p:spTgt spid="22"/>
                                        </p:tgtEl>
                                        <p:attrNameLst>
                                          <p:attrName>style.visibility</p:attrName>
                                        </p:attrNameLst>
                                      </p:cBhvr>
                                      <p:to>
                                        <p:strVal val="visible"/>
                                      </p:to>
                                    </p:set>
                                    <p:anim calcmode="lin" valueType="num">
                                      <p:cBhvr>
                                        <p:cTn id="29" dur="500" fill="hold"/>
                                        <p:tgtEl>
                                          <p:spTgt spid="22"/>
                                        </p:tgtEl>
                                        <p:attrNameLst>
                                          <p:attrName>ppt_w</p:attrName>
                                        </p:attrNameLst>
                                      </p:cBhvr>
                                      <p:tavLst>
                                        <p:tav tm="0">
                                          <p:val>
                                            <p:fltVal val="0"/>
                                          </p:val>
                                        </p:tav>
                                        <p:tav tm="100000">
                                          <p:val>
                                            <p:strVal val="#ppt_w"/>
                                          </p:val>
                                        </p:tav>
                                      </p:tavLst>
                                    </p:anim>
                                    <p:anim calcmode="lin" valueType="num">
                                      <p:cBhvr>
                                        <p:cTn id="30" dur="500" fill="hold"/>
                                        <p:tgtEl>
                                          <p:spTgt spid="22"/>
                                        </p:tgtEl>
                                        <p:attrNameLst>
                                          <p:attrName>ppt_h</p:attrName>
                                        </p:attrNameLst>
                                      </p:cBhvr>
                                      <p:tavLst>
                                        <p:tav tm="0">
                                          <p:val>
                                            <p:strVal val="#ppt_h"/>
                                          </p:val>
                                        </p:tav>
                                        <p:tav tm="100000">
                                          <p:val>
                                            <p:strVal val="#ppt_h"/>
                                          </p:val>
                                        </p:tav>
                                      </p:tavLst>
                                    </p:anim>
                                  </p:childTnLst>
                                </p:cTn>
                              </p:par>
                            </p:childTnLst>
                          </p:cTn>
                        </p:par>
                      </p:childTnLst>
                    </p:cTn>
                  </p:par>
                  <p:par>
                    <p:cTn id="31" fill="hold">
                      <p:stCondLst>
                        <p:cond delay="indefinite"/>
                      </p:stCondLst>
                      <p:childTnLst>
                        <p:par>
                          <p:cTn id="32" fill="hold">
                            <p:stCondLst>
                              <p:cond delay="0"/>
                            </p:stCondLst>
                            <p:childTnLst>
                              <p:par>
                                <p:cTn id="33" presetID="26" presetClass="emph" presetSubtype="0" fill="hold" nodeType="clickEffect">
                                  <p:stCondLst>
                                    <p:cond delay="0"/>
                                  </p:stCondLst>
                                  <p:childTnLst>
                                    <p:animEffect transition="out" filter="fade">
                                      <p:cBhvr>
                                        <p:cTn id="34" dur="500" tmFilter="0, 0; .2, .5; .8, .5; 1, 0"/>
                                        <p:tgtEl>
                                          <p:spTgt spid="8"/>
                                        </p:tgtEl>
                                      </p:cBhvr>
                                    </p:animEffect>
                                    <p:animScale>
                                      <p:cBhvr>
                                        <p:cTn id="35" dur="250" autoRev="1" fill="hold"/>
                                        <p:tgtEl>
                                          <p:spTgt spid="8"/>
                                        </p:tgtEl>
                                      </p:cBhvr>
                                      <p:by x="105000" y="105000"/>
                                    </p:animScale>
                                  </p:childTnLst>
                                </p:cTn>
                              </p:par>
                            </p:childTnLst>
                          </p:cTn>
                        </p:par>
                        <p:par>
                          <p:cTn id="36" fill="hold">
                            <p:stCondLst>
                              <p:cond delay="500"/>
                            </p:stCondLst>
                            <p:childTnLst>
                              <p:par>
                                <p:cTn id="37" presetID="17" presetClass="entr" presetSubtype="10" fill="hold" grpId="0" nodeType="afterEffect">
                                  <p:stCondLst>
                                    <p:cond delay="0"/>
                                  </p:stCondLst>
                                  <p:iterate type="lt">
                                    <p:tmPct val="3000"/>
                                  </p:iterate>
                                  <p:childTnLst>
                                    <p:set>
                                      <p:cBhvr>
                                        <p:cTn id="38" dur="1" fill="hold">
                                          <p:stCondLst>
                                            <p:cond delay="0"/>
                                          </p:stCondLst>
                                        </p:cTn>
                                        <p:tgtEl>
                                          <p:spTgt spid="23"/>
                                        </p:tgtEl>
                                        <p:attrNameLst>
                                          <p:attrName>style.visibility</p:attrName>
                                        </p:attrNameLst>
                                      </p:cBhvr>
                                      <p:to>
                                        <p:strVal val="visible"/>
                                      </p:to>
                                    </p:set>
                                    <p:anim calcmode="lin" valueType="num">
                                      <p:cBhvr>
                                        <p:cTn id="39" dur="500" fill="hold"/>
                                        <p:tgtEl>
                                          <p:spTgt spid="23"/>
                                        </p:tgtEl>
                                        <p:attrNameLst>
                                          <p:attrName>ppt_w</p:attrName>
                                        </p:attrNameLst>
                                      </p:cBhvr>
                                      <p:tavLst>
                                        <p:tav tm="0">
                                          <p:val>
                                            <p:fltVal val="0"/>
                                          </p:val>
                                        </p:tav>
                                        <p:tav tm="100000">
                                          <p:val>
                                            <p:strVal val="#ppt_w"/>
                                          </p:val>
                                        </p:tav>
                                      </p:tavLst>
                                    </p:anim>
                                    <p:anim calcmode="lin" valueType="num">
                                      <p:cBhvr>
                                        <p:cTn id="40" dur="500" fill="hold"/>
                                        <p:tgtEl>
                                          <p:spTgt spid="23"/>
                                        </p:tgtEl>
                                        <p:attrNameLst>
                                          <p:attrName>ppt_h</p:attrName>
                                        </p:attrNameLst>
                                      </p:cBhvr>
                                      <p:tavLst>
                                        <p:tav tm="0">
                                          <p:val>
                                            <p:strVal val="#ppt_h"/>
                                          </p:val>
                                        </p:tav>
                                        <p:tav tm="100000">
                                          <p:val>
                                            <p:strVal val="#ppt_h"/>
                                          </p:val>
                                        </p:tav>
                                      </p:tavLst>
                                    </p:anim>
                                  </p:childTnLst>
                                </p:cTn>
                              </p:par>
                            </p:childTnLst>
                          </p:cTn>
                        </p:par>
                      </p:childTnLst>
                    </p:cTn>
                  </p:par>
                  <p:par>
                    <p:cTn id="41" fill="hold">
                      <p:stCondLst>
                        <p:cond delay="indefinite"/>
                      </p:stCondLst>
                      <p:childTnLst>
                        <p:par>
                          <p:cTn id="42" fill="hold">
                            <p:stCondLst>
                              <p:cond delay="0"/>
                            </p:stCondLst>
                            <p:childTnLst>
                              <p:par>
                                <p:cTn id="43" presetID="26" presetClass="emph" presetSubtype="0" fill="hold" nodeType="clickEffect">
                                  <p:stCondLst>
                                    <p:cond delay="0"/>
                                  </p:stCondLst>
                                  <p:childTnLst>
                                    <p:animEffect transition="out" filter="fade">
                                      <p:cBhvr>
                                        <p:cTn id="44" dur="500" tmFilter="0, 0; .2, .5; .8, .5; 1, 0"/>
                                        <p:tgtEl>
                                          <p:spTgt spid="6"/>
                                        </p:tgtEl>
                                      </p:cBhvr>
                                    </p:animEffect>
                                    <p:animScale>
                                      <p:cBhvr>
                                        <p:cTn id="45" dur="250" autoRev="1" fill="hold"/>
                                        <p:tgtEl>
                                          <p:spTgt spid="6"/>
                                        </p:tgtEl>
                                      </p:cBhvr>
                                      <p:by x="105000" y="105000"/>
                                    </p:animScale>
                                  </p:childTnLst>
                                </p:cTn>
                              </p:par>
                            </p:childTnLst>
                          </p:cTn>
                        </p:par>
                        <p:par>
                          <p:cTn id="46" fill="hold">
                            <p:stCondLst>
                              <p:cond delay="500"/>
                            </p:stCondLst>
                            <p:childTnLst>
                              <p:par>
                                <p:cTn id="47" presetID="17" presetClass="entr" presetSubtype="10" fill="hold" grpId="0" nodeType="afterEffect">
                                  <p:stCondLst>
                                    <p:cond delay="0"/>
                                  </p:stCondLst>
                                  <p:iterate type="lt">
                                    <p:tmPct val="3000"/>
                                  </p:iterate>
                                  <p:childTnLst>
                                    <p:set>
                                      <p:cBhvr>
                                        <p:cTn id="48" dur="1" fill="hold">
                                          <p:stCondLst>
                                            <p:cond delay="0"/>
                                          </p:stCondLst>
                                        </p:cTn>
                                        <p:tgtEl>
                                          <p:spTgt spid="25"/>
                                        </p:tgtEl>
                                        <p:attrNameLst>
                                          <p:attrName>style.visibility</p:attrName>
                                        </p:attrNameLst>
                                      </p:cBhvr>
                                      <p:to>
                                        <p:strVal val="visible"/>
                                      </p:to>
                                    </p:set>
                                    <p:anim calcmode="lin" valueType="num">
                                      <p:cBhvr>
                                        <p:cTn id="49" dur="500" fill="hold"/>
                                        <p:tgtEl>
                                          <p:spTgt spid="25"/>
                                        </p:tgtEl>
                                        <p:attrNameLst>
                                          <p:attrName>ppt_w</p:attrName>
                                        </p:attrNameLst>
                                      </p:cBhvr>
                                      <p:tavLst>
                                        <p:tav tm="0">
                                          <p:val>
                                            <p:fltVal val="0"/>
                                          </p:val>
                                        </p:tav>
                                        <p:tav tm="100000">
                                          <p:val>
                                            <p:strVal val="#ppt_w"/>
                                          </p:val>
                                        </p:tav>
                                      </p:tavLst>
                                    </p:anim>
                                    <p:anim calcmode="lin" valueType="num">
                                      <p:cBhvr>
                                        <p:cTn id="50" dur="500" fill="hold"/>
                                        <p:tgtEl>
                                          <p:spTgt spid="25"/>
                                        </p:tgtEl>
                                        <p:attrNameLst>
                                          <p:attrName>ppt_h</p:attrName>
                                        </p:attrNameLst>
                                      </p:cBhvr>
                                      <p:tavLst>
                                        <p:tav tm="0">
                                          <p:val>
                                            <p:strVal val="#ppt_h"/>
                                          </p:val>
                                        </p:tav>
                                        <p:tav tm="100000">
                                          <p:val>
                                            <p:strVal val="#ppt_h"/>
                                          </p:val>
                                        </p:tav>
                                      </p:tavLst>
                                    </p:anim>
                                  </p:childTnLst>
                                </p:cTn>
                              </p:par>
                            </p:childTnLst>
                          </p:cTn>
                        </p:par>
                      </p:childTnLst>
                    </p:cTn>
                  </p:par>
                  <p:par>
                    <p:cTn id="51" fill="hold">
                      <p:stCondLst>
                        <p:cond delay="indefinite"/>
                      </p:stCondLst>
                      <p:childTnLst>
                        <p:par>
                          <p:cTn id="52" fill="hold">
                            <p:stCondLst>
                              <p:cond delay="0"/>
                            </p:stCondLst>
                            <p:childTnLst>
                              <p:par>
                                <p:cTn id="53" presetID="26" presetClass="emph" presetSubtype="0" fill="hold" nodeType="clickEffect">
                                  <p:stCondLst>
                                    <p:cond delay="0"/>
                                  </p:stCondLst>
                                  <p:childTnLst>
                                    <p:animEffect transition="out" filter="fade">
                                      <p:cBhvr>
                                        <p:cTn id="54" dur="500" tmFilter="0, 0; .2, .5; .8, .5; 1, 0"/>
                                        <p:tgtEl>
                                          <p:spTgt spid="2"/>
                                        </p:tgtEl>
                                      </p:cBhvr>
                                    </p:animEffect>
                                    <p:animScale>
                                      <p:cBhvr>
                                        <p:cTn id="55" dur="250" autoRev="1" fill="hold"/>
                                        <p:tgtEl>
                                          <p:spTgt spid="2"/>
                                        </p:tgtEl>
                                      </p:cBhvr>
                                      <p:by x="105000" y="105000"/>
                                    </p:animScale>
                                  </p:childTnLst>
                                </p:cTn>
                              </p:par>
                            </p:childTnLst>
                          </p:cTn>
                        </p:par>
                        <p:par>
                          <p:cTn id="56" fill="hold">
                            <p:stCondLst>
                              <p:cond delay="500"/>
                            </p:stCondLst>
                            <p:childTnLst>
                              <p:par>
                                <p:cTn id="57" presetID="17" presetClass="entr" presetSubtype="10" fill="hold" grpId="0" nodeType="afterEffect">
                                  <p:stCondLst>
                                    <p:cond delay="0"/>
                                  </p:stCondLst>
                                  <p:iterate type="lt">
                                    <p:tmPct val="3000"/>
                                  </p:iterate>
                                  <p:childTnLst>
                                    <p:set>
                                      <p:cBhvr>
                                        <p:cTn id="58" dur="1" fill="hold">
                                          <p:stCondLst>
                                            <p:cond delay="0"/>
                                          </p:stCondLst>
                                        </p:cTn>
                                        <p:tgtEl>
                                          <p:spTgt spid="24"/>
                                        </p:tgtEl>
                                        <p:attrNameLst>
                                          <p:attrName>style.visibility</p:attrName>
                                        </p:attrNameLst>
                                      </p:cBhvr>
                                      <p:to>
                                        <p:strVal val="visible"/>
                                      </p:to>
                                    </p:set>
                                    <p:anim calcmode="lin" valueType="num">
                                      <p:cBhvr>
                                        <p:cTn id="59" dur="500" fill="hold"/>
                                        <p:tgtEl>
                                          <p:spTgt spid="24"/>
                                        </p:tgtEl>
                                        <p:attrNameLst>
                                          <p:attrName>ppt_w</p:attrName>
                                        </p:attrNameLst>
                                      </p:cBhvr>
                                      <p:tavLst>
                                        <p:tav tm="0">
                                          <p:val>
                                            <p:fltVal val="0"/>
                                          </p:val>
                                        </p:tav>
                                        <p:tav tm="100000">
                                          <p:val>
                                            <p:strVal val="#ppt_w"/>
                                          </p:val>
                                        </p:tav>
                                      </p:tavLst>
                                    </p:anim>
                                    <p:anim calcmode="lin" valueType="num">
                                      <p:cBhvr>
                                        <p:cTn id="60" dur="500" fill="hold"/>
                                        <p:tgtEl>
                                          <p:spTgt spid="24"/>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23" grpId="0"/>
      <p:bldP spid="24" grpId="0"/>
      <p:bldP spid="2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Chart 63"/>
          <p:cNvGraphicFramePr/>
          <p:nvPr/>
        </p:nvGraphicFramePr>
        <p:xfrm>
          <a:off x="4060542" y="1788730"/>
          <a:ext cx="4272870" cy="2524160"/>
        </p:xfrm>
        <a:graphic>
          <a:graphicData uri="http://schemas.openxmlformats.org/drawingml/2006/chart">
            <c:chart xmlns:c="http://schemas.openxmlformats.org/drawingml/2006/chart" xmlns:r="http://schemas.openxmlformats.org/officeDocument/2006/relationships" r:id="rId3"/>
          </a:graphicData>
        </a:graphic>
      </p:graphicFrame>
      <p:grpSp>
        <p:nvGrpSpPr>
          <p:cNvPr id="2" name="Group 29"/>
          <p:cNvGrpSpPr/>
          <p:nvPr/>
        </p:nvGrpSpPr>
        <p:grpSpPr>
          <a:xfrm>
            <a:off x="1080894" y="1895185"/>
            <a:ext cx="2664887" cy="652396"/>
            <a:chOff x="648100" y="3562350"/>
            <a:chExt cx="3771500" cy="914400"/>
          </a:xfrm>
        </p:grpSpPr>
        <p:sp>
          <p:nvSpPr>
            <p:cNvPr id="31" name="Rectangle 30"/>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Rectangle 31"/>
            <p:cNvSpPr/>
            <p:nvPr/>
          </p:nvSpPr>
          <p:spPr>
            <a:xfrm>
              <a:off x="648100" y="3562350"/>
              <a:ext cx="152400" cy="9144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 name="Group 32"/>
          <p:cNvGrpSpPr/>
          <p:nvPr/>
        </p:nvGrpSpPr>
        <p:grpSpPr>
          <a:xfrm>
            <a:off x="1080894" y="2660955"/>
            <a:ext cx="2664887" cy="652396"/>
            <a:chOff x="648100" y="3562350"/>
            <a:chExt cx="3771500" cy="914400"/>
          </a:xfrm>
        </p:grpSpPr>
        <p:sp>
          <p:nvSpPr>
            <p:cNvPr id="34" name="Rectangle 33"/>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Rectangle 34"/>
            <p:cNvSpPr/>
            <p:nvPr/>
          </p:nvSpPr>
          <p:spPr>
            <a:xfrm>
              <a:off x="648100" y="3562350"/>
              <a:ext cx="152400" cy="9144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4" name="Group 35"/>
          <p:cNvGrpSpPr/>
          <p:nvPr/>
        </p:nvGrpSpPr>
        <p:grpSpPr>
          <a:xfrm>
            <a:off x="1080894" y="3426726"/>
            <a:ext cx="2664887" cy="652396"/>
            <a:chOff x="648100" y="3562350"/>
            <a:chExt cx="3771500" cy="914400"/>
          </a:xfrm>
        </p:grpSpPr>
        <p:sp>
          <p:nvSpPr>
            <p:cNvPr id="37" name="Rectangle 36"/>
            <p:cNvSpPr/>
            <p:nvPr/>
          </p:nvSpPr>
          <p:spPr>
            <a:xfrm>
              <a:off x="800500" y="3562350"/>
              <a:ext cx="3619100" cy="914400"/>
            </a:xfrm>
            <a:prstGeom prst="rect">
              <a:avLst/>
            </a:prstGeom>
            <a:solidFill>
              <a:schemeClr val="tx2">
                <a:lumMod val="10000"/>
                <a:lumOff val="9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37"/>
            <p:cNvSpPr/>
            <p:nvPr/>
          </p:nvSpPr>
          <p:spPr>
            <a:xfrm>
              <a:off x="648100" y="3562350"/>
              <a:ext cx="152400" cy="91440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20000"/>
                </a:lnSpc>
              </a:pP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9" name="TextBox 38"/>
          <p:cNvSpPr txBox="1"/>
          <p:nvPr/>
        </p:nvSpPr>
        <p:spPr>
          <a:xfrm>
            <a:off x="1379915" y="2052881"/>
            <a:ext cx="2193452" cy="443198"/>
          </a:xfrm>
          <a:prstGeom prst="rect">
            <a:avLst/>
          </a:prstGeom>
          <a:noFill/>
        </p:spPr>
        <p:txBody>
          <a:bodyPr wrap="square" lIns="0" tIns="0" rIns="0" bIns="0" rtlCol="0">
            <a:spAutoFit/>
          </a:bodyPr>
          <a:lstStyle/>
          <a:p>
            <a:pPr>
              <a:lnSpc>
                <a:spcPct val="120000"/>
              </a:lnSpc>
            </a:pPr>
            <a:r>
              <a:rPr lang="en-US" altLang="zh-CN"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TextBox 39"/>
          <p:cNvSpPr txBox="1"/>
          <p:nvPr/>
        </p:nvSpPr>
        <p:spPr>
          <a:xfrm>
            <a:off x="1379915" y="2807765"/>
            <a:ext cx="2193452" cy="443198"/>
          </a:xfrm>
          <a:prstGeom prst="rect">
            <a:avLst/>
          </a:prstGeom>
          <a:noFill/>
        </p:spPr>
        <p:txBody>
          <a:bodyPr wrap="square" lIns="0" tIns="0" rIns="0" bIns="0" rtlCol="0">
            <a:spAutoFit/>
          </a:bodyPr>
          <a:lstStyle/>
          <a:p>
            <a:pPr>
              <a:lnSpc>
                <a:spcPct val="120000"/>
              </a:lnSpc>
            </a:pPr>
            <a:r>
              <a:rPr lang="en-US" altLang="zh-CN"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TextBox 40"/>
          <p:cNvSpPr txBox="1"/>
          <p:nvPr/>
        </p:nvSpPr>
        <p:spPr>
          <a:xfrm>
            <a:off x="1379915" y="3589826"/>
            <a:ext cx="2193452" cy="443198"/>
          </a:xfrm>
          <a:prstGeom prst="rect">
            <a:avLst/>
          </a:prstGeom>
          <a:noFill/>
        </p:spPr>
        <p:txBody>
          <a:bodyPr wrap="square" lIns="0" tIns="0" rIns="0" bIns="0" rtlCol="0">
            <a:spAutoFit/>
          </a:bodyPr>
          <a:lstStyle/>
          <a:p>
            <a:pPr>
              <a:lnSpc>
                <a:spcPct val="120000"/>
              </a:lnSpc>
            </a:pPr>
            <a:r>
              <a:rPr lang="en-US" altLang="zh-CN"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endParaRPr lang="en-US" sz="600" dirty="0">
              <a:solidFill>
                <a:schemeClr val="bg1">
                  <a:lumMod val="50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文本框 14"/>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16" name="图片 1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left)">
                                      <p:cBhvr>
                                        <p:cTn id="7" dur="500"/>
                                        <p:tgtEl>
                                          <p:spTgt spid="2"/>
                                        </p:tgtEl>
                                      </p:cBhvr>
                                    </p:animEffect>
                                  </p:childTnLst>
                                </p:cTn>
                              </p:par>
                              <p:par>
                                <p:cTn id="8" presetID="22" presetClass="entr" presetSubtype="8" fill="hold" grpId="0" nodeType="withEffect">
                                  <p:stCondLst>
                                    <p:cond delay="0"/>
                                  </p:stCondLst>
                                  <p:childTnLst>
                                    <p:set>
                                      <p:cBhvr>
                                        <p:cTn id="9" dur="1" fill="hold">
                                          <p:stCondLst>
                                            <p:cond delay="0"/>
                                          </p:stCondLst>
                                        </p:cTn>
                                        <p:tgtEl>
                                          <p:spTgt spid="39"/>
                                        </p:tgtEl>
                                        <p:attrNameLst>
                                          <p:attrName>style.visibility</p:attrName>
                                        </p:attrNameLst>
                                      </p:cBhvr>
                                      <p:to>
                                        <p:strVal val="visible"/>
                                      </p:to>
                                    </p:set>
                                    <p:animEffect transition="in" filter="wipe(left)">
                                      <p:cBhvr>
                                        <p:cTn id="10" dur="500"/>
                                        <p:tgtEl>
                                          <p:spTgt spid="39"/>
                                        </p:tgtEl>
                                      </p:cBhvr>
                                    </p:animEffect>
                                  </p:childTnLst>
                                </p:cTn>
                              </p:par>
                            </p:childTnLst>
                          </p:cTn>
                        </p:par>
                        <p:par>
                          <p:cTn id="11" fill="hold">
                            <p:stCondLst>
                              <p:cond delay="500"/>
                            </p:stCondLst>
                            <p:childTnLst>
                              <p:par>
                                <p:cTn id="12" presetID="22" presetClass="entr" presetSubtype="8"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40"/>
                                        </p:tgtEl>
                                        <p:attrNameLst>
                                          <p:attrName>style.visibility</p:attrName>
                                        </p:attrNameLst>
                                      </p:cBhvr>
                                      <p:to>
                                        <p:strVal val="visible"/>
                                      </p:to>
                                    </p:set>
                                    <p:animEffect transition="in" filter="wipe(left)">
                                      <p:cBhvr>
                                        <p:cTn id="17" dur="500"/>
                                        <p:tgtEl>
                                          <p:spTgt spid="40"/>
                                        </p:tgtEl>
                                      </p:cBhvr>
                                    </p:animEffect>
                                  </p:childTnLst>
                                </p:cTn>
                              </p:par>
                            </p:childTnLst>
                          </p:cTn>
                        </p:par>
                        <p:par>
                          <p:cTn id="18" fill="hold">
                            <p:stCondLst>
                              <p:cond delay="1000"/>
                            </p:stCondLst>
                            <p:childTnLst>
                              <p:par>
                                <p:cTn id="19" presetID="22" presetClass="entr" presetSubtype="8" fill="hold" nodeType="afterEffect">
                                  <p:stCondLst>
                                    <p:cond delay="0"/>
                                  </p:stCondLst>
                                  <p:childTnLst>
                                    <p:set>
                                      <p:cBhvr>
                                        <p:cTn id="20" dur="1" fill="hold">
                                          <p:stCondLst>
                                            <p:cond delay="0"/>
                                          </p:stCondLst>
                                        </p:cTn>
                                        <p:tgtEl>
                                          <p:spTgt spid="4"/>
                                        </p:tgtEl>
                                        <p:attrNameLst>
                                          <p:attrName>style.visibility</p:attrName>
                                        </p:attrNameLst>
                                      </p:cBhvr>
                                      <p:to>
                                        <p:strVal val="visible"/>
                                      </p:to>
                                    </p:set>
                                    <p:animEffect transition="in" filter="wipe(left)">
                                      <p:cBhvr>
                                        <p:cTn id="21" dur="500"/>
                                        <p:tgtEl>
                                          <p:spTgt spid="4"/>
                                        </p:tgtEl>
                                      </p:cBhvr>
                                    </p:animEffect>
                                  </p:childTnLst>
                                </p:cTn>
                              </p:par>
                              <p:par>
                                <p:cTn id="22" presetID="22" presetClass="entr" presetSubtype="8" fill="hold" grpId="0" nodeType="withEffect">
                                  <p:stCondLst>
                                    <p:cond delay="0"/>
                                  </p:stCondLst>
                                  <p:childTnLst>
                                    <p:set>
                                      <p:cBhvr>
                                        <p:cTn id="23" dur="1" fill="hold">
                                          <p:stCondLst>
                                            <p:cond delay="0"/>
                                          </p:stCondLst>
                                        </p:cTn>
                                        <p:tgtEl>
                                          <p:spTgt spid="41"/>
                                        </p:tgtEl>
                                        <p:attrNameLst>
                                          <p:attrName>style.visibility</p:attrName>
                                        </p:attrNameLst>
                                      </p:cBhvr>
                                      <p:to>
                                        <p:strVal val="visible"/>
                                      </p:to>
                                    </p:set>
                                    <p:animEffect transition="in" filter="wipe(left)">
                                      <p:cBhvr>
                                        <p:cTn id="24" dur="500"/>
                                        <p:tgtEl>
                                          <p:spTgt spid="41"/>
                                        </p:tgtEl>
                                      </p:cBhvr>
                                    </p:animEffect>
                                  </p:childTnLst>
                                </p:cTn>
                              </p:par>
                            </p:childTnLst>
                          </p:cTn>
                        </p:par>
                        <p:par>
                          <p:cTn id="25" fill="hold">
                            <p:stCondLst>
                              <p:cond delay="1500"/>
                            </p:stCondLst>
                            <p:childTnLst>
                              <p:par>
                                <p:cTn id="26" presetID="10" presetClass="entr" presetSubtype="0" fill="hold" grpId="0" nodeType="afterEffect">
                                  <p:stCondLst>
                                    <p:cond delay="0"/>
                                  </p:stCondLst>
                                  <p:childTnLst>
                                    <p:set>
                                      <p:cBhvr>
                                        <p:cTn id="27" dur="1" fill="hold">
                                          <p:stCondLst>
                                            <p:cond delay="0"/>
                                          </p:stCondLst>
                                        </p:cTn>
                                        <p:tgtEl>
                                          <p:spTgt spid="64">
                                            <p:graphicEl>
                                              <a:chart seriesIdx="-3" categoryIdx="-3" bldStep="gridLegend"/>
                                            </p:graphicEl>
                                          </p:spTgt>
                                        </p:tgtEl>
                                        <p:attrNameLst>
                                          <p:attrName>style.visibility</p:attrName>
                                        </p:attrNameLst>
                                      </p:cBhvr>
                                      <p:to>
                                        <p:strVal val="visible"/>
                                      </p:to>
                                    </p:set>
                                    <p:animEffect transition="in" filter="fade">
                                      <p:cBhvr>
                                        <p:cTn id="28" dur="1000"/>
                                        <p:tgtEl>
                                          <p:spTgt spid="64">
                                            <p:graphicEl>
                                              <a:chart seriesIdx="-3" categoryIdx="-3" bldStep="gridLegend"/>
                                            </p:graphicEl>
                                          </p:spTgt>
                                        </p:tgtEl>
                                      </p:cBhvr>
                                    </p:animEffect>
                                  </p:childTnLst>
                                </p:cTn>
                              </p:par>
                            </p:childTnLst>
                          </p:cTn>
                        </p:par>
                        <p:par>
                          <p:cTn id="29" fill="hold">
                            <p:stCondLst>
                              <p:cond delay="2500"/>
                            </p:stCondLst>
                            <p:childTnLst>
                              <p:par>
                                <p:cTn id="30" presetID="12" presetClass="entr" presetSubtype="4" fill="hold" grpId="0" nodeType="afterEffect">
                                  <p:stCondLst>
                                    <p:cond delay="0"/>
                                  </p:stCondLst>
                                  <p:childTnLst>
                                    <p:set>
                                      <p:cBhvr>
                                        <p:cTn id="31" dur="1" fill="hold">
                                          <p:stCondLst>
                                            <p:cond delay="0"/>
                                          </p:stCondLst>
                                        </p:cTn>
                                        <p:tgtEl>
                                          <p:spTgt spid="64">
                                            <p:graphicEl>
                                              <a:chart seriesIdx="0" categoryIdx="-4" bldStep="series"/>
                                            </p:graphicEl>
                                          </p:spTgt>
                                        </p:tgtEl>
                                        <p:attrNameLst>
                                          <p:attrName>style.visibility</p:attrName>
                                        </p:attrNameLst>
                                      </p:cBhvr>
                                      <p:to>
                                        <p:strVal val="visible"/>
                                      </p:to>
                                    </p:set>
                                    <p:animEffect transition="in" filter="slide(fromBottom)">
                                      <p:cBhvr>
                                        <p:cTn id="32" dur="500"/>
                                        <p:tgtEl>
                                          <p:spTgt spid="64">
                                            <p:graphicEl>
                                              <a:chart seriesIdx="0" categoryIdx="-4" bldStep="series"/>
                                            </p:graphicEl>
                                          </p:spTgt>
                                        </p:tgtEl>
                                      </p:cBhvr>
                                    </p:animEffect>
                                  </p:childTnLst>
                                </p:cTn>
                              </p:par>
                            </p:childTnLst>
                          </p:cTn>
                        </p:par>
                        <p:par>
                          <p:cTn id="33" fill="hold">
                            <p:stCondLst>
                              <p:cond delay="3000"/>
                            </p:stCondLst>
                            <p:childTnLst>
                              <p:par>
                                <p:cTn id="34" presetID="12" presetClass="entr" presetSubtype="4" fill="hold" grpId="0" nodeType="afterEffect">
                                  <p:stCondLst>
                                    <p:cond delay="0"/>
                                  </p:stCondLst>
                                  <p:childTnLst>
                                    <p:set>
                                      <p:cBhvr>
                                        <p:cTn id="35" dur="1" fill="hold">
                                          <p:stCondLst>
                                            <p:cond delay="0"/>
                                          </p:stCondLst>
                                        </p:cTn>
                                        <p:tgtEl>
                                          <p:spTgt spid="64">
                                            <p:graphicEl>
                                              <a:chart seriesIdx="1" categoryIdx="-4" bldStep="series"/>
                                            </p:graphicEl>
                                          </p:spTgt>
                                        </p:tgtEl>
                                        <p:attrNameLst>
                                          <p:attrName>style.visibility</p:attrName>
                                        </p:attrNameLst>
                                      </p:cBhvr>
                                      <p:to>
                                        <p:strVal val="visible"/>
                                      </p:to>
                                    </p:set>
                                    <p:animEffect transition="in" filter="slide(fromBottom)">
                                      <p:cBhvr>
                                        <p:cTn id="36" dur="500"/>
                                        <p:tgtEl>
                                          <p:spTgt spid="64">
                                            <p:graphicEl>
                                              <a:chart seriesIdx="1" categoryIdx="-4" bldStep="series"/>
                                            </p:graphicEl>
                                          </p:spTgt>
                                        </p:tgtEl>
                                      </p:cBhvr>
                                    </p:animEffect>
                                  </p:childTnLst>
                                </p:cTn>
                              </p:par>
                            </p:childTnLst>
                          </p:cTn>
                        </p:par>
                        <p:par>
                          <p:cTn id="37" fill="hold">
                            <p:stCondLst>
                              <p:cond delay="3500"/>
                            </p:stCondLst>
                            <p:childTnLst>
                              <p:par>
                                <p:cTn id="38" presetID="12" presetClass="entr" presetSubtype="4" fill="hold" grpId="0" nodeType="afterEffect">
                                  <p:stCondLst>
                                    <p:cond delay="0"/>
                                  </p:stCondLst>
                                  <p:childTnLst>
                                    <p:set>
                                      <p:cBhvr>
                                        <p:cTn id="39" dur="1" fill="hold">
                                          <p:stCondLst>
                                            <p:cond delay="0"/>
                                          </p:stCondLst>
                                        </p:cTn>
                                        <p:tgtEl>
                                          <p:spTgt spid="64">
                                            <p:graphicEl>
                                              <a:chart seriesIdx="2" categoryIdx="-4" bldStep="series"/>
                                            </p:graphicEl>
                                          </p:spTgt>
                                        </p:tgtEl>
                                        <p:attrNameLst>
                                          <p:attrName>style.visibility</p:attrName>
                                        </p:attrNameLst>
                                      </p:cBhvr>
                                      <p:to>
                                        <p:strVal val="visible"/>
                                      </p:to>
                                    </p:set>
                                    <p:animEffect transition="in" filter="slide(fromBottom)">
                                      <p:cBhvr>
                                        <p:cTn id="40" dur="500"/>
                                        <p:tgtEl>
                                          <p:spTgt spid="64">
                                            <p:graphicEl>
                                              <a:chart seriesIdx="2" categoryIdx="-4" bldStep="series"/>
                                            </p:graphicEl>
                                          </p:spTgt>
                                        </p:tgtEl>
                                      </p:cBhvr>
                                    </p:animEffect>
                                  </p:childTnLst>
                                </p:cTn>
                              </p:par>
                            </p:childTnLst>
                          </p:cTn>
                        </p:par>
                        <p:par>
                          <p:cTn id="41" fill="hold">
                            <p:stCondLst>
                              <p:cond delay="4000"/>
                            </p:stCondLst>
                            <p:childTnLst>
                              <p:par>
                                <p:cTn id="42" presetID="12" presetClass="entr" presetSubtype="4" fill="hold" grpId="0" nodeType="afterEffect">
                                  <p:stCondLst>
                                    <p:cond delay="0"/>
                                  </p:stCondLst>
                                  <p:childTnLst>
                                    <p:set>
                                      <p:cBhvr>
                                        <p:cTn id="43" dur="1" fill="hold">
                                          <p:stCondLst>
                                            <p:cond delay="0"/>
                                          </p:stCondLst>
                                        </p:cTn>
                                        <p:tgtEl>
                                          <p:spTgt spid="64">
                                            <p:graphicEl>
                                              <a:chart seriesIdx="3" categoryIdx="-4" bldStep="series"/>
                                            </p:graphicEl>
                                          </p:spTgt>
                                        </p:tgtEl>
                                        <p:attrNameLst>
                                          <p:attrName>style.visibility</p:attrName>
                                        </p:attrNameLst>
                                      </p:cBhvr>
                                      <p:to>
                                        <p:strVal val="visible"/>
                                      </p:to>
                                    </p:set>
                                    <p:animEffect transition="in" filter="slide(fromBottom)">
                                      <p:cBhvr>
                                        <p:cTn id="44" dur="500"/>
                                        <p:tgtEl>
                                          <p:spTgt spid="64">
                                            <p:graphicEl>
                                              <a:chart seriesIdx="3" categoryIdx="-4" bldStep="series"/>
                                            </p:graphicEl>
                                          </p:spTgt>
                                        </p:tgtEl>
                                      </p:cBhvr>
                                    </p:animEffect>
                                  </p:childTnLst>
                                </p:cTn>
                              </p:par>
                            </p:childTnLst>
                          </p:cTn>
                        </p:par>
                        <p:par>
                          <p:cTn id="45" fill="hold">
                            <p:stCondLst>
                              <p:cond delay="4500"/>
                            </p:stCondLst>
                            <p:childTnLst>
                              <p:par>
                                <p:cTn id="46" presetID="12" presetClass="entr" presetSubtype="4" fill="hold" grpId="0" nodeType="afterEffect">
                                  <p:stCondLst>
                                    <p:cond delay="0"/>
                                  </p:stCondLst>
                                  <p:childTnLst>
                                    <p:set>
                                      <p:cBhvr>
                                        <p:cTn id="47" dur="1" fill="hold">
                                          <p:stCondLst>
                                            <p:cond delay="0"/>
                                          </p:stCondLst>
                                        </p:cTn>
                                        <p:tgtEl>
                                          <p:spTgt spid="64">
                                            <p:graphicEl>
                                              <a:chart seriesIdx="4" categoryIdx="-4" bldStep="series"/>
                                            </p:graphicEl>
                                          </p:spTgt>
                                        </p:tgtEl>
                                        <p:attrNameLst>
                                          <p:attrName>style.visibility</p:attrName>
                                        </p:attrNameLst>
                                      </p:cBhvr>
                                      <p:to>
                                        <p:strVal val="visible"/>
                                      </p:to>
                                    </p:set>
                                    <p:animEffect transition="in" filter="slide(fromBottom)">
                                      <p:cBhvr>
                                        <p:cTn id="48" dur="500"/>
                                        <p:tgtEl>
                                          <p:spTgt spid="64">
                                            <p:graphicEl>
                                              <a:chart seriesIdx="4" categoryIdx="-4" bldStep="series"/>
                                            </p:graphic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4" grpId="0">
        <p:bldSub>
          <a:bldChart bld="series"/>
        </p:bldSub>
      </p:bldGraphic>
      <p:bldP spid="39" grpId="0"/>
      <p:bldP spid="40" grpId="0"/>
      <p:bldP spid="4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ounded Rectangle 1"/>
          <p:cNvSpPr/>
          <p:nvPr/>
        </p:nvSpPr>
        <p:spPr>
          <a:xfrm>
            <a:off x="1149690" y="3974648"/>
            <a:ext cx="777239" cy="153292"/>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7" name="Text Placeholder 32"/>
          <p:cNvSpPr txBox="1"/>
          <p:nvPr/>
        </p:nvSpPr>
        <p:spPr>
          <a:xfrm>
            <a:off x="4903002" y="1965373"/>
            <a:ext cx="3250163" cy="44319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28" name="Text Placeholder 33"/>
          <p:cNvSpPr txBox="1"/>
          <p:nvPr/>
        </p:nvSpPr>
        <p:spPr>
          <a:xfrm>
            <a:off x="4892753" y="1735727"/>
            <a:ext cx="2910423" cy="184666"/>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请替换文字内容</a:t>
            </a:r>
            <a:endParaRPr lang="en-AU"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0" name="Rounded Rectangle 59"/>
          <p:cNvSpPr/>
          <p:nvPr/>
        </p:nvSpPr>
        <p:spPr>
          <a:xfrm>
            <a:off x="1149690" y="3761736"/>
            <a:ext cx="777239" cy="153292"/>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1" name="Rounded Rectangle 60"/>
          <p:cNvSpPr/>
          <p:nvPr/>
        </p:nvSpPr>
        <p:spPr>
          <a:xfrm>
            <a:off x="1149690" y="3553966"/>
            <a:ext cx="777239" cy="153292"/>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2" name="Rounded Rectangle 61"/>
          <p:cNvSpPr/>
          <p:nvPr/>
        </p:nvSpPr>
        <p:spPr>
          <a:xfrm>
            <a:off x="1149690" y="3341054"/>
            <a:ext cx="777239" cy="153292"/>
          </a:xfrm>
          <a:prstGeom prst="roundRect">
            <a:avLst>
              <a:gd name="adj" fmla="val 50000"/>
            </a:avLst>
          </a:prstGeom>
          <a:solidFill>
            <a:schemeClr val="accent1"/>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3" name="Rounded Rectangle 62"/>
          <p:cNvSpPr/>
          <p:nvPr/>
        </p:nvSpPr>
        <p:spPr>
          <a:xfrm>
            <a:off x="1149690" y="3127779"/>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9" name="Rounded Rectangle 78"/>
          <p:cNvSpPr/>
          <p:nvPr/>
        </p:nvSpPr>
        <p:spPr>
          <a:xfrm>
            <a:off x="1149690" y="2914867"/>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0" name="Rounded Rectangle 79"/>
          <p:cNvSpPr/>
          <p:nvPr/>
        </p:nvSpPr>
        <p:spPr>
          <a:xfrm>
            <a:off x="1149690" y="2707098"/>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1" name="Rounded Rectangle 80"/>
          <p:cNvSpPr/>
          <p:nvPr/>
        </p:nvSpPr>
        <p:spPr>
          <a:xfrm>
            <a:off x="1149690" y="2494186"/>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2" name="Rounded Rectangle 81"/>
          <p:cNvSpPr/>
          <p:nvPr/>
        </p:nvSpPr>
        <p:spPr>
          <a:xfrm>
            <a:off x="2236601" y="3974648"/>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3" name="Rounded Rectangle 82"/>
          <p:cNvSpPr/>
          <p:nvPr/>
        </p:nvSpPr>
        <p:spPr>
          <a:xfrm>
            <a:off x="2236601" y="3761736"/>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4" name="Rounded Rectangle 83"/>
          <p:cNvSpPr/>
          <p:nvPr/>
        </p:nvSpPr>
        <p:spPr>
          <a:xfrm>
            <a:off x="2236601" y="3553966"/>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5" name="Rounded Rectangle 84"/>
          <p:cNvSpPr/>
          <p:nvPr/>
        </p:nvSpPr>
        <p:spPr>
          <a:xfrm>
            <a:off x="2236601" y="3341054"/>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6" name="Rounded Rectangle 85"/>
          <p:cNvSpPr/>
          <p:nvPr/>
        </p:nvSpPr>
        <p:spPr>
          <a:xfrm>
            <a:off x="2236601" y="3127779"/>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7" name="Rounded Rectangle 86"/>
          <p:cNvSpPr/>
          <p:nvPr/>
        </p:nvSpPr>
        <p:spPr>
          <a:xfrm>
            <a:off x="2236601" y="2914867"/>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8" name="Rounded Rectangle 87"/>
          <p:cNvSpPr/>
          <p:nvPr/>
        </p:nvSpPr>
        <p:spPr>
          <a:xfrm>
            <a:off x="2236601" y="2707098"/>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9" name="Rounded Rectangle 88"/>
          <p:cNvSpPr/>
          <p:nvPr/>
        </p:nvSpPr>
        <p:spPr>
          <a:xfrm>
            <a:off x="2236601" y="2494186"/>
            <a:ext cx="777239" cy="153292"/>
          </a:xfrm>
          <a:prstGeom prst="roundRect">
            <a:avLst>
              <a:gd name="adj" fmla="val 50000"/>
            </a:avLst>
          </a:prstGeom>
          <a:solidFill>
            <a:schemeClr val="accent2"/>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0" name="Rounded Rectangle 89"/>
          <p:cNvSpPr/>
          <p:nvPr/>
        </p:nvSpPr>
        <p:spPr>
          <a:xfrm>
            <a:off x="3357128" y="3974648"/>
            <a:ext cx="777239" cy="153292"/>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1" name="Rounded Rectangle 90"/>
          <p:cNvSpPr/>
          <p:nvPr/>
        </p:nvSpPr>
        <p:spPr>
          <a:xfrm>
            <a:off x="3357128" y="3761736"/>
            <a:ext cx="777239" cy="153292"/>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2" name="Rounded Rectangle 91"/>
          <p:cNvSpPr/>
          <p:nvPr/>
        </p:nvSpPr>
        <p:spPr>
          <a:xfrm>
            <a:off x="3357128" y="3553966"/>
            <a:ext cx="777239" cy="153292"/>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3" name="Rounded Rectangle 92"/>
          <p:cNvSpPr/>
          <p:nvPr/>
        </p:nvSpPr>
        <p:spPr>
          <a:xfrm>
            <a:off x="3357128" y="3341054"/>
            <a:ext cx="777239" cy="153292"/>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4" name="Rounded Rectangle 93"/>
          <p:cNvSpPr/>
          <p:nvPr/>
        </p:nvSpPr>
        <p:spPr>
          <a:xfrm>
            <a:off x="3357128" y="3127779"/>
            <a:ext cx="777239" cy="153292"/>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5" name="Rounded Rectangle 94"/>
          <p:cNvSpPr/>
          <p:nvPr/>
        </p:nvSpPr>
        <p:spPr>
          <a:xfrm>
            <a:off x="3357128" y="2914867"/>
            <a:ext cx="777239" cy="153292"/>
          </a:xfrm>
          <a:prstGeom prst="roundRect">
            <a:avLst>
              <a:gd name="adj" fmla="val 50000"/>
            </a:avLst>
          </a:prstGeom>
          <a:solidFill>
            <a:schemeClr val="accent3"/>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6" name="Rounded Rectangle 95"/>
          <p:cNvSpPr/>
          <p:nvPr/>
        </p:nvSpPr>
        <p:spPr>
          <a:xfrm>
            <a:off x="3357128" y="2707098"/>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7" name="Rounded Rectangle 96"/>
          <p:cNvSpPr/>
          <p:nvPr/>
        </p:nvSpPr>
        <p:spPr>
          <a:xfrm>
            <a:off x="3357128" y="2494186"/>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 name="Rectangle 2"/>
          <p:cNvSpPr/>
          <p:nvPr/>
        </p:nvSpPr>
        <p:spPr>
          <a:xfrm>
            <a:off x="3388550" y="1767035"/>
            <a:ext cx="702960" cy="153213"/>
          </a:xfrm>
          <a:prstGeom prst="rect">
            <a:avLst/>
          </a:prstGeom>
        </p:spPr>
        <p:txBody>
          <a:bodyPr wrap="square" lIns="0" tIns="0" rIns="0" bIns="0">
            <a:spAutoFit/>
          </a:bodyPr>
          <a:lstStyle/>
          <a:p>
            <a:pPr algn="ct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8" name="Rounded Rectangle 97"/>
          <p:cNvSpPr/>
          <p:nvPr/>
        </p:nvSpPr>
        <p:spPr>
          <a:xfrm>
            <a:off x="1149690" y="2279076"/>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9" name="Rounded Rectangle 98"/>
          <p:cNvSpPr/>
          <p:nvPr/>
        </p:nvSpPr>
        <p:spPr>
          <a:xfrm>
            <a:off x="2236601" y="2279076"/>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0" name="Rounded Rectangle 99"/>
          <p:cNvSpPr/>
          <p:nvPr/>
        </p:nvSpPr>
        <p:spPr>
          <a:xfrm>
            <a:off x="3357128" y="2279076"/>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1" name="Rectangle 100"/>
          <p:cNvSpPr/>
          <p:nvPr/>
        </p:nvSpPr>
        <p:spPr>
          <a:xfrm>
            <a:off x="2271954" y="1767035"/>
            <a:ext cx="702960" cy="153213"/>
          </a:xfrm>
          <a:prstGeom prst="rect">
            <a:avLst/>
          </a:prstGeom>
        </p:spPr>
        <p:txBody>
          <a:bodyPr wrap="square" lIns="0" tIns="0" rIns="0" bIns="0">
            <a:spAutoFit/>
          </a:bodyPr>
          <a:lstStyle/>
          <a:p>
            <a:pPr algn="ct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2" name="Rectangle 101"/>
          <p:cNvSpPr/>
          <p:nvPr/>
        </p:nvSpPr>
        <p:spPr>
          <a:xfrm>
            <a:off x="1188199" y="1767035"/>
            <a:ext cx="702960" cy="153213"/>
          </a:xfrm>
          <a:prstGeom prst="rect">
            <a:avLst/>
          </a:prstGeom>
        </p:spPr>
        <p:txBody>
          <a:bodyPr wrap="square" lIns="0" tIns="0" rIns="0" bIns="0">
            <a:spAutoFit/>
          </a:bodyPr>
          <a:lstStyle/>
          <a:p>
            <a:pPr algn="ctr"/>
            <a:r>
              <a:rPr lang="zh-CN" alt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文字内容</a:t>
            </a:r>
            <a:endParaRPr lang="en-US" sz="10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3" name="Rounded Rectangle 102"/>
          <p:cNvSpPr/>
          <p:nvPr/>
        </p:nvSpPr>
        <p:spPr>
          <a:xfrm>
            <a:off x="1149690" y="2068075"/>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4" name="Rounded Rectangle 103"/>
          <p:cNvSpPr/>
          <p:nvPr/>
        </p:nvSpPr>
        <p:spPr>
          <a:xfrm>
            <a:off x="2236601" y="2068075"/>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5" name="Rounded Rectangle 104"/>
          <p:cNvSpPr/>
          <p:nvPr/>
        </p:nvSpPr>
        <p:spPr>
          <a:xfrm>
            <a:off x="3357128" y="2068075"/>
            <a:ext cx="777239" cy="153292"/>
          </a:xfrm>
          <a:prstGeom prst="roundRect">
            <a:avLst>
              <a:gd name="adj" fmla="val 50000"/>
            </a:avLst>
          </a:prstGeom>
          <a:solidFill>
            <a:schemeClr val="bg1">
              <a:lumMod val="85000"/>
            </a:schemeClr>
          </a:solidFill>
          <a:ln>
            <a:noFill/>
          </a:ln>
        </p:spPr>
        <p:style>
          <a:lnRef idx="1">
            <a:schemeClr val="accent1"/>
          </a:lnRef>
          <a:fillRef idx="3">
            <a:schemeClr val="accent1"/>
          </a:fillRef>
          <a:effectRef idx="2">
            <a:schemeClr val="accent1"/>
          </a:effectRef>
          <a:fontRef idx="minor">
            <a:schemeClr val="lt1"/>
          </a:fontRef>
        </p:style>
        <p:txBody>
          <a:bodyPr lIns="65023" tIns="32511" rIns="65023" bIns="32511" rtlCol="0" anchor="ctr"/>
          <a:lstStyle/>
          <a:p>
            <a:pPr algn="just">
              <a:lnSpc>
                <a:spcPct val="120000"/>
              </a:lnSpc>
            </a:pPr>
            <a:endParaRPr lang="en-US" sz="6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9" name="Oval 108"/>
          <p:cNvSpPr>
            <a:spLocks noChangeAspect="1"/>
          </p:cNvSpPr>
          <p:nvPr/>
        </p:nvSpPr>
        <p:spPr>
          <a:xfrm>
            <a:off x="4883132" y="2909622"/>
            <a:ext cx="411457" cy="41148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01</a:t>
            </a: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0" name="TextBox 109"/>
          <p:cNvSpPr txBox="1"/>
          <p:nvPr/>
        </p:nvSpPr>
        <p:spPr>
          <a:xfrm>
            <a:off x="5372239" y="2890561"/>
            <a:ext cx="437620" cy="184666"/>
          </a:xfrm>
          <a:prstGeom prst="rect">
            <a:avLst/>
          </a:prstGeom>
          <a:noFill/>
        </p:spPr>
        <p:txBody>
          <a:bodyPr wrap="none" lIns="0" tIns="0" rIns="0" bIns="0" rtlCol="0">
            <a:spAutoFit/>
          </a:bodyPr>
          <a:lstStyle/>
          <a:p>
            <a:pPr algn="just">
              <a:lnSpc>
                <a:spcPct val="120000"/>
              </a:lnSpc>
            </a:pPr>
            <a:r>
              <a:rPr lang="en-US" sz="10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1.908 K</a:t>
            </a:r>
          </a:p>
        </p:txBody>
      </p:sp>
      <p:sp>
        <p:nvSpPr>
          <p:cNvPr id="112" name="Oval 111"/>
          <p:cNvSpPr>
            <a:spLocks noChangeAspect="1"/>
          </p:cNvSpPr>
          <p:nvPr/>
        </p:nvSpPr>
        <p:spPr>
          <a:xfrm>
            <a:off x="6612760" y="2909622"/>
            <a:ext cx="411457" cy="411480"/>
          </a:xfrm>
          <a:prstGeom prst="ellipse">
            <a:avLst/>
          </a:prstGeom>
          <a:solidFill>
            <a:schemeClr val="accent4"/>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lstStyle/>
          <a:p>
            <a:pPr algn="ctr">
              <a:lnSpc>
                <a:spcPct val="120000"/>
              </a:lnSpc>
            </a:pPr>
            <a:r>
              <a:rPr lang="en-AU"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02</a:t>
            </a:r>
            <a:endParaRPr lang="en-US"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3" name="TextBox 112"/>
          <p:cNvSpPr txBox="1"/>
          <p:nvPr/>
        </p:nvSpPr>
        <p:spPr>
          <a:xfrm>
            <a:off x="7109277" y="2890561"/>
            <a:ext cx="437620" cy="184666"/>
          </a:xfrm>
          <a:prstGeom prst="rect">
            <a:avLst/>
          </a:prstGeom>
          <a:noFill/>
        </p:spPr>
        <p:txBody>
          <a:bodyPr wrap="none" lIns="0" tIns="0" rIns="0" bIns="0" rtlCol="0">
            <a:spAutoFit/>
          </a:bodyPr>
          <a:lstStyle/>
          <a:p>
            <a:pPr algn="just">
              <a:lnSpc>
                <a:spcPct val="120000"/>
              </a:lnSpc>
            </a:pPr>
            <a:r>
              <a:rPr lang="en-US" sz="10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2.074 K</a:t>
            </a:r>
          </a:p>
        </p:txBody>
      </p:sp>
      <p:sp>
        <p:nvSpPr>
          <p:cNvPr id="114" name="Rectangle 113"/>
          <p:cNvSpPr/>
          <p:nvPr/>
        </p:nvSpPr>
        <p:spPr>
          <a:xfrm>
            <a:off x="5342384" y="3177176"/>
            <a:ext cx="583493" cy="184666"/>
          </a:xfrm>
          <a:prstGeom prst="rect">
            <a:avLst/>
          </a:prstGeom>
        </p:spPr>
        <p:txBody>
          <a:bodyPr wrap="none" lIns="0" tIns="0" rIns="0" bIns="0">
            <a:spAutoFit/>
          </a:bodyPr>
          <a:lstStyle/>
          <a:p>
            <a:pPr algn="just">
              <a:lnSpc>
                <a:spcPct val="120000"/>
              </a:lnSpc>
            </a:pPr>
            <a:r>
              <a:rPr lang="en-US" sz="10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Male User</a:t>
            </a:r>
          </a:p>
        </p:txBody>
      </p:sp>
      <p:sp>
        <p:nvSpPr>
          <p:cNvPr id="115" name="Rectangle 114"/>
          <p:cNvSpPr/>
          <p:nvPr/>
        </p:nvSpPr>
        <p:spPr>
          <a:xfrm>
            <a:off x="7034519" y="3169211"/>
            <a:ext cx="732573" cy="184666"/>
          </a:xfrm>
          <a:prstGeom prst="rect">
            <a:avLst/>
          </a:prstGeom>
        </p:spPr>
        <p:txBody>
          <a:bodyPr wrap="none" lIns="0" tIns="0" rIns="0" bIns="0">
            <a:spAutoFit/>
          </a:bodyPr>
          <a:lstStyle/>
          <a:p>
            <a:pPr algn="just">
              <a:lnSpc>
                <a:spcPct val="120000"/>
              </a:lnSpc>
            </a:pPr>
            <a:r>
              <a:rPr lang="en-US" sz="1000" dirty="0">
                <a:solidFill>
                  <a:schemeClr val="accent4"/>
                </a:solidFill>
                <a:latin typeface="Arial" panose="020B0604020202020204" pitchFamily="34" charset="0"/>
                <a:ea typeface="微软雅黑" panose="020B0503020204020204" pitchFamily="34" charset="-122"/>
                <a:cs typeface="+mn-ea"/>
                <a:sym typeface="Arial" panose="020B0604020202020204" pitchFamily="34" charset="0"/>
              </a:rPr>
              <a:t>Female User</a:t>
            </a:r>
          </a:p>
        </p:txBody>
      </p:sp>
      <p:sp>
        <p:nvSpPr>
          <p:cNvPr id="44" name="Text Placeholder 32"/>
          <p:cNvSpPr txBox="1"/>
          <p:nvPr/>
        </p:nvSpPr>
        <p:spPr>
          <a:xfrm>
            <a:off x="4903002" y="3482683"/>
            <a:ext cx="3250163" cy="44319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20000"/>
              </a:lnSpc>
              <a:spcBef>
                <a:spcPts val="0"/>
              </a:spcBef>
              <a:buNone/>
            </a:pP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Please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a:t>
            </a:r>
            <a:r>
              <a:rPr lang="en-US" altLang="zh-CN" sz="600" dirty="0" err="1">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directly.Please</a:t>
            </a:r>
            <a:r>
              <a:rPr lang="en-US" altLang="zh-CN" sz="600" dirty="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rPr>
              <a:t> replace text, click add relevant headline, modify the text content, also can copy your content to this directly.</a:t>
            </a:r>
          </a:p>
        </p:txBody>
      </p:sp>
      <p:sp>
        <p:nvSpPr>
          <p:cNvPr id="45" name="文本框 44"/>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46" name="图片 4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0"/>
                                        </p:tgtEl>
                                        <p:attrNameLst>
                                          <p:attrName>style.visibility</p:attrName>
                                        </p:attrNameLst>
                                      </p:cBhvr>
                                      <p:to>
                                        <p:strVal val="visible"/>
                                      </p:to>
                                    </p:set>
                                    <p:animEffect transition="in" filter="fade">
                                      <p:cBhvr>
                                        <p:cTn id="10" dur="500"/>
                                        <p:tgtEl>
                                          <p:spTgt spid="60"/>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61"/>
                                        </p:tgtEl>
                                        <p:attrNameLst>
                                          <p:attrName>style.visibility</p:attrName>
                                        </p:attrNameLst>
                                      </p:cBhvr>
                                      <p:to>
                                        <p:strVal val="visible"/>
                                      </p:to>
                                    </p:set>
                                    <p:animEffect transition="in" filter="fade">
                                      <p:cBhvr>
                                        <p:cTn id="13" dur="500"/>
                                        <p:tgtEl>
                                          <p:spTgt spid="6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62"/>
                                        </p:tgtEl>
                                        <p:attrNameLst>
                                          <p:attrName>style.visibility</p:attrName>
                                        </p:attrNameLst>
                                      </p:cBhvr>
                                      <p:to>
                                        <p:strVal val="visible"/>
                                      </p:to>
                                    </p:set>
                                    <p:animEffect transition="in" filter="fade">
                                      <p:cBhvr>
                                        <p:cTn id="16" dur="500"/>
                                        <p:tgtEl>
                                          <p:spTgt spid="62"/>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63"/>
                                        </p:tgtEl>
                                        <p:attrNameLst>
                                          <p:attrName>style.visibility</p:attrName>
                                        </p:attrNameLst>
                                      </p:cBhvr>
                                      <p:to>
                                        <p:strVal val="visible"/>
                                      </p:to>
                                    </p:set>
                                    <p:animEffect transition="in" filter="fade">
                                      <p:cBhvr>
                                        <p:cTn id="19" dur="500"/>
                                        <p:tgtEl>
                                          <p:spTgt spid="6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79"/>
                                        </p:tgtEl>
                                        <p:attrNameLst>
                                          <p:attrName>style.visibility</p:attrName>
                                        </p:attrNameLst>
                                      </p:cBhvr>
                                      <p:to>
                                        <p:strVal val="visible"/>
                                      </p:to>
                                    </p:set>
                                    <p:animEffect transition="in" filter="fade">
                                      <p:cBhvr>
                                        <p:cTn id="22" dur="500"/>
                                        <p:tgtEl>
                                          <p:spTgt spid="79"/>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80"/>
                                        </p:tgtEl>
                                        <p:attrNameLst>
                                          <p:attrName>style.visibility</p:attrName>
                                        </p:attrNameLst>
                                      </p:cBhvr>
                                      <p:to>
                                        <p:strVal val="visible"/>
                                      </p:to>
                                    </p:set>
                                    <p:animEffect transition="in" filter="fade">
                                      <p:cBhvr>
                                        <p:cTn id="25" dur="500"/>
                                        <p:tgtEl>
                                          <p:spTgt spid="80"/>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81"/>
                                        </p:tgtEl>
                                        <p:attrNameLst>
                                          <p:attrName>style.visibility</p:attrName>
                                        </p:attrNameLst>
                                      </p:cBhvr>
                                      <p:to>
                                        <p:strVal val="visible"/>
                                      </p:to>
                                    </p:set>
                                    <p:animEffect transition="in" filter="fade">
                                      <p:cBhvr>
                                        <p:cTn id="28" dur="500"/>
                                        <p:tgtEl>
                                          <p:spTgt spid="81"/>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98"/>
                                        </p:tgtEl>
                                        <p:attrNameLst>
                                          <p:attrName>style.visibility</p:attrName>
                                        </p:attrNameLst>
                                      </p:cBhvr>
                                      <p:to>
                                        <p:strVal val="visible"/>
                                      </p:to>
                                    </p:set>
                                    <p:animEffect transition="in" filter="fade">
                                      <p:cBhvr>
                                        <p:cTn id="31" dur="500"/>
                                        <p:tgtEl>
                                          <p:spTgt spid="98"/>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3"/>
                                        </p:tgtEl>
                                        <p:attrNameLst>
                                          <p:attrName>style.visibility</p:attrName>
                                        </p:attrNameLst>
                                      </p:cBhvr>
                                      <p:to>
                                        <p:strVal val="visible"/>
                                      </p:to>
                                    </p:set>
                                    <p:animEffect transition="in" filter="fade">
                                      <p:cBhvr>
                                        <p:cTn id="34" dur="500"/>
                                        <p:tgtEl>
                                          <p:spTgt spid="103"/>
                                        </p:tgtEl>
                                      </p:cBhvr>
                                    </p:animEffect>
                                  </p:childTnLst>
                                </p:cTn>
                              </p:par>
                            </p:childTnLst>
                          </p:cTn>
                        </p:par>
                      </p:childTnLst>
                    </p:cTn>
                  </p:par>
                  <p:par>
                    <p:cTn id="35" fill="hold">
                      <p:stCondLst>
                        <p:cond delay="indefinite"/>
                      </p:stCondLst>
                      <p:childTnLst>
                        <p:par>
                          <p:cTn id="36" fill="hold">
                            <p:stCondLst>
                              <p:cond delay="0"/>
                            </p:stCondLst>
                            <p:childTnLst>
                              <p:par>
                                <p:cTn id="37" presetID="22" presetClass="entr" presetSubtype="4" fill="hold" grpId="0" nodeType="clickEffect">
                                  <p:stCondLst>
                                    <p:cond delay="0"/>
                                  </p:stCondLst>
                                  <p:childTnLst>
                                    <p:set>
                                      <p:cBhvr>
                                        <p:cTn id="38" dur="1" fill="hold">
                                          <p:stCondLst>
                                            <p:cond delay="0"/>
                                          </p:stCondLst>
                                        </p:cTn>
                                        <p:tgtEl>
                                          <p:spTgt spid="102"/>
                                        </p:tgtEl>
                                        <p:attrNameLst>
                                          <p:attrName>style.visibility</p:attrName>
                                        </p:attrNameLst>
                                      </p:cBhvr>
                                      <p:to>
                                        <p:strVal val="visible"/>
                                      </p:to>
                                    </p:set>
                                    <p:animEffect transition="in" filter="wipe(down)">
                                      <p:cBhvr>
                                        <p:cTn id="39" dur="500"/>
                                        <p:tgtEl>
                                          <p:spTgt spid="102"/>
                                        </p:tgtEl>
                                      </p:cBhvr>
                                    </p:animEffect>
                                  </p:childTnLst>
                                </p:cTn>
                              </p:par>
                            </p:childTnLst>
                          </p:cTn>
                        </p:par>
                      </p:childTnLst>
                    </p:cTn>
                  </p:par>
                  <p:par>
                    <p:cTn id="40" fill="hold">
                      <p:stCondLst>
                        <p:cond delay="indefinite"/>
                      </p:stCondLst>
                      <p:childTnLst>
                        <p:par>
                          <p:cTn id="41" fill="hold">
                            <p:stCondLst>
                              <p:cond delay="0"/>
                            </p:stCondLst>
                            <p:childTnLst>
                              <p:par>
                                <p:cTn id="42" presetID="10" presetClass="entr" presetSubtype="0" fill="hold" grpId="0" nodeType="clickEffect">
                                  <p:stCondLst>
                                    <p:cond delay="0"/>
                                  </p:stCondLst>
                                  <p:childTnLst>
                                    <p:set>
                                      <p:cBhvr>
                                        <p:cTn id="43" dur="1" fill="hold">
                                          <p:stCondLst>
                                            <p:cond delay="0"/>
                                          </p:stCondLst>
                                        </p:cTn>
                                        <p:tgtEl>
                                          <p:spTgt spid="82"/>
                                        </p:tgtEl>
                                        <p:attrNameLst>
                                          <p:attrName>style.visibility</p:attrName>
                                        </p:attrNameLst>
                                      </p:cBhvr>
                                      <p:to>
                                        <p:strVal val="visible"/>
                                      </p:to>
                                    </p:set>
                                    <p:animEffect transition="in" filter="fade">
                                      <p:cBhvr>
                                        <p:cTn id="44" dur="500"/>
                                        <p:tgtEl>
                                          <p:spTgt spid="82"/>
                                        </p:tgtEl>
                                      </p:cBhvr>
                                    </p:animEffect>
                                  </p:childTnLst>
                                </p:cTn>
                              </p:par>
                              <p:par>
                                <p:cTn id="45" presetID="10" presetClass="entr" presetSubtype="0" fill="hold" grpId="0" nodeType="withEffect">
                                  <p:stCondLst>
                                    <p:cond delay="0"/>
                                  </p:stCondLst>
                                  <p:childTnLst>
                                    <p:set>
                                      <p:cBhvr>
                                        <p:cTn id="46" dur="1" fill="hold">
                                          <p:stCondLst>
                                            <p:cond delay="0"/>
                                          </p:stCondLst>
                                        </p:cTn>
                                        <p:tgtEl>
                                          <p:spTgt spid="83"/>
                                        </p:tgtEl>
                                        <p:attrNameLst>
                                          <p:attrName>style.visibility</p:attrName>
                                        </p:attrNameLst>
                                      </p:cBhvr>
                                      <p:to>
                                        <p:strVal val="visible"/>
                                      </p:to>
                                    </p:set>
                                    <p:animEffect transition="in" filter="fade">
                                      <p:cBhvr>
                                        <p:cTn id="47" dur="500"/>
                                        <p:tgtEl>
                                          <p:spTgt spid="83"/>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84"/>
                                        </p:tgtEl>
                                        <p:attrNameLst>
                                          <p:attrName>style.visibility</p:attrName>
                                        </p:attrNameLst>
                                      </p:cBhvr>
                                      <p:to>
                                        <p:strVal val="visible"/>
                                      </p:to>
                                    </p:set>
                                    <p:animEffect transition="in" filter="fade">
                                      <p:cBhvr>
                                        <p:cTn id="50" dur="500"/>
                                        <p:tgtEl>
                                          <p:spTgt spid="84"/>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85"/>
                                        </p:tgtEl>
                                        <p:attrNameLst>
                                          <p:attrName>style.visibility</p:attrName>
                                        </p:attrNameLst>
                                      </p:cBhvr>
                                      <p:to>
                                        <p:strVal val="visible"/>
                                      </p:to>
                                    </p:set>
                                    <p:animEffect transition="in" filter="fade">
                                      <p:cBhvr>
                                        <p:cTn id="53" dur="500"/>
                                        <p:tgtEl>
                                          <p:spTgt spid="85"/>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86"/>
                                        </p:tgtEl>
                                        <p:attrNameLst>
                                          <p:attrName>style.visibility</p:attrName>
                                        </p:attrNameLst>
                                      </p:cBhvr>
                                      <p:to>
                                        <p:strVal val="visible"/>
                                      </p:to>
                                    </p:set>
                                    <p:animEffect transition="in" filter="fade">
                                      <p:cBhvr>
                                        <p:cTn id="56" dur="500"/>
                                        <p:tgtEl>
                                          <p:spTgt spid="86"/>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87"/>
                                        </p:tgtEl>
                                        <p:attrNameLst>
                                          <p:attrName>style.visibility</p:attrName>
                                        </p:attrNameLst>
                                      </p:cBhvr>
                                      <p:to>
                                        <p:strVal val="visible"/>
                                      </p:to>
                                    </p:set>
                                    <p:animEffect transition="in" filter="fade">
                                      <p:cBhvr>
                                        <p:cTn id="59" dur="500"/>
                                        <p:tgtEl>
                                          <p:spTgt spid="87"/>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88"/>
                                        </p:tgtEl>
                                        <p:attrNameLst>
                                          <p:attrName>style.visibility</p:attrName>
                                        </p:attrNameLst>
                                      </p:cBhvr>
                                      <p:to>
                                        <p:strVal val="visible"/>
                                      </p:to>
                                    </p:set>
                                    <p:animEffect transition="in" filter="fade">
                                      <p:cBhvr>
                                        <p:cTn id="62" dur="500"/>
                                        <p:tgtEl>
                                          <p:spTgt spid="88"/>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89"/>
                                        </p:tgtEl>
                                        <p:attrNameLst>
                                          <p:attrName>style.visibility</p:attrName>
                                        </p:attrNameLst>
                                      </p:cBhvr>
                                      <p:to>
                                        <p:strVal val="visible"/>
                                      </p:to>
                                    </p:set>
                                    <p:animEffect transition="in" filter="fade">
                                      <p:cBhvr>
                                        <p:cTn id="65" dur="500"/>
                                        <p:tgtEl>
                                          <p:spTgt spid="89"/>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99"/>
                                        </p:tgtEl>
                                        <p:attrNameLst>
                                          <p:attrName>style.visibility</p:attrName>
                                        </p:attrNameLst>
                                      </p:cBhvr>
                                      <p:to>
                                        <p:strVal val="visible"/>
                                      </p:to>
                                    </p:set>
                                    <p:animEffect transition="in" filter="fade">
                                      <p:cBhvr>
                                        <p:cTn id="68" dur="500"/>
                                        <p:tgtEl>
                                          <p:spTgt spid="99"/>
                                        </p:tgtEl>
                                      </p:cBhvr>
                                    </p:animEffect>
                                  </p:childTnLst>
                                </p:cTn>
                              </p:par>
                              <p:par>
                                <p:cTn id="69" presetID="10" presetClass="entr" presetSubtype="0" fill="hold" grpId="0" nodeType="withEffect">
                                  <p:stCondLst>
                                    <p:cond delay="0"/>
                                  </p:stCondLst>
                                  <p:childTnLst>
                                    <p:set>
                                      <p:cBhvr>
                                        <p:cTn id="70" dur="1" fill="hold">
                                          <p:stCondLst>
                                            <p:cond delay="0"/>
                                          </p:stCondLst>
                                        </p:cTn>
                                        <p:tgtEl>
                                          <p:spTgt spid="104"/>
                                        </p:tgtEl>
                                        <p:attrNameLst>
                                          <p:attrName>style.visibility</p:attrName>
                                        </p:attrNameLst>
                                      </p:cBhvr>
                                      <p:to>
                                        <p:strVal val="visible"/>
                                      </p:to>
                                    </p:set>
                                    <p:animEffect transition="in" filter="fade">
                                      <p:cBhvr>
                                        <p:cTn id="71" dur="500"/>
                                        <p:tgtEl>
                                          <p:spTgt spid="104"/>
                                        </p:tgtEl>
                                      </p:cBhvr>
                                    </p:animEffect>
                                  </p:childTnLst>
                                </p:cTn>
                              </p:par>
                            </p:childTnLst>
                          </p:cTn>
                        </p:par>
                      </p:childTnLst>
                    </p:cTn>
                  </p:par>
                  <p:par>
                    <p:cTn id="72" fill="hold">
                      <p:stCondLst>
                        <p:cond delay="indefinite"/>
                      </p:stCondLst>
                      <p:childTnLst>
                        <p:par>
                          <p:cTn id="73" fill="hold">
                            <p:stCondLst>
                              <p:cond delay="0"/>
                            </p:stCondLst>
                            <p:childTnLst>
                              <p:par>
                                <p:cTn id="74" presetID="22" presetClass="entr" presetSubtype="4" fill="hold" grpId="0" nodeType="clickEffect">
                                  <p:stCondLst>
                                    <p:cond delay="0"/>
                                  </p:stCondLst>
                                  <p:childTnLst>
                                    <p:set>
                                      <p:cBhvr>
                                        <p:cTn id="75" dur="1" fill="hold">
                                          <p:stCondLst>
                                            <p:cond delay="0"/>
                                          </p:stCondLst>
                                        </p:cTn>
                                        <p:tgtEl>
                                          <p:spTgt spid="101"/>
                                        </p:tgtEl>
                                        <p:attrNameLst>
                                          <p:attrName>style.visibility</p:attrName>
                                        </p:attrNameLst>
                                      </p:cBhvr>
                                      <p:to>
                                        <p:strVal val="visible"/>
                                      </p:to>
                                    </p:set>
                                    <p:animEffect transition="in" filter="wipe(down)">
                                      <p:cBhvr>
                                        <p:cTn id="76" dur="500"/>
                                        <p:tgtEl>
                                          <p:spTgt spid="101"/>
                                        </p:tgtEl>
                                      </p:cBhvr>
                                    </p:animEffect>
                                  </p:childTnLst>
                                </p:cTn>
                              </p:par>
                            </p:childTnLst>
                          </p:cTn>
                        </p:par>
                      </p:childTnLst>
                    </p:cTn>
                  </p:par>
                  <p:par>
                    <p:cTn id="77" fill="hold">
                      <p:stCondLst>
                        <p:cond delay="indefinite"/>
                      </p:stCondLst>
                      <p:childTnLst>
                        <p:par>
                          <p:cTn id="78" fill="hold">
                            <p:stCondLst>
                              <p:cond delay="0"/>
                            </p:stCondLst>
                            <p:childTnLst>
                              <p:par>
                                <p:cTn id="79" presetID="10" presetClass="entr" presetSubtype="0" fill="hold" grpId="0" nodeType="clickEffect">
                                  <p:stCondLst>
                                    <p:cond delay="0"/>
                                  </p:stCondLst>
                                  <p:childTnLst>
                                    <p:set>
                                      <p:cBhvr>
                                        <p:cTn id="80" dur="1" fill="hold">
                                          <p:stCondLst>
                                            <p:cond delay="0"/>
                                          </p:stCondLst>
                                        </p:cTn>
                                        <p:tgtEl>
                                          <p:spTgt spid="90"/>
                                        </p:tgtEl>
                                        <p:attrNameLst>
                                          <p:attrName>style.visibility</p:attrName>
                                        </p:attrNameLst>
                                      </p:cBhvr>
                                      <p:to>
                                        <p:strVal val="visible"/>
                                      </p:to>
                                    </p:set>
                                    <p:animEffect transition="in" filter="fade">
                                      <p:cBhvr>
                                        <p:cTn id="81" dur="500"/>
                                        <p:tgtEl>
                                          <p:spTgt spid="90"/>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91"/>
                                        </p:tgtEl>
                                        <p:attrNameLst>
                                          <p:attrName>style.visibility</p:attrName>
                                        </p:attrNameLst>
                                      </p:cBhvr>
                                      <p:to>
                                        <p:strVal val="visible"/>
                                      </p:to>
                                    </p:set>
                                    <p:animEffect transition="in" filter="fade">
                                      <p:cBhvr>
                                        <p:cTn id="84" dur="500"/>
                                        <p:tgtEl>
                                          <p:spTgt spid="91"/>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92"/>
                                        </p:tgtEl>
                                        <p:attrNameLst>
                                          <p:attrName>style.visibility</p:attrName>
                                        </p:attrNameLst>
                                      </p:cBhvr>
                                      <p:to>
                                        <p:strVal val="visible"/>
                                      </p:to>
                                    </p:set>
                                    <p:animEffect transition="in" filter="fade">
                                      <p:cBhvr>
                                        <p:cTn id="87" dur="500"/>
                                        <p:tgtEl>
                                          <p:spTgt spid="92"/>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93"/>
                                        </p:tgtEl>
                                        <p:attrNameLst>
                                          <p:attrName>style.visibility</p:attrName>
                                        </p:attrNameLst>
                                      </p:cBhvr>
                                      <p:to>
                                        <p:strVal val="visible"/>
                                      </p:to>
                                    </p:set>
                                    <p:animEffect transition="in" filter="fade">
                                      <p:cBhvr>
                                        <p:cTn id="90" dur="500"/>
                                        <p:tgtEl>
                                          <p:spTgt spid="93"/>
                                        </p:tgtEl>
                                      </p:cBhvr>
                                    </p:animEffect>
                                  </p:childTnLst>
                                </p:cTn>
                              </p:par>
                              <p:par>
                                <p:cTn id="91" presetID="10" presetClass="entr" presetSubtype="0" fill="hold" grpId="0" nodeType="withEffect">
                                  <p:stCondLst>
                                    <p:cond delay="0"/>
                                  </p:stCondLst>
                                  <p:childTnLst>
                                    <p:set>
                                      <p:cBhvr>
                                        <p:cTn id="92" dur="1" fill="hold">
                                          <p:stCondLst>
                                            <p:cond delay="0"/>
                                          </p:stCondLst>
                                        </p:cTn>
                                        <p:tgtEl>
                                          <p:spTgt spid="94"/>
                                        </p:tgtEl>
                                        <p:attrNameLst>
                                          <p:attrName>style.visibility</p:attrName>
                                        </p:attrNameLst>
                                      </p:cBhvr>
                                      <p:to>
                                        <p:strVal val="visible"/>
                                      </p:to>
                                    </p:set>
                                    <p:animEffect transition="in" filter="fade">
                                      <p:cBhvr>
                                        <p:cTn id="93" dur="500"/>
                                        <p:tgtEl>
                                          <p:spTgt spid="94"/>
                                        </p:tgtEl>
                                      </p:cBhvr>
                                    </p:animEffect>
                                  </p:childTnLst>
                                </p:cTn>
                              </p:par>
                              <p:par>
                                <p:cTn id="94" presetID="10" presetClass="entr" presetSubtype="0" fill="hold" grpId="0" nodeType="withEffect">
                                  <p:stCondLst>
                                    <p:cond delay="0"/>
                                  </p:stCondLst>
                                  <p:childTnLst>
                                    <p:set>
                                      <p:cBhvr>
                                        <p:cTn id="95" dur="1" fill="hold">
                                          <p:stCondLst>
                                            <p:cond delay="0"/>
                                          </p:stCondLst>
                                        </p:cTn>
                                        <p:tgtEl>
                                          <p:spTgt spid="95"/>
                                        </p:tgtEl>
                                        <p:attrNameLst>
                                          <p:attrName>style.visibility</p:attrName>
                                        </p:attrNameLst>
                                      </p:cBhvr>
                                      <p:to>
                                        <p:strVal val="visible"/>
                                      </p:to>
                                    </p:set>
                                    <p:animEffect transition="in" filter="fade">
                                      <p:cBhvr>
                                        <p:cTn id="96" dur="500"/>
                                        <p:tgtEl>
                                          <p:spTgt spid="95"/>
                                        </p:tgtEl>
                                      </p:cBhvr>
                                    </p:animEffect>
                                  </p:childTnLst>
                                </p:cTn>
                              </p:par>
                              <p:par>
                                <p:cTn id="97" presetID="10" presetClass="entr" presetSubtype="0" fill="hold" grpId="0" nodeType="withEffect">
                                  <p:stCondLst>
                                    <p:cond delay="0"/>
                                  </p:stCondLst>
                                  <p:childTnLst>
                                    <p:set>
                                      <p:cBhvr>
                                        <p:cTn id="98" dur="1" fill="hold">
                                          <p:stCondLst>
                                            <p:cond delay="0"/>
                                          </p:stCondLst>
                                        </p:cTn>
                                        <p:tgtEl>
                                          <p:spTgt spid="96"/>
                                        </p:tgtEl>
                                        <p:attrNameLst>
                                          <p:attrName>style.visibility</p:attrName>
                                        </p:attrNameLst>
                                      </p:cBhvr>
                                      <p:to>
                                        <p:strVal val="visible"/>
                                      </p:to>
                                    </p:set>
                                    <p:animEffect transition="in" filter="fade">
                                      <p:cBhvr>
                                        <p:cTn id="99" dur="500"/>
                                        <p:tgtEl>
                                          <p:spTgt spid="96"/>
                                        </p:tgtEl>
                                      </p:cBhvr>
                                    </p:animEffect>
                                  </p:childTnLst>
                                </p:cTn>
                              </p:par>
                              <p:par>
                                <p:cTn id="100" presetID="10" presetClass="entr" presetSubtype="0" fill="hold" grpId="0" nodeType="withEffect">
                                  <p:stCondLst>
                                    <p:cond delay="0"/>
                                  </p:stCondLst>
                                  <p:childTnLst>
                                    <p:set>
                                      <p:cBhvr>
                                        <p:cTn id="101" dur="1" fill="hold">
                                          <p:stCondLst>
                                            <p:cond delay="0"/>
                                          </p:stCondLst>
                                        </p:cTn>
                                        <p:tgtEl>
                                          <p:spTgt spid="97"/>
                                        </p:tgtEl>
                                        <p:attrNameLst>
                                          <p:attrName>style.visibility</p:attrName>
                                        </p:attrNameLst>
                                      </p:cBhvr>
                                      <p:to>
                                        <p:strVal val="visible"/>
                                      </p:to>
                                    </p:set>
                                    <p:animEffect transition="in" filter="fade">
                                      <p:cBhvr>
                                        <p:cTn id="102" dur="500"/>
                                        <p:tgtEl>
                                          <p:spTgt spid="97"/>
                                        </p:tgtEl>
                                      </p:cBhvr>
                                    </p:animEffect>
                                  </p:childTnLst>
                                </p:cTn>
                              </p:par>
                              <p:par>
                                <p:cTn id="103" presetID="10" presetClass="entr" presetSubtype="0" fill="hold" grpId="0" nodeType="withEffect">
                                  <p:stCondLst>
                                    <p:cond delay="0"/>
                                  </p:stCondLst>
                                  <p:childTnLst>
                                    <p:set>
                                      <p:cBhvr>
                                        <p:cTn id="104" dur="1" fill="hold">
                                          <p:stCondLst>
                                            <p:cond delay="0"/>
                                          </p:stCondLst>
                                        </p:cTn>
                                        <p:tgtEl>
                                          <p:spTgt spid="100"/>
                                        </p:tgtEl>
                                        <p:attrNameLst>
                                          <p:attrName>style.visibility</p:attrName>
                                        </p:attrNameLst>
                                      </p:cBhvr>
                                      <p:to>
                                        <p:strVal val="visible"/>
                                      </p:to>
                                    </p:set>
                                    <p:animEffect transition="in" filter="fade">
                                      <p:cBhvr>
                                        <p:cTn id="105" dur="500"/>
                                        <p:tgtEl>
                                          <p:spTgt spid="100"/>
                                        </p:tgtEl>
                                      </p:cBhvr>
                                    </p:animEffect>
                                  </p:childTnLst>
                                </p:cTn>
                              </p:par>
                              <p:par>
                                <p:cTn id="106" presetID="10" presetClass="entr" presetSubtype="0" fill="hold" grpId="0" nodeType="withEffect">
                                  <p:stCondLst>
                                    <p:cond delay="0"/>
                                  </p:stCondLst>
                                  <p:childTnLst>
                                    <p:set>
                                      <p:cBhvr>
                                        <p:cTn id="107" dur="1" fill="hold">
                                          <p:stCondLst>
                                            <p:cond delay="0"/>
                                          </p:stCondLst>
                                        </p:cTn>
                                        <p:tgtEl>
                                          <p:spTgt spid="105"/>
                                        </p:tgtEl>
                                        <p:attrNameLst>
                                          <p:attrName>style.visibility</p:attrName>
                                        </p:attrNameLst>
                                      </p:cBhvr>
                                      <p:to>
                                        <p:strVal val="visible"/>
                                      </p:to>
                                    </p:set>
                                    <p:animEffect transition="in" filter="fade">
                                      <p:cBhvr>
                                        <p:cTn id="108" dur="500"/>
                                        <p:tgtEl>
                                          <p:spTgt spid="105"/>
                                        </p:tgtEl>
                                      </p:cBhvr>
                                    </p:animEffect>
                                  </p:childTnLst>
                                </p:cTn>
                              </p:par>
                            </p:childTnLst>
                          </p:cTn>
                        </p:par>
                      </p:childTnLst>
                    </p:cTn>
                  </p:par>
                  <p:par>
                    <p:cTn id="109" fill="hold">
                      <p:stCondLst>
                        <p:cond delay="indefinite"/>
                      </p:stCondLst>
                      <p:childTnLst>
                        <p:par>
                          <p:cTn id="110" fill="hold">
                            <p:stCondLst>
                              <p:cond delay="0"/>
                            </p:stCondLst>
                            <p:childTnLst>
                              <p:par>
                                <p:cTn id="111" presetID="22" presetClass="entr" presetSubtype="4" fill="hold" grpId="0" nodeType="clickEffect">
                                  <p:stCondLst>
                                    <p:cond delay="0"/>
                                  </p:stCondLst>
                                  <p:childTnLst>
                                    <p:set>
                                      <p:cBhvr>
                                        <p:cTn id="112" dur="1" fill="hold">
                                          <p:stCondLst>
                                            <p:cond delay="0"/>
                                          </p:stCondLst>
                                        </p:cTn>
                                        <p:tgtEl>
                                          <p:spTgt spid="3"/>
                                        </p:tgtEl>
                                        <p:attrNameLst>
                                          <p:attrName>style.visibility</p:attrName>
                                        </p:attrNameLst>
                                      </p:cBhvr>
                                      <p:to>
                                        <p:strVal val="visible"/>
                                      </p:to>
                                    </p:set>
                                    <p:animEffect transition="in" filter="wipe(down)">
                                      <p:cBhvr>
                                        <p:cTn id="113" dur="500"/>
                                        <p:tgtEl>
                                          <p:spTgt spid="3"/>
                                        </p:tgtEl>
                                      </p:cBhvr>
                                    </p:animEffect>
                                  </p:childTnLst>
                                </p:cTn>
                              </p:par>
                            </p:childTnLst>
                          </p:cTn>
                        </p:par>
                      </p:childTnLst>
                    </p:cTn>
                  </p:par>
                  <p:par>
                    <p:cTn id="114" fill="hold">
                      <p:stCondLst>
                        <p:cond delay="indefinite"/>
                      </p:stCondLst>
                      <p:childTnLst>
                        <p:par>
                          <p:cTn id="115" fill="hold">
                            <p:stCondLst>
                              <p:cond delay="0"/>
                            </p:stCondLst>
                            <p:childTnLst>
                              <p:par>
                                <p:cTn id="116" presetID="22" presetClass="entr" presetSubtype="4" fill="hold" grpId="0" nodeType="clickEffect">
                                  <p:stCondLst>
                                    <p:cond delay="0"/>
                                  </p:stCondLst>
                                  <p:childTnLst>
                                    <p:set>
                                      <p:cBhvr>
                                        <p:cTn id="117" dur="1" fill="hold">
                                          <p:stCondLst>
                                            <p:cond delay="0"/>
                                          </p:stCondLst>
                                        </p:cTn>
                                        <p:tgtEl>
                                          <p:spTgt spid="28"/>
                                        </p:tgtEl>
                                        <p:attrNameLst>
                                          <p:attrName>style.visibility</p:attrName>
                                        </p:attrNameLst>
                                      </p:cBhvr>
                                      <p:to>
                                        <p:strVal val="visible"/>
                                      </p:to>
                                    </p:set>
                                    <p:animEffect transition="in" filter="wipe(down)">
                                      <p:cBhvr>
                                        <p:cTn id="118" dur="500"/>
                                        <p:tgtEl>
                                          <p:spTgt spid="28"/>
                                        </p:tgtEl>
                                      </p:cBhvr>
                                    </p:animEffect>
                                  </p:childTnLst>
                                </p:cTn>
                              </p:par>
                              <p:par>
                                <p:cTn id="119" presetID="22" presetClass="entr" presetSubtype="4" fill="hold" grpId="0" nodeType="withEffect">
                                  <p:stCondLst>
                                    <p:cond delay="0"/>
                                  </p:stCondLst>
                                  <p:childTnLst>
                                    <p:set>
                                      <p:cBhvr>
                                        <p:cTn id="120" dur="1" fill="hold">
                                          <p:stCondLst>
                                            <p:cond delay="0"/>
                                          </p:stCondLst>
                                        </p:cTn>
                                        <p:tgtEl>
                                          <p:spTgt spid="27"/>
                                        </p:tgtEl>
                                        <p:attrNameLst>
                                          <p:attrName>style.visibility</p:attrName>
                                        </p:attrNameLst>
                                      </p:cBhvr>
                                      <p:to>
                                        <p:strVal val="visible"/>
                                      </p:to>
                                    </p:set>
                                    <p:animEffect transition="in" filter="wipe(down)">
                                      <p:cBhvr>
                                        <p:cTn id="121" dur="500"/>
                                        <p:tgtEl>
                                          <p:spTgt spid="27"/>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110"/>
                                        </p:tgtEl>
                                        <p:attrNameLst>
                                          <p:attrName>style.visibility</p:attrName>
                                        </p:attrNameLst>
                                      </p:cBhvr>
                                      <p:to>
                                        <p:strVal val="visible"/>
                                      </p:to>
                                    </p:set>
                                    <p:animEffect transition="in" filter="fade">
                                      <p:cBhvr>
                                        <p:cTn id="126" dur="500"/>
                                        <p:tgtEl>
                                          <p:spTgt spid="110"/>
                                        </p:tgtEl>
                                      </p:cBhvr>
                                    </p:animEffect>
                                  </p:childTnLst>
                                </p:cTn>
                              </p:par>
                              <p:par>
                                <p:cTn id="127" presetID="10" presetClass="entr" presetSubtype="0" fill="hold" grpId="0" nodeType="withEffect">
                                  <p:stCondLst>
                                    <p:cond delay="0"/>
                                  </p:stCondLst>
                                  <p:childTnLst>
                                    <p:set>
                                      <p:cBhvr>
                                        <p:cTn id="128" dur="1" fill="hold">
                                          <p:stCondLst>
                                            <p:cond delay="0"/>
                                          </p:stCondLst>
                                        </p:cTn>
                                        <p:tgtEl>
                                          <p:spTgt spid="114"/>
                                        </p:tgtEl>
                                        <p:attrNameLst>
                                          <p:attrName>style.visibility</p:attrName>
                                        </p:attrNameLst>
                                      </p:cBhvr>
                                      <p:to>
                                        <p:strVal val="visible"/>
                                      </p:to>
                                    </p:set>
                                    <p:animEffect transition="in" filter="fade">
                                      <p:cBhvr>
                                        <p:cTn id="129" dur="500"/>
                                        <p:tgtEl>
                                          <p:spTgt spid="114"/>
                                        </p:tgtEl>
                                      </p:cBhvr>
                                    </p:animEffect>
                                  </p:childTnLst>
                                </p:cTn>
                              </p:par>
                              <p:par>
                                <p:cTn id="130" presetID="10" presetClass="entr" presetSubtype="0" fill="hold" grpId="0" nodeType="withEffect">
                                  <p:stCondLst>
                                    <p:cond delay="0"/>
                                  </p:stCondLst>
                                  <p:childTnLst>
                                    <p:set>
                                      <p:cBhvr>
                                        <p:cTn id="131" dur="1" fill="hold">
                                          <p:stCondLst>
                                            <p:cond delay="0"/>
                                          </p:stCondLst>
                                        </p:cTn>
                                        <p:tgtEl>
                                          <p:spTgt spid="109"/>
                                        </p:tgtEl>
                                        <p:attrNameLst>
                                          <p:attrName>style.visibility</p:attrName>
                                        </p:attrNameLst>
                                      </p:cBhvr>
                                      <p:to>
                                        <p:strVal val="visible"/>
                                      </p:to>
                                    </p:set>
                                    <p:animEffect transition="in" filter="fade">
                                      <p:cBhvr>
                                        <p:cTn id="132" dur="500"/>
                                        <p:tgtEl>
                                          <p:spTgt spid="109"/>
                                        </p:tgtEl>
                                      </p:cBhvr>
                                    </p:animEffect>
                                  </p:childTnLst>
                                </p:cTn>
                              </p:par>
                            </p:childTnLst>
                          </p:cTn>
                        </p:par>
                      </p:childTnLst>
                    </p:cTn>
                  </p:par>
                  <p:par>
                    <p:cTn id="133" fill="hold">
                      <p:stCondLst>
                        <p:cond delay="indefinite"/>
                      </p:stCondLst>
                      <p:childTnLst>
                        <p:par>
                          <p:cTn id="134" fill="hold">
                            <p:stCondLst>
                              <p:cond delay="0"/>
                            </p:stCondLst>
                            <p:childTnLst>
                              <p:par>
                                <p:cTn id="135" presetID="10" presetClass="entr" presetSubtype="0" fill="hold" grpId="0" nodeType="clickEffect">
                                  <p:stCondLst>
                                    <p:cond delay="0"/>
                                  </p:stCondLst>
                                  <p:childTnLst>
                                    <p:set>
                                      <p:cBhvr>
                                        <p:cTn id="136" dur="1" fill="hold">
                                          <p:stCondLst>
                                            <p:cond delay="0"/>
                                          </p:stCondLst>
                                        </p:cTn>
                                        <p:tgtEl>
                                          <p:spTgt spid="112"/>
                                        </p:tgtEl>
                                        <p:attrNameLst>
                                          <p:attrName>style.visibility</p:attrName>
                                        </p:attrNameLst>
                                      </p:cBhvr>
                                      <p:to>
                                        <p:strVal val="visible"/>
                                      </p:to>
                                    </p:set>
                                    <p:animEffect transition="in" filter="fade">
                                      <p:cBhvr>
                                        <p:cTn id="137" dur="500"/>
                                        <p:tgtEl>
                                          <p:spTgt spid="112"/>
                                        </p:tgtEl>
                                      </p:cBhvr>
                                    </p:animEffect>
                                  </p:childTnLst>
                                </p:cTn>
                              </p:par>
                              <p:par>
                                <p:cTn id="138" presetID="10" presetClass="entr" presetSubtype="0" fill="hold" grpId="0" nodeType="withEffect">
                                  <p:stCondLst>
                                    <p:cond delay="0"/>
                                  </p:stCondLst>
                                  <p:childTnLst>
                                    <p:set>
                                      <p:cBhvr>
                                        <p:cTn id="139" dur="1" fill="hold">
                                          <p:stCondLst>
                                            <p:cond delay="0"/>
                                          </p:stCondLst>
                                        </p:cTn>
                                        <p:tgtEl>
                                          <p:spTgt spid="113"/>
                                        </p:tgtEl>
                                        <p:attrNameLst>
                                          <p:attrName>style.visibility</p:attrName>
                                        </p:attrNameLst>
                                      </p:cBhvr>
                                      <p:to>
                                        <p:strVal val="visible"/>
                                      </p:to>
                                    </p:set>
                                    <p:animEffect transition="in" filter="fade">
                                      <p:cBhvr>
                                        <p:cTn id="140" dur="500"/>
                                        <p:tgtEl>
                                          <p:spTgt spid="113"/>
                                        </p:tgtEl>
                                      </p:cBhvr>
                                    </p:animEffect>
                                  </p:childTnLst>
                                </p:cTn>
                              </p:par>
                              <p:par>
                                <p:cTn id="141" presetID="10" presetClass="entr" presetSubtype="0" fill="hold" grpId="0" nodeType="withEffect">
                                  <p:stCondLst>
                                    <p:cond delay="0"/>
                                  </p:stCondLst>
                                  <p:childTnLst>
                                    <p:set>
                                      <p:cBhvr>
                                        <p:cTn id="142" dur="1" fill="hold">
                                          <p:stCondLst>
                                            <p:cond delay="0"/>
                                          </p:stCondLst>
                                        </p:cTn>
                                        <p:tgtEl>
                                          <p:spTgt spid="115"/>
                                        </p:tgtEl>
                                        <p:attrNameLst>
                                          <p:attrName>style.visibility</p:attrName>
                                        </p:attrNameLst>
                                      </p:cBhvr>
                                      <p:to>
                                        <p:strVal val="visible"/>
                                      </p:to>
                                    </p:set>
                                    <p:animEffect transition="in" filter="fade">
                                      <p:cBhvr>
                                        <p:cTn id="143" dur="500"/>
                                        <p:tgtEl>
                                          <p:spTgt spid="115"/>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44"/>
                                        </p:tgtEl>
                                        <p:attrNameLst>
                                          <p:attrName>style.visibility</p:attrName>
                                        </p:attrNameLst>
                                      </p:cBhvr>
                                      <p:to>
                                        <p:strVal val="visible"/>
                                      </p:to>
                                    </p:set>
                                    <p:animEffect transition="in" filter="wipe(down)">
                                      <p:cBhvr>
                                        <p:cTn id="146" dur="500"/>
                                        <p:tgtEl>
                                          <p:spTgt spid="4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27" grpId="0"/>
      <p:bldP spid="28" grpId="0"/>
      <p:bldP spid="60" grpId="0" animBg="1"/>
      <p:bldP spid="61" grpId="0" animBg="1"/>
      <p:bldP spid="62" grpId="0" animBg="1"/>
      <p:bldP spid="63"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P spid="3" grpId="0"/>
      <p:bldP spid="98" grpId="0" animBg="1"/>
      <p:bldP spid="99" grpId="0" animBg="1"/>
      <p:bldP spid="100" grpId="0" animBg="1"/>
      <p:bldP spid="101" grpId="0"/>
      <p:bldP spid="102" grpId="0"/>
      <p:bldP spid="103" grpId="0" animBg="1"/>
      <p:bldP spid="104" grpId="0" animBg="1"/>
      <p:bldP spid="105" grpId="0" animBg="1"/>
      <p:bldP spid="109" grpId="0" animBg="1"/>
      <p:bldP spid="110" grpId="0"/>
      <p:bldP spid="112" grpId="0" animBg="1"/>
      <p:bldP spid="113" grpId="0"/>
      <p:bldP spid="114" grpId="0"/>
      <p:bldP spid="115" grpId="0"/>
      <p:bldP spid="44"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菱形 27"/>
          <p:cNvSpPr/>
          <p:nvPr/>
        </p:nvSpPr>
        <p:spPr>
          <a:xfrm>
            <a:off x="2411773" y="2563092"/>
            <a:ext cx="1852315" cy="1852315"/>
          </a:xfrm>
          <a:prstGeom prst="diamond">
            <a:avLst/>
          </a:prstGeom>
          <a:pattFill prst="wdUpDiag">
            <a:fgClr>
              <a:srgbClr val="8EA67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975">
              <a:sym typeface="+mn-ea"/>
            </a:endParaRPr>
          </a:p>
        </p:txBody>
      </p:sp>
      <p:sp>
        <p:nvSpPr>
          <p:cNvPr id="29" name="菱形 28"/>
          <p:cNvSpPr/>
          <p:nvPr/>
        </p:nvSpPr>
        <p:spPr>
          <a:xfrm>
            <a:off x="4383562" y="2563092"/>
            <a:ext cx="1851848" cy="1852315"/>
          </a:xfrm>
          <a:prstGeom prst="diamond">
            <a:avLst/>
          </a:prstGeom>
          <a:pattFill prst="wdUpDiag">
            <a:fgClr>
              <a:srgbClr val="8EA675"/>
            </a:fgClr>
            <a:bgClr>
              <a:schemeClr val="bg1"/>
            </a:bgClr>
          </a:pattFill>
          <a:ln>
            <a:no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975">
              <a:sym typeface="+mn-ea"/>
            </a:endParaRPr>
          </a:p>
        </p:txBody>
      </p:sp>
      <p:sp>
        <p:nvSpPr>
          <p:cNvPr id="30" name="菱形 29"/>
          <p:cNvSpPr/>
          <p:nvPr/>
        </p:nvSpPr>
        <p:spPr>
          <a:xfrm>
            <a:off x="951949" y="2860377"/>
            <a:ext cx="1852315" cy="1852315"/>
          </a:xfrm>
          <a:prstGeom prst="diamond">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31" name="菱形 30"/>
          <p:cNvSpPr/>
          <p:nvPr/>
        </p:nvSpPr>
        <p:spPr>
          <a:xfrm>
            <a:off x="2591451" y="2572893"/>
            <a:ext cx="1852315" cy="1852315"/>
          </a:xfrm>
          <a:prstGeom prst="diamond">
            <a:avLst/>
          </a:prstGeom>
          <a:blipFill dpi="0" rotWithShape="1">
            <a:blip r:embed="rId3" cstate="print">
              <a:extLst>
                <a:ext uri="{28A0092B-C50C-407E-A947-70E740481C1C}">
                  <a14:useLocalDpi xmlns:a14="http://schemas.microsoft.com/office/drawing/2010/main" val="0"/>
                </a:ext>
              </a:extLst>
            </a:blip>
            <a:srcRect/>
            <a:stretch>
              <a:fillRect/>
            </a:stretch>
          </a:bli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975" dirty="0">
              <a:sym typeface="+mn-ea"/>
            </a:endParaRPr>
          </a:p>
        </p:txBody>
      </p:sp>
      <p:sp>
        <p:nvSpPr>
          <p:cNvPr id="32" name="菱形 31"/>
          <p:cNvSpPr/>
          <p:nvPr/>
        </p:nvSpPr>
        <p:spPr>
          <a:xfrm>
            <a:off x="3577579" y="1607766"/>
            <a:ext cx="1851848" cy="1852315"/>
          </a:xfrm>
          <a:prstGeom prst="diamond">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800">
              <a:solidFill>
                <a:schemeClr val="bg1">
                  <a:lumMod val="50000"/>
                </a:schemeClr>
              </a:solidFill>
              <a:latin typeface="+mj-ea"/>
              <a:ea typeface="+mj-ea"/>
            </a:endParaRPr>
          </a:p>
        </p:txBody>
      </p:sp>
      <p:sp>
        <p:nvSpPr>
          <p:cNvPr id="33" name="菱形 32"/>
          <p:cNvSpPr/>
          <p:nvPr/>
        </p:nvSpPr>
        <p:spPr>
          <a:xfrm>
            <a:off x="4563240" y="2572893"/>
            <a:ext cx="1851848" cy="1852315"/>
          </a:xfrm>
          <a:prstGeom prst="diamond">
            <a:avLst/>
          </a:prstGeom>
          <a:blipFill dpi="0" rotWithShape="1">
            <a:blip r:embed="rId4" cstate="print">
              <a:extLst>
                <a:ext uri="{28A0092B-C50C-407E-A947-70E740481C1C}">
                  <a14:useLocalDpi xmlns:a14="http://schemas.microsoft.com/office/drawing/2010/main" val="0"/>
                </a:ext>
              </a:extLst>
            </a:blip>
            <a:srcRect/>
            <a:stretch>
              <a:fillRect/>
            </a:stretch>
          </a:blipFill>
          <a:ln>
            <a:solidFill>
              <a:schemeClr val="tx1">
                <a:lumMod val="85000"/>
                <a:lumOff val="15000"/>
              </a:schemeClr>
            </a:solidFill>
          </a:ln>
        </p:spPr>
        <p:style>
          <a:lnRef idx="2">
            <a:schemeClr val="accent1">
              <a:shade val="50000"/>
            </a:schemeClr>
          </a:lnRef>
          <a:fillRef idx="1">
            <a:schemeClr val="accent1"/>
          </a:fillRef>
          <a:effectRef idx="0">
            <a:schemeClr val="accent1"/>
          </a:effectRef>
          <a:fontRef idx="minor">
            <a:schemeClr val="lt1"/>
          </a:fontRef>
        </p:style>
        <p:txBody>
          <a:bodyPr vertOverflow="overflow" horzOverflow="overflow" vert="horz" wrap="square" numCol="1" spcCol="0" rtlCol="0" fromWordArt="0" anchor="ctr" anchorCtr="0" forceAA="0" compatLnSpc="1">
            <a:noAutofit/>
          </a:bodyPr>
          <a:lstStyle/>
          <a:p>
            <a:pPr lvl="0" algn="ctr"/>
            <a:endParaRPr lang="zh-CN" altLang="en-US" sz="975">
              <a:sym typeface="+mn-ea"/>
            </a:endParaRPr>
          </a:p>
        </p:txBody>
      </p:sp>
      <p:sp>
        <p:nvSpPr>
          <p:cNvPr id="34" name="菱形 33"/>
          <p:cNvSpPr/>
          <p:nvPr/>
        </p:nvSpPr>
        <p:spPr>
          <a:xfrm>
            <a:off x="6195741" y="2860377"/>
            <a:ext cx="1852315" cy="1852315"/>
          </a:xfrm>
          <a:prstGeom prst="diamond">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975"/>
          </a:p>
        </p:txBody>
      </p:sp>
      <p:sp>
        <p:nvSpPr>
          <p:cNvPr id="35" name="文本框 20"/>
          <p:cNvSpPr txBox="1"/>
          <p:nvPr/>
        </p:nvSpPr>
        <p:spPr>
          <a:xfrm flipH="1">
            <a:off x="1283303" y="3344808"/>
            <a:ext cx="1076667" cy="77098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470">
                <a:solidFill>
                  <a:schemeClr val="bg1"/>
                </a:solidFill>
                <a:latin typeface="微软雅黑" panose="020B0503020204020204" pitchFamily="34" charset="-122"/>
                <a:ea typeface="微软雅黑" panose="020B0503020204020204" pitchFamily="34" charset="-122"/>
                <a:sym typeface="Arial" panose="020B0604020202020204" pitchFamily="34" charset="0"/>
              </a:rPr>
              <a:t>KEY WORDS HERE</a:t>
            </a:r>
          </a:p>
        </p:txBody>
      </p:sp>
      <p:sp>
        <p:nvSpPr>
          <p:cNvPr id="36" name="文本框 20"/>
          <p:cNvSpPr txBox="1"/>
          <p:nvPr/>
        </p:nvSpPr>
        <p:spPr>
          <a:xfrm flipH="1">
            <a:off x="3965403" y="2105264"/>
            <a:ext cx="1076667" cy="646331"/>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200" dirty="0">
                <a:solidFill>
                  <a:schemeClr val="bg1"/>
                </a:solidFill>
                <a:latin typeface="+mj-ea"/>
                <a:ea typeface="+mj-ea"/>
                <a:sym typeface="Arial" panose="020B0604020202020204" pitchFamily="34" charset="0"/>
              </a:rPr>
              <a:t>KEY WORDS HERE</a:t>
            </a:r>
          </a:p>
        </p:txBody>
      </p:sp>
      <p:sp>
        <p:nvSpPr>
          <p:cNvPr id="37" name="文本框 20"/>
          <p:cNvSpPr txBox="1"/>
          <p:nvPr/>
        </p:nvSpPr>
        <p:spPr>
          <a:xfrm flipH="1">
            <a:off x="6583565" y="3408745"/>
            <a:ext cx="1076667" cy="770980"/>
          </a:xfrm>
          <a:prstGeom prst="rect">
            <a:avLst/>
          </a:prstGeom>
          <a:noFill/>
          <a:ln w="9525">
            <a:noFill/>
            <a:miter/>
          </a:ln>
          <a:effectLst>
            <a:outerShdw sx="999" sy="999" algn="ctr" rotWithShape="0">
              <a:srgbClr val="000000"/>
            </a:outerShdw>
          </a:effectLst>
        </p:spPr>
        <p:txBody>
          <a:bodyPr wrap="square" anchor="t">
            <a:spAutoFit/>
          </a:bodyPr>
          <a:lstStyle/>
          <a:p>
            <a:pPr lvl="0" algn="ctr"/>
            <a:r>
              <a:rPr lang="en-US" altLang="zh-CN" sz="1470">
                <a:solidFill>
                  <a:schemeClr val="bg1"/>
                </a:solidFill>
                <a:latin typeface="微软雅黑" panose="020B0503020204020204" pitchFamily="34" charset="-122"/>
                <a:ea typeface="微软雅黑" panose="020B0503020204020204" pitchFamily="34" charset="-122"/>
                <a:sym typeface="Arial" panose="020B0604020202020204" pitchFamily="34" charset="0"/>
              </a:rPr>
              <a:t>KEY WORDS HERE</a:t>
            </a:r>
          </a:p>
        </p:txBody>
      </p:sp>
      <p:sp>
        <p:nvSpPr>
          <p:cNvPr id="40" name="圆角箭头"/>
          <p:cNvSpPr/>
          <p:nvPr/>
        </p:nvSpPr>
        <p:spPr>
          <a:xfrm rot="16200000">
            <a:off x="1767266" y="2583160"/>
            <a:ext cx="252949" cy="197412"/>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800">
              <a:solidFill>
                <a:schemeClr val="bg1">
                  <a:lumMod val="50000"/>
                </a:schemeClr>
              </a:solidFill>
              <a:latin typeface="+mj-ea"/>
              <a:ea typeface="+mj-ea"/>
            </a:endParaRPr>
          </a:p>
        </p:txBody>
      </p:sp>
      <p:sp>
        <p:nvSpPr>
          <p:cNvPr id="42" name="文本框 22"/>
          <p:cNvSpPr txBox="1"/>
          <p:nvPr/>
        </p:nvSpPr>
        <p:spPr>
          <a:xfrm flipH="1">
            <a:off x="831542" y="1855582"/>
            <a:ext cx="2092663" cy="64633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900" dirty="0">
                <a:solidFill>
                  <a:schemeClr val="bg1">
                    <a:lumMod val="50000"/>
                  </a:schemeClr>
                </a:solidFill>
                <a:latin typeface="+mj-ea"/>
                <a:ea typeface="+mj-ea"/>
                <a:sym typeface="宋体" panose="02010600030101010101" pitchFamily="2" charset="-122"/>
              </a:rPr>
              <a:t>单击此处添加本章节的简要内容单击此处添加本章节的简要内容单击此处添加本章节的简要内容单击此处添加本章节的简要内容</a:t>
            </a:r>
          </a:p>
        </p:txBody>
      </p:sp>
      <p:sp>
        <p:nvSpPr>
          <p:cNvPr id="43" name="圆角箭头"/>
          <p:cNvSpPr/>
          <p:nvPr/>
        </p:nvSpPr>
        <p:spPr>
          <a:xfrm rot="16200000">
            <a:off x="7011525" y="2583160"/>
            <a:ext cx="252949" cy="197412"/>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800">
              <a:solidFill>
                <a:schemeClr val="bg1">
                  <a:lumMod val="50000"/>
                </a:schemeClr>
              </a:solidFill>
              <a:latin typeface="+mj-ea"/>
              <a:ea typeface="+mj-ea"/>
            </a:endParaRPr>
          </a:p>
        </p:txBody>
      </p:sp>
      <p:sp>
        <p:nvSpPr>
          <p:cNvPr id="44" name="文本框 22"/>
          <p:cNvSpPr txBox="1"/>
          <p:nvPr/>
        </p:nvSpPr>
        <p:spPr>
          <a:xfrm flipH="1">
            <a:off x="6075800" y="1855582"/>
            <a:ext cx="2092663" cy="64633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900" dirty="0">
                <a:solidFill>
                  <a:schemeClr val="bg1">
                    <a:lumMod val="50000"/>
                  </a:schemeClr>
                </a:solidFill>
                <a:latin typeface="+mj-ea"/>
                <a:ea typeface="+mj-ea"/>
                <a:sym typeface="宋体" panose="02010600030101010101" pitchFamily="2" charset="-122"/>
              </a:rPr>
              <a:t>单击此处添加本章节的简要内容单击此处添加本章节的简要内容单击此处添加本章节的简要内容单击此处添加本章节的简要内容</a:t>
            </a:r>
          </a:p>
        </p:txBody>
      </p:sp>
      <p:sp>
        <p:nvSpPr>
          <p:cNvPr id="45" name="圆角箭头"/>
          <p:cNvSpPr/>
          <p:nvPr/>
        </p:nvSpPr>
        <p:spPr>
          <a:xfrm rot="16200000">
            <a:off x="4389162" y="1368352"/>
            <a:ext cx="252949" cy="197412"/>
          </a:xfrm>
          <a:custGeom>
            <a:avLst/>
            <a:gdLst>
              <a:gd name="connsiteX0" fmla="*/ 4710315 w 7544313"/>
              <a:gd name="connsiteY0" fmla="*/ 0 h 5784389"/>
              <a:gd name="connsiteX1" fmla="*/ 5164538 w 7544313"/>
              <a:gd name="connsiteY1" fmla="*/ 188144 h 5784389"/>
              <a:gd name="connsiteX2" fmla="*/ 7343753 w 7544313"/>
              <a:gd name="connsiteY2" fmla="*/ 2367358 h 5784389"/>
              <a:gd name="connsiteX3" fmla="*/ 7428050 w 7544313"/>
              <a:gd name="connsiteY3" fmla="*/ 2469120 h 5784389"/>
              <a:gd name="connsiteX4" fmla="*/ 7438311 w 7544313"/>
              <a:gd name="connsiteY4" fmla="*/ 2487626 h 5784389"/>
              <a:gd name="connsiteX5" fmla="*/ 7479289 w 7544313"/>
              <a:gd name="connsiteY5" fmla="*/ 2563973 h 5784389"/>
              <a:gd name="connsiteX6" fmla="*/ 7544313 w 7544313"/>
              <a:gd name="connsiteY6" fmla="*/ 2891210 h 5784389"/>
              <a:gd name="connsiteX7" fmla="*/ 7479289 w 7544313"/>
              <a:gd name="connsiteY7" fmla="*/ 3218447 h 5784389"/>
              <a:gd name="connsiteX8" fmla="*/ 7454433 w 7544313"/>
              <a:gd name="connsiteY8" fmla="*/ 3276193 h 5784389"/>
              <a:gd name="connsiteX9" fmla="*/ 7421357 w 7544313"/>
              <a:gd name="connsiteY9" fmla="*/ 3318247 h 5784389"/>
              <a:gd name="connsiteX10" fmla="*/ 7325947 w 7544313"/>
              <a:gd name="connsiteY10" fmla="*/ 3417030 h 5784389"/>
              <a:gd name="connsiteX11" fmla="*/ 5146732 w 7544313"/>
              <a:gd name="connsiteY11" fmla="*/ 5596244 h 5784389"/>
              <a:gd name="connsiteX12" fmla="*/ 4238287 w 7544313"/>
              <a:gd name="connsiteY12" fmla="*/ 5596244 h 5784389"/>
              <a:gd name="connsiteX13" fmla="*/ 4238287 w 7544313"/>
              <a:gd name="connsiteY13" fmla="*/ 4687801 h 5784389"/>
              <a:gd name="connsiteX14" fmla="*/ 5378425 w 7544313"/>
              <a:gd name="connsiteY14" fmla="*/ 3547663 h 5784389"/>
              <a:gd name="connsiteX15" fmla="*/ 642367 w 7544313"/>
              <a:gd name="connsiteY15" fmla="*/ 3547663 h 5784389"/>
              <a:gd name="connsiteX16" fmla="*/ 0 w 7544313"/>
              <a:gd name="connsiteY16" fmla="*/ 2905296 h 5784389"/>
              <a:gd name="connsiteX17" fmla="*/ 642367 w 7544313"/>
              <a:gd name="connsiteY17" fmla="*/ 2262930 h 5784389"/>
              <a:gd name="connsiteX18" fmla="*/ 5422435 w 7544313"/>
              <a:gd name="connsiteY18" fmla="*/ 2262930 h 5784389"/>
              <a:gd name="connsiteX19" fmla="*/ 4256093 w 7544313"/>
              <a:gd name="connsiteY19" fmla="*/ 1096587 h 5784389"/>
              <a:gd name="connsiteX20" fmla="*/ 4256093 w 7544313"/>
              <a:gd name="connsiteY20" fmla="*/ 188144 h 5784389"/>
              <a:gd name="connsiteX21" fmla="*/ 4710315 w 7544313"/>
              <a:gd name="connsiteY21" fmla="*/ 0 h 57843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Lst>
            <a:rect l="l" t="t" r="r" b="b"/>
            <a:pathLst>
              <a:path w="7544313" h="5784389">
                <a:moveTo>
                  <a:pt x="4710315" y="0"/>
                </a:moveTo>
                <a:cubicBezTo>
                  <a:pt x="4874713" y="0"/>
                  <a:pt x="5039107" y="62713"/>
                  <a:pt x="5164538" y="188144"/>
                </a:cubicBezTo>
                <a:lnTo>
                  <a:pt x="7343753" y="2367358"/>
                </a:lnTo>
                <a:cubicBezTo>
                  <a:pt x="7375110" y="2398716"/>
                  <a:pt x="7403341" y="2432905"/>
                  <a:pt x="7428050" y="2469120"/>
                </a:cubicBezTo>
                <a:lnTo>
                  <a:pt x="7438311" y="2487626"/>
                </a:lnTo>
                <a:lnTo>
                  <a:pt x="7479289" y="2563973"/>
                </a:lnTo>
                <a:cubicBezTo>
                  <a:pt x="7520342" y="2657385"/>
                  <a:pt x="7544313" y="2769994"/>
                  <a:pt x="7544313" y="2891210"/>
                </a:cubicBezTo>
                <a:cubicBezTo>
                  <a:pt x="7544313" y="3012426"/>
                  <a:pt x="7520342" y="3125035"/>
                  <a:pt x="7479289" y="3218447"/>
                </a:cubicBezTo>
                <a:lnTo>
                  <a:pt x="7454433" y="3276193"/>
                </a:lnTo>
                <a:lnTo>
                  <a:pt x="7421357" y="3318247"/>
                </a:lnTo>
                <a:cubicBezTo>
                  <a:pt x="7391886" y="3351882"/>
                  <a:pt x="7357304" y="3385674"/>
                  <a:pt x="7325947" y="3417030"/>
                </a:cubicBezTo>
                <a:lnTo>
                  <a:pt x="5146732" y="5596244"/>
                </a:lnTo>
                <a:cubicBezTo>
                  <a:pt x="4895873" y="5847104"/>
                  <a:pt x="4489147" y="5847104"/>
                  <a:pt x="4238287" y="5596244"/>
                </a:cubicBezTo>
                <a:cubicBezTo>
                  <a:pt x="3987430" y="5345384"/>
                  <a:pt x="3987430" y="4938661"/>
                  <a:pt x="4238287" y="4687801"/>
                </a:cubicBezTo>
                <a:lnTo>
                  <a:pt x="5378425" y="3547663"/>
                </a:lnTo>
                <a:lnTo>
                  <a:pt x="642367" y="3547663"/>
                </a:lnTo>
                <a:cubicBezTo>
                  <a:pt x="287598" y="3547663"/>
                  <a:pt x="0" y="3260065"/>
                  <a:pt x="0" y="2905296"/>
                </a:cubicBezTo>
                <a:cubicBezTo>
                  <a:pt x="0" y="2550527"/>
                  <a:pt x="287598" y="2262930"/>
                  <a:pt x="642367" y="2262930"/>
                </a:cubicBezTo>
                <a:lnTo>
                  <a:pt x="5422435" y="2262930"/>
                </a:lnTo>
                <a:lnTo>
                  <a:pt x="4256093" y="1096587"/>
                </a:lnTo>
                <a:cubicBezTo>
                  <a:pt x="4005235" y="845727"/>
                  <a:pt x="4005235" y="439004"/>
                  <a:pt x="4256093" y="188144"/>
                </a:cubicBezTo>
                <a:cubicBezTo>
                  <a:pt x="4381524" y="62713"/>
                  <a:pt x="4545918" y="0"/>
                  <a:pt x="4710315" y="0"/>
                </a:cubicBezTo>
                <a:close/>
              </a:path>
            </a:pathLst>
          </a:custGeom>
          <a:solidFill>
            <a:schemeClr val="tx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lt1"/>
                </a:solidFill>
                <a:latin typeface="+mn-lt"/>
                <a:ea typeface="+mn-ea"/>
                <a:cs typeface="+mn-cs"/>
              </a:defRPr>
            </a:lvl1pPr>
            <a:lvl2pPr marL="457200" algn="l" rtl="0" eaLnBrk="0" fontAlgn="base" hangingPunct="0">
              <a:spcBef>
                <a:spcPct val="0"/>
              </a:spcBef>
              <a:spcAft>
                <a:spcPct val="0"/>
              </a:spcAft>
              <a:defRPr kern="1200">
                <a:solidFill>
                  <a:schemeClr val="lt1"/>
                </a:solidFill>
                <a:latin typeface="+mn-lt"/>
                <a:ea typeface="+mn-ea"/>
                <a:cs typeface="+mn-cs"/>
              </a:defRPr>
            </a:lvl2pPr>
            <a:lvl3pPr marL="914400" algn="l" rtl="0" eaLnBrk="0" fontAlgn="base" hangingPunct="0">
              <a:spcBef>
                <a:spcPct val="0"/>
              </a:spcBef>
              <a:spcAft>
                <a:spcPct val="0"/>
              </a:spcAft>
              <a:defRPr kern="1200">
                <a:solidFill>
                  <a:schemeClr val="lt1"/>
                </a:solidFill>
                <a:latin typeface="+mn-lt"/>
                <a:ea typeface="+mn-ea"/>
                <a:cs typeface="+mn-cs"/>
              </a:defRPr>
            </a:lvl3pPr>
            <a:lvl4pPr marL="1371600" algn="l" rtl="0" eaLnBrk="0" fontAlgn="base" hangingPunct="0">
              <a:spcBef>
                <a:spcPct val="0"/>
              </a:spcBef>
              <a:spcAft>
                <a:spcPct val="0"/>
              </a:spcAft>
              <a:defRPr kern="1200">
                <a:solidFill>
                  <a:schemeClr val="lt1"/>
                </a:solidFill>
                <a:latin typeface="+mn-lt"/>
                <a:ea typeface="+mn-ea"/>
                <a:cs typeface="+mn-cs"/>
              </a:defRPr>
            </a:lvl4pPr>
            <a:lvl5pPr marL="1828800" algn="l" rtl="0" eaLnBrk="0" fontAlgn="base" hangingPunct="0">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eaLnBrk="1" fontAlgn="auto" hangingPunct="1">
              <a:spcBef>
                <a:spcPts val="0"/>
              </a:spcBef>
              <a:spcAft>
                <a:spcPts val="0"/>
              </a:spcAft>
              <a:defRPr/>
            </a:pPr>
            <a:endParaRPr lang="zh-CN" altLang="en-US" sz="800">
              <a:solidFill>
                <a:schemeClr val="bg1">
                  <a:lumMod val="50000"/>
                </a:schemeClr>
              </a:solidFill>
              <a:latin typeface="+mj-ea"/>
              <a:ea typeface="+mj-ea"/>
            </a:endParaRPr>
          </a:p>
        </p:txBody>
      </p:sp>
      <p:sp>
        <p:nvSpPr>
          <p:cNvPr id="46" name="文本框 22"/>
          <p:cNvSpPr txBox="1"/>
          <p:nvPr/>
        </p:nvSpPr>
        <p:spPr>
          <a:xfrm flipH="1">
            <a:off x="3453438" y="640773"/>
            <a:ext cx="2092663" cy="646331"/>
          </a:xfrm>
          <a:prstGeom prst="rect">
            <a:avLst/>
          </a:prstGeom>
          <a:noFill/>
          <a:ln w="9525">
            <a:noFill/>
            <a:miter/>
          </a:ln>
          <a:effectLst>
            <a:outerShdw sx="999" sy="999" algn="ctr" rotWithShape="0">
              <a:srgbClr val="000000"/>
            </a:outerShdw>
          </a:effectLst>
        </p:spPr>
        <p:txBody>
          <a:bodyPr wrap="square" anchor="t">
            <a:spAutoFit/>
          </a:bodyPr>
          <a:lstStyle/>
          <a:p>
            <a:pPr lvl="0"/>
            <a:r>
              <a:rPr lang="zh-CN" altLang="en-US" sz="900" dirty="0">
                <a:solidFill>
                  <a:schemeClr val="bg1">
                    <a:lumMod val="50000"/>
                  </a:schemeClr>
                </a:solidFill>
                <a:latin typeface="+mj-ea"/>
                <a:ea typeface="+mj-ea"/>
                <a:sym typeface="宋体" panose="02010600030101010101" pitchFamily="2" charset="-122"/>
              </a:rPr>
              <a:t>单击此处添加本章节的简要内容单击此处添加本章节的简要内容单击此处添加本章节的简要内容单击此处添加本章节的简要内容</a:t>
            </a:r>
          </a:p>
        </p:txBody>
      </p:sp>
      <p:sp>
        <p:nvSpPr>
          <p:cNvPr id="18" name="文本框 17"/>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19" name="图片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1257">
        <p:wipe/>
      </p:transition>
    </mc:Choice>
    <mc:Fallback xmlns="">
      <p:transition spd="slow" advClick="0" advTm="1257">
        <p:wip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pic>
        <p:nvPicPr>
          <p:cNvPr id="9" name="图片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203848" y="699542"/>
            <a:ext cx="5026064" cy="2675864"/>
          </a:xfrm>
          <a:prstGeom prst="rect">
            <a:avLst/>
          </a:prstGeom>
        </p:spPr>
      </p:pic>
      <p:sp>
        <p:nvSpPr>
          <p:cNvPr id="13" name="文本框 12"/>
          <p:cNvSpPr txBox="1"/>
          <p:nvPr/>
        </p:nvSpPr>
        <p:spPr>
          <a:xfrm>
            <a:off x="2123728" y="3528027"/>
            <a:ext cx="6106184" cy="584775"/>
          </a:xfrm>
          <a:prstGeom prst="rect">
            <a:avLst/>
          </a:prstGeom>
          <a:noFill/>
        </p:spPr>
        <p:txBody>
          <a:bodyPr wrap="square" rtlCol="0">
            <a:spAutoFit/>
            <a:scene3d>
              <a:camera prst="orthographicFront"/>
              <a:lightRig rig="threePt" dir="t"/>
            </a:scene3d>
            <a:sp3d contourW="12700"/>
          </a:bodyPr>
          <a:lstStyle/>
          <a:p>
            <a:pPr algn="r"/>
            <a:r>
              <a:rPr lang="zh-CN" altLang="en-US" sz="3200" b="1" dirty="0">
                <a:solidFill>
                  <a:schemeClr val="tx1">
                    <a:lumMod val="95000"/>
                    <a:lumOff val="5000"/>
                  </a:schemeClr>
                </a:solidFill>
                <a:latin typeface="造字工房悦黑演示版常规体" pitchFamily="50" charset="-122"/>
                <a:ea typeface="造字工房悦黑演示版常规体" pitchFamily="50" charset="-122"/>
              </a:rPr>
              <a:t>演讲完毕，非常感谢您的观看！</a:t>
            </a:r>
          </a:p>
        </p:txBody>
      </p:sp>
      <p:sp>
        <p:nvSpPr>
          <p:cNvPr id="16" name="文本框 15"/>
          <p:cNvSpPr txBox="1"/>
          <p:nvPr/>
        </p:nvSpPr>
        <p:spPr>
          <a:xfrm>
            <a:off x="3923928" y="4112802"/>
            <a:ext cx="4176464" cy="487056"/>
          </a:xfrm>
          <a:prstGeom prst="rect">
            <a:avLst/>
          </a:prstGeom>
          <a:noFill/>
        </p:spPr>
        <p:txBody>
          <a:bodyPr wrap="square" rtlCol="0">
            <a:spAutoFit/>
            <a:scene3d>
              <a:camera prst="orthographicFront"/>
              <a:lightRig rig="threePt" dir="t"/>
            </a:scene3d>
            <a:sp3d contourW="12700"/>
          </a:bodyPr>
          <a:lstStyle/>
          <a:p>
            <a:pPr algn="r">
              <a:lnSpc>
                <a:spcPct val="114000"/>
              </a:lnSpc>
            </a:pPr>
            <a:r>
              <a:rPr lang="en-US" altLang="zh-CN" sz="750" dirty="0">
                <a:solidFill>
                  <a:schemeClr val="tx1">
                    <a:lumMod val="95000"/>
                    <a:lumOff val="5000"/>
                  </a:schemeClr>
                </a:solidFill>
                <a:latin typeface="造字工房悦黑演示版常规体" pitchFamily="50" charset="-122"/>
                <a:ea typeface="造字工房悦黑演示版常规体" pitchFamily="50" charset="-122"/>
              </a:rPr>
              <a:t>The user can demonstrate on a projector or computer, or print the presentation and make it into a film to be used in a wider field. Using PowerPoint, </a:t>
            </a:r>
          </a:p>
          <a:p>
            <a:pPr algn="r">
              <a:lnSpc>
                <a:spcPct val="114000"/>
              </a:lnSpc>
            </a:pPr>
            <a:r>
              <a:rPr lang="en-US" altLang="zh-CN" sz="750" dirty="0">
                <a:solidFill>
                  <a:schemeClr val="tx1">
                    <a:lumMod val="95000"/>
                    <a:lumOff val="5000"/>
                  </a:schemeClr>
                </a:solidFill>
                <a:latin typeface="造字工房悦黑演示版常规体" pitchFamily="50" charset="-122"/>
                <a:ea typeface="造字工房悦黑演示版常规体" pitchFamily="50" charset="-122"/>
              </a:rPr>
              <a:t>not only can you create presentations, you can also hold face-to-face meetings</a:t>
            </a:r>
          </a:p>
        </p:txBody>
      </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1000"/>
                                        <p:tgtEl>
                                          <p:spTgt spid="9"/>
                                        </p:tgtEl>
                                      </p:cBhvr>
                                    </p:animEffect>
                                    <p:anim calcmode="lin" valueType="num">
                                      <p:cBhvr>
                                        <p:cTn id="13" dur="1000" fill="hold"/>
                                        <p:tgtEl>
                                          <p:spTgt spid="9"/>
                                        </p:tgtEl>
                                        <p:attrNameLst>
                                          <p:attrName>ppt_x</p:attrName>
                                        </p:attrNameLst>
                                      </p:cBhvr>
                                      <p:tavLst>
                                        <p:tav tm="0">
                                          <p:val>
                                            <p:strVal val="#ppt_x"/>
                                          </p:val>
                                        </p:tav>
                                        <p:tav tm="100000">
                                          <p:val>
                                            <p:strVal val="#ppt_x"/>
                                          </p:val>
                                        </p:tav>
                                      </p:tavLst>
                                    </p:anim>
                                    <p:anim calcmode="lin" valueType="num">
                                      <p:cBhvr>
                                        <p:cTn id="14" dur="1000" fill="hold"/>
                                        <p:tgtEl>
                                          <p:spTgt spid="9"/>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42" presetClass="entr" presetSubtype="0" fill="hold" grpId="0" nodeType="afterEffect">
                                  <p:stCondLst>
                                    <p:cond delay="0"/>
                                  </p:stCondLst>
                                  <p:childTnLst>
                                    <p:set>
                                      <p:cBhvr>
                                        <p:cTn id="17" dur="1" fill="hold">
                                          <p:stCondLst>
                                            <p:cond delay="0"/>
                                          </p:stCondLst>
                                        </p:cTn>
                                        <p:tgtEl>
                                          <p:spTgt spid="13"/>
                                        </p:tgtEl>
                                        <p:attrNameLst>
                                          <p:attrName>style.visibility</p:attrName>
                                        </p:attrNameLst>
                                      </p:cBhvr>
                                      <p:to>
                                        <p:strVal val="visible"/>
                                      </p:to>
                                    </p:set>
                                    <p:animEffect transition="in" filter="fade">
                                      <p:cBhvr>
                                        <p:cTn id="18" dur="1000"/>
                                        <p:tgtEl>
                                          <p:spTgt spid="13"/>
                                        </p:tgtEl>
                                      </p:cBhvr>
                                    </p:animEffect>
                                    <p:anim calcmode="lin" valueType="num">
                                      <p:cBhvr>
                                        <p:cTn id="19" dur="1000" fill="hold"/>
                                        <p:tgtEl>
                                          <p:spTgt spid="13"/>
                                        </p:tgtEl>
                                        <p:attrNameLst>
                                          <p:attrName>ppt_x</p:attrName>
                                        </p:attrNameLst>
                                      </p:cBhvr>
                                      <p:tavLst>
                                        <p:tav tm="0">
                                          <p:val>
                                            <p:strVal val="#ppt_x"/>
                                          </p:val>
                                        </p:tav>
                                        <p:tav tm="100000">
                                          <p:val>
                                            <p:strVal val="#ppt_x"/>
                                          </p:val>
                                        </p:tav>
                                      </p:tavLst>
                                    </p:anim>
                                    <p:anim calcmode="lin" valueType="num">
                                      <p:cBhvr>
                                        <p:cTn id="20" dur="1000" fill="hold"/>
                                        <p:tgtEl>
                                          <p:spTgt spid="13"/>
                                        </p:tgtEl>
                                        <p:attrNameLst>
                                          <p:attrName>ppt_y</p:attrName>
                                        </p:attrNameLst>
                                      </p:cBhvr>
                                      <p:tavLst>
                                        <p:tav tm="0">
                                          <p:val>
                                            <p:strVal val="#ppt_y+.1"/>
                                          </p:val>
                                        </p:tav>
                                        <p:tav tm="100000">
                                          <p:val>
                                            <p:strVal val="#ppt_y"/>
                                          </p:val>
                                        </p:tav>
                                      </p:tavLst>
                                    </p:anim>
                                  </p:childTnLst>
                                </p:cTn>
                              </p:par>
                            </p:childTnLst>
                          </p:cTn>
                        </p:par>
                        <p:par>
                          <p:cTn id="21" fill="hold">
                            <p:stCondLst>
                              <p:cond delay="2000"/>
                            </p:stCondLst>
                            <p:childTnLst>
                              <p:par>
                                <p:cTn id="22" presetID="14" presetClass="entr" presetSubtype="10" fill="hold" grpId="0" nodeType="afterEffect">
                                  <p:stCondLst>
                                    <p:cond delay="0"/>
                                  </p:stCondLst>
                                  <p:childTnLst>
                                    <p:set>
                                      <p:cBhvr>
                                        <p:cTn id="23" dur="1" fill="hold">
                                          <p:stCondLst>
                                            <p:cond delay="0"/>
                                          </p:stCondLst>
                                        </p:cTn>
                                        <p:tgtEl>
                                          <p:spTgt spid="16"/>
                                        </p:tgtEl>
                                        <p:attrNameLst>
                                          <p:attrName>style.visibility</p:attrName>
                                        </p:attrNameLst>
                                      </p:cBhvr>
                                      <p:to>
                                        <p:strVal val="visible"/>
                                      </p:to>
                                    </p:set>
                                    <p:animEffect transition="in" filter="randombar(horizontal)">
                                      <p:cBhvr>
                                        <p:cTn id="24"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grpSp>
        <p:nvGrpSpPr>
          <p:cNvPr id="24" name="组合 23"/>
          <p:cNvGrpSpPr/>
          <p:nvPr/>
        </p:nvGrpSpPr>
        <p:grpSpPr>
          <a:xfrm>
            <a:off x="3995936" y="3147814"/>
            <a:ext cx="3671888" cy="1732067"/>
            <a:chOff x="3844235" y="1386114"/>
            <a:chExt cx="4895850" cy="2309423"/>
          </a:xfrm>
        </p:grpSpPr>
        <p:grpSp>
          <p:nvGrpSpPr>
            <p:cNvPr id="25" name="组合 24"/>
            <p:cNvGrpSpPr/>
            <p:nvPr/>
          </p:nvGrpSpPr>
          <p:grpSpPr>
            <a:xfrm>
              <a:off x="3988017" y="1386114"/>
              <a:ext cx="4608286" cy="1337508"/>
              <a:chOff x="3770085" y="1386114"/>
              <a:chExt cx="4608286" cy="1337508"/>
            </a:xfrm>
          </p:grpSpPr>
          <p:sp>
            <p:nvSpPr>
              <p:cNvPr id="27" name="文本框 26"/>
              <p:cNvSpPr txBox="1"/>
              <p:nvPr/>
            </p:nvSpPr>
            <p:spPr>
              <a:xfrm>
                <a:off x="3770085" y="1386114"/>
                <a:ext cx="4608286" cy="677108"/>
              </a:xfrm>
              <a:prstGeom prst="rect">
                <a:avLst/>
              </a:prstGeom>
              <a:noFill/>
            </p:spPr>
            <p:txBody>
              <a:bodyPr wrap="square" rtlCol="0">
                <a:spAutoFit/>
              </a:bodyPr>
              <a:lstStyle/>
              <a:p>
                <a:pPr algn="ctr"/>
                <a:r>
                  <a:rPr lang="zh-CN" altLang="en-US" sz="2700" b="1"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rPr>
                  <a:t>第一部分</a:t>
                </a:r>
              </a:p>
            </p:txBody>
          </p:sp>
          <p:sp>
            <p:nvSpPr>
              <p:cNvPr id="28" name="文本框 27"/>
              <p:cNvSpPr txBox="1"/>
              <p:nvPr/>
            </p:nvSpPr>
            <p:spPr>
              <a:xfrm>
                <a:off x="3770085" y="2046514"/>
                <a:ext cx="4608286" cy="677108"/>
              </a:xfrm>
              <a:prstGeom prst="rect">
                <a:avLst/>
              </a:prstGeom>
              <a:noFill/>
            </p:spPr>
            <p:txBody>
              <a:bodyPr wrap="square" rtlCol="0">
                <a:spAutoFit/>
              </a:bodyPr>
              <a:lstStyle/>
              <a:p>
                <a:pPr algn="ctr"/>
                <a:r>
                  <a:rPr lang="zh-CN" altLang="en-US" sz="2700" b="1"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rPr>
                  <a:t>单击输入标题</a:t>
                </a:r>
              </a:p>
            </p:txBody>
          </p:sp>
        </p:grpSp>
        <p:sp>
          <p:nvSpPr>
            <p:cNvPr id="26" name="矩形 25"/>
            <p:cNvSpPr/>
            <p:nvPr/>
          </p:nvSpPr>
          <p:spPr>
            <a:xfrm>
              <a:off x="3844235" y="2741429"/>
              <a:ext cx="4895850" cy="954108"/>
            </a:xfrm>
            <a:prstGeom prst="rect">
              <a:avLst/>
            </a:prstGeom>
          </p:spPr>
          <p:txBody>
            <a:bodyPr wrap="square">
              <a:spAutoFit/>
            </a:bodyPr>
            <a:lstStyle/>
            <a:p>
              <a:pPr algn="ctr">
                <a:lnSpc>
                  <a:spcPct val="150000"/>
                </a:lnSpc>
                <a:buClr>
                  <a:srgbClr val="E7E6E6">
                    <a:lumMod val="10000"/>
                  </a:srgbClr>
                </a:buClr>
              </a:pPr>
              <a:r>
                <a:rPr lang="en-US" altLang="zh-CN" sz="675"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675"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14:glitter pattern="hexago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MH_Other_1"/>
          <p:cNvSpPr/>
          <p:nvPr>
            <p:custDataLst>
              <p:tags r:id="rId1"/>
            </p:custDataLst>
          </p:nvPr>
        </p:nvSpPr>
        <p:spPr>
          <a:xfrm>
            <a:off x="1169992" y="1787625"/>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rgbClr val="FFFFFF"/>
                </a:solidFill>
              </a:rPr>
              <a:t>01</a:t>
            </a:r>
            <a:endParaRPr lang="zh-CN" altLang="en-US" sz="2800" dirty="0">
              <a:solidFill>
                <a:srgbClr val="FFFFFF"/>
              </a:solidFill>
            </a:endParaRPr>
          </a:p>
        </p:txBody>
      </p:sp>
      <p:pic>
        <p:nvPicPr>
          <p:cNvPr id="9" name="MH_Other_2"/>
          <p:cNvPicPr/>
          <p:nvPr>
            <p:custDataLst>
              <p:tags r:id="rId2"/>
            </p:custDataLst>
          </p:nvPr>
        </p:nvPicPr>
        <p:blipFill>
          <a:blip r:embed="rId12" cstate="print">
            <a:extLst>
              <a:ext uri="{28A0092B-C50C-407E-A947-70E740481C1C}">
                <a14:useLocalDpi xmlns:a14="http://schemas.microsoft.com/office/drawing/2010/main" val="0"/>
              </a:ext>
            </a:extLst>
          </a:blip>
          <a:srcRect t="50887"/>
          <a:stretch>
            <a:fillRect/>
          </a:stretch>
        </p:blipFill>
        <p:spPr bwMode="auto">
          <a:xfrm>
            <a:off x="669925" y="1787625"/>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MH_Other_4"/>
          <p:cNvSpPr/>
          <p:nvPr>
            <p:custDataLst>
              <p:tags r:id="rId3"/>
            </p:custDataLst>
          </p:nvPr>
        </p:nvSpPr>
        <p:spPr>
          <a:xfrm>
            <a:off x="3811592" y="1787625"/>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rgbClr val="FFFFFF"/>
                </a:solidFill>
              </a:rPr>
              <a:t>02</a:t>
            </a:r>
            <a:endParaRPr lang="zh-CN" altLang="en-US" sz="2800" dirty="0">
              <a:solidFill>
                <a:srgbClr val="FFFFFF"/>
              </a:solidFill>
            </a:endParaRPr>
          </a:p>
        </p:txBody>
      </p:sp>
      <p:pic>
        <p:nvPicPr>
          <p:cNvPr id="11" name="MH_Other_5"/>
          <p:cNvPicPr/>
          <p:nvPr>
            <p:custDataLst>
              <p:tags r:id="rId4"/>
            </p:custDataLst>
          </p:nvPr>
        </p:nvPicPr>
        <p:blipFill>
          <a:blip r:embed="rId12" cstate="print">
            <a:extLst>
              <a:ext uri="{28A0092B-C50C-407E-A947-70E740481C1C}">
                <a14:useLocalDpi xmlns:a14="http://schemas.microsoft.com/office/drawing/2010/main" val="0"/>
              </a:ext>
            </a:extLst>
          </a:blip>
          <a:srcRect t="50887"/>
          <a:stretch>
            <a:fillRect/>
          </a:stretch>
        </p:blipFill>
        <p:spPr bwMode="auto">
          <a:xfrm>
            <a:off x="3311525" y="1787625"/>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MH_Other_7"/>
          <p:cNvSpPr/>
          <p:nvPr>
            <p:custDataLst>
              <p:tags r:id="rId5"/>
            </p:custDataLst>
          </p:nvPr>
        </p:nvSpPr>
        <p:spPr>
          <a:xfrm>
            <a:off x="6453192" y="1787625"/>
            <a:ext cx="1520825" cy="749300"/>
          </a:xfrm>
          <a:custGeom>
            <a:avLst/>
            <a:gdLst>
              <a:gd name="connsiteX0" fmla="*/ 0 w 1521440"/>
              <a:gd name="connsiteY0" fmla="*/ 0 h 749300"/>
              <a:gd name="connsiteX1" fmla="*/ 1521440 w 1521440"/>
              <a:gd name="connsiteY1" fmla="*/ 0 h 749300"/>
              <a:gd name="connsiteX2" fmla="*/ 1507239 w 1521440"/>
              <a:gd name="connsiteY2" fmla="*/ 140870 h 749300"/>
              <a:gd name="connsiteX3" fmla="*/ 760720 w 1521440"/>
              <a:gd name="connsiteY3" fmla="*/ 749300 h 749300"/>
              <a:gd name="connsiteX4" fmla="*/ 14201 w 1521440"/>
              <a:gd name="connsiteY4" fmla="*/ 140870 h 7493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521440" h="749300">
                <a:moveTo>
                  <a:pt x="0" y="0"/>
                </a:moveTo>
                <a:lnTo>
                  <a:pt x="1521440" y="0"/>
                </a:lnTo>
                <a:lnTo>
                  <a:pt x="1507239" y="140870"/>
                </a:lnTo>
                <a:cubicBezTo>
                  <a:pt x="1436185" y="488100"/>
                  <a:pt x="1128956" y="749300"/>
                  <a:pt x="760720" y="749300"/>
                </a:cubicBezTo>
                <a:cubicBezTo>
                  <a:pt x="392484" y="749300"/>
                  <a:pt x="85255" y="488100"/>
                  <a:pt x="14201" y="140870"/>
                </a:cubicBez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r>
              <a:rPr lang="en-US" altLang="zh-CN" sz="2800" dirty="0">
                <a:solidFill>
                  <a:srgbClr val="FFFFFF"/>
                </a:solidFill>
              </a:rPr>
              <a:t>03</a:t>
            </a:r>
            <a:endParaRPr lang="zh-CN" altLang="en-US" sz="2800" dirty="0">
              <a:solidFill>
                <a:srgbClr val="FFFFFF"/>
              </a:solidFill>
            </a:endParaRPr>
          </a:p>
        </p:txBody>
      </p:sp>
      <p:pic>
        <p:nvPicPr>
          <p:cNvPr id="13" name="MH_Other_8"/>
          <p:cNvPicPr/>
          <p:nvPr>
            <p:custDataLst>
              <p:tags r:id="rId6"/>
            </p:custDataLst>
          </p:nvPr>
        </p:nvPicPr>
        <p:blipFill>
          <a:blip r:embed="rId12" cstate="print">
            <a:extLst>
              <a:ext uri="{28A0092B-C50C-407E-A947-70E740481C1C}">
                <a14:useLocalDpi xmlns:a14="http://schemas.microsoft.com/office/drawing/2010/main" val="0"/>
              </a:ext>
            </a:extLst>
          </a:blip>
          <a:srcRect t="50887"/>
          <a:stretch>
            <a:fillRect/>
          </a:stretch>
        </p:blipFill>
        <p:spPr bwMode="auto">
          <a:xfrm>
            <a:off x="5953125" y="1787625"/>
            <a:ext cx="2520950" cy="107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MH_SubTitle_4"/>
          <p:cNvSpPr/>
          <p:nvPr>
            <p:custDataLst>
              <p:tags r:id="rId7"/>
            </p:custDataLst>
          </p:nvPr>
        </p:nvSpPr>
        <p:spPr>
          <a:xfrm>
            <a:off x="735757" y="2787774"/>
            <a:ext cx="2271886" cy="1296144"/>
          </a:xfrm>
          <a:prstGeom prst="rect">
            <a:avLst/>
          </a:prstGeom>
        </p:spPr>
        <p:txBody>
          <a:bodyPr anchor="ctr"/>
          <a:lstStyle/>
          <a:p>
            <a:pPr lvl="0" algn="ctr" fontAlgn="base">
              <a:spcBef>
                <a:spcPct val="0"/>
              </a:spcBef>
              <a:spcAft>
                <a:spcPct val="0"/>
              </a:spcAft>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p>
          <a:p>
            <a:pPr lvl="0" algn="ctr">
              <a:lnSpc>
                <a:spcPct val="150000"/>
              </a:lnSpc>
              <a:spcBef>
                <a:spcPct val="0"/>
              </a:spcBef>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字</a:t>
            </a:r>
            <a:endParaRPr lang="en-GB"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5" name="MH_SubTitle_4"/>
          <p:cNvSpPr/>
          <p:nvPr>
            <p:custDataLst>
              <p:tags r:id="rId8"/>
            </p:custDataLst>
          </p:nvPr>
        </p:nvSpPr>
        <p:spPr>
          <a:xfrm>
            <a:off x="3383868" y="2787774"/>
            <a:ext cx="2271886" cy="1296144"/>
          </a:xfrm>
          <a:prstGeom prst="rect">
            <a:avLst/>
          </a:prstGeom>
        </p:spPr>
        <p:txBody>
          <a:bodyPr anchor="ctr"/>
          <a:lstStyle/>
          <a:p>
            <a:pPr lvl="0" algn="ctr" fontAlgn="base">
              <a:spcBef>
                <a:spcPct val="0"/>
              </a:spcBef>
              <a:spcAft>
                <a:spcPct val="0"/>
              </a:spcAft>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p>
          <a:p>
            <a:pPr lvl="0" algn="ctr">
              <a:lnSpc>
                <a:spcPct val="150000"/>
              </a:lnSpc>
              <a:spcBef>
                <a:spcPct val="0"/>
              </a:spcBef>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字</a:t>
            </a:r>
            <a:endParaRPr lang="en-GB"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6" name="MH_SubTitle_4"/>
          <p:cNvSpPr/>
          <p:nvPr>
            <p:custDataLst>
              <p:tags r:id="rId9"/>
            </p:custDataLst>
          </p:nvPr>
        </p:nvSpPr>
        <p:spPr>
          <a:xfrm>
            <a:off x="6077657" y="2787774"/>
            <a:ext cx="2271886" cy="1296144"/>
          </a:xfrm>
          <a:prstGeom prst="rect">
            <a:avLst/>
          </a:prstGeom>
        </p:spPr>
        <p:txBody>
          <a:bodyPr anchor="ctr"/>
          <a:lstStyle/>
          <a:p>
            <a:pPr lvl="0" algn="ctr" fontAlgn="base">
              <a:spcBef>
                <a:spcPct val="0"/>
              </a:spcBef>
              <a:spcAft>
                <a:spcPct val="0"/>
              </a:spcAft>
              <a:defRPr/>
            </a:pPr>
            <a:r>
              <a:rPr lang="zh-CN" altLang="en-US" sz="1200" dirty="0">
                <a:solidFill>
                  <a:schemeClr val="tx1">
                    <a:lumMod val="75000"/>
                    <a:lumOff val="25000"/>
                  </a:schemeClr>
                </a:solidFill>
                <a:latin typeface="微软雅黑" panose="020B0503020204020204" pitchFamily="34" charset="-122"/>
                <a:ea typeface="微软雅黑" panose="020B0503020204020204" pitchFamily="34" charset="-122"/>
              </a:rPr>
              <a:t>单击添加标题</a:t>
            </a:r>
          </a:p>
          <a:p>
            <a:pPr lvl="0" algn="ctr">
              <a:lnSpc>
                <a:spcPct val="150000"/>
              </a:lnSpc>
              <a:spcBef>
                <a:spcPct val="0"/>
              </a:spcBef>
            </a:pP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字</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添加适当的文字，最好不要超过</a:t>
            </a:r>
            <a:r>
              <a:rPr lang="en-US" altLang="zh-CN" sz="900" dirty="0">
                <a:solidFill>
                  <a:schemeClr val="tx1">
                    <a:lumMod val="50000"/>
                    <a:lumOff val="50000"/>
                  </a:schemeClr>
                </a:solidFill>
                <a:latin typeface="微软雅黑" panose="020B0503020204020204" pitchFamily="34" charset="-122"/>
                <a:ea typeface="微软雅黑" panose="020B0503020204020204" pitchFamily="34" charset="-122"/>
              </a:rPr>
              <a:t>200</a:t>
            </a:r>
            <a:r>
              <a:rPr lang="zh-CN" altLang="en-US" sz="900" dirty="0">
                <a:solidFill>
                  <a:schemeClr val="tx1">
                    <a:lumMod val="50000"/>
                    <a:lumOff val="50000"/>
                  </a:schemeClr>
                </a:solidFill>
                <a:latin typeface="微软雅黑" panose="020B0503020204020204" pitchFamily="34" charset="-122"/>
                <a:ea typeface="微软雅黑" panose="020B0503020204020204" pitchFamily="34" charset="-122"/>
              </a:rPr>
              <a:t>字</a:t>
            </a:r>
            <a:endParaRPr lang="en-GB" altLang="zh-CN" sz="900" dirty="0">
              <a:solidFill>
                <a:schemeClr val="tx1">
                  <a:lumMod val="50000"/>
                  <a:lumOff val="50000"/>
                </a:schemeClr>
              </a:solidFill>
              <a:latin typeface="微软雅黑" panose="020B0503020204020204" pitchFamily="34" charset="-122"/>
              <a:ea typeface="微软雅黑" panose="020B0503020204020204" pitchFamily="34" charset="-122"/>
              <a:cs typeface="Arial" panose="020B0604020202020204" pitchFamily="34" charset="0"/>
            </a:endParaRPr>
          </a:p>
        </p:txBody>
      </p:sp>
      <p:sp>
        <p:nvSpPr>
          <p:cNvPr id="17" name="文本框 16"/>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18" name="图片 1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14:glitter pattern="hexago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2"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1+#ppt_w/2"/>
                                          </p:val>
                                        </p:tav>
                                        <p:tav tm="100000">
                                          <p:val>
                                            <p:strVal val="#ppt_x"/>
                                          </p:val>
                                        </p:tav>
                                      </p:tavLst>
                                    </p:anim>
                                    <p:anim calcmode="lin" valueType="num">
                                      <p:cBhvr additive="base">
                                        <p:cTn id="8" dur="500" fill="hold"/>
                                        <p:tgtEl>
                                          <p:spTgt spid="9"/>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2" presetClass="entr" presetSubtype="1" fill="hold" grpId="0" nodeType="after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up)">
                                      <p:cBhvr>
                                        <p:cTn id="12" dur="500"/>
                                        <p:tgtEl>
                                          <p:spTgt spid="8"/>
                                        </p:tgtEl>
                                      </p:cBhvr>
                                    </p:animEffect>
                                  </p:childTnLst>
                                </p:cTn>
                              </p:par>
                            </p:childTnLst>
                          </p:cTn>
                        </p:par>
                        <p:par>
                          <p:cTn id="13" fill="hold">
                            <p:stCondLst>
                              <p:cond delay="1000"/>
                            </p:stCondLst>
                            <p:childTnLst>
                              <p:par>
                                <p:cTn id="14" presetID="53" presetClass="entr" presetSubtype="16" fill="hold" grpId="0" nodeType="afterEffect">
                                  <p:stCondLst>
                                    <p:cond delay="0"/>
                                  </p:stCondLst>
                                  <p:childTnLst>
                                    <p:set>
                                      <p:cBhvr>
                                        <p:cTn id="15" dur="1" fill="hold">
                                          <p:stCondLst>
                                            <p:cond delay="0"/>
                                          </p:stCondLst>
                                        </p:cTn>
                                        <p:tgtEl>
                                          <p:spTgt spid="14"/>
                                        </p:tgtEl>
                                        <p:attrNameLst>
                                          <p:attrName>style.visibility</p:attrName>
                                        </p:attrNameLst>
                                      </p:cBhvr>
                                      <p:to>
                                        <p:strVal val="visible"/>
                                      </p:to>
                                    </p:set>
                                    <p:anim calcmode="lin" valueType="num">
                                      <p:cBhvr>
                                        <p:cTn id="16" dur="500" fill="hold"/>
                                        <p:tgtEl>
                                          <p:spTgt spid="14"/>
                                        </p:tgtEl>
                                        <p:attrNameLst>
                                          <p:attrName>ppt_w</p:attrName>
                                        </p:attrNameLst>
                                      </p:cBhvr>
                                      <p:tavLst>
                                        <p:tav tm="0">
                                          <p:val>
                                            <p:fltVal val="0"/>
                                          </p:val>
                                        </p:tav>
                                        <p:tav tm="100000">
                                          <p:val>
                                            <p:strVal val="#ppt_w"/>
                                          </p:val>
                                        </p:tav>
                                      </p:tavLst>
                                    </p:anim>
                                    <p:anim calcmode="lin" valueType="num">
                                      <p:cBhvr>
                                        <p:cTn id="17" dur="500" fill="hold"/>
                                        <p:tgtEl>
                                          <p:spTgt spid="14"/>
                                        </p:tgtEl>
                                        <p:attrNameLst>
                                          <p:attrName>ppt_h</p:attrName>
                                        </p:attrNameLst>
                                      </p:cBhvr>
                                      <p:tavLst>
                                        <p:tav tm="0">
                                          <p:val>
                                            <p:fltVal val="0"/>
                                          </p:val>
                                        </p:tav>
                                        <p:tav tm="100000">
                                          <p:val>
                                            <p:strVal val="#ppt_h"/>
                                          </p:val>
                                        </p:tav>
                                      </p:tavLst>
                                    </p:anim>
                                    <p:animEffect transition="in" filter="fade">
                                      <p:cBhvr>
                                        <p:cTn id="18" dur="500"/>
                                        <p:tgtEl>
                                          <p:spTgt spid="14"/>
                                        </p:tgtEl>
                                      </p:cBhvr>
                                    </p:animEffect>
                                  </p:childTnLst>
                                </p:cTn>
                              </p:par>
                            </p:childTnLst>
                          </p:cTn>
                        </p:par>
                        <p:par>
                          <p:cTn id="19" fill="hold">
                            <p:stCondLst>
                              <p:cond delay="1500"/>
                            </p:stCondLst>
                            <p:childTnLst>
                              <p:par>
                                <p:cTn id="20" presetID="2" presetClass="entr" presetSubtype="2" fill="hold" nodeType="afterEffect">
                                  <p:stCondLst>
                                    <p:cond delay="0"/>
                                  </p:stCondLst>
                                  <p:childTnLst>
                                    <p:set>
                                      <p:cBhvr>
                                        <p:cTn id="21" dur="1" fill="hold">
                                          <p:stCondLst>
                                            <p:cond delay="0"/>
                                          </p:stCondLst>
                                        </p:cTn>
                                        <p:tgtEl>
                                          <p:spTgt spid="11"/>
                                        </p:tgtEl>
                                        <p:attrNameLst>
                                          <p:attrName>style.visibility</p:attrName>
                                        </p:attrNameLst>
                                      </p:cBhvr>
                                      <p:to>
                                        <p:strVal val="visible"/>
                                      </p:to>
                                    </p:set>
                                    <p:anim calcmode="lin" valueType="num">
                                      <p:cBhvr additive="base">
                                        <p:cTn id="22" dur="500" fill="hold"/>
                                        <p:tgtEl>
                                          <p:spTgt spid="11"/>
                                        </p:tgtEl>
                                        <p:attrNameLst>
                                          <p:attrName>ppt_x</p:attrName>
                                        </p:attrNameLst>
                                      </p:cBhvr>
                                      <p:tavLst>
                                        <p:tav tm="0">
                                          <p:val>
                                            <p:strVal val="1+#ppt_w/2"/>
                                          </p:val>
                                        </p:tav>
                                        <p:tav tm="100000">
                                          <p:val>
                                            <p:strVal val="#ppt_x"/>
                                          </p:val>
                                        </p:tav>
                                      </p:tavLst>
                                    </p:anim>
                                    <p:anim calcmode="lin" valueType="num">
                                      <p:cBhvr additive="base">
                                        <p:cTn id="23" dur="500" fill="hold"/>
                                        <p:tgtEl>
                                          <p:spTgt spid="11"/>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2" presetClass="entr" presetSubtype="1" fill="hold" grpId="0" nodeType="after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wipe(up)">
                                      <p:cBhvr>
                                        <p:cTn id="27" dur="500"/>
                                        <p:tgtEl>
                                          <p:spTgt spid="10"/>
                                        </p:tgtEl>
                                      </p:cBhvr>
                                    </p:animEffect>
                                  </p:childTnLst>
                                </p:cTn>
                              </p:par>
                            </p:childTnLst>
                          </p:cTn>
                        </p:par>
                        <p:par>
                          <p:cTn id="28" fill="hold">
                            <p:stCondLst>
                              <p:cond delay="2500"/>
                            </p:stCondLst>
                            <p:childTnLst>
                              <p:par>
                                <p:cTn id="29" presetID="53" presetClass="entr" presetSubtype="16" fill="hold" grpId="0" nodeType="afterEffect">
                                  <p:stCondLst>
                                    <p:cond delay="0"/>
                                  </p:stCondLst>
                                  <p:childTnLst>
                                    <p:set>
                                      <p:cBhvr>
                                        <p:cTn id="30" dur="1" fill="hold">
                                          <p:stCondLst>
                                            <p:cond delay="0"/>
                                          </p:stCondLst>
                                        </p:cTn>
                                        <p:tgtEl>
                                          <p:spTgt spid="15"/>
                                        </p:tgtEl>
                                        <p:attrNameLst>
                                          <p:attrName>style.visibility</p:attrName>
                                        </p:attrNameLst>
                                      </p:cBhvr>
                                      <p:to>
                                        <p:strVal val="visible"/>
                                      </p:to>
                                    </p:set>
                                    <p:anim calcmode="lin" valueType="num">
                                      <p:cBhvr>
                                        <p:cTn id="31" dur="500" fill="hold"/>
                                        <p:tgtEl>
                                          <p:spTgt spid="15"/>
                                        </p:tgtEl>
                                        <p:attrNameLst>
                                          <p:attrName>ppt_w</p:attrName>
                                        </p:attrNameLst>
                                      </p:cBhvr>
                                      <p:tavLst>
                                        <p:tav tm="0">
                                          <p:val>
                                            <p:fltVal val="0"/>
                                          </p:val>
                                        </p:tav>
                                        <p:tav tm="100000">
                                          <p:val>
                                            <p:strVal val="#ppt_w"/>
                                          </p:val>
                                        </p:tav>
                                      </p:tavLst>
                                    </p:anim>
                                    <p:anim calcmode="lin" valueType="num">
                                      <p:cBhvr>
                                        <p:cTn id="32" dur="500" fill="hold"/>
                                        <p:tgtEl>
                                          <p:spTgt spid="15"/>
                                        </p:tgtEl>
                                        <p:attrNameLst>
                                          <p:attrName>ppt_h</p:attrName>
                                        </p:attrNameLst>
                                      </p:cBhvr>
                                      <p:tavLst>
                                        <p:tav tm="0">
                                          <p:val>
                                            <p:fltVal val="0"/>
                                          </p:val>
                                        </p:tav>
                                        <p:tav tm="100000">
                                          <p:val>
                                            <p:strVal val="#ppt_h"/>
                                          </p:val>
                                        </p:tav>
                                      </p:tavLst>
                                    </p:anim>
                                    <p:animEffect transition="in" filter="fade">
                                      <p:cBhvr>
                                        <p:cTn id="33" dur="500"/>
                                        <p:tgtEl>
                                          <p:spTgt spid="15"/>
                                        </p:tgtEl>
                                      </p:cBhvr>
                                    </p:animEffect>
                                  </p:childTnLst>
                                </p:cTn>
                              </p:par>
                            </p:childTnLst>
                          </p:cTn>
                        </p:par>
                        <p:par>
                          <p:cTn id="34" fill="hold">
                            <p:stCondLst>
                              <p:cond delay="3000"/>
                            </p:stCondLst>
                            <p:childTnLst>
                              <p:par>
                                <p:cTn id="35" presetID="2" presetClass="entr" presetSubtype="2" fill="hold"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additive="base">
                                        <p:cTn id="37" dur="500" fill="hold"/>
                                        <p:tgtEl>
                                          <p:spTgt spid="13"/>
                                        </p:tgtEl>
                                        <p:attrNameLst>
                                          <p:attrName>ppt_x</p:attrName>
                                        </p:attrNameLst>
                                      </p:cBhvr>
                                      <p:tavLst>
                                        <p:tav tm="0">
                                          <p:val>
                                            <p:strVal val="1+#ppt_w/2"/>
                                          </p:val>
                                        </p:tav>
                                        <p:tav tm="100000">
                                          <p:val>
                                            <p:strVal val="#ppt_x"/>
                                          </p:val>
                                        </p:tav>
                                      </p:tavLst>
                                    </p:anim>
                                    <p:anim calcmode="lin" valueType="num">
                                      <p:cBhvr additive="base">
                                        <p:cTn id="38" dur="500" fill="hold"/>
                                        <p:tgtEl>
                                          <p:spTgt spid="13"/>
                                        </p:tgtEl>
                                        <p:attrNameLst>
                                          <p:attrName>ppt_y</p:attrName>
                                        </p:attrNameLst>
                                      </p:cBhvr>
                                      <p:tavLst>
                                        <p:tav tm="0">
                                          <p:val>
                                            <p:strVal val="#ppt_y"/>
                                          </p:val>
                                        </p:tav>
                                        <p:tav tm="100000">
                                          <p:val>
                                            <p:strVal val="#ppt_y"/>
                                          </p:val>
                                        </p:tav>
                                      </p:tavLst>
                                    </p:anim>
                                  </p:childTnLst>
                                </p:cTn>
                              </p:par>
                            </p:childTnLst>
                          </p:cTn>
                        </p:par>
                        <p:par>
                          <p:cTn id="39" fill="hold">
                            <p:stCondLst>
                              <p:cond delay="3500"/>
                            </p:stCondLst>
                            <p:childTnLst>
                              <p:par>
                                <p:cTn id="40" presetID="22" presetClass="entr" presetSubtype="1" fill="hold" grpId="0" nodeType="afterEffect">
                                  <p:stCondLst>
                                    <p:cond delay="0"/>
                                  </p:stCondLst>
                                  <p:childTnLst>
                                    <p:set>
                                      <p:cBhvr>
                                        <p:cTn id="41" dur="1" fill="hold">
                                          <p:stCondLst>
                                            <p:cond delay="0"/>
                                          </p:stCondLst>
                                        </p:cTn>
                                        <p:tgtEl>
                                          <p:spTgt spid="12"/>
                                        </p:tgtEl>
                                        <p:attrNameLst>
                                          <p:attrName>style.visibility</p:attrName>
                                        </p:attrNameLst>
                                      </p:cBhvr>
                                      <p:to>
                                        <p:strVal val="visible"/>
                                      </p:to>
                                    </p:set>
                                    <p:animEffect transition="in" filter="wipe(up)">
                                      <p:cBhvr>
                                        <p:cTn id="42" dur="500"/>
                                        <p:tgtEl>
                                          <p:spTgt spid="12"/>
                                        </p:tgtEl>
                                      </p:cBhvr>
                                    </p:animEffect>
                                  </p:childTnLst>
                                </p:cTn>
                              </p:par>
                            </p:childTnLst>
                          </p:cTn>
                        </p:par>
                        <p:par>
                          <p:cTn id="43" fill="hold">
                            <p:stCondLst>
                              <p:cond delay="4000"/>
                            </p:stCondLst>
                            <p:childTnLst>
                              <p:par>
                                <p:cTn id="44" presetID="53" presetClass="entr" presetSubtype="16" fill="hold" grpId="0" nodeType="afterEffect">
                                  <p:stCondLst>
                                    <p:cond delay="0"/>
                                  </p:stCondLst>
                                  <p:childTnLst>
                                    <p:set>
                                      <p:cBhvr>
                                        <p:cTn id="45" dur="1" fill="hold">
                                          <p:stCondLst>
                                            <p:cond delay="0"/>
                                          </p:stCondLst>
                                        </p:cTn>
                                        <p:tgtEl>
                                          <p:spTgt spid="16"/>
                                        </p:tgtEl>
                                        <p:attrNameLst>
                                          <p:attrName>style.visibility</p:attrName>
                                        </p:attrNameLst>
                                      </p:cBhvr>
                                      <p:to>
                                        <p:strVal val="visible"/>
                                      </p:to>
                                    </p:set>
                                    <p:anim calcmode="lin" valueType="num">
                                      <p:cBhvr>
                                        <p:cTn id="46" dur="500" fill="hold"/>
                                        <p:tgtEl>
                                          <p:spTgt spid="16"/>
                                        </p:tgtEl>
                                        <p:attrNameLst>
                                          <p:attrName>ppt_w</p:attrName>
                                        </p:attrNameLst>
                                      </p:cBhvr>
                                      <p:tavLst>
                                        <p:tav tm="0">
                                          <p:val>
                                            <p:fltVal val="0"/>
                                          </p:val>
                                        </p:tav>
                                        <p:tav tm="100000">
                                          <p:val>
                                            <p:strVal val="#ppt_w"/>
                                          </p:val>
                                        </p:tav>
                                      </p:tavLst>
                                    </p:anim>
                                    <p:anim calcmode="lin" valueType="num">
                                      <p:cBhvr>
                                        <p:cTn id="47" dur="500" fill="hold"/>
                                        <p:tgtEl>
                                          <p:spTgt spid="16"/>
                                        </p:tgtEl>
                                        <p:attrNameLst>
                                          <p:attrName>ppt_h</p:attrName>
                                        </p:attrNameLst>
                                      </p:cBhvr>
                                      <p:tavLst>
                                        <p:tav tm="0">
                                          <p:val>
                                            <p:fltVal val="0"/>
                                          </p:val>
                                        </p:tav>
                                        <p:tav tm="100000">
                                          <p:val>
                                            <p:strVal val="#ppt_h"/>
                                          </p:val>
                                        </p:tav>
                                      </p:tavLst>
                                    </p:anim>
                                    <p:animEffect transition="in" filter="fade">
                                      <p:cBhvr>
                                        <p:cTn id="48"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P spid="12" grpId="0" animBg="1"/>
      <p:bldP spid="14" grpId="0"/>
      <p:bldP spid="15" grpId="0"/>
      <p:bldP spid="1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30"/>
          <p:cNvGrpSpPr/>
          <p:nvPr/>
        </p:nvGrpSpPr>
        <p:grpSpPr>
          <a:xfrm>
            <a:off x="4048782" y="868081"/>
            <a:ext cx="3898593" cy="778560"/>
            <a:chOff x="4048782" y="868081"/>
            <a:chExt cx="3898593" cy="778560"/>
          </a:xfrm>
        </p:grpSpPr>
        <p:sp>
          <p:nvSpPr>
            <p:cNvPr id="4" name="Freeform: Shape 36"/>
            <p:cNvSpPr/>
            <p:nvPr/>
          </p:nvSpPr>
          <p:spPr>
            <a:xfrm>
              <a:off x="4048782" y="868081"/>
              <a:ext cx="1439394" cy="778560"/>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1"/>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 name="Group 8"/>
            <p:cNvGrpSpPr/>
            <p:nvPr/>
          </p:nvGrpSpPr>
          <p:grpSpPr>
            <a:xfrm>
              <a:off x="5674603" y="970582"/>
              <a:ext cx="2272772" cy="573557"/>
              <a:chOff x="8268606" y="3017352"/>
              <a:chExt cx="3555718" cy="897321"/>
            </a:xfrm>
          </p:grpSpPr>
          <p:sp>
            <p:nvSpPr>
              <p:cNvPr id="24" name="TextBox 9"/>
              <p:cNvSpPr txBox="1"/>
              <p:nvPr/>
            </p:nvSpPr>
            <p:spPr>
              <a:xfrm>
                <a:off x="8268606" y="3325117"/>
                <a:ext cx="3555718" cy="589556"/>
              </a:xfrm>
              <a:prstGeom prst="rect">
                <a:avLst/>
              </a:prstGeom>
              <a:noFill/>
            </p:spPr>
            <p:txBody>
              <a:bodyPr wrap="square" lIns="72000" tIns="0" rIns="72000" bIns="0" anchor="ctr" anchorCtr="0">
                <a:normAutofit lnSpcReduction="10000"/>
              </a:bodyPr>
              <a:lstStyle/>
              <a:p>
                <a:pPr defTabSz="913765">
                  <a:lnSpc>
                    <a:spcPct val="120000"/>
                  </a:lnSpc>
                  <a:defRPr/>
                </a:pPr>
                <a:r>
                  <a:rPr lang="zh-CN" altLang="en-US" sz="1050" dirty="0">
                    <a:solidFill>
                      <a:schemeClr val="bg1">
                        <a:lumMod val="50000"/>
                      </a:schemeClr>
                    </a:solidFill>
                  </a:rPr>
                  <a:t>此部分内容作为文字排版占位显示</a:t>
                </a:r>
                <a:br>
                  <a:rPr lang="zh-CN" altLang="en-US" sz="1050" dirty="0">
                    <a:solidFill>
                      <a:schemeClr val="bg1">
                        <a:lumMod val="50000"/>
                      </a:schemeClr>
                    </a:solidFill>
                  </a:rPr>
                </a:br>
                <a:r>
                  <a:rPr lang="zh-CN" altLang="en-US" sz="1050" dirty="0">
                    <a:solidFill>
                      <a:schemeClr val="bg1">
                        <a:lumMod val="50000"/>
                      </a:schemeClr>
                    </a:solidFill>
                  </a:rPr>
                  <a:t>（建议使用主题字体）</a:t>
                </a:r>
              </a:p>
            </p:txBody>
          </p:sp>
          <p:sp>
            <p:nvSpPr>
              <p:cNvPr id="25" name="Rectangle 10"/>
              <p:cNvSpPr/>
              <p:nvPr/>
            </p:nvSpPr>
            <p:spPr>
              <a:xfrm>
                <a:off x="8268607" y="3017352"/>
                <a:ext cx="2457329" cy="246221"/>
              </a:xfrm>
              <a:prstGeom prst="rect">
                <a:avLst/>
              </a:prstGeom>
            </p:spPr>
            <p:txBody>
              <a:bodyPr wrap="none" lIns="72000" tIns="0" rIns="72000" bIns="0">
                <a:normAutofit fontScale="62500" lnSpcReduction="20000"/>
              </a:bodyPr>
              <a:lstStyle/>
              <a:p>
                <a:pPr lvl="0" defTabSz="913765">
                  <a:defRPr/>
                </a:pPr>
                <a:r>
                  <a:rPr lang="zh-CN" altLang="en-US" b="1" dirty="0">
                    <a:solidFill>
                      <a:schemeClr val="bg1">
                        <a:lumMod val="50000"/>
                      </a:schemeClr>
                    </a:solidFill>
                  </a:rPr>
                  <a:t>标题文本预设</a:t>
                </a:r>
              </a:p>
            </p:txBody>
          </p:sp>
        </p:grpSp>
        <p:sp>
          <p:nvSpPr>
            <p:cNvPr id="13" name="Freeform: Shape 19"/>
            <p:cNvSpPr/>
            <p:nvPr/>
          </p:nvSpPr>
          <p:spPr bwMode="auto">
            <a:xfrm>
              <a:off x="4320655" y="1126797"/>
              <a:ext cx="278524" cy="228923"/>
            </a:xfrm>
            <a:custGeom>
              <a:avLst/>
              <a:gdLst>
                <a:gd name="T0" fmla="*/ 285 w 293"/>
                <a:gd name="T1" fmla="*/ 32 h 238"/>
                <a:gd name="T2" fmla="*/ 259 w 293"/>
                <a:gd name="T3" fmla="*/ 38 h 238"/>
                <a:gd name="T4" fmla="*/ 275 w 293"/>
                <a:gd name="T5" fmla="*/ 24 h 238"/>
                <a:gd name="T6" fmla="*/ 285 w 293"/>
                <a:gd name="T7" fmla="*/ 4 h 238"/>
                <a:gd name="T8" fmla="*/ 257 w 293"/>
                <a:gd name="T9" fmla="*/ 16 h 238"/>
                <a:gd name="T10" fmla="*/ 237 w 293"/>
                <a:gd name="T11" fmla="*/ 11 h 238"/>
                <a:gd name="T12" fmla="*/ 216 w 293"/>
                <a:gd name="T13" fmla="*/ 1 h 238"/>
                <a:gd name="T14" fmla="*/ 203 w 293"/>
                <a:gd name="T15" fmla="*/ 0 h 238"/>
                <a:gd name="T16" fmla="*/ 179 w 293"/>
                <a:gd name="T17" fmla="*/ 5 h 238"/>
                <a:gd name="T18" fmla="*/ 154 w 293"/>
                <a:gd name="T19" fmla="*/ 27 h 238"/>
                <a:gd name="T20" fmla="*/ 143 w 293"/>
                <a:gd name="T21" fmla="*/ 54 h 238"/>
                <a:gd name="T22" fmla="*/ 143 w 293"/>
                <a:gd name="T23" fmla="*/ 67 h 238"/>
                <a:gd name="T24" fmla="*/ 126 w 293"/>
                <a:gd name="T25" fmla="*/ 72 h 238"/>
                <a:gd name="T26" fmla="*/ 75 w 293"/>
                <a:gd name="T27" fmla="*/ 55 h 238"/>
                <a:gd name="T28" fmla="*/ 33 w 293"/>
                <a:gd name="T29" fmla="*/ 24 h 238"/>
                <a:gd name="T30" fmla="*/ 17 w 293"/>
                <a:gd name="T31" fmla="*/ 17 h 238"/>
                <a:gd name="T32" fmla="*/ 12 w 293"/>
                <a:gd name="T33" fmla="*/ 41 h 238"/>
                <a:gd name="T34" fmla="*/ 14 w 293"/>
                <a:gd name="T35" fmla="*/ 57 h 238"/>
                <a:gd name="T36" fmla="*/ 23 w 293"/>
                <a:gd name="T37" fmla="*/ 76 h 238"/>
                <a:gd name="T38" fmla="*/ 39 w 293"/>
                <a:gd name="T39" fmla="*/ 91 h 238"/>
                <a:gd name="T40" fmla="*/ 25 w 293"/>
                <a:gd name="T41" fmla="*/ 89 h 238"/>
                <a:gd name="T42" fmla="*/ 12 w 293"/>
                <a:gd name="T43" fmla="*/ 84 h 238"/>
                <a:gd name="T44" fmla="*/ 13 w 293"/>
                <a:gd name="T45" fmla="*/ 95 h 238"/>
                <a:gd name="T46" fmla="*/ 25 w 293"/>
                <a:gd name="T47" fmla="*/ 123 h 238"/>
                <a:gd name="T48" fmla="*/ 50 w 293"/>
                <a:gd name="T49" fmla="*/ 140 h 238"/>
                <a:gd name="T50" fmla="*/ 52 w 293"/>
                <a:gd name="T51" fmla="*/ 145 h 238"/>
                <a:gd name="T52" fmla="*/ 33 w 293"/>
                <a:gd name="T53" fmla="*/ 145 h 238"/>
                <a:gd name="T54" fmla="*/ 41 w 293"/>
                <a:gd name="T55" fmla="*/ 161 h 238"/>
                <a:gd name="T56" fmla="*/ 62 w 293"/>
                <a:gd name="T57" fmla="*/ 179 h 238"/>
                <a:gd name="T58" fmla="*/ 89 w 293"/>
                <a:gd name="T59" fmla="*/ 186 h 238"/>
                <a:gd name="T60" fmla="*/ 73 w 293"/>
                <a:gd name="T61" fmla="*/ 197 h 238"/>
                <a:gd name="T62" fmla="*/ 45 w 293"/>
                <a:gd name="T63" fmla="*/ 208 h 238"/>
                <a:gd name="T64" fmla="*/ 14 w 293"/>
                <a:gd name="T65" fmla="*/ 212 h 238"/>
                <a:gd name="T66" fmla="*/ 0 w 293"/>
                <a:gd name="T67" fmla="*/ 211 h 238"/>
                <a:gd name="T68" fmla="*/ 32 w 293"/>
                <a:gd name="T69" fmla="*/ 227 h 238"/>
                <a:gd name="T70" fmla="*/ 68 w 293"/>
                <a:gd name="T71" fmla="*/ 237 h 238"/>
                <a:gd name="T72" fmla="*/ 93 w 293"/>
                <a:gd name="T73" fmla="*/ 238 h 238"/>
                <a:gd name="T74" fmla="*/ 149 w 293"/>
                <a:gd name="T75" fmla="*/ 229 h 238"/>
                <a:gd name="T76" fmla="*/ 195 w 293"/>
                <a:gd name="T77" fmla="*/ 205 h 238"/>
                <a:gd name="T78" fmla="*/ 229 w 293"/>
                <a:gd name="T79" fmla="*/ 169 h 238"/>
                <a:gd name="T80" fmla="*/ 252 w 293"/>
                <a:gd name="T81" fmla="*/ 127 h 238"/>
                <a:gd name="T82" fmla="*/ 262 w 293"/>
                <a:gd name="T83" fmla="*/ 82 h 238"/>
                <a:gd name="T84" fmla="*/ 263 w 293"/>
                <a:gd name="T85" fmla="*/ 59 h 238"/>
                <a:gd name="T86" fmla="*/ 280 w 293"/>
                <a:gd name="T87" fmla="*/ 45 h 238"/>
                <a:gd name="T88" fmla="*/ 293 w 293"/>
                <a:gd name="T89" fmla="*/ 28 h 2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293" h="238">
                  <a:moveTo>
                    <a:pt x="293" y="28"/>
                  </a:moveTo>
                  <a:lnTo>
                    <a:pt x="293" y="28"/>
                  </a:lnTo>
                  <a:lnTo>
                    <a:pt x="285" y="32"/>
                  </a:lnTo>
                  <a:lnTo>
                    <a:pt x="277" y="34"/>
                  </a:lnTo>
                  <a:lnTo>
                    <a:pt x="267" y="36"/>
                  </a:lnTo>
                  <a:lnTo>
                    <a:pt x="259" y="38"/>
                  </a:lnTo>
                  <a:lnTo>
                    <a:pt x="259" y="38"/>
                  </a:lnTo>
                  <a:lnTo>
                    <a:pt x="267" y="31"/>
                  </a:lnTo>
                  <a:lnTo>
                    <a:pt x="275" y="24"/>
                  </a:lnTo>
                  <a:lnTo>
                    <a:pt x="281" y="14"/>
                  </a:lnTo>
                  <a:lnTo>
                    <a:pt x="285" y="4"/>
                  </a:lnTo>
                  <a:lnTo>
                    <a:pt x="285" y="4"/>
                  </a:lnTo>
                  <a:lnTo>
                    <a:pt x="277" y="9"/>
                  </a:lnTo>
                  <a:lnTo>
                    <a:pt x="266" y="13"/>
                  </a:lnTo>
                  <a:lnTo>
                    <a:pt x="257" y="16"/>
                  </a:lnTo>
                  <a:lnTo>
                    <a:pt x="247" y="18"/>
                  </a:lnTo>
                  <a:lnTo>
                    <a:pt x="247" y="18"/>
                  </a:lnTo>
                  <a:lnTo>
                    <a:pt x="237" y="11"/>
                  </a:lnTo>
                  <a:lnTo>
                    <a:pt x="227" y="5"/>
                  </a:lnTo>
                  <a:lnTo>
                    <a:pt x="222" y="3"/>
                  </a:lnTo>
                  <a:lnTo>
                    <a:pt x="216" y="1"/>
                  </a:lnTo>
                  <a:lnTo>
                    <a:pt x="209" y="0"/>
                  </a:lnTo>
                  <a:lnTo>
                    <a:pt x="203" y="0"/>
                  </a:lnTo>
                  <a:lnTo>
                    <a:pt x="203" y="0"/>
                  </a:lnTo>
                  <a:lnTo>
                    <a:pt x="197" y="0"/>
                  </a:lnTo>
                  <a:lnTo>
                    <a:pt x="191" y="1"/>
                  </a:lnTo>
                  <a:lnTo>
                    <a:pt x="179" y="5"/>
                  </a:lnTo>
                  <a:lnTo>
                    <a:pt x="169" y="10"/>
                  </a:lnTo>
                  <a:lnTo>
                    <a:pt x="161" y="17"/>
                  </a:lnTo>
                  <a:lnTo>
                    <a:pt x="154" y="27"/>
                  </a:lnTo>
                  <a:lnTo>
                    <a:pt x="147" y="37"/>
                  </a:lnTo>
                  <a:lnTo>
                    <a:pt x="144" y="48"/>
                  </a:lnTo>
                  <a:lnTo>
                    <a:pt x="143" y="54"/>
                  </a:lnTo>
                  <a:lnTo>
                    <a:pt x="143" y="60"/>
                  </a:lnTo>
                  <a:lnTo>
                    <a:pt x="143" y="60"/>
                  </a:lnTo>
                  <a:lnTo>
                    <a:pt x="143" y="67"/>
                  </a:lnTo>
                  <a:lnTo>
                    <a:pt x="144" y="74"/>
                  </a:lnTo>
                  <a:lnTo>
                    <a:pt x="144" y="74"/>
                  </a:lnTo>
                  <a:lnTo>
                    <a:pt x="126" y="72"/>
                  </a:lnTo>
                  <a:lnTo>
                    <a:pt x="108" y="68"/>
                  </a:lnTo>
                  <a:lnTo>
                    <a:pt x="92" y="63"/>
                  </a:lnTo>
                  <a:lnTo>
                    <a:pt x="75" y="55"/>
                  </a:lnTo>
                  <a:lnTo>
                    <a:pt x="59" y="46"/>
                  </a:lnTo>
                  <a:lnTo>
                    <a:pt x="45" y="36"/>
                  </a:lnTo>
                  <a:lnTo>
                    <a:pt x="33" y="24"/>
                  </a:lnTo>
                  <a:lnTo>
                    <a:pt x="20" y="11"/>
                  </a:lnTo>
                  <a:lnTo>
                    <a:pt x="20" y="11"/>
                  </a:lnTo>
                  <a:lnTo>
                    <a:pt x="17" y="17"/>
                  </a:lnTo>
                  <a:lnTo>
                    <a:pt x="15" y="26"/>
                  </a:lnTo>
                  <a:lnTo>
                    <a:pt x="13" y="33"/>
                  </a:lnTo>
                  <a:lnTo>
                    <a:pt x="12" y="41"/>
                  </a:lnTo>
                  <a:lnTo>
                    <a:pt x="12" y="41"/>
                  </a:lnTo>
                  <a:lnTo>
                    <a:pt x="13" y="48"/>
                  </a:lnTo>
                  <a:lnTo>
                    <a:pt x="14" y="57"/>
                  </a:lnTo>
                  <a:lnTo>
                    <a:pt x="17" y="63"/>
                  </a:lnTo>
                  <a:lnTo>
                    <a:pt x="20" y="70"/>
                  </a:lnTo>
                  <a:lnTo>
                    <a:pt x="23" y="76"/>
                  </a:lnTo>
                  <a:lnTo>
                    <a:pt x="28" y="81"/>
                  </a:lnTo>
                  <a:lnTo>
                    <a:pt x="34" y="87"/>
                  </a:lnTo>
                  <a:lnTo>
                    <a:pt x="39" y="91"/>
                  </a:lnTo>
                  <a:lnTo>
                    <a:pt x="39" y="91"/>
                  </a:lnTo>
                  <a:lnTo>
                    <a:pt x="32" y="91"/>
                  </a:lnTo>
                  <a:lnTo>
                    <a:pt x="25" y="89"/>
                  </a:lnTo>
                  <a:lnTo>
                    <a:pt x="18" y="87"/>
                  </a:lnTo>
                  <a:lnTo>
                    <a:pt x="12" y="84"/>
                  </a:lnTo>
                  <a:lnTo>
                    <a:pt x="12" y="84"/>
                  </a:lnTo>
                  <a:lnTo>
                    <a:pt x="12" y="85"/>
                  </a:lnTo>
                  <a:lnTo>
                    <a:pt x="12" y="85"/>
                  </a:lnTo>
                  <a:lnTo>
                    <a:pt x="13" y="95"/>
                  </a:lnTo>
                  <a:lnTo>
                    <a:pt x="16" y="105"/>
                  </a:lnTo>
                  <a:lnTo>
                    <a:pt x="20" y="115"/>
                  </a:lnTo>
                  <a:lnTo>
                    <a:pt x="25" y="123"/>
                  </a:lnTo>
                  <a:lnTo>
                    <a:pt x="33" y="130"/>
                  </a:lnTo>
                  <a:lnTo>
                    <a:pt x="41" y="136"/>
                  </a:lnTo>
                  <a:lnTo>
                    <a:pt x="50" y="140"/>
                  </a:lnTo>
                  <a:lnTo>
                    <a:pt x="60" y="143"/>
                  </a:lnTo>
                  <a:lnTo>
                    <a:pt x="60" y="143"/>
                  </a:lnTo>
                  <a:lnTo>
                    <a:pt x="52" y="145"/>
                  </a:lnTo>
                  <a:lnTo>
                    <a:pt x="44" y="146"/>
                  </a:lnTo>
                  <a:lnTo>
                    <a:pt x="44" y="146"/>
                  </a:lnTo>
                  <a:lnTo>
                    <a:pt x="33" y="145"/>
                  </a:lnTo>
                  <a:lnTo>
                    <a:pt x="33" y="145"/>
                  </a:lnTo>
                  <a:lnTo>
                    <a:pt x="37" y="153"/>
                  </a:lnTo>
                  <a:lnTo>
                    <a:pt x="41" y="161"/>
                  </a:lnTo>
                  <a:lnTo>
                    <a:pt x="47" y="168"/>
                  </a:lnTo>
                  <a:lnTo>
                    <a:pt x="54" y="175"/>
                  </a:lnTo>
                  <a:lnTo>
                    <a:pt x="62" y="179"/>
                  </a:lnTo>
                  <a:lnTo>
                    <a:pt x="71" y="183"/>
                  </a:lnTo>
                  <a:lnTo>
                    <a:pt x="79" y="185"/>
                  </a:lnTo>
                  <a:lnTo>
                    <a:pt x="89" y="186"/>
                  </a:lnTo>
                  <a:lnTo>
                    <a:pt x="89" y="186"/>
                  </a:lnTo>
                  <a:lnTo>
                    <a:pt x="81" y="192"/>
                  </a:lnTo>
                  <a:lnTo>
                    <a:pt x="73" y="197"/>
                  </a:lnTo>
                  <a:lnTo>
                    <a:pt x="64" y="201"/>
                  </a:lnTo>
                  <a:lnTo>
                    <a:pt x="54" y="206"/>
                  </a:lnTo>
                  <a:lnTo>
                    <a:pt x="45" y="208"/>
                  </a:lnTo>
                  <a:lnTo>
                    <a:pt x="35" y="210"/>
                  </a:lnTo>
                  <a:lnTo>
                    <a:pt x="25" y="212"/>
                  </a:lnTo>
                  <a:lnTo>
                    <a:pt x="14" y="212"/>
                  </a:lnTo>
                  <a:lnTo>
                    <a:pt x="14" y="212"/>
                  </a:lnTo>
                  <a:lnTo>
                    <a:pt x="0" y="211"/>
                  </a:lnTo>
                  <a:lnTo>
                    <a:pt x="0" y="211"/>
                  </a:lnTo>
                  <a:lnTo>
                    <a:pt x="10" y="217"/>
                  </a:lnTo>
                  <a:lnTo>
                    <a:pt x="21" y="222"/>
                  </a:lnTo>
                  <a:lnTo>
                    <a:pt x="32" y="227"/>
                  </a:lnTo>
                  <a:lnTo>
                    <a:pt x="44" y="231"/>
                  </a:lnTo>
                  <a:lnTo>
                    <a:pt x="55" y="235"/>
                  </a:lnTo>
                  <a:lnTo>
                    <a:pt x="68" y="237"/>
                  </a:lnTo>
                  <a:lnTo>
                    <a:pt x="80" y="238"/>
                  </a:lnTo>
                  <a:lnTo>
                    <a:pt x="93" y="238"/>
                  </a:lnTo>
                  <a:lnTo>
                    <a:pt x="93" y="238"/>
                  </a:lnTo>
                  <a:lnTo>
                    <a:pt x="112" y="237"/>
                  </a:lnTo>
                  <a:lnTo>
                    <a:pt x="132" y="233"/>
                  </a:lnTo>
                  <a:lnTo>
                    <a:pt x="149" y="229"/>
                  </a:lnTo>
                  <a:lnTo>
                    <a:pt x="166" y="222"/>
                  </a:lnTo>
                  <a:lnTo>
                    <a:pt x="180" y="215"/>
                  </a:lnTo>
                  <a:lnTo>
                    <a:pt x="195" y="205"/>
                  </a:lnTo>
                  <a:lnTo>
                    <a:pt x="207" y="194"/>
                  </a:lnTo>
                  <a:lnTo>
                    <a:pt x="220" y="183"/>
                  </a:lnTo>
                  <a:lnTo>
                    <a:pt x="229" y="169"/>
                  </a:lnTo>
                  <a:lnTo>
                    <a:pt x="238" y="156"/>
                  </a:lnTo>
                  <a:lnTo>
                    <a:pt x="246" y="141"/>
                  </a:lnTo>
                  <a:lnTo>
                    <a:pt x="252" y="127"/>
                  </a:lnTo>
                  <a:lnTo>
                    <a:pt x="257" y="112"/>
                  </a:lnTo>
                  <a:lnTo>
                    <a:pt x="260" y="97"/>
                  </a:lnTo>
                  <a:lnTo>
                    <a:pt x="262" y="82"/>
                  </a:lnTo>
                  <a:lnTo>
                    <a:pt x="263" y="67"/>
                  </a:lnTo>
                  <a:lnTo>
                    <a:pt x="263" y="67"/>
                  </a:lnTo>
                  <a:lnTo>
                    <a:pt x="263" y="59"/>
                  </a:lnTo>
                  <a:lnTo>
                    <a:pt x="263" y="59"/>
                  </a:lnTo>
                  <a:lnTo>
                    <a:pt x="271" y="52"/>
                  </a:lnTo>
                  <a:lnTo>
                    <a:pt x="280" y="45"/>
                  </a:lnTo>
                  <a:lnTo>
                    <a:pt x="287" y="37"/>
                  </a:lnTo>
                  <a:lnTo>
                    <a:pt x="293" y="28"/>
                  </a:lnTo>
                  <a:lnTo>
                    <a:pt x="293" y="28"/>
                  </a:lnTo>
                  <a:close/>
                </a:path>
              </a:pathLst>
            </a:custGeom>
            <a:solidFill>
              <a:schemeClr val="bg1"/>
            </a:solidFill>
            <a:ln>
              <a:noFill/>
            </a:ln>
          </p:spPr>
          <p:txBody>
            <a:bodyPr anchor="ctr"/>
            <a:lstStyle/>
            <a:p>
              <a:pPr algn="ctr"/>
              <a:endParaRPr/>
            </a:p>
          </p:txBody>
        </p:sp>
        <p:sp>
          <p:nvSpPr>
            <p:cNvPr id="16" name="Rectangle 2"/>
            <p:cNvSpPr/>
            <p:nvPr/>
          </p:nvSpPr>
          <p:spPr>
            <a:xfrm>
              <a:off x="5147584" y="1109815"/>
              <a:ext cx="267141" cy="346249"/>
            </a:xfrm>
            <a:prstGeom prst="rect">
              <a:avLst/>
            </a:prstGeom>
          </p:spPr>
          <p:txBody>
            <a:bodyPr wrap="none">
              <a:normAutofit fontScale="85000" lnSpcReduction="20000"/>
            </a:bodyPr>
            <a:lstStyle/>
            <a:p>
              <a:pPr algn="ctr"/>
              <a:r>
                <a:rPr lang="en-US" altLang="zh-CN" sz="2400" b="1">
                  <a:solidFill>
                    <a:schemeClr val="bg1"/>
                  </a:solidFill>
                </a:rPr>
                <a:t>1</a:t>
              </a:r>
            </a:p>
          </p:txBody>
        </p:sp>
      </p:grpSp>
      <p:grpSp>
        <p:nvGrpSpPr>
          <p:cNvPr id="8" name="组合 28"/>
          <p:cNvGrpSpPr/>
          <p:nvPr/>
        </p:nvGrpSpPr>
        <p:grpSpPr>
          <a:xfrm>
            <a:off x="4048782" y="2754740"/>
            <a:ext cx="3898593" cy="778560"/>
            <a:chOff x="4048782" y="2754740"/>
            <a:chExt cx="3898593" cy="778560"/>
          </a:xfrm>
        </p:grpSpPr>
        <p:sp>
          <p:nvSpPr>
            <p:cNvPr id="6" name="Freeform: Shape 38"/>
            <p:cNvSpPr/>
            <p:nvPr/>
          </p:nvSpPr>
          <p:spPr>
            <a:xfrm>
              <a:off x="4048782" y="2754740"/>
              <a:ext cx="1439394" cy="778560"/>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4"/>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9" name="Group 15"/>
            <p:cNvGrpSpPr/>
            <p:nvPr/>
          </p:nvGrpSpPr>
          <p:grpSpPr>
            <a:xfrm>
              <a:off x="5674603" y="2857241"/>
              <a:ext cx="2272772" cy="573557"/>
              <a:chOff x="8268606" y="3017352"/>
              <a:chExt cx="3555718" cy="897321"/>
            </a:xfrm>
          </p:grpSpPr>
          <p:sp>
            <p:nvSpPr>
              <p:cNvPr id="20" name="TextBox 16"/>
              <p:cNvSpPr txBox="1"/>
              <p:nvPr/>
            </p:nvSpPr>
            <p:spPr>
              <a:xfrm>
                <a:off x="8268606" y="3325117"/>
                <a:ext cx="3555718" cy="589556"/>
              </a:xfrm>
              <a:prstGeom prst="rect">
                <a:avLst/>
              </a:prstGeom>
              <a:noFill/>
            </p:spPr>
            <p:txBody>
              <a:bodyPr wrap="square" lIns="72000" tIns="0" rIns="72000" bIns="0" anchor="ctr" anchorCtr="0">
                <a:normAutofit lnSpcReduction="10000"/>
              </a:bodyPr>
              <a:lstStyle/>
              <a:p>
                <a:pPr defTabSz="913765">
                  <a:lnSpc>
                    <a:spcPct val="120000"/>
                  </a:lnSpc>
                  <a:defRPr/>
                </a:pPr>
                <a:r>
                  <a:rPr lang="zh-CN" altLang="en-US" sz="1050" dirty="0">
                    <a:solidFill>
                      <a:schemeClr val="bg1">
                        <a:lumMod val="50000"/>
                      </a:schemeClr>
                    </a:solidFill>
                  </a:rPr>
                  <a:t>此部分内容作为文字排版占位显示</a:t>
                </a:r>
                <a:br>
                  <a:rPr lang="zh-CN" altLang="en-US" sz="1050" dirty="0">
                    <a:solidFill>
                      <a:schemeClr val="bg1">
                        <a:lumMod val="50000"/>
                      </a:schemeClr>
                    </a:solidFill>
                  </a:rPr>
                </a:br>
                <a:r>
                  <a:rPr lang="zh-CN" altLang="en-US" sz="1050" dirty="0">
                    <a:solidFill>
                      <a:schemeClr val="bg1">
                        <a:lumMod val="50000"/>
                      </a:schemeClr>
                    </a:solidFill>
                  </a:rPr>
                  <a:t>（建议使用主题字体）</a:t>
                </a:r>
              </a:p>
            </p:txBody>
          </p:sp>
          <p:sp>
            <p:nvSpPr>
              <p:cNvPr id="21" name="Rectangle 17"/>
              <p:cNvSpPr/>
              <p:nvPr/>
            </p:nvSpPr>
            <p:spPr>
              <a:xfrm>
                <a:off x="8268607" y="3017352"/>
                <a:ext cx="2457329" cy="246221"/>
              </a:xfrm>
              <a:prstGeom prst="rect">
                <a:avLst/>
              </a:prstGeom>
            </p:spPr>
            <p:txBody>
              <a:bodyPr wrap="none" lIns="72000" tIns="0" rIns="72000" bIns="0">
                <a:normAutofit fontScale="62500" lnSpcReduction="20000"/>
              </a:bodyPr>
              <a:lstStyle/>
              <a:p>
                <a:pPr lvl="0" defTabSz="913765">
                  <a:defRPr/>
                </a:pPr>
                <a:r>
                  <a:rPr lang="zh-CN" altLang="en-US" b="1" dirty="0">
                    <a:solidFill>
                      <a:schemeClr val="bg1">
                        <a:lumMod val="50000"/>
                      </a:schemeClr>
                    </a:solidFill>
                  </a:rPr>
                  <a:t>标题文本预设</a:t>
                </a:r>
              </a:p>
            </p:txBody>
          </p:sp>
        </p:grpSp>
        <p:sp>
          <p:nvSpPr>
            <p:cNvPr id="12" name="Freeform: Shape 18"/>
            <p:cNvSpPr/>
            <p:nvPr/>
          </p:nvSpPr>
          <p:spPr bwMode="auto">
            <a:xfrm>
              <a:off x="4321977" y="3006335"/>
              <a:ext cx="275880" cy="275368"/>
            </a:xfrm>
            <a:custGeom>
              <a:avLst/>
              <a:gdLst>
                <a:gd name="T0" fmla="*/ 164 w 204"/>
                <a:gd name="T1" fmla="*/ 0 h 204"/>
                <a:gd name="T2" fmla="*/ 39 w 204"/>
                <a:gd name="T3" fmla="*/ 0 h 204"/>
                <a:gd name="T4" fmla="*/ 0 w 204"/>
                <a:gd name="T5" fmla="*/ 39 h 204"/>
                <a:gd name="T6" fmla="*/ 0 w 204"/>
                <a:gd name="T7" fmla="*/ 81 h 204"/>
                <a:gd name="T8" fmla="*/ 0 w 204"/>
                <a:gd name="T9" fmla="*/ 164 h 204"/>
                <a:gd name="T10" fmla="*/ 39 w 204"/>
                <a:gd name="T11" fmla="*/ 204 h 204"/>
                <a:gd name="T12" fmla="*/ 164 w 204"/>
                <a:gd name="T13" fmla="*/ 204 h 204"/>
                <a:gd name="T14" fmla="*/ 204 w 204"/>
                <a:gd name="T15" fmla="*/ 164 h 204"/>
                <a:gd name="T16" fmla="*/ 204 w 204"/>
                <a:gd name="T17" fmla="*/ 81 h 204"/>
                <a:gd name="T18" fmla="*/ 204 w 204"/>
                <a:gd name="T19" fmla="*/ 39 h 204"/>
                <a:gd name="T20" fmla="*/ 164 w 204"/>
                <a:gd name="T21" fmla="*/ 0 h 204"/>
                <a:gd name="T22" fmla="*/ 176 w 204"/>
                <a:gd name="T23" fmla="*/ 23 h 204"/>
                <a:gd name="T24" fmla="*/ 180 w 204"/>
                <a:gd name="T25" fmla="*/ 23 h 204"/>
                <a:gd name="T26" fmla="*/ 180 w 204"/>
                <a:gd name="T27" fmla="*/ 28 h 204"/>
                <a:gd name="T28" fmla="*/ 180 w 204"/>
                <a:gd name="T29" fmla="*/ 58 h 204"/>
                <a:gd name="T30" fmla="*/ 146 w 204"/>
                <a:gd name="T31" fmla="*/ 58 h 204"/>
                <a:gd name="T32" fmla="*/ 146 w 204"/>
                <a:gd name="T33" fmla="*/ 24 h 204"/>
                <a:gd name="T34" fmla="*/ 176 w 204"/>
                <a:gd name="T35" fmla="*/ 23 h 204"/>
                <a:gd name="T36" fmla="*/ 73 w 204"/>
                <a:gd name="T37" fmla="*/ 81 h 204"/>
                <a:gd name="T38" fmla="*/ 102 w 204"/>
                <a:gd name="T39" fmla="*/ 66 h 204"/>
                <a:gd name="T40" fmla="*/ 131 w 204"/>
                <a:gd name="T41" fmla="*/ 81 h 204"/>
                <a:gd name="T42" fmla="*/ 138 w 204"/>
                <a:gd name="T43" fmla="*/ 102 h 204"/>
                <a:gd name="T44" fmla="*/ 102 w 204"/>
                <a:gd name="T45" fmla="*/ 138 h 204"/>
                <a:gd name="T46" fmla="*/ 66 w 204"/>
                <a:gd name="T47" fmla="*/ 102 h 204"/>
                <a:gd name="T48" fmla="*/ 73 w 204"/>
                <a:gd name="T49" fmla="*/ 81 h 204"/>
                <a:gd name="T50" fmla="*/ 184 w 204"/>
                <a:gd name="T51" fmla="*/ 164 h 204"/>
                <a:gd name="T52" fmla="*/ 164 w 204"/>
                <a:gd name="T53" fmla="*/ 184 h 204"/>
                <a:gd name="T54" fmla="*/ 39 w 204"/>
                <a:gd name="T55" fmla="*/ 184 h 204"/>
                <a:gd name="T56" fmla="*/ 20 w 204"/>
                <a:gd name="T57" fmla="*/ 164 h 204"/>
                <a:gd name="T58" fmla="*/ 20 w 204"/>
                <a:gd name="T59" fmla="*/ 81 h 204"/>
                <a:gd name="T60" fmla="*/ 50 w 204"/>
                <a:gd name="T61" fmla="*/ 81 h 204"/>
                <a:gd name="T62" fmla="*/ 46 w 204"/>
                <a:gd name="T63" fmla="*/ 102 h 204"/>
                <a:gd name="T64" fmla="*/ 102 w 204"/>
                <a:gd name="T65" fmla="*/ 158 h 204"/>
                <a:gd name="T66" fmla="*/ 157 w 204"/>
                <a:gd name="T67" fmla="*/ 102 h 204"/>
                <a:gd name="T68" fmla="*/ 153 w 204"/>
                <a:gd name="T69" fmla="*/ 81 h 204"/>
                <a:gd name="T70" fmla="*/ 184 w 204"/>
                <a:gd name="T71" fmla="*/ 81 h 204"/>
                <a:gd name="T72" fmla="*/ 184 w 204"/>
                <a:gd name="T73" fmla="*/ 16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04" h="204">
                  <a:moveTo>
                    <a:pt x="164" y="0"/>
                  </a:moveTo>
                  <a:cubicBezTo>
                    <a:pt x="39" y="0"/>
                    <a:pt x="39" y="0"/>
                    <a:pt x="39" y="0"/>
                  </a:cubicBezTo>
                  <a:cubicBezTo>
                    <a:pt x="17" y="0"/>
                    <a:pt x="0" y="18"/>
                    <a:pt x="0" y="39"/>
                  </a:cubicBezTo>
                  <a:cubicBezTo>
                    <a:pt x="0" y="81"/>
                    <a:pt x="0" y="81"/>
                    <a:pt x="0" y="81"/>
                  </a:cubicBezTo>
                  <a:cubicBezTo>
                    <a:pt x="0" y="164"/>
                    <a:pt x="0" y="164"/>
                    <a:pt x="0" y="164"/>
                  </a:cubicBezTo>
                  <a:cubicBezTo>
                    <a:pt x="0" y="186"/>
                    <a:pt x="17" y="204"/>
                    <a:pt x="39" y="204"/>
                  </a:cubicBezTo>
                  <a:cubicBezTo>
                    <a:pt x="164" y="204"/>
                    <a:pt x="164" y="204"/>
                    <a:pt x="164" y="204"/>
                  </a:cubicBezTo>
                  <a:cubicBezTo>
                    <a:pt x="186" y="204"/>
                    <a:pt x="204" y="186"/>
                    <a:pt x="204" y="164"/>
                  </a:cubicBezTo>
                  <a:cubicBezTo>
                    <a:pt x="204" y="81"/>
                    <a:pt x="204" y="81"/>
                    <a:pt x="204" y="81"/>
                  </a:cubicBezTo>
                  <a:cubicBezTo>
                    <a:pt x="204" y="39"/>
                    <a:pt x="204" y="39"/>
                    <a:pt x="204" y="39"/>
                  </a:cubicBezTo>
                  <a:cubicBezTo>
                    <a:pt x="204" y="18"/>
                    <a:pt x="186" y="0"/>
                    <a:pt x="164" y="0"/>
                  </a:cubicBezTo>
                  <a:close/>
                  <a:moveTo>
                    <a:pt x="176" y="23"/>
                  </a:moveTo>
                  <a:cubicBezTo>
                    <a:pt x="180" y="23"/>
                    <a:pt x="180" y="23"/>
                    <a:pt x="180" y="23"/>
                  </a:cubicBezTo>
                  <a:cubicBezTo>
                    <a:pt x="180" y="28"/>
                    <a:pt x="180" y="28"/>
                    <a:pt x="180" y="28"/>
                  </a:cubicBezTo>
                  <a:cubicBezTo>
                    <a:pt x="180" y="58"/>
                    <a:pt x="180" y="58"/>
                    <a:pt x="180" y="58"/>
                  </a:cubicBezTo>
                  <a:cubicBezTo>
                    <a:pt x="146" y="58"/>
                    <a:pt x="146" y="58"/>
                    <a:pt x="146" y="58"/>
                  </a:cubicBezTo>
                  <a:cubicBezTo>
                    <a:pt x="146" y="24"/>
                    <a:pt x="146" y="24"/>
                    <a:pt x="146" y="24"/>
                  </a:cubicBezTo>
                  <a:lnTo>
                    <a:pt x="176" y="23"/>
                  </a:lnTo>
                  <a:close/>
                  <a:moveTo>
                    <a:pt x="73" y="81"/>
                  </a:moveTo>
                  <a:cubicBezTo>
                    <a:pt x="79" y="72"/>
                    <a:pt x="90" y="66"/>
                    <a:pt x="102" y="66"/>
                  </a:cubicBezTo>
                  <a:cubicBezTo>
                    <a:pt x="114" y="66"/>
                    <a:pt x="124" y="72"/>
                    <a:pt x="131" y="81"/>
                  </a:cubicBezTo>
                  <a:cubicBezTo>
                    <a:pt x="135" y="87"/>
                    <a:pt x="138" y="94"/>
                    <a:pt x="138" y="102"/>
                  </a:cubicBezTo>
                  <a:cubicBezTo>
                    <a:pt x="138" y="122"/>
                    <a:pt x="121" y="138"/>
                    <a:pt x="102" y="138"/>
                  </a:cubicBezTo>
                  <a:cubicBezTo>
                    <a:pt x="82" y="138"/>
                    <a:pt x="66" y="122"/>
                    <a:pt x="66" y="102"/>
                  </a:cubicBezTo>
                  <a:cubicBezTo>
                    <a:pt x="66" y="94"/>
                    <a:pt x="68" y="87"/>
                    <a:pt x="73" y="81"/>
                  </a:cubicBezTo>
                  <a:close/>
                  <a:moveTo>
                    <a:pt x="184" y="164"/>
                  </a:moveTo>
                  <a:cubicBezTo>
                    <a:pt x="184" y="175"/>
                    <a:pt x="175" y="184"/>
                    <a:pt x="164" y="184"/>
                  </a:cubicBezTo>
                  <a:cubicBezTo>
                    <a:pt x="39" y="184"/>
                    <a:pt x="39" y="184"/>
                    <a:pt x="39" y="184"/>
                  </a:cubicBezTo>
                  <a:cubicBezTo>
                    <a:pt x="28" y="184"/>
                    <a:pt x="20" y="175"/>
                    <a:pt x="20" y="164"/>
                  </a:cubicBezTo>
                  <a:cubicBezTo>
                    <a:pt x="20" y="81"/>
                    <a:pt x="20" y="81"/>
                    <a:pt x="20" y="81"/>
                  </a:cubicBezTo>
                  <a:cubicBezTo>
                    <a:pt x="50" y="81"/>
                    <a:pt x="50" y="81"/>
                    <a:pt x="50" y="81"/>
                  </a:cubicBezTo>
                  <a:cubicBezTo>
                    <a:pt x="47" y="87"/>
                    <a:pt x="46" y="95"/>
                    <a:pt x="46" y="102"/>
                  </a:cubicBezTo>
                  <a:cubicBezTo>
                    <a:pt x="46" y="133"/>
                    <a:pt x="71" y="158"/>
                    <a:pt x="102" y="158"/>
                  </a:cubicBezTo>
                  <a:cubicBezTo>
                    <a:pt x="132" y="158"/>
                    <a:pt x="157" y="133"/>
                    <a:pt x="157" y="102"/>
                  </a:cubicBezTo>
                  <a:cubicBezTo>
                    <a:pt x="157" y="95"/>
                    <a:pt x="156" y="87"/>
                    <a:pt x="153" y="81"/>
                  </a:cubicBezTo>
                  <a:cubicBezTo>
                    <a:pt x="184" y="81"/>
                    <a:pt x="184" y="81"/>
                    <a:pt x="184" y="81"/>
                  </a:cubicBezTo>
                  <a:lnTo>
                    <a:pt x="184" y="164"/>
                  </a:lnTo>
                  <a:close/>
                </a:path>
              </a:pathLst>
            </a:custGeom>
            <a:solidFill>
              <a:schemeClr val="bg1"/>
            </a:solidFill>
            <a:ln>
              <a:noFill/>
            </a:ln>
          </p:spPr>
          <p:txBody>
            <a:bodyPr anchor="ctr"/>
            <a:lstStyle/>
            <a:p>
              <a:pPr algn="ctr"/>
              <a:endParaRPr/>
            </a:p>
          </p:txBody>
        </p:sp>
        <p:sp>
          <p:nvSpPr>
            <p:cNvPr id="17" name="Rectangle 23"/>
            <p:cNvSpPr/>
            <p:nvPr/>
          </p:nvSpPr>
          <p:spPr>
            <a:xfrm>
              <a:off x="5147584" y="2986612"/>
              <a:ext cx="267141" cy="346249"/>
            </a:xfrm>
            <a:prstGeom prst="rect">
              <a:avLst/>
            </a:prstGeom>
          </p:spPr>
          <p:txBody>
            <a:bodyPr wrap="none">
              <a:normAutofit fontScale="85000" lnSpcReduction="20000"/>
            </a:bodyPr>
            <a:lstStyle/>
            <a:p>
              <a:pPr algn="ctr"/>
              <a:r>
                <a:rPr lang="en-US" altLang="zh-CN" sz="2400" b="1">
                  <a:solidFill>
                    <a:schemeClr val="bg1"/>
                  </a:solidFill>
                </a:rPr>
                <a:t>3</a:t>
              </a:r>
            </a:p>
          </p:txBody>
        </p:sp>
      </p:grpSp>
      <p:grpSp>
        <p:nvGrpSpPr>
          <p:cNvPr id="10" name="组合 29"/>
          <p:cNvGrpSpPr/>
          <p:nvPr/>
        </p:nvGrpSpPr>
        <p:grpSpPr>
          <a:xfrm>
            <a:off x="1196626" y="1811410"/>
            <a:ext cx="3640105" cy="778560"/>
            <a:chOff x="1196626" y="1811410"/>
            <a:chExt cx="3640105" cy="778560"/>
          </a:xfrm>
        </p:grpSpPr>
        <p:sp>
          <p:nvSpPr>
            <p:cNvPr id="5" name="Freeform: Shape 37"/>
            <p:cNvSpPr/>
            <p:nvPr/>
          </p:nvSpPr>
          <p:spPr>
            <a:xfrm flipH="1">
              <a:off x="3397337" y="1811410"/>
              <a:ext cx="1439394" cy="778560"/>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2"/>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11" name="Group 5"/>
            <p:cNvGrpSpPr/>
            <p:nvPr/>
          </p:nvGrpSpPr>
          <p:grpSpPr>
            <a:xfrm>
              <a:off x="1196626" y="1913911"/>
              <a:ext cx="2025305" cy="573557"/>
              <a:chOff x="807572" y="3430058"/>
              <a:chExt cx="3168560" cy="897321"/>
            </a:xfrm>
          </p:grpSpPr>
          <p:sp>
            <p:nvSpPr>
              <p:cNvPr id="26" name="TextBox 6"/>
              <p:cNvSpPr txBox="1"/>
              <p:nvPr/>
            </p:nvSpPr>
            <p:spPr>
              <a:xfrm>
                <a:off x="807572" y="3737823"/>
                <a:ext cx="3168560" cy="589556"/>
              </a:xfrm>
              <a:prstGeom prst="rect">
                <a:avLst/>
              </a:prstGeom>
              <a:noFill/>
            </p:spPr>
            <p:txBody>
              <a:bodyPr wrap="square" lIns="72000" tIns="0" rIns="72000" bIns="0" anchor="ctr" anchorCtr="0">
                <a:normAutofit fontScale="85000" lnSpcReduction="10000"/>
              </a:bodyPr>
              <a:lstStyle/>
              <a:p>
                <a:pPr algn="r" defTabSz="913765">
                  <a:lnSpc>
                    <a:spcPct val="120000"/>
                  </a:lnSpc>
                  <a:defRPr/>
                </a:pPr>
                <a:r>
                  <a:rPr lang="zh-CN" altLang="en-US" sz="1050" dirty="0">
                    <a:solidFill>
                      <a:schemeClr val="bg1">
                        <a:lumMod val="50000"/>
                      </a:schemeClr>
                    </a:solidFill>
                  </a:rPr>
                  <a:t>此部分内容作为文字排版占位显示</a:t>
                </a:r>
                <a:br>
                  <a:rPr lang="zh-CN" altLang="en-US" sz="1050" dirty="0">
                    <a:solidFill>
                      <a:schemeClr val="bg1">
                        <a:lumMod val="50000"/>
                      </a:schemeClr>
                    </a:solidFill>
                  </a:rPr>
                </a:br>
                <a:r>
                  <a:rPr lang="zh-CN" altLang="en-US" sz="1050" dirty="0">
                    <a:solidFill>
                      <a:schemeClr val="bg1">
                        <a:lumMod val="50000"/>
                      </a:schemeClr>
                    </a:solidFill>
                  </a:rPr>
                  <a:t>（建议使用主题字体）</a:t>
                </a:r>
              </a:p>
            </p:txBody>
          </p:sp>
          <p:sp>
            <p:nvSpPr>
              <p:cNvPr id="27" name="Rectangle 7"/>
              <p:cNvSpPr/>
              <p:nvPr/>
            </p:nvSpPr>
            <p:spPr>
              <a:xfrm>
                <a:off x="1518803" y="3430058"/>
                <a:ext cx="2457329" cy="246221"/>
              </a:xfrm>
              <a:prstGeom prst="rect">
                <a:avLst/>
              </a:prstGeom>
            </p:spPr>
            <p:txBody>
              <a:bodyPr wrap="none" lIns="72000" tIns="0" rIns="72000" bIns="0">
                <a:normAutofit fontScale="62500" lnSpcReduction="20000"/>
              </a:bodyPr>
              <a:lstStyle/>
              <a:p>
                <a:pPr lvl="0" algn="r" defTabSz="913765">
                  <a:defRPr/>
                </a:pPr>
                <a:r>
                  <a:rPr lang="zh-CN" altLang="en-US" b="1" dirty="0">
                    <a:solidFill>
                      <a:schemeClr val="bg1">
                        <a:lumMod val="50000"/>
                      </a:schemeClr>
                    </a:solidFill>
                  </a:rPr>
                  <a:t>标题文本预设</a:t>
                </a:r>
              </a:p>
            </p:txBody>
          </p:sp>
        </p:grpSp>
        <p:sp>
          <p:nvSpPr>
            <p:cNvPr id="14" name="Freeform: Shape 20"/>
            <p:cNvSpPr/>
            <p:nvPr/>
          </p:nvSpPr>
          <p:spPr bwMode="auto">
            <a:xfrm>
              <a:off x="4311449" y="2052136"/>
              <a:ext cx="296937" cy="286138"/>
            </a:xfrm>
            <a:custGeom>
              <a:avLst/>
              <a:gdLst>
                <a:gd name="T0" fmla="*/ 0 w 208"/>
                <a:gd name="T1" fmla="*/ 68 h 201"/>
                <a:gd name="T2" fmla="*/ 8 w 208"/>
                <a:gd name="T3" fmla="*/ 78 h 201"/>
                <a:gd name="T4" fmla="*/ 31 w 208"/>
                <a:gd name="T5" fmla="*/ 72 h 201"/>
                <a:gd name="T6" fmla="*/ 64 w 208"/>
                <a:gd name="T7" fmla="*/ 172 h 201"/>
                <a:gd name="T8" fmla="*/ 106 w 208"/>
                <a:gd name="T9" fmla="*/ 189 h 201"/>
                <a:gd name="T10" fmla="*/ 197 w 208"/>
                <a:gd name="T11" fmla="*/ 62 h 201"/>
                <a:gd name="T12" fmla="*/ 114 w 208"/>
                <a:gd name="T13" fmla="*/ 67 h 201"/>
                <a:gd name="T14" fmla="*/ 137 w 208"/>
                <a:gd name="T15" fmla="*/ 94 h 201"/>
                <a:gd name="T16" fmla="*/ 109 w 208"/>
                <a:gd name="T17" fmla="*/ 130 h 201"/>
                <a:gd name="T18" fmla="*/ 93 w 208"/>
                <a:gd name="T19" fmla="*/ 90 h 201"/>
                <a:gd name="T20" fmla="*/ 60 w 208"/>
                <a:gd name="T21" fmla="*/ 22 h 201"/>
                <a:gd name="T22" fmla="*/ 0 w 208"/>
                <a:gd name="T23" fmla="*/ 68 h 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208" h="201">
                  <a:moveTo>
                    <a:pt x="0" y="68"/>
                  </a:moveTo>
                  <a:cubicBezTo>
                    <a:pt x="8" y="78"/>
                    <a:pt x="8" y="78"/>
                    <a:pt x="8" y="78"/>
                  </a:cubicBezTo>
                  <a:cubicBezTo>
                    <a:pt x="8" y="78"/>
                    <a:pt x="25" y="65"/>
                    <a:pt x="31" y="72"/>
                  </a:cubicBezTo>
                  <a:cubicBezTo>
                    <a:pt x="36" y="78"/>
                    <a:pt x="57" y="157"/>
                    <a:pt x="64" y="172"/>
                  </a:cubicBezTo>
                  <a:cubicBezTo>
                    <a:pt x="70" y="184"/>
                    <a:pt x="87" y="201"/>
                    <a:pt x="106" y="189"/>
                  </a:cubicBezTo>
                  <a:cubicBezTo>
                    <a:pt x="125" y="177"/>
                    <a:pt x="186" y="124"/>
                    <a:pt x="197" y="62"/>
                  </a:cubicBezTo>
                  <a:cubicBezTo>
                    <a:pt x="208" y="0"/>
                    <a:pt x="123" y="13"/>
                    <a:pt x="114" y="67"/>
                  </a:cubicBezTo>
                  <a:cubicBezTo>
                    <a:pt x="137" y="54"/>
                    <a:pt x="149" y="73"/>
                    <a:pt x="137" y="94"/>
                  </a:cubicBezTo>
                  <a:cubicBezTo>
                    <a:pt x="126" y="116"/>
                    <a:pt x="115" y="130"/>
                    <a:pt x="109" y="130"/>
                  </a:cubicBezTo>
                  <a:cubicBezTo>
                    <a:pt x="104" y="130"/>
                    <a:pt x="100" y="116"/>
                    <a:pt x="93" y="90"/>
                  </a:cubicBezTo>
                  <a:cubicBezTo>
                    <a:pt x="87" y="64"/>
                    <a:pt x="87" y="17"/>
                    <a:pt x="60" y="22"/>
                  </a:cubicBezTo>
                  <a:cubicBezTo>
                    <a:pt x="34" y="27"/>
                    <a:pt x="0" y="68"/>
                    <a:pt x="0" y="68"/>
                  </a:cubicBezTo>
                  <a:close/>
                </a:path>
              </a:pathLst>
            </a:custGeom>
            <a:solidFill>
              <a:schemeClr val="bg1"/>
            </a:solidFill>
            <a:ln>
              <a:noFill/>
            </a:ln>
          </p:spPr>
          <p:txBody>
            <a:bodyPr anchor="ctr"/>
            <a:lstStyle/>
            <a:p>
              <a:pPr algn="ctr"/>
              <a:endParaRPr/>
            </a:p>
          </p:txBody>
        </p:sp>
        <p:sp>
          <p:nvSpPr>
            <p:cNvPr id="18" name="Rectangle 24"/>
            <p:cNvSpPr/>
            <p:nvPr/>
          </p:nvSpPr>
          <p:spPr>
            <a:xfrm>
              <a:off x="3457779" y="2043183"/>
              <a:ext cx="267141" cy="346249"/>
            </a:xfrm>
            <a:prstGeom prst="rect">
              <a:avLst/>
            </a:prstGeom>
          </p:spPr>
          <p:txBody>
            <a:bodyPr wrap="none">
              <a:normAutofit fontScale="85000" lnSpcReduction="20000"/>
            </a:bodyPr>
            <a:lstStyle/>
            <a:p>
              <a:pPr algn="ctr"/>
              <a:r>
                <a:rPr lang="en-US" altLang="zh-CN" sz="2400" b="1">
                  <a:solidFill>
                    <a:schemeClr val="bg1"/>
                  </a:solidFill>
                </a:rPr>
                <a:t>2</a:t>
              </a:r>
            </a:p>
          </p:txBody>
        </p:sp>
      </p:grpSp>
      <p:grpSp>
        <p:nvGrpSpPr>
          <p:cNvPr id="29" name="组合 1"/>
          <p:cNvGrpSpPr/>
          <p:nvPr/>
        </p:nvGrpSpPr>
        <p:grpSpPr>
          <a:xfrm>
            <a:off x="1196626" y="3698069"/>
            <a:ext cx="3640105" cy="778560"/>
            <a:chOff x="1196626" y="3698069"/>
            <a:chExt cx="3640105" cy="778560"/>
          </a:xfrm>
        </p:grpSpPr>
        <p:sp>
          <p:nvSpPr>
            <p:cNvPr id="7" name="Freeform: Shape 39"/>
            <p:cNvSpPr/>
            <p:nvPr/>
          </p:nvSpPr>
          <p:spPr>
            <a:xfrm flipH="1">
              <a:off x="3397337" y="3698069"/>
              <a:ext cx="1439394" cy="778560"/>
            </a:xfrm>
            <a:custGeom>
              <a:avLst/>
              <a:gdLst>
                <a:gd name="connsiteX0" fmla="*/ 1832429 w 6775553"/>
                <a:gd name="connsiteY0" fmla="*/ 0 h 3664858"/>
                <a:gd name="connsiteX1" fmla="*/ 3520857 w 6775553"/>
                <a:gd name="connsiteY1" fmla="*/ 1119165 h 3664858"/>
                <a:gd name="connsiteX2" fmla="*/ 3541502 w 6775553"/>
                <a:gd name="connsiteY2" fmla="*/ 1175571 h 3664858"/>
                <a:gd name="connsiteX3" fmla="*/ 3543956 w 6775553"/>
                <a:gd name="connsiteY3" fmla="*/ 1174000 h 3664858"/>
                <a:gd name="connsiteX4" fmla="*/ 3615719 w 6775553"/>
                <a:gd name="connsiteY4" fmla="*/ 1306233 h 3664858"/>
                <a:gd name="connsiteX5" fmla="*/ 4345916 w 6775553"/>
                <a:gd name="connsiteY5" fmla="*/ 1694531 h 3664858"/>
                <a:gd name="connsiteX6" fmla="*/ 5011770 w 6775553"/>
                <a:gd name="connsiteY6" fmla="*/ 1390179 h 3664858"/>
                <a:gd name="connsiteX7" fmla="*/ 5048596 w 6775553"/>
                <a:gd name="connsiteY7" fmla="*/ 1342134 h 3664858"/>
                <a:gd name="connsiteX8" fmla="*/ 5066082 w 6775553"/>
                <a:gd name="connsiteY8" fmla="*/ 1309919 h 3664858"/>
                <a:gd name="connsiteX9" fmla="*/ 5089552 w 6775553"/>
                <a:gd name="connsiteY9" fmla="*/ 1281473 h 3664858"/>
                <a:gd name="connsiteX10" fmla="*/ 5094681 w 6775553"/>
                <a:gd name="connsiteY10" fmla="*/ 1272022 h 3664858"/>
                <a:gd name="connsiteX11" fmla="*/ 5096253 w 6775553"/>
                <a:gd name="connsiteY11" fmla="*/ 1273351 h 3664858"/>
                <a:gd name="connsiteX12" fmla="*/ 5180197 w 6775553"/>
                <a:gd name="connsiteY12" fmla="*/ 1171610 h 3664858"/>
                <a:gd name="connsiteX13" fmla="*/ 5841015 w 6775553"/>
                <a:gd name="connsiteY13" fmla="*/ 897890 h 3664858"/>
                <a:gd name="connsiteX14" fmla="*/ 6775553 w 6775553"/>
                <a:gd name="connsiteY14" fmla="*/ 1832428 h 3664858"/>
                <a:gd name="connsiteX15" fmla="*/ 5841015 w 6775553"/>
                <a:gd name="connsiteY15" fmla="*/ 2766966 h 3664858"/>
                <a:gd name="connsiteX16" fmla="*/ 5134367 w 6775553"/>
                <a:gd name="connsiteY16" fmla="*/ 2444014 h 3664858"/>
                <a:gd name="connsiteX17" fmla="*/ 5092691 w 6775553"/>
                <a:gd name="connsiteY17" fmla="*/ 2386854 h 3664858"/>
                <a:gd name="connsiteX18" fmla="*/ 5090513 w 6775553"/>
                <a:gd name="connsiteY18" fmla="*/ 2388695 h 3664858"/>
                <a:gd name="connsiteX19" fmla="*/ 5080267 w 6775553"/>
                <a:gd name="connsiteY19" fmla="*/ 2369814 h 3664858"/>
                <a:gd name="connsiteX20" fmla="*/ 5046845 w 6775553"/>
                <a:gd name="connsiteY20" fmla="*/ 2323975 h 3664858"/>
                <a:gd name="connsiteX21" fmla="*/ 5011770 w 6775553"/>
                <a:gd name="connsiteY21" fmla="*/ 2278215 h 3664858"/>
                <a:gd name="connsiteX22" fmla="*/ 4345916 w 6775553"/>
                <a:gd name="connsiteY22" fmla="*/ 1973862 h 3664858"/>
                <a:gd name="connsiteX23" fmla="*/ 3615719 w 6775553"/>
                <a:gd name="connsiteY23" fmla="*/ 2362160 h 3664858"/>
                <a:gd name="connsiteX24" fmla="*/ 3548466 w 6775553"/>
                <a:gd name="connsiteY24" fmla="*/ 2486081 h 3664858"/>
                <a:gd name="connsiteX25" fmla="*/ 3544494 w 6775553"/>
                <a:gd name="connsiteY25" fmla="*/ 2483539 h 3664858"/>
                <a:gd name="connsiteX26" fmla="*/ 3533622 w 6775553"/>
                <a:gd name="connsiteY26" fmla="*/ 2514722 h 3664858"/>
                <a:gd name="connsiteX27" fmla="*/ 1832429 w 6775553"/>
                <a:gd name="connsiteY27" fmla="*/ 3664858 h 3664858"/>
                <a:gd name="connsiteX28" fmla="*/ 0 w 6775553"/>
                <a:gd name="connsiteY28" fmla="*/ 1832429 h 3664858"/>
                <a:gd name="connsiteX29" fmla="*/ 1832429 w 6775553"/>
                <a:gd name="connsiteY29" fmla="*/ 0 h 36648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Lst>
              <a:rect l="l" t="t" r="r" b="b"/>
              <a:pathLst>
                <a:path w="6775553" h="3664858">
                  <a:moveTo>
                    <a:pt x="1832429" y="0"/>
                  </a:moveTo>
                  <a:cubicBezTo>
                    <a:pt x="2591446" y="0"/>
                    <a:pt x="3242679" y="461478"/>
                    <a:pt x="3520857" y="1119165"/>
                  </a:cubicBezTo>
                  <a:lnTo>
                    <a:pt x="3541502" y="1175571"/>
                  </a:lnTo>
                  <a:lnTo>
                    <a:pt x="3543956" y="1174000"/>
                  </a:lnTo>
                  <a:lnTo>
                    <a:pt x="3615719" y="1306233"/>
                  </a:lnTo>
                  <a:cubicBezTo>
                    <a:pt x="3773967" y="1540504"/>
                    <a:pt x="4041957" y="1694531"/>
                    <a:pt x="4345916" y="1694531"/>
                  </a:cubicBezTo>
                  <a:cubicBezTo>
                    <a:pt x="4611881" y="1694531"/>
                    <a:pt x="4850306" y="1576604"/>
                    <a:pt x="5011770" y="1390179"/>
                  </a:cubicBezTo>
                  <a:lnTo>
                    <a:pt x="5048596" y="1342134"/>
                  </a:lnTo>
                  <a:lnTo>
                    <a:pt x="5066082" y="1309919"/>
                  </a:lnTo>
                  <a:lnTo>
                    <a:pt x="5089552" y="1281473"/>
                  </a:lnTo>
                  <a:lnTo>
                    <a:pt x="5094681" y="1272022"/>
                  </a:lnTo>
                  <a:lnTo>
                    <a:pt x="5096253" y="1273351"/>
                  </a:lnTo>
                  <a:lnTo>
                    <a:pt x="5180197" y="1171610"/>
                  </a:lnTo>
                  <a:cubicBezTo>
                    <a:pt x="5349315" y="1002492"/>
                    <a:pt x="5582950" y="897890"/>
                    <a:pt x="5841015" y="897890"/>
                  </a:cubicBezTo>
                  <a:cubicBezTo>
                    <a:pt x="6357146" y="897890"/>
                    <a:pt x="6775553" y="1316297"/>
                    <a:pt x="6775553" y="1832428"/>
                  </a:cubicBezTo>
                  <a:cubicBezTo>
                    <a:pt x="6775553" y="2348559"/>
                    <a:pt x="6357146" y="2766966"/>
                    <a:pt x="5841015" y="2766966"/>
                  </a:cubicBezTo>
                  <a:cubicBezTo>
                    <a:pt x="5558756" y="2766966"/>
                    <a:pt x="5305723" y="2641832"/>
                    <a:pt x="5134367" y="2444014"/>
                  </a:cubicBezTo>
                  <a:lnTo>
                    <a:pt x="5092691" y="2386854"/>
                  </a:lnTo>
                  <a:lnTo>
                    <a:pt x="5090513" y="2388695"/>
                  </a:lnTo>
                  <a:lnTo>
                    <a:pt x="5080267" y="2369814"/>
                  </a:lnTo>
                  <a:lnTo>
                    <a:pt x="5046845" y="2323975"/>
                  </a:lnTo>
                  <a:lnTo>
                    <a:pt x="5011770" y="2278215"/>
                  </a:lnTo>
                  <a:cubicBezTo>
                    <a:pt x="4850306" y="2091790"/>
                    <a:pt x="4611881" y="1973862"/>
                    <a:pt x="4345916" y="1973862"/>
                  </a:cubicBezTo>
                  <a:cubicBezTo>
                    <a:pt x="4041957" y="1973863"/>
                    <a:pt x="3773967" y="2127890"/>
                    <a:pt x="3615719" y="2362160"/>
                  </a:cubicBezTo>
                  <a:lnTo>
                    <a:pt x="3548466" y="2486081"/>
                  </a:lnTo>
                  <a:lnTo>
                    <a:pt x="3544494" y="2483539"/>
                  </a:lnTo>
                  <a:lnTo>
                    <a:pt x="3533622" y="2514722"/>
                  </a:lnTo>
                  <a:cubicBezTo>
                    <a:pt x="3263004" y="3188846"/>
                    <a:pt x="2603306" y="3664858"/>
                    <a:pt x="1832429" y="3664858"/>
                  </a:cubicBezTo>
                  <a:cubicBezTo>
                    <a:pt x="820406" y="3664858"/>
                    <a:pt x="0" y="2844452"/>
                    <a:pt x="0" y="1832429"/>
                  </a:cubicBezTo>
                  <a:cubicBezTo>
                    <a:pt x="0" y="820406"/>
                    <a:pt x="820406" y="0"/>
                    <a:pt x="1832429" y="0"/>
                  </a:cubicBezTo>
                  <a:close/>
                </a:path>
              </a:pathLst>
            </a:custGeom>
            <a:solidFill>
              <a:schemeClr val="accent6"/>
            </a:solidFill>
            <a:ln w="76200">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endParaRPr/>
            </a:p>
          </p:txBody>
        </p:sp>
        <p:grpSp>
          <p:nvGrpSpPr>
            <p:cNvPr id="30" name="Group 12"/>
            <p:cNvGrpSpPr/>
            <p:nvPr/>
          </p:nvGrpSpPr>
          <p:grpSpPr>
            <a:xfrm>
              <a:off x="1196626" y="3800571"/>
              <a:ext cx="2025305" cy="573557"/>
              <a:chOff x="807572" y="3430058"/>
              <a:chExt cx="3168560" cy="897321"/>
            </a:xfrm>
          </p:grpSpPr>
          <p:sp>
            <p:nvSpPr>
              <p:cNvPr id="22" name="TextBox 13"/>
              <p:cNvSpPr txBox="1"/>
              <p:nvPr/>
            </p:nvSpPr>
            <p:spPr>
              <a:xfrm>
                <a:off x="807572" y="3737823"/>
                <a:ext cx="3168560" cy="589556"/>
              </a:xfrm>
              <a:prstGeom prst="rect">
                <a:avLst/>
              </a:prstGeom>
              <a:noFill/>
            </p:spPr>
            <p:txBody>
              <a:bodyPr wrap="square" lIns="72000" tIns="0" rIns="72000" bIns="0" anchor="ctr" anchorCtr="0">
                <a:normAutofit fontScale="85000" lnSpcReduction="10000"/>
              </a:bodyPr>
              <a:lstStyle/>
              <a:p>
                <a:pPr algn="r" defTabSz="913765">
                  <a:lnSpc>
                    <a:spcPct val="120000"/>
                  </a:lnSpc>
                  <a:defRPr/>
                </a:pPr>
                <a:r>
                  <a:rPr lang="zh-CN" altLang="en-US" sz="1050" dirty="0">
                    <a:solidFill>
                      <a:schemeClr val="bg1">
                        <a:lumMod val="50000"/>
                      </a:schemeClr>
                    </a:solidFill>
                  </a:rPr>
                  <a:t>此部分内容作为文字排版占位显示</a:t>
                </a:r>
                <a:br>
                  <a:rPr lang="zh-CN" altLang="en-US" sz="1050" dirty="0">
                    <a:solidFill>
                      <a:schemeClr val="bg1">
                        <a:lumMod val="50000"/>
                      </a:schemeClr>
                    </a:solidFill>
                  </a:rPr>
                </a:br>
                <a:r>
                  <a:rPr lang="zh-CN" altLang="en-US" sz="1050" dirty="0">
                    <a:solidFill>
                      <a:schemeClr val="bg1">
                        <a:lumMod val="50000"/>
                      </a:schemeClr>
                    </a:solidFill>
                  </a:rPr>
                  <a:t>（建议使用主题字体）</a:t>
                </a:r>
              </a:p>
            </p:txBody>
          </p:sp>
          <p:sp>
            <p:nvSpPr>
              <p:cNvPr id="23" name="Rectangle 14"/>
              <p:cNvSpPr/>
              <p:nvPr/>
            </p:nvSpPr>
            <p:spPr>
              <a:xfrm>
                <a:off x="1518803" y="3430058"/>
                <a:ext cx="2457329" cy="246221"/>
              </a:xfrm>
              <a:prstGeom prst="rect">
                <a:avLst/>
              </a:prstGeom>
            </p:spPr>
            <p:txBody>
              <a:bodyPr wrap="none" lIns="72000" tIns="0" rIns="72000" bIns="0">
                <a:normAutofit fontScale="62500" lnSpcReduction="20000"/>
              </a:bodyPr>
              <a:lstStyle/>
              <a:p>
                <a:pPr lvl="0" algn="r" defTabSz="913765">
                  <a:defRPr/>
                </a:pPr>
                <a:r>
                  <a:rPr lang="zh-CN" altLang="en-US" b="1" dirty="0">
                    <a:solidFill>
                      <a:schemeClr val="bg1">
                        <a:lumMod val="50000"/>
                      </a:schemeClr>
                    </a:solidFill>
                  </a:rPr>
                  <a:t>标题文本预设</a:t>
                </a:r>
              </a:p>
            </p:txBody>
          </p:sp>
        </p:grpSp>
        <p:sp>
          <p:nvSpPr>
            <p:cNvPr id="15" name="Freeform: Shape 21"/>
            <p:cNvSpPr>
              <a:spLocks noChangeAspect="1"/>
            </p:cNvSpPr>
            <p:nvPr/>
          </p:nvSpPr>
          <p:spPr bwMode="auto">
            <a:xfrm>
              <a:off x="4312203" y="3939790"/>
              <a:ext cx="295429" cy="295117"/>
            </a:xfrm>
            <a:custGeom>
              <a:avLst/>
              <a:gdLst>
                <a:gd name="T0" fmla="*/ 374 w 400"/>
                <a:gd name="T1" fmla="*/ 100 h 400"/>
                <a:gd name="T2" fmla="*/ 301 w 400"/>
                <a:gd name="T3" fmla="*/ 27 h 400"/>
                <a:gd name="T4" fmla="*/ 200 w 400"/>
                <a:gd name="T5" fmla="*/ 0 h 400"/>
                <a:gd name="T6" fmla="*/ 100 w 400"/>
                <a:gd name="T7" fmla="*/ 27 h 400"/>
                <a:gd name="T8" fmla="*/ 27 w 400"/>
                <a:gd name="T9" fmla="*/ 100 h 400"/>
                <a:gd name="T10" fmla="*/ 0 w 400"/>
                <a:gd name="T11" fmla="*/ 200 h 400"/>
                <a:gd name="T12" fmla="*/ 27 w 400"/>
                <a:gd name="T13" fmla="*/ 301 h 400"/>
                <a:gd name="T14" fmla="*/ 100 w 400"/>
                <a:gd name="T15" fmla="*/ 374 h 400"/>
                <a:gd name="T16" fmla="*/ 200 w 400"/>
                <a:gd name="T17" fmla="*/ 400 h 400"/>
                <a:gd name="T18" fmla="*/ 301 w 400"/>
                <a:gd name="T19" fmla="*/ 374 h 400"/>
                <a:gd name="T20" fmla="*/ 374 w 400"/>
                <a:gd name="T21" fmla="*/ 301 h 400"/>
                <a:gd name="T22" fmla="*/ 400 w 400"/>
                <a:gd name="T23" fmla="*/ 200 h 400"/>
                <a:gd name="T24" fmla="*/ 374 w 400"/>
                <a:gd name="T25" fmla="*/ 100 h 400"/>
                <a:gd name="T26" fmla="*/ 330 w 400"/>
                <a:gd name="T27" fmla="*/ 170 h 400"/>
                <a:gd name="T28" fmla="*/ 188 w 400"/>
                <a:gd name="T29" fmla="*/ 311 h 400"/>
                <a:gd name="T30" fmla="*/ 176 w 400"/>
                <a:gd name="T31" fmla="*/ 316 h 400"/>
                <a:gd name="T32" fmla="*/ 165 w 400"/>
                <a:gd name="T33" fmla="*/ 311 h 400"/>
                <a:gd name="T34" fmla="*/ 70 w 400"/>
                <a:gd name="T35" fmla="*/ 217 h 400"/>
                <a:gd name="T36" fmla="*/ 66 w 400"/>
                <a:gd name="T37" fmla="*/ 205 h 400"/>
                <a:gd name="T38" fmla="*/ 70 w 400"/>
                <a:gd name="T39" fmla="*/ 193 h 400"/>
                <a:gd name="T40" fmla="*/ 94 w 400"/>
                <a:gd name="T41" fmla="*/ 170 h 400"/>
                <a:gd name="T42" fmla="*/ 106 w 400"/>
                <a:gd name="T43" fmla="*/ 165 h 400"/>
                <a:gd name="T44" fmla="*/ 118 w 400"/>
                <a:gd name="T45" fmla="*/ 170 h 400"/>
                <a:gd name="T46" fmla="*/ 176 w 400"/>
                <a:gd name="T47" fmla="*/ 229 h 400"/>
                <a:gd name="T48" fmla="*/ 283 w 400"/>
                <a:gd name="T49" fmla="*/ 123 h 400"/>
                <a:gd name="T50" fmla="*/ 295 w 400"/>
                <a:gd name="T51" fmla="*/ 118 h 400"/>
                <a:gd name="T52" fmla="*/ 306 w 400"/>
                <a:gd name="T53" fmla="*/ 123 h 400"/>
                <a:gd name="T54" fmla="*/ 330 w 400"/>
                <a:gd name="T55" fmla="*/ 146 h 400"/>
                <a:gd name="T56" fmla="*/ 335 w 400"/>
                <a:gd name="T57" fmla="*/ 158 h 400"/>
                <a:gd name="T58" fmla="*/ 330 w 400"/>
                <a:gd name="T59" fmla="*/ 170 h 400"/>
                <a:gd name="T60" fmla="*/ 330 w 400"/>
                <a:gd name="T61" fmla="*/ 170 h 400"/>
                <a:gd name="T62" fmla="*/ 330 w 400"/>
                <a:gd name="T63" fmla="*/ 17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400" h="400">
                  <a:moveTo>
                    <a:pt x="374" y="100"/>
                  </a:moveTo>
                  <a:cubicBezTo>
                    <a:pt x="356" y="69"/>
                    <a:pt x="331" y="45"/>
                    <a:pt x="301" y="27"/>
                  </a:cubicBezTo>
                  <a:cubicBezTo>
                    <a:pt x="270" y="9"/>
                    <a:pt x="237" y="0"/>
                    <a:pt x="200" y="0"/>
                  </a:cubicBezTo>
                  <a:cubicBezTo>
                    <a:pt x="164" y="0"/>
                    <a:pt x="130" y="9"/>
                    <a:pt x="100" y="27"/>
                  </a:cubicBezTo>
                  <a:cubicBezTo>
                    <a:pt x="69" y="45"/>
                    <a:pt x="45" y="69"/>
                    <a:pt x="27" y="100"/>
                  </a:cubicBezTo>
                  <a:cubicBezTo>
                    <a:pt x="9" y="130"/>
                    <a:pt x="0" y="164"/>
                    <a:pt x="0" y="200"/>
                  </a:cubicBezTo>
                  <a:cubicBezTo>
                    <a:pt x="0" y="237"/>
                    <a:pt x="9" y="270"/>
                    <a:pt x="27" y="301"/>
                  </a:cubicBezTo>
                  <a:cubicBezTo>
                    <a:pt x="45" y="331"/>
                    <a:pt x="69" y="356"/>
                    <a:pt x="100" y="374"/>
                  </a:cubicBezTo>
                  <a:cubicBezTo>
                    <a:pt x="130" y="391"/>
                    <a:pt x="164" y="400"/>
                    <a:pt x="200" y="400"/>
                  </a:cubicBezTo>
                  <a:cubicBezTo>
                    <a:pt x="237" y="400"/>
                    <a:pt x="270" y="391"/>
                    <a:pt x="301" y="374"/>
                  </a:cubicBezTo>
                  <a:cubicBezTo>
                    <a:pt x="331" y="356"/>
                    <a:pt x="356" y="331"/>
                    <a:pt x="374" y="301"/>
                  </a:cubicBezTo>
                  <a:cubicBezTo>
                    <a:pt x="392" y="270"/>
                    <a:pt x="400" y="237"/>
                    <a:pt x="400" y="200"/>
                  </a:cubicBezTo>
                  <a:cubicBezTo>
                    <a:pt x="400" y="164"/>
                    <a:pt x="392" y="130"/>
                    <a:pt x="374" y="100"/>
                  </a:cubicBezTo>
                  <a:close/>
                  <a:moveTo>
                    <a:pt x="330" y="170"/>
                  </a:moveTo>
                  <a:cubicBezTo>
                    <a:pt x="188" y="311"/>
                    <a:pt x="188" y="311"/>
                    <a:pt x="188" y="311"/>
                  </a:cubicBezTo>
                  <a:cubicBezTo>
                    <a:pt x="185" y="315"/>
                    <a:pt x="181" y="316"/>
                    <a:pt x="176" y="316"/>
                  </a:cubicBezTo>
                  <a:cubicBezTo>
                    <a:pt x="172" y="316"/>
                    <a:pt x="168" y="315"/>
                    <a:pt x="165" y="311"/>
                  </a:cubicBezTo>
                  <a:cubicBezTo>
                    <a:pt x="70" y="217"/>
                    <a:pt x="70" y="217"/>
                    <a:pt x="70" y="217"/>
                  </a:cubicBezTo>
                  <a:cubicBezTo>
                    <a:pt x="67" y="214"/>
                    <a:pt x="66" y="210"/>
                    <a:pt x="66" y="205"/>
                  </a:cubicBezTo>
                  <a:cubicBezTo>
                    <a:pt x="66" y="200"/>
                    <a:pt x="67" y="196"/>
                    <a:pt x="70" y="193"/>
                  </a:cubicBezTo>
                  <a:cubicBezTo>
                    <a:pt x="94" y="170"/>
                    <a:pt x="94" y="170"/>
                    <a:pt x="94" y="170"/>
                  </a:cubicBezTo>
                  <a:cubicBezTo>
                    <a:pt x="97" y="166"/>
                    <a:pt x="101" y="165"/>
                    <a:pt x="106" y="165"/>
                  </a:cubicBezTo>
                  <a:cubicBezTo>
                    <a:pt x="110" y="165"/>
                    <a:pt x="114" y="166"/>
                    <a:pt x="118" y="170"/>
                  </a:cubicBezTo>
                  <a:cubicBezTo>
                    <a:pt x="176" y="229"/>
                    <a:pt x="176" y="229"/>
                    <a:pt x="176" y="229"/>
                  </a:cubicBezTo>
                  <a:cubicBezTo>
                    <a:pt x="283" y="123"/>
                    <a:pt x="283" y="123"/>
                    <a:pt x="283" y="123"/>
                  </a:cubicBezTo>
                  <a:cubicBezTo>
                    <a:pt x="286" y="119"/>
                    <a:pt x="290" y="118"/>
                    <a:pt x="295" y="118"/>
                  </a:cubicBezTo>
                  <a:cubicBezTo>
                    <a:pt x="299" y="118"/>
                    <a:pt x="303" y="119"/>
                    <a:pt x="306" y="123"/>
                  </a:cubicBezTo>
                  <a:cubicBezTo>
                    <a:pt x="330" y="146"/>
                    <a:pt x="330" y="146"/>
                    <a:pt x="330" y="146"/>
                  </a:cubicBezTo>
                  <a:cubicBezTo>
                    <a:pt x="333" y="149"/>
                    <a:pt x="335" y="153"/>
                    <a:pt x="335" y="158"/>
                  </a:cubicBezTo>
                  <a:cubicBezTo>
                    <a:pt x="335" y="163"/>
                    <a:pt x="333" y="167"/>
                    <a:pt x="330" y="170"/>
                  </a:cubicBezTo>
                  <a:close/>
                  <a:moveTo>
                    <a:pt x="330" y="170"/>
                  </a:moveTo>
                  <a:cubicBezTo>
                    <a:pt x="330" y="170"/>
                    <a:pt x="330" y="170"/>
                    <a:pt x="330" y="170"/>
                  </a:cubicBezTo>
                </a:path>
              </a:pathLst>
            </a:custGeom>
            <a:solidFill>
              <a:schemeClr val="bg1"/>
            </a:solidFill>
            <a:ln>
              <a:noFill/>
            </a:ln>
          </p:spPr>
          <p:txBody>
            <a:bodyPr anchor="ctr"/>
            <a:lstStyle/>
            <a:p>
              <a:pPr algn="ctr"/>
              <a:endParaRPr/>
            </a:p>
          </p:txBody>
        </p:sp>
        <p:sp>
          <p:nvSpPr>
            <p:cNvPr id="19" name="Rectangle 25"/>
            <p:cNvSpPr/>
            <p:nvPr/>
          </p:nvSpPr>
          <p:spPr>
            <a:xfrm>
              <a:off x="3457779" y="3919981"/>
              <a:ext cx="267141" cy="346249"/>
            </a:xfrm>
            <a:prstGeom prst="rect">
              <a:avLst/>
            </a:prstGeom>
          </p:spPr>
          <p:txBody>
            <a:bodyPr wrap="none">
              <a:normAutofit fontScale="85000" lnSpcReduction="20000"/>
            </a:bodyPr>
            <a:lstStyle/>
            <a:p>
              <a:pPr algn="ctr"/>
              <a:r>
                <a:rPr lang="en-US" altLang="zh-CN" sz="2400" b="1">
                  <a:solidFill>
                    <a:schemeClr val="bg1"/>
                  </a:solidFill>
                </a:rPr>
                <a:t>4</a:t>
              </a:r>
            </a:p>
          </p:txBody>
        </p:sp>
      </p:grpSp>
      <p:sp>
        <p:nvSpPr>
          <p:cNvPr id="31" name="文本框 30"/>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32" name="图片 31"/>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14:glitter pattern="hexago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1+#ppt_w/2"/>
                                          </p:val>
                                        </p:tav>
                                        <p:tav tm="100000">
                                          <p:val>
                                            <p:strVal val="#ppt_x"/>
                                          </p:val>
                                        </p:tav>
                                      </p:tavLst>
                                    </p:anim>
                                    <p:anim calcmode="lin" valueType="num">
                                      <p:cBhvr additive="base">
                                        <p:cTn id="12"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8" fill="hold" nodeType="clickEffect">
                                  <p:stCondLst>
                                    <p:cond delay="0"/>
                                  </p:stCondLst>
                                  <p:childTnLst>
                                    <p:set>
                                      <p:cBhvr>
                                        <p:cTn id="16" dur="1" fill="hold">
                                          <p:stCondLst>
                                            <p:cond delay="0"/>
                                          </p:stCondLst>
                                        </p:cTn>
                                        <p:tgtEl>
                                          <p:spTgt spid="10"/>
                                        </p:tgtEl>
                                        <p:attrNameLst>
                                          <p:attrName>style.visibility</p:attrName>
                                        </p:attrNameLst>
                                      </p:cBhvr>
                                      <p:to>
                                        <p:strVal val="visible"/>
                                      </p:to>
                                    </p:set>
                                    <p:anim calcmode="lin" valueType="num">
                                      <p:cBhvr additive="base">
                                        <p:cTn id="17" dur="500" fill="hold"/>
                                        <p:tgtEl>
                                          <p:spTgt spid="10"/>
                                        </p:tgtEl>
                                        <p:attrNameLst>
                                          <p:attrName>ppt_x</p:attrName>
                                        </p:attrNameLst>
                                      </p:cBhvr>
                                      <p:tavLst>
                                        <p:tav tm="0">
                                          <p:val>
                                            <p:strVal val="0-#ppt_w/2"/>
                                          </p:val>
                                        </p:tav>
                                        <p:tav tm="100000">
                                          <p:val>
                                            <p:strVal val="#ppt_x"/>
                                          </p:val>
                                        </p:tav>
                                      </p:tavLst>
                                    </p:anim>
                                    <p:anim calcmode="lin" valueType="num">
                                      <p:cBhvr additive="base">
                                        <p:cTn id="18" dur="500" fill="hold"/>
                                        <p:tgtEl>
                                          <p:spTgt spid="10"/>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29"/>
                                        </p:tgtEl>
                                        <p:attrNameLst>
                                          <p:attrName>style.visibility</p:attrName>
                                        </p:attrNameLst>
                                      </p:cBhvr>
                                      <p:to>
                                        <p:strVal val="visible"/>
                                      </p:to>
                                    </p:set>
                                    <p:anim calcmode="lin" valueType="num">
                                      <p:cBhvr additive="base">
                                        <p:cTn id="21" dur="500" fill="hold"/>
                                        <p:tgtEl>
                                          <p:spTgt spid="29"/>
                                        </p:tgtEl>
                                        <p:attrNameLst>
                                          <p:attrName>ppt_x</p:attrName>
                                        </p:attrNameLst>
                                      </p:cBhvr>
                                      <p:tavLst>
                                        <p:tav tm="0">
                                          <p:val>
                                            <p:strVal val="0-#ppt_w/2"/>
                                          </p:val>
                                        </p:tav>
                                        <p:tav tm="100000">
                                          <p:val>
                                            <p:strVal val="#ppt_x"/>
                                          </p:val>
                                        </p:tav>
                                      </p:tavLst>
                                    </p:anim>
                                    <p:anim calcmode="lin" valueType="num">
                                      <p:cBhvr additive="base">
                                        <p:cTn id="22" dur="500" fill="hold"/>
                                        <p:tgtEl>
                                          <p:spTgt spid="29"/>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Bent Arrow 6"/>
          <p:cNvSpPr/>
          <p:nvPr/>
        </p:nvSpPr>
        <p:spPr>
          <a:xfrm rot="10800000" flipV="1">
            <a:off x="6004985" y="1630962"/>
            <a:ext cx="768132" cy="1169914"/>
          </a:xfrm>
          <a:prstGeom prst="bentArrow">
            <a:avLst>
              <a:gd name="adj1" fmla="val 25864"/>
              <a:gd name="adj2" fmla="val 12932"/>
              <a:gd name="adj3" fmla="val 0"/>
              <a:gd name="adj4" fmla="val 51957"/>
            </a:avLst>
          </a:prstGeom>
          <a:solidFill>
            <a:schemeClr val="bg1">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dirty="0">
              <a:solidFill>
                <a:schemeClr val="bg1">
                  <a:lumMod val="50000"/>
                </a:schemeClr>
              </a:solidFill>
              <a:latin typeface="FontAwesome" pitchFamily="2" charset="0"/>
            </a:endParaRPr>
          </a:p>
        </p:txBody>
      </p:sp>
      <p:sp>
        <p:nvSpPr>
          <p:cNvPr id="9" name="Bent Arrow 10"/>
          <p:cNvSpPr/>
          <p:nvPr/>
        </p:nvSpPr>
        <p:spPr>
          <a:xfrm rot="5400000" flipH="1" flipV="1">
            <a:off x="6574537" y="2368262"/>
            <a:ext cx="820760" cy="824412"/>
          </a:xfrm>
          <a:prstGeom prst="bentArrow">
            <a:avLst>
              <a:gd name="adj1" fmla="val 25864"/>
              <a:gd name="adj2" fmla="val 12062"/>
              <a:gd name="adj3" fmla="val 0"/>
              <a:gd name="adj4" fmla="val 5195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dirty="0">
              <a:solidFill>
                <a:schemeClr val="bg1">
                  <a:lumMod val="50000"/>
                </a:schemeClr>
              </a:solidFill>
              <a:latin typeface="微软雅黑" panose="020B0503020204020204" pitchFamily="34" charset="-122"/>
            </a:endParaRPr>
          </a:p>
        </p:txBody>
      </p:sp>
      <p:sp>
        <p:nvSpPr>
          <p:cNvPr id="10" name="Bent Arrow 5"/>
          <p:cNvSpPr/>
          <p:nvPr/>
        </p:nvSpPr>
        <p:spPr>
          <a:xfrm rot="10800000" flipH="1" flipV="1">
            <a:off x="5236854" y="1630962"/>
            <a:ext cx="768132" cy="1169913"/>
          </a:xfrm>
          <a:prstGeom prst="bentArrow">
            <a:avLst>
              <a:gd name="adj1" fmla="val 25610"/>
              <a:gd name="adj2" fmla="val 12932"/>
              <a:gd name="adj3" fmla="val 0"/>
              <a:gd name="adj4" fmla="val 51957"/>
            </a:avLst>
          </a:prstGeom>
          <a:solidFill>
            <a:schemeClr val="bg1">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dirty="0">
              <a:solidFill>
                <a:schemeClr val="bg1">
                  <a:lumMod val="50000"/>
                </a:schemeClr>
              </a:solidFill>
              <a:latin typeface="FontAwesome" pitchFamily="2" charset="0"/>
            </a:endParaRPr>
          </a:p>
        </p:txBody>
      </p:sp>
      <p:sp>
        <p:nvSpPr>
          <p:cNvPr id="11" name="Bent Arrow 13"/>
          <p:cNvSpPr/>
          <p:nvPr/>
        </p:nvSpPr>
        <p:spPr>
          <a:xfrm flipH="1" flipV="1">
            <a:off x="4666548" y="2370089"/>
            <a:ext cx="768132" cy="820759"/>
          </a:xfrm>
          <a:prstGeom prst="bentArrow">
            <a:avLst>
              <a:gd name="adj1" fmla="val 25864"/>
              <a:gd name="adj2" fmla="val 12932"/>
              <a:gd name="adj3" fmla="val 0"/>
              <a:gd name="adj4" fmla="val 51957"/>
            </a:avLst>
          </a:prstGeom>
          <a:solidFill>
            <a:schemeClr val="bg1">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dirty="0">
              <a:solidFill>
                <a:schemeClr val="bg1">
                  <a:lumMod val="50000"/>
                </a:schemeClr>
              </a:solidFill>
              <a:latin typeface="FontAwesome" pitchFamily="2" charset="0"/>
            </a:endParaRPr>
          </a:p>
        </p:txBody>
      </p:sp>
      <p:sp>
        <p:nvSpPr>
          <p:cNvPr id="12" name="Bent Arrow 16"/>
          <p:cNvSpPr/>
          <p:nvPr/>
        </p:nvSpPr>
        <p:spPr>
          <a:xfrm rot="10800000" flipV="1">
            <a:off x="3301940" y="1630962"/>
            <a:ext cx="768132" cy="1169914"/>
          </a:xfrm>
          <a:prstGeom prst="bentArrow">
            <a:avLst>
              <a:gd name="adj1" fmla="val 25864"/>
              <a:gd name="adj2" fmla="val 12932"/>
              <a:gd name="adj3" fmla="val 0"/>
              <a:gd name="adj4" fmla="val 5195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dirty="0">
              <a:solidFill>
                <a:schemeClr val="bg1">
                  <a:lumMod val="50000"/>
                </a:schemeClr>
              </a:solidFill>
              <a:latin typeface="微软雅黑" panose="020B0503020204020204" pitchFamily="34" charset="-122"/>
            </a:endParaRPr>
          </a:p>
        </p:txBody>
      </p:sp>
      <p:sp>
        <p:nvSpPr>
          <p:cNvPr id="13" name="Bent Arrow 17"/>
          <p:cNvSpPr/>
          <p:nvPr/>
        </p:nvSpPr>
        <p:spPr>
          <a:xfrm rot="5400000" flipH="1" flipV="1">
            <a:off x="3873872" y="2368262"/>
            <a:ext cx="820760" cy="824412"/>
          </a:xfrm>
          <a:prstGeom prst="bentArrow">
            <a:avLst>
              <a:gd name="adj1" fmla="val 25864"/>
              <a:gd name="adj2" fmla="val 12061"/>
              <a:gd name="adj3" fmla="val 290"/>
              <a:gd name="adj4" fmla="val 51957"/>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dirty="0">
              <a:solidFill>
                <a:schemeClr val="bg1">
                  <a:lumMod val="50000"/>
                </a:schemeClr>
              </a:solidFill>
              <a:latin typeface="微软雅黑" panose="020B0503020204020204" pitchFamily="34" charset="-122"/>
            </a:endParaRPr>
          </a:p>
        </p:txBody>
      </p:sp>
      <p:sp>
        <p:nvSpPr>
          <p:cNvPr id="14" name="Bent Arrow 15"/>
          <p:cNvSpPr/>
          <p:nvPr/>
        </p:nvSpPr>
        <p:spPr>
          <a:xfrm rot="10800000" flipH="1" flipV="1">
            <a:off x="2536514" y="1630962"/>
            <a:ext cx="768132" cy="1169913"/>
          </a:xfrm>
          <a:prstGeom prst="bentArrow">
            <a:avLst>
              <a:gd name="adj1" fmla="val 25610"/>
              <a:gd name="adj2" fmla="val 12932"/>
              <a:gd name="adj3" fmla="val 0"/>
              <a:gd name="adj4" fmla="val 51957"/>
            </a:avLst>
          </a:prstGeom>
          <a:solidFill>
            <a:schemeClr val="bg1">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dirty="0">
              <a:solidFill>
                <a:schemeClr val="bg1">
                  <a:lumMod val="50000"/>
                </a:schemeClr>
              </a:solidFill>
              <a:latin typeface="FontAwesome" pitchFamily="2" charset="0"/>
            </a:endParaRPr>
          </a:p>
        </p:txBody>
      </p:sp>
      <p:sp>
        <p:nvSpPr>
          <p:cNvPr id="15" name="Bent Arrow 18"/>
          <p:cNvSpPr/>
          <p:nvPr/>
        </p:nvSpPr>
        <p:spPr>
          <a:xfrm flipH="1" flipV="1">
            <a:off x="1963502" y="2370089"/>
            <a:ext cx="768132" cy="820759"/>
          </a:xfrm>
          <a:prstGeom prst="bentArrow">
            <a:avLst>
              <a:gd name="adj1" fmla="val 25864"/>
              <a:gd name="adj2" fmla="val 12622"/>
              <a:gd name="adj3" fmla="val 0"/>
              <a:gd name="adj4" fmla="val 51957"/>
            </a:avLst>
          </a:prstGeom>
          <a:solidFill>
            <a:schemeClr val="bg1">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dirty="0">
              <a:solidFill>
                <a:schemeClr val="bg1">
                  <a:lumMod val="50000"/>
                </a:schemeClr>
              </a:solidFill>
              <a:latin typeface="FontAwesome" pitchFamily="2" charset="0"/>
            </a:endParaRPr>
          </a:p>
        </p:txBody>
      </p:sp>
      <p:sp>
        <p:nvSpPr>
          <p:cNvPr id="16" name="Right Arrow 19"/>
          <p:cNvSpPr/>
          <p:nvPr/>
        </p:nvSpPr>
        <p:spPr>
          <a:xfrm rot="10800000" flipH="1" flipV="1">
            <a:off x="755679" y="3003208"/>
            <a:ext cx="820758" cy="182955"/>
          </a:xfrm>
          <a:prstGeom prst="rightArrow">
            <a:avLst>
              <a:gd name="adj1" fmla="val 100000"/>
              <a:gd name="adj2" fmla="val 0"/>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dirty="0">
              <a:solidFill>
                <a:schemeClr val="bg1">
                  <a:lumMod val="50000"/>
                </a:schemeClr>
              </a:solidFill>
              <a:latin typeface="微软雅黑" panose="020B0503020204020204" pitchFamily="34" charset="-122"/>
            </a:endParaRPr>
          </a:p>
        </p:txBody>
      </p:sp>
      <p:sp>
        <p:nvSpPr>
          <p:cNvPr id="17" name="Text Placeholder 3"/>
          <p:cNvSpPr txBox="1"/>
          <p:nvPr/>
        </p:nvSpPr>
        <p:spPr>
          <a:xfrm>
            <a:off x="2832746" y="2692368"/>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sz="1200" b="1" dirty="0">
              <a:solidFill>
                <a:schemeClr val="bg1">
                  <a:lumMod val="50000"/>
                </a:schemeClr>
              </a:solidFill>
              <a:latin typeface="微软雅黑" panose="020B0503020204020204" pitchFamily="34" charset="-122"/>
            </a:endParaRPr>
          </a:p>
        </p:txBody>
      </p:sp>
      <p:sp>
        <p:nvSpPr>
          <p:cNvPr id="18" name="Text Placeholder 3"/>
          <p:cNvSpPr txBox="1"/>
          <p:nvPr/>
        </p:nvSpPr>
        <p:spPr>
          <a:xfrm>
            <a:off x="2731635" y="2889360"/>
            <a:ext cx="1140204" cy="76944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单击此处编辑内容，建议您在展示时采用微软雅黑字体</a:t>
            </a:r>
            <a:r>
              <a:rPr lang="en-US" sz="1000" dirty="0">
                <a:solidFill>
                  <a:schemeClr val="bg1">
                    <a:lumMod val="50000"/>
                  </a:schemeClr>
                </a:solidFill>
                <a:latin typeface="微软雅黑" panose="020B0503020204020204" pitchFamily="34" charset="-122"/>
              </a:rPr>
              <a:t/>
            </a:r>
            <a:br>
              <a:rPr lang="en-US" sz="1000" dirty="0">
                <a:solidFill>
                  <a:schemeClr val="bg1">
                    <a:lumMod val="50000"/>
                  </a:schemeClr>
                </a:solidFill>
                <a:latin typeface="微软雅黑" panose="020B0503020204020204" pitchFamily="34" charset="-122"/>
              </a:rPr>
            </a:br>
            <a:r>
              <a:rPr lang="en-US" sz="1000" dirty="0">
                <a:solidFill>
                  <a:schemeClr val="bg1">
                    <a:lumMod val="50000"/>
                  </a:schemeClr>
                </a:solidFill>
                <a:latin typeface="微软雅黑" panose="020B0503020204020204" pitchFamily="34" charset="-122"/>
              </a:rPr>
              <a:t> </a:t>
            </a:r>
          </a:p>
        </p:txBody>
      </p:sp>
      <p:sp>
        <p:nvSpPr>
          <p:cNvPr id="19" name="Text Placeholder 3"/>
          <p:cNvSpPr txBox="1"/>
          <p:nvPr/>
        </p:nvSpPr>
        <p:spPr>
          <a:xfrm>
            <a:off x="4197869" y="1391147"/>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sz="1200" b="1" dirty="0">
              <a:solidFill>
                <a:schemeClr val="bg1">
                  <a:lumMod val="50000"/>
                </a:schemeClr>
              </a:solidFill>
              <a:latin typeface="微软雅黑" panose="020B0503020204020204" pitchFamily="34" charset="-122"/>
            </a:endParaRPr>
          </a:p>
        </p:txBody>
      </p:sp>
      <p:sp>
        <p:nvSpPr>
          <p:cNvPr id="20" name="Text Placeholder 3"/>
          <p:cNvSpPr txBox="1"/>
          <p:nvPr/>
        </p:nvSpPr>
        <p:spPr>
          <a:xfrm>
            <a:off x="4139295" y="1601849"/>
            <a:ext cx="1140204" cy="785193"/>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单击此处编辑内容，建议您在展示时采用微软雅黑字体</a:t>
            </a:r>
            <a:r>
              <a:rPr lang="en-US" sz="1000" dirty="0">
                <a:solidFill>
                  <a:schemeClr val="bg1">
                    <a:lumMod val="50000"/>
                  </a:schemeClr>
                </a:solidFill>
                <a:latin typeface="微软雅黑" panose="020B0503020204020204" pitchFamily="34" charset="-122"/>
              </a:rPr>
              <a:t/>
            </a:r>
            <a:br>
              <a:rPr lang="en-US" sz="1000" dirty="0">
                <a:solidFill>
                  <a:schemeClr val="bg1">
                    <a:lumMod val="50000"/>
                  </a:schemeClr>
                </a:solidFill>
                <a:latin typeface="微软雅黑" panose="020B0503020204020204" pitchFamily="34" charset="-122"/>
              </a:rPr>
            </a:br>
            <a:r>
              <a:rPr lang="en-US" sz="1000" dirty="0">
                <a:solidFill>
                  <a:schemeClr val="bg1">
                    <a:lumMod val="50000"/>
                  </a:schemeClr>
                </a:solidFill>
                <a:latin typeface="微软雅黑" panose="020B0503020204020204" pitchFamily="34" charset="-122"/>
              </a:rPr>
              <a:t> </a:t>
            </a:r>
          </a:p>
        </p:txBody>
      </p:sp>
      <p:sp>
        <p:nvSpPr>
          <p:cNvPr id="22" name="Text Placeholder 3"/>
          <p:cNvSpPr txBox="1"/>
          <p:nvPr/>
        </p:nvSpPr>
        <p:spPr>
          <a:xfrm>
            <a:off x="1360700" y="1591225"/>
            <a:ext cx="1140204" cy="565340"/>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900" dirty="0">
                <a:solidFill>
                  <a:schemeClr val="bg1">
                    <a:lumMod val="50000"/>
                  </a:schemeClr>
                </a:solidFill>
                <a:latin typeface="微软雅黑" panose="020B0503020204020204" pitchFamily="34" charset="-122"/>
                <a:ea typeface="微软雅黑" panose="020B0503020204020204" pitchFamily="34" charset="-122"/>
              </a:rPr>
              <a:t>单击此处编辑内容，建议您在展示时采用微软雅黑字体</a:t>
            </a:r>
            <a:r>
              <a:rPr lang="en-US" sz="900" dirty="0">
                <a:solidFill>
                  <a:schemeClr val="bg1">
                    <a:lumMod val="50000"/>
                  </a:schemeClr>
                </a:solidFill>
                <a:latin typeface="微软雅黑" panose="020B0503020204020204" pitchFamily="34" charset="-122"/>
              </a:rPr>
              <a:t/>
            </a:r>
            <a:br>
              <a:rPr lang="en-US" sz="900" dirty="0">
                <a:solidFill>
                  <a:schemeClr val="bg1">
                    <a:lumMod val="50000"/>
                  </a:schemeClr>
                </a:solidFill>
                <a:latin typeface="微软雅黑" panose="020B0503020204020204" pitchFamily="34" charset="-122"/>
              </a:rPr>
            </a:br>
            <a:r>
              <a:rPr lang="en-US" sz="900" dirty="0">
                <a:solidFill>
                  <a:schemeClr val="bg1">
                    <a:lumMod val="50000"/>
                  </a:schemeClr>
                </a:solidFill>
                <a:latin typeface="微软雅黑" panose="020B0503020204020204" pitchFamily="34" charset="-122"/>
              </a:rPr>
              <a:t> </a:t>
            </a:r>
          </a:p>
        </p:txBody>
      </p:sp>
      <p:sp>
        <p:nvSpPr>
          <p:cNvPr id="23" name="Text Placeholder 3"/>
          <p:cNvSpPr txBox="1"/>
          <p:nvPr/>
        </p:nvSpPr>
        <p:spPr>
          <a:xfrm>
            <a:off x="6940391" y="1393209"/>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sz="1200" b="1" dirty="0">
              <a:solidFill>
                <a:schemeClr val="bg1">
                  <a:lumMod val="50000"/>
                </a:schemeClr>
              </a:solidFill>
              <a:latin typeface="微软雅黑" panose="020B0503020204020204" pitchFamily="34" charset="-122"/>
            </a:endParaRPr>
          </a:p>
        </p:txBody>
      </p:sp>
      <p:sp>
        <p:nvSpPr>
          <p:cNvPr id="24" name="Text Placeholder 3"/>
          <p:cNvSpPr txBox="1"/>
          <p:nvPr/>
        </p:nvSpPr>
        <p:spPr>
          <a:xfrm>
            <a:off x="6839280" y="1590201"/>
            <a:ext cx="1140204" cy="769441"/>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单击此处编辑内容，建议您在展示时采用微软雅黑字体</a:t>
            </a:r>
            <a:r>
              <a:rPr lang="en-US" sz="1000" dirty="0">
                <a:solidFill>
                  <a:schemeClr val="bg1">
                    <a:lumMod val="50000"/>
                  </a:schemeClr>
                </a:solidFill>
                <a:latin typeface="微软雅黑" panose="020B0503020204020204" pitchFamily="34" charset="-122"/>
              </a:rPr>
              <a:t/>
            </a:r>
            <a:br>
              <a:rPr lang="en-US" sz="1000" dirty="0">
                <a:solidFill>
                  <a:schemeClr val="bg1">
                    <a:lumMod val="50000"/>
                  </a:schemeClr>
                </a:solidFill>
                <a:latin typeface="微软雅黑" panose="020B0503020204020204" pitchFamily="34" charset="-122"/>
              </a:rPr>
            </a:br>
            <a:r>
              <a:rPr lang="en-US" sz="1000" dirty="0">
                <a:solidFill>
                  <a:schemeClr val="bg1">
                    <a:lumMod val="50000"/>
                  </a:schemeClr>
                </a:solidFill>
                <a:latin typeface="微软雅黑" panose="020B0503020204020204" pitchFamily="34" charset="-122"/>
              </a:rPr>
              <a:t> </a:t>
            </a:r>
          </a:p>
        </p:txBody>
      </p:sp>
      <p:sp>
        <p:nvSpPr>
          <p:cNvPr id="25" name="Text Placeholder 3"/>
          <p:cNvSpPr txBox="1"/>
          <p:nvPr/>
        </p:nvSpPr>
        <p:spPr>
          <a:xfrm>
            <a:off x="5533617" y="2650930"/>
            <a:ext cx="937986" cy="188447"/>
          </a:xfrm>
          <a:prstGeom prst="rect">
            <a:avLst/>
          </a:prstGeom>
        </p:spPr>
        <p:txBody>
          <a:bodyPr wrap="non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200" b="1" dirty="0">
                <a:solidFill>
                  <a:schemeClr val="bg1">
                    <a:lumMod val="50000"/>
                  </a:schemeClr>
                </a:solidFill>
                <a:latin typeface="微软雅黑" panose="020B0503020204020204" pitchFamily="34" charset="-122"/>
                <a:ea typeface="微软雅黑" panose="020B0503020204020204" pitchFamily="34" charset="-122"/>
              </a:rPr>
              <a:t>单击添加标题</a:t>
            </a:r>
            <a:endParaRPr lang="en-US" sz="1200" b="1" dirty="0">
              <a:solidFill>
                <a:schemeClr val="bg1">
                  <a:lumMod val="50000"/>
                </a:schemeClr>
              </a:solidFill>
              <a:latin typeface="微软雅黑" panose="020B0503020204020204" pitchFamily="34" charset="-122"/>
            </a:endParaRPr>
          </a:p>
        </p:txBody>
      </p:sp>
      <p:sp>
        <p:nvSpPr>
          <p:cNvPr id="26" name="Text Placeholder 3"/>
          <p:cNvSpPr txBox="1"/>
          <p:nvPr/>
        </p:nvSpPr>
        <p:spPr>
          <a:xfrm>
            <a:off x="5432506" y="2847922"/>
            <a:ext cx="1140204" cy="785193"/>
          </a:xfrm>
          <a:prstGeom prst="rect">
            <a:avLst/>
          </a:prstGeom>
        </p:spPr>
        <p:txBody>
          <a:bodyPr wrap="square" lIns="0" tIns="0" rIns="0" bIns="0" anchor="t" anchorCtr="0">
            <a:spAutoFit/>
          </a:bodyPr>
          <a:lstStyle>
            <a:lvl1pPr marL="0" indent="0" algn="ctr">
              <a:buNone/>
              <a:defRPr sz="16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13765">
              <a:spcBef>
                <a:spcPct val="20000"/>
              </a:spcBef>
              <a:defRPr/>
            </a:pPr>
            <a:r>
              <a:rPr lang="zh-CN" altLang="en-US" sz="1000" dirty="0">
                <a:solidFill>
                  <a:schemeClr val="bg1">
                    <a:lumMod val="50000"/>
                  </a:schemeClr>
                </a:solidFill>
                <a:latin typeface="微软雅黑" panose="020B0503020204020204" pitchFamily="34" charset="-122"/>
                <a:ea typeface="微软雅黑" panose="020B0503020204020204" pitchFamily="34" charset="-122"/>
              </a:rPr>
              <a:t>单击此处编辑内容，建议您在展示时采用微软雅黑字体</a:t>
            </a:r>
            <a:r>
              <a:rPr lang="en-US" sz="1000" dirty="0">
                <a:solidFill>
                  <a:schemeClr val="bg1">
                    <a:lumMod val="50000"/>
                  </a:schemeClr>
                </a:solidFill>
                <a:latin typeface="微软雅黑" panose="020B0503020204020204" pitchFamily="34" charset="-122"/>
              </a:rPr>
              <a:t/>
            </a:r>
            <a:br>
              <a:rPr lang="en-US" sz="1000" dirty="0">
                <a:solidFill>
                  <a:schemeClr val="bg1">
                    <a:lumMod val="50000"/>
                  </a:schemeClr>
                </a:solidFill>
                <a:latin typeface="微软雅黑" panose="020B0503020204020204" pitchFamily="34" charset="-122"/>
              </a:rPr>
            </a:br>
            <a:r>
              <a:rPr lang="en-US" sz="1000" dirty="0">
                <a:solidFill>
                  <a:schemeClr val="bg1">
                    <a:lumMod val="50000"/>
                  </a:schemeClr>
                </a:solidFill>
                <a:latin typeface="微软雅黑" panose="020B0503020204020204" pitchFamily="34" charset="-122"/>
              </a:rPr>
              <a:t> </a:t>
            </a:r>
          </a:p>
        </p:txBody>
      </p:sp>
      <p:cxnSp>
        <p:nvCxnSpPr>
          <p:cNvPr id="27" name="Straight Line buttom"/>
          <p:cNvCxnSpPr/>
          <p:nvPr/>
        </p:nvCxnSpPr>
        <p:spPr>
          <a:xfrm>
            <a:off x="559421" y="3896598"/>
            <a:ext cx="8098197" cy="0"/>
          </a:xfrm>
          <a:prstGeom prst="line">
            <a:avLst/>
          </a:prstGeom>
          <a:ln w="19050">
            <a:solidFill>
              <a:srgbClr val="262626"/>
            </a:solidFill>
            <a:prstDash val="sysDot"/>
            <a:headEnd type="none"/>
            <a:tailEnd type="none"/>
          </a:ln>
        </p:spPr>
        <p:style>
          <a:lnRef idx="1">
            <a:schemeClr val="accent1"/>
          </a:lnRef>
          <a:fillRef idx="0">
            <a:schemeClr val="accent1"/>
          </a:fillRef>
          <a:effectRef idx="0">
            <a:schemeClr val="accent1"/>
          </a:effectRef>
          <a:fontRef idx="minor">
            <a:schemeClr val="tx1"/>
          </a:fontRef>
        </p:style>
      </p:cxnSp>
      <p:sp>
        <p:nvSpPr>
          <p:cNvPr id="28" name="Rounded Rectangle 23"/>
          <p:cNvSpPr/>
          <p:nvPr/>
        </p:nvSpPr>
        <p:spPr>
          <a:xfrm>
            <a:off x="1549980" y="2672386"/>
            <a:ext cx="806499" cy="806499"/>
          </a:xfrm>
          <a:prstGeom prst="roundRect">
            <a:avLst>
              <a:gd name="adj" fmla="val 1312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dirty="0">
              <a:solidFill>
                <a:schemeClr val="bg1">
                  <a:lumMod val="50000"/>
                </a:schemeClr>
              </a:solidFill>
              <a:latin typeface="微软雅黑" panose="020B0503020204020204" pitchFamily="34" charset="-122"/>
            </a:endParaRPr>
          </a:p>
        </p:txBody>
      </p:sp>
      <p:sp>
        <p:nvSpPr>
          <p:cNvPr id="29" name="Freeform 245"/>
          <p:cNvSpPr/>
          <p:nvPr/>
        </p:nvSpPr>
        <p:spPr bwMode="auto">
          <a:xfrm>
            <a:off x="1733254" y="2855660"/>
            <a:ext cx="439951" cy="439951"/>
          </a:xfrm>
          <a:custGeom>
            <a:avLst/>
            <a:gdLst/>
            <a:ahLst/>
            <a:cxnLst>
              <a:cxn ang="0">
                <a:pos x="68" y="3"/>
              </a:cxn>
              <a:cxn ang="0">
                <a:pos x="58" y="61"/>
              </a:cxn>
              <a:cxn ang="0">
                <a:pos x="57" y="63"/>
              </a:cxn>
              <a:cxn ang="0">
                <a:pos x="56" y="63"/>
              </a:cxn>
              <a:cxn ang="0">
                <a:pos x="55" y="63"/>
              </a:cxn>
              <a:cxn ang="0">
                <a:pos x="38" y="56"/>
              </a:cxn>
              <a:cxn ang="0">
                <a:pos x="28" y="67"/>
              </a:cxn>
              <a:cxn ang="0">
                <a:pos x="26" y="68"/>
              </a:cxn>
              <a:cxn ang="0">
                <a:pos x="26" y="68"/>
              </a:cxn>
              <a:cxn ang="0">
                <a:pos x="24" y="65"/>
              </a:cxn>
              <a:cxn ang="0">
                <a:pos x="24" y="52"/>
              </a:cxn>
              <a:cxn ang="0">
                <a:pos x="57" y="12"/>
              </a:cxn>
              <a:cxn ang="0">
                <a:pos x="16" y="47"/>
              </a:cxn>
              <a:cxn ang="0">
                <a:pos x="1" y="41"/>
              </a:cxn>
              <a:cxn ang="0">
                <a:pos x="0" y="39"/>
              </a:cxn>
              <a:cxn ang="0">
                <a:pos x="1" y="36"/>
              </a:cxn>
              <a:cxn ang="0">
                <a:pos x="64" y="0"/>
              </a:cxn>
              <a:cxn ang="0">
                <a:pos x="65" y="0"/>
              </a:cxn>
              <a:cxn ang="0">
                <a:pos x="67" y="0"/>
              </a:cxn>
              <a:cxn ang="0">
                <a:pos x="68" y="3"/>
              </a:cxn>
            </a:cxnLst>
            <a:rect l="0" t="0" r="r" b="b"/>
            <a:pathLst>
              <a:path w="68" h="68">
                <a:moveTo>
                  <a:pt x="68" y="3"/>
                </a:moveTo>
                <a:cubicBezTo>
                  <a:pt x="58" y="61"/>
                  <a:pt x="58" y="61"/>
                  <a:pt x="58" y="61"/>
                </a:cubicBezTo>
                <a:cubicBezTo>
                  <a:pt x="58" y="62"/>
                  <a:pt x="57" y="62"/>
                  <a:pt x="57" y="63"/>
                </a:cubicBezTo>
                <a:cubicBezTo>
                  <a:pt x="56" y="63"/>
                  <a:pt x="56" y="63"/>
                  <a:pt x="56" y="63"/>
                </a:cubicBezTo>
                <a:cubicBezTo>
                  <a:pt x="55" y="63"/>
                  <a:pt x="55" y="63"/>
                  <a:pt x="55" y="63"/>
                </a:cubicBezTo>
                <a:cubicBezTo>
                  <a:pt x="38" y="56"/>
                  <a:pt x="38" y="56"/>
                  <a:pt x="38" y="56"/>
                </a:cubicBezTo>
                <a:cubicBezTo>
                  <a:pt x="28" y="67"/>
                  <a:pt x="28" y="67"/>
                  <a:pt x="28" y="67"/>
                </a:cubicBezTo>
                <a:cubicBezTo>
                  <a:pt x="28" y="67"/>
                  <a:pt x="27" y="68"/>
                  <a:pt x="26" y="68"/>
                </a:cubicBezTo>
                <a:cubicBezTo>
                  <a:pt x="26" y="68"/>
                  <a:pt x="26" y="68"/>
                  <a:pt x="26" y="68"/>
                </a:cubicBezTo>
                <a:cubicBezTo>
                  <a:pt x="25" y="67"/>
                  <a:pt x="24" y="66"/>
                  <a:pt x="24" y="65"/>
                </a:cubicBezTo>
                <a:cubicBezTo>
                  <a:pt x="24" y="52"/>
                  <a:pt x="24" y="52"/>
                  <a:pt x="24" y="52"/>
                </a:cubicBezTo>
                <a:cubicBezTo>
                  <a:pt x="57" y="12"/>
                  <a:pt x="57" y="12"/>
                  <a:pt x="57" y="12"/>
                </a:cubicBezTo>
                <a:cubicBezTo>
                  <a:pt x="16" y="47"/>
                  <a:pt x="16" y="47"/>
                  <a:pt x="16" y="47"/>
                </a:cubicBezTo>
                <a:cubicBezTo>
                  <a:pt x="1" y="41"/>
                  <a:pt x="1" y="41"/>
                  <a:pt x="1" y="41"/>
                </a:cubicBezTo>
                <a:cubicBezTo>
                  <a:pt x="0" y="40"/>
                  <a:pt x="0" y="40"/>
                  <a:pt x="0" y="39"/>
                </a:cubicBezTo>
                <a:cubicBezTo>
                  <a:pt x="0" y="38"/>
                  <a:pt x="0" y="37"/>
                  <a:pt x="1" y="36"/>
                </a:cubicBezTo>
                <a:cubicBezTo>
                  <a:pt x="64" y="0"/>
                  <a:pt x="64" y="0"/>
                  <a:pt x="64" y="0"/>
                </a:cubicBezTo>
                <a:cubicBezTo>
                  <a:pt x="65" y="0"/>
                  <a:pt x="65" y="0"/>
                  <a:pt x="65" y="0"/>
                </a:cubicBezTo>
                <a:cubicBezTo>
                  <a:pt x="66" y="0"/>
                  <a:pt x="66" y="0"/>
                  <a:pt x="67" y="0"/>
                </a:cubicBezTo>
                <a:cubicBezTo>
                  <a:pt x="68" y="1"/>
                  <a:pt x="68" y="2"/>
                  <a:pt x="68" y="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dirty="0">
              <a:solidFill>
                <a:schemeClr val="bg1">
                  <a:lumMod val="50000"/>
                </a:schemeClr>
              </a:solidFill>
              <a:latin typeface="微软雅黑" panose="020B0503020204020204" pitchFamily="34" charset="-122"/>
            </a:endParaRPr>
          </a:p>
        </p:txBody>
      </p:sp>
      <p:sp>
        <p:nvSpPr>
          <p:cNvPr id="30" name="Rounded Rectangle 27"/>
          <p:cNvSpPr/>
          <p:nvPr/>
        </p:nvSpPr>
        <p:spPr>
          <a:xfrm>
            <a:off x="4265649" y="2695456"/>
            <a:ext cx="806499" cy="806499"/>
          </a:xfrm>
          <a:prstGeom prst="roundRect">
            <a:avLst>
              <a:gd name="adj" fmla="val 1312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dirty="0">
              <a:solidFill>
                <a:schemeClr val="bg1">
                  <a:lumMod val="50000"/>
                </a:schemeClr>
              </a:solidFill>
              <a:latin typeface="微软雅黑" panose="020B0503020204020204" pitchFamily="34" charset="-122"/>
            </a:endParaRPr>
          </a:p>
        </p:txBody>
      </p:sp>
      <p:sp>
        <p:nvSpPr>
          <p:cNvPr id="31" name="Freeform 55"/>
          <p:cNvSpPr>
            <a:spLocks noEditPoints="1"/>
          </p:cNvSpPr>
          <p:nvPr/>
        </p:nvSpPr>
        <p:spPr bwMode="auto">
          <a:xfrm>
            <a:off x="4467274" y="2948197"/>
            <a:ext cx="403250" cy="301016"/>
          </a:xfrm>
          <a:custGeom>
            <a:avLst/>
            <a:gdLst/>
            <a:ahLst/>
            <a:cxnLst>
              <a:cxn ang="0">
                <a:pos x="19" y="42"/>
              </a:cxn>
              <a:cxn ang="0">
                <a:pos x="17" y="42"/>
              </a:cxn>
              <a:cxn ang="0">
                <a:pos x="1" y="25"/>
              </a:cxn>
              <a:cxn ang="0">
                <a:pos x="1" y="24"/>
              </a:cxn>
              <a:cxn ang="0">
                <a:pos x="17" y="7"/>
              </a:cxn>
              <a:cxn ang="0">
                <a:pos x="19" y="7"/>
              </a:cxn>
              <a:cxn ang="0">
                <a:pos x="21" y="9"/>
              </a:cxn>
              <a:cxn ang="0">
                <a:pos x="21" y="11"/>
              </a:cxn>
              <a:cxn ang="0">
                <a:pos x="7" y="25"/>
              </a:cxn>
              <a:cxn ang="0">
                <a:pos x="21" y="39"/>
              </a:cxn>
              <a:cxn ang="0">
                <a:pos x="21" y="40"/>
              </a:cxn>
              <a:cxn ang="0">
                <a:pos x="19" y="42"/>
              </a:cxn>
              <a:cxn ang="0">
                <a:pos x="29" y="48"/>
              </a:cxn>
              <a:cxn ang="0">
                <a:pos x="27" y="49"/>
              </a:cxn>
              <a:cxn ang="0">
                <a:pos x="25" y="48"/>
              </a:cxn>
              <a:cxn ang="0">
                <a:pos x="24" y="47"/>
              </a:cxn>
              <a:cxn ang="0">
                <a:pos x="38" y="1"/>
              </a:cxn>
              <a:cxn ang="0">
                <a:pos x="39" y="0"/>
              </a:cxn>
              <a:cxn ang="0">
                <a:pos x="41" y="1"/>
              </a:cxn>
              <a:cxn ang="0">
                <a:pos x="42" y="2"/>
              </a:cxn>
              <a:cxn ang="0">
                <a:pos x="29" y="48"/>
              </a:cxn>
              <a:cxn ang="0">
                <a:pos x="49" y="42"/>
              </a:cxn>
              <a:cxn ang="0">
                <a:pos x="47" y="42"/>
              </a:cxn>
              <a:cxn ang="0">
                <a:pos x="45" y="40"/>
              </a:cxn>
              <a:cxn ang="0">
                <a:pos x="45" y="39"/>
              </a:cxn>
              <a:cxn ang="0">
                <a:pos x="59" y="25"/>
              </a:cxn>
              <a:cxn ang="0">
                <a:pos x="45" y="11"/>
              </a:cxn>
              <a:cxn ang="0">
                <a:pos x="45" y="9"/>
              </a:cxn>
              <a:cxn ang="0">
                <a:pos x="47" y="7"/>
              </a:cxn>
              <a:cxn ang="0">
                <a:pos x="49" y="7"/>
              </a:cxn>
              <a:cxn ang="0">
                <a:pos x="65" y="24"/>
              </a:cxn>
              <a:cxn ang="0">
                <a:pos x="65" y="25"/>
              </a:cxn>
              <a:cxn ang="0">
                <a:pos x="49" y="42"/>
              </a:cxn>
            </a:cxnLst>
            <a:rect l="0" t="0" r="r" b="b"/>
            <a:pathLst>
              <a:path w="66" h="49">
                <a:moveTo>
                  <a:pt x="19" y="42"/>
                </a:moveTo>
                <a:cubicBezTo>
                  <a:pt x="19" y="43"/>
                  <a:pt x="18" y="43"/>
                  <a:pt x="17" y="42"/>
                </a:cubicBezTo>
                <a:cubicBezTo>
                  <a:pt x="1" y="25"/>
                  <a:pt x="1" y="25"/>
                  <a:pt x="1" y="25"/>
                </a:cubicBezTo>
                <a:cubicBezTo>
                  <a:pt x="0" y="25"/>
                  <a:pt x="0" y="24"/>
                  <a:pt x="1" y="24"/>
                </a:cubicBezTo>
                <a:cubicBezTo>
                  <a:pt x="17" y="7"/>
                  <a:pt x="17" y="7"/>
                  <a:pt x="17" y="7"/>
                </a:cubicBezTo>
                <a:cubicBezTo>
                  <a:pt x="18" y="7"/>
                  <a:pt x="19" y="7"/>
                  <a:pt x="19" y="7"/>
                </a:cubicBezTo>
                <a:cubicBezTo>
                  <a:pt x="21" y="9"/>
                  <a:pt x="21" y="9"/>
                  <a:pt x="21" y="9"/>
                </a:cubicBezTo>
                <a:cubicBezTo>
                  <a:pt x="21" y="9"/>
                  <a:pt x="21" y="10"/>
                  <a:pt x="21" y="11"/>
                </a:cubicBezTo>
                <a:cubicBezTo>
                  <a:pt x="7" y="25"/>
                  <a:pt x="7" y="25"/>
                  <a:pt x="7" y="25"/>
                </a:cubicBezTo>
                <a:cubicBezTo>
                  <a:pt x="21" y="39"/>
                  <a:pt x="21" y="39"/>
                  <a:pt x="21" y="39"/>
                </a:cubicBezTo>
                <a:cubicBezTo>
                  <a:pt x="21" y="39"/>
                  <a:pt x="21" y="40"/>
                  <a:pt x="21" y="40"/>
                </a:cubicBezTo>
                <a:lnTo>
                  <a:pt x="19" y="42"/>
                </a:lnTo>
                <a:close/>
                <a:moveTo>
                  <a:pt x="29" y="48"/>
                </a:moveTo>
                <a:cubicBezTo>
                  <a:pt x="28" y="49"/>
                  <a:pt x="28" y="49"/>
                  <a:pt x="27" y="49"/>
                </a:cubicBezTo>
                <a:cubicBezTo>
                  <a:pt x="25" y="48"/>
                  <a:pt x="25" y="48"/>
                  <a:pt x="25" y="48"/>
                </a:cubicBezTo>
                <a:cubicBezTo>
                  <a:pt x="24" y="48"/>
                  <a:pt x="24" y="48"/>
                  <a:pt x="24" y="47"/>
                </a:cubicBezTo>
                <a:cubicBezTo>
                  <a:pt x="38" y="1"/>
                  <a:pt x="38" y="1"/>
                  <a:pt x="38" y="1"/>
                </a:cubicBezTo>
                <a:cubicBezTo>
                  <a:pt x="38" y="0"/>
                  <a:pt x="38" y="0"/>
                  <a:pt x="39" y="0"/>
                </a:cubicBezTo>
                <a:cubicBezTo>
                  <a:pt x="41" y="1"/>
                  <a:pt x="41" y="1"/>
                  <a:pt x="41" y="1"/>
                </a:cubicBezTo>
                <a:cubicBezTo>
                  <a:pt x="42" y="1"/>
                  <a:pt x="42" y="2"/>
                  <a:pt x="42" y="2"/>
                </a:cubicBezTo>
                <a:lnTo>
                  <a:pt x="29" y="48"/>
                </a:lnTo>
                <a:close/>
                <a:moveTo>
                  <a:pt x="49" y="42"/>
                </a:moveTo>
                <a:cubicBezTo>
                  <a:pt x="48" y="43"/>
                  <a:pt x="48" y="43"/>
                  <a:pt x="47" y="42"/>
                </a:cubicBezTo>
                <a:cubicBezTo>
                  <a:pt x="45" y="40"/>
                  <a:pt x="45" y="40"/>
                  <a:pt x="45" y="40"/>
                </a:cubicBezTo>
                <a:cubicBezTo>
                  <a:pt x="45" y="40"/>
                  <a:pt x="45" y="39"/>
                  <a:pt x="45" y="39"/>
                </a:cubicBezTo>
                <a:cubicBezTo>
                  <a:pt x="59" y="25"/>
                  <a:pt x="59" y="25"/>
                  <a:pt x="59" y="25"/>
                </a:cubicBezTo>
                <a:cubicBezTo>
                  <a:pt x="45" y="11"/>
                  <a:pt x="45" y="11"/>
                  <a:pt x="45" y="11"/>
                </a:cubicBezTo>
                <a:cubicBezTo>
                  <a:pt x="45" y="10"/>
                  <a:pt x="45" y="9"/>
                  <a:pt x="45" y="9"/>
                </a:cubicBezTo>
                <a:cubicBezTo>
                  <a:pt x="47" y="7"/>
                  <a:pt x="47" y="7"/>
                  <a:pt x="47" y="7"/>
                </a:cubicBezTo>
                <a:cubicBezTo>
                  <a:pt x="48" y="7"/>
                  <a:pt x="48" y="7"/>
                  <a:pt x="49" y="7"/>
                </a:cubicBezTo>
                <a:cubicBezTo>
                  <a:pt x="65" y="24"/>
                  <a:pt x="65" y="24"/>
                  <a:pt x="65" y="24"/>
                </a:cubicBezTo>
                <a:cubicBezTo>
                  <a:pt x="66" y="24"/>
                  <a:pt x="66" y="25"/>
                  <a:pt x="65" y="25"/>
                </a:cubicBezTo>
                <a:lnTo>
                  <a:pt x="49" y="42"/>
                </a:lnTo>
                <a:close/>
              </a:path>
            </a:pathLst>
          </a:custGeom>
          <a:solidFill>
            <a:schemeClr val="bg1"/>
          </a:solidFill>
          <a:ln w="9525">
            <a:noFill/>
            <a:round/>
          </a:ln>
        </p:spPr>
        <p:txBody>
          <a:bodyPr vert="horz" wrap="square" lIns="91427" tIns="45714" rIns="91427" bIns="45714" numCol="1" anchor="t" anchorCtr="0" compatLnSpc="1"/>
          <a:lstStyle/>
          <a:p>
            <a:endParaRPr lang="en-US" dirty="0">
              <a:solidFill>
                <a:schemeClr val="bg1">
                  <a:lumMod val="50000"/>
                </a:schemeClr>
              </a:solidFill>
              <a:latin typeface="微软雅黑" panose="020B0503020204020204" pitchFamily="34" charset="-122"/>
            </a:endParaRPr>
          </a:p>
        </p:txBody>
      </p:sp>
      <p:sp>
        <p:nvSpPr>
          <p:cNvPr id="32" name="Rounded Rectangle 24"/>
          <p:cNvSpPr/>
          <p:nvPr/>
        </p:nvSpPr>
        <p:spPr>
          <a:xfrm>
            <a:off x="2898690" y="1318850"/>
            <a:ext cx="806499" cy="806499"/>
          </a:xfrm>
          <a:prstGeom prst="roundRect">
            <a:avLst>
              <a:gd name="adj" fmla="val 1312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dirty="0">
              <a:solidFill>
                <a:schemeClr val="bg1">
                  <a:lumMod val="50000"/>
                </a:schemeClr>
              </a:solidFill>
              <a:latin typeface="微软雅黑" panose="020B0503020204020204" pitchFamily="34" charset="-122"/>
            </a:endParaRPr>
          </a:p>
        </p:txBody>
      </p:sp>
      <p:sp>
        <p:nvSpPr>
          <p:cNvPr id="33" name="Freeform 105"/>
          <p:cNvSpPr>
            <a:spLocks noEditPoints="1"/>
          </p:cNvSpPr>
          <p:nvPr/>
        </p:nvSpPr>
        <p:spPr bwMode="auto">
          <a:xfrm>
            <a:off x="3110504" y="1533437"/>
            <a:ext cx="382872" cy="377325"/>
          </a:xfrm>
          <a:custGeom>
            <a:avLst/>
            <a:gdLst/>
            <a:ahLst/>
            <a:cxnLst>
              <a:cxn ang="0">
                <a:pos x="59" y="63"/>
              </a:cxn>
              <a:cxn ang="0">
                <a:pos x="55" y="61"/>
              </a:cxn>
              <a:cxn ang="0">
                <a:pos x="42" y="48"/>
              </a:cxn>
              <a:cxn ang="0">
                <a:pos x="27" y="53"/>
              </a:cxn>
              <a:cxn ang="0">
                <a:pos x="0" y="26"/>
              </a:cxn>
              <a:cxn ang="0">
                <a:pos x="27" y="0"/>
              </a:cxn>
              <a:cxn ang="0">
                <a:pos x="54" y="26"/>
              </a:cxn>
              <a:cxn ang="0">
                <a:pos x="49" y="41"/>
              </a:cxn>
              <a:cxn ang="0">
                <a:pos x="62" y="54"/>
              </a:cxn>
              <a:cxn ang="0">
                <a:pos x="64" y="58"/>
              </a:cxn>
              <a:cxn ang="0">
                <a:pos x="59" y="63"/>
              </a:cxn>
              <a:cxn ang="0">
                <a:pos x="27" y="9"/>
              </a:cxn>
              <a:cxn ang="0">
                <a:pos x="10" y="26"/>
              </a:cxn>
              <a:cxn ang="0">
                <a:pos x="27" y="43"/>
              </a:cxn>
              <a:cxn ang="0">
                <a:pos x="44" y="26"/>
              </a:cxn>
              <a:cxn ang="0">
                <a:pos x="27" y="9"/>
              </a:cxn>
            </a:cxnLst>
            <a:rect l="0" t="0" r="r" b="b"/>
            <a:pathLst>
              <a:path w="64" h="63">
                <a:moveTo>
                  <a:pt x="59" y="63"/>
                </a:moveTo>
                <a:cubicBezTo>
                  <a:pt x="57" y="63"/>
                  <a:pt x="56" y="62"/>
                  <a:pt x="55" y="61"/>
                </a:cubicBezTo>
                <a:cubicBezTo>
                  <a:pt x="42" y="48"/>
                  <a:pt x="42" y="48"/>
                  <a:pt x="42" y="48"/>
                </a:cubicBezTo>
                <a:cubicBezTo>
                  <a:pt x="38" y="51"/>
                  <a:pt x="33" y="53"/>
                  <a:pt x="27" y="53"/>
                </a:cubicBezTo>
                <a:cubicBezTo>
                  <a:pt x="12" y="53"/>
                  <a:pt x="0" y="41"/>
                  <a:pt x="0" y="26"/>
                </a:cubicBezTo>
                <a:cubicBezTo>
                  <a:pt x="0" y="12"/>
                  <a:pt x="12" y="0"/>
                  <a:pt x="27" y="0"/>
                </a:cubicBezTo>
                <a:cubicBezTo>
                  <a:pt x="42" y="0"/>
                  <a:pt x="54" y="12"/>
                  <a:pt x="54" y="26"/>
                </a:cubicBezTo>
                <a:cubicBezTo>
                  <a:pt x="54" y="32"/>
                  <a:pt x="52" y="37"/>
                  <a:pt x="49" y="41"/>
                </a:cubicBezTo>
                <a:cubicBezTo>
                  <a:pt x="62" y="54"/>
                  <a:pt x="62" y="54"/>
                  <a:pt x="62" y="54"/>
                </a:cubicBezTo>
                <a:cubicBezTo>
                  <a:pt x="63" y="55"/>
                  <a:pt x="64" y="57"/>
                  <a:pt x="64" y="58"/>
                </a:cubicBezTo>
                <a:cubicBezTo>
                  <a:pt x="64" y="61"/>
                  <a:pt x="61" y="63"/>
                  <a:pt x="59" y="63"/>
                </a:cubicBezTo>
                <a:close/>
                <a:moveTo>
                  <a:pt x="27" y="9"/>
                </a:moveTo>
                <a:cubicBezTo>
                  <a:pt x="18" y="9"/>
                  <a:pt x="10" y="17"/>
                  <a:pt x="10" y="26"/>
                </a:cubicBezTo>
                <a:cubicBezTo>
                  <a:pt x="10" y="36"/>
                  <a:pt x="18" y="43"/>
                  <a:pt x="27" y="43"/>
                </a:cubicBezTo>
                <a:cubicBezTo>
                  <a:pt x="37" y="43"/>
                  <a:pt x="44" y="36"/>
                  <a:pt x="44" y="26"/>
                </a:cubicBezTo>
                <a:cubicBezTo>
                  <a:pt x="44" y="17"/>
                  <a:pt x="37" y="9"/>
                  <a:pt x="27" y="9"/>
                </a:cubicBezTo>
                <a:close/>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dirty="0">
              <a:solidFill>
                <a:schemeClr val="bg1">
                  <a:lumMod val="50000"/>
                </a:schemeClr>
              </a:solidFill>
              <a:latin typeface="FontAwesome" pitchFamily="2" charset="0"/>
            </a:endParaRPr>
          </a:p>
        </p:txBody>
      </p:sp>
      <p:sp>
        <p:nvSpPr>
          <p:cNvPr id="34" name="Rounded Rectangle 28"/>
          <p:cNvSpPr/>
          <p:nvPr/>
        </p:nvSpPr>
        <p:spPr>
          <a:xfrm>
            <a:off x="6962626" y="2651517"/>
            <a:ext cx="806499" cy="806499"/>
          </a:xfrm>
          <a:prstGeom prst="roundRect">
            <a:avLst>
              <a:gd name="adj" fmla="val 13124"/>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dirty="0">
              <a:solidFill>
                <a:schemeClr val="bg1">
                  <a:lumMod val="50000"/>
                </a:schemeClr>
              </a:solidFill>
              <a:latin typeface="微软雅黑" panose="020B0503020204020204" pitchFamily="34" charset="-122"/>
            </a:endParaRPr>
          </a:p>
        </p:txBody>
      </p:sp>
      <p:sp>
        <p:nvSpPr>
          <p:cNvPr id="35" name="Freeform 34"/>
          <p:cNvSpPr>
            <a:spLocks noEditPoints="1"/>
          </p:cNvSpPr>
          <p:nvPr/>
        </p:nvSpPr>
        <p:spPr bwMode="auto">
          <a:xfrm>
            <a:off x="7200470" y="2889359"/>
            <a:ext cx="330812" cy="330813"/>
          </a:xfrm>
          <a:custGeom>
            <a:avLst/>
            <a:gdLst/>
            <a:ahLst/>
            <a:cxnLst>
              <a:cxn ang="0">
                <a:pos x="27" y="55"/>
              </a:cxn>
              <a:cxn ang="0">
                <a:pos x="0" y="28"/>
              </a:cxn>
              <a:cxn ang="0">
                <a:pos x="27" y="0"/>
              </a:cxn>
              <a:cxn ang="0">
                <a:pos x="55" y="28"/>
              </a:cxn>
              <a:cxn ang="0">
                <a:pos x="27" y="55"/>
              </a:cxn>
              <a:cxn ang="0">
                <a:pos x="27" y="5"/>
              </a:cxn>
              <a:cxn ang="0">
                <a:pos x="4" y="28"/>
              </a:cxn>
              <a:cxn ang="0">
                <a:pos x="27" y="51"/>
              </a:cxn>
              <a:cxn ang="0">
                <a:pos x="50" y="28"/>
              </a:cxn>
              <a:cxn ang="0">
                <a:pos x="27" y="5"/>
              </a:cxn>
              <a:cxn ang="0">
                <a:pos x="27" y="46"/>
              </a:cxn>
              <a:cxn ang="0">
                <a:pos x="9" y="28"/>
              </a:cxn>
              <a:cxn ang="0">
                <a:pos x="27" y="9"/>
              </a:cxn>
              <a:cxn ang="0">
                <a:pos x="45" y="28"/>
              </a:cxn>
              <a:cxn ang="0">
                <a:pos x="27" y="46"/>
              </a:cxn>
              <a:cxn ang="0">
                <a:pos x="27" y="14"/>
              </a:cxn>
              <a:cxn ang="0">
                <a:pos x="13" y="28"/>
              </a:cxn>
              <a:cxn ang="0">
                <a:pos x="27" y="41"/>
              </a:cxn>
              <a:cxn ang="0">
                <a:pos x="41" y="28"/>
              </a:cxn>
              <a:cxn ang="0">
                <a:pos x="27" y="14"/>
              </a:cxn>
              <a:cxn ang="0">
                <a:pos x="27" y="37"/>
              </a:cxn>
              <a:cxn ang="0">
                <a:pos x="18" y="28"/>
              </a:cxn>
              <a:cxn ang="0">
                <a:pos x="27" y="19"/>
              </a:cxn>
              <a:cxn ang="0">
                <a:pos x="36" y="28"/>
              </a:cxn>
              <a:cxn ang="0">
                <a:pos x="27" y="37"/>
              </a:cxn>
            </a:cxnLst>
            <a:rect l="0" t="0" r="r" b="b"/>
            <a:pathLst>
              <a:path w="55" h="55">
                <a:moveTo>
                  <a:pt x="27" y="55"/>
                </a:moveTo>
                <a:cubicBezTo>
                  <a:pt x="12" y="55"/>
                  <a:pt x="0" y="43"/>
                  <a:pt x="0" y="28"/>
                </a:cubicBezTo>
                <a:cubicBezTo>
                  <a:pt x="0" y="13"/>
                  <a:pt x="12" y="0"/>
                  <a:pt x="27" y="0"/>
                </a:cubicBezTo>
                <a:cubicBezTo>
                  <a:pt x="42" y="0"/>
                  <a:pt x="55" y="13"/>
                  <a:pt x="55" y="28"/>
                </a:cubicBezTo>
                <a:cubicBezTo>
                  <a:pt x="55" y="43"/>
                  <a:pt x="42" y="55"/>
                  <a:pt x="27" y="55"/>
                </a:cubicBezTo>
                <a:close/>
                <a:moveTo>
                  <a:pt x="27" y="5"/>
                </a:moveTo>
                <a:cubicBezTo>
                  <a:pt x="15" y="5"/>
                  <a:pt x="4" y="15"/>
                  <a:pt x="4" y="28"/>
                </a:cubicBezTo>
                <a:cubicBezTo>
                  <a:pt x="4" y="40"/>
                  <a:pt x="15" y="51"/>
                  <a:pt x="27" y="51"/>
                </a:cubicBezTo>
                <a:cubicBezTo>
                  <a:pt x="40" y="51"/>
                  <a:pt x="50" y="40"/>
                  <a:pt x="50" y="28"/>
                </a:cubicBezTo>
                <a:cubicBezTo>
                  <a:pt x="50" y="15"/>
                  <a:pt x="40" y="5"/>
                  <a:pt x="27" y="5"/>
                </a:cubicBezTo>
                <a:close/>
                <a:moveTo>
                  <a:pt x="27" y="46"/>
                </a:moveTo>
                <a:cubicBezTo>
                  <a:pt x="17" y="46"/>
                  <a:pt x="9" y="38"/>
                  <a:pt x="9" y="28"/>
                </a:cubicBezTo>
                <a:cubicBezTo>
                  <a:pt x="9" y="18"/>
                  <a:pt x="17" y="9"/>
                  <a:pt x="27" y="9"/>
                </a:cubicBezTo>
                <a:cubicBezTo>
                  <a:pt x="37" y="9"/>
                  <a:pt x="45" y="18"/>
                  <a:pt x="45" y="28"/>
                </a:cubicBezTo>
                <a:cubicBezTo>
                  <a:pt x="45" y="38"/>
                  <a:pt x="37" y="46"/>
                  <a:pt x="27" y="46"/>
                </a:cubicBezTo>
                <a:close/>
                <a:moveTo>
                  <a:pt x="27" y="14"/>
                </a:moveTo>
                <a:cubicBezTo>
                  <a:pt x="20" y="14"/>
                  <a:pt x="13" y="20"/>
                  <a:pt x="13" y="28"/>
                </a:cubicBezTo>
                <a:cubicBezTo>
                  <a:pt x="13" y="35"/>
                  <a:pt x="20" y="41"/>
                  <a:pt x="27" y="41"/>
                </a:cubicBezTo>
                <a:cubicBezTo>
                  <a:pt x="35" y="41"/>
                  <a:pt x="41" y="35"/>
                  <a:pt x="41" y="28"/>
                </a:cubicBezTo>
                <a:cubicBezTo>
                  <a:pt x="41" y="20"/>
                  <a:pt x="35" y="14"/>
                  <a:pt x="27" y="14"/>
                </a:cubicBezTo>
                <a:close/>
                <a:moveTo>
                  <a:pt x="27" y="37"/>
                </a:moveTo>
                <a:cubicBezTo>
                  <a:pt x="22" y="37"/>
                  <a:pt x="18" y="33"/>
                  <a:pt x="18" y="28"/>
                </a:cubicBezTo>
                <a:cubicBezTo>
                  <a:pt x="18" y="23"/>
                  <a:pt x="22" y="19"/>
                  <a:pt x="27" y="19"/>
                </a:cubicBezTo>
                <a:cubicBezTo>
                  <a:pt x="32" y="19"/>
                  <a:pt x="36" y="23"/>
                  <a:pt x="36" y="28"/>
                </a:cubicBezTo>
                <a:cubicBezTo>
                  <a:pt x="36" y="33"/>
                  <a:pt x="32" y="37"/>
                  <a:pt x="27" y="37"/>
                </a:cubicBezTo>
                <a:close/>
              </a:path>
            </a:pathLst>
          </a:custGeom>
          <a:solidFill>
            <a:schemeClr val="bg1"/>
          </a:solidFill>
          <a:ln w="9525">
            <a:noFill/>
            <a:round/>
          </a:ln>
        </p:spPr>
        <p:txBody>
          <a:bodyPr vert="horz" wrap="square" lIns="91427" tIns="45714" rIns="91427" bIns="45714" numCol="1" anchor="t" anchorCtr="0" compatLnSpc="1"/>
          <a:lstStyle/>
          <a:p>
            <a:endParaRPr lang="en-US" dirty="0">
              <a:solidFill>
                <a:schemeClr val="bg1">
                  <a:lumMod val="50000"/>
                </a:schemeClr>
              </a:solidFill>
              <a:latin typeface="微软雅黑" panose="020B0503020204020204" pitchFamily="34" charset="-122"/>
            </a:endParaRPr>
          </a:p>
        </p:txBody>
      </p:sp>
      <p:sp>
        <p:nvSpPr>
          <p:cNvPr id="36" name="Rounded Rectangle 29"/>
          <p:cNvSpPr/>
          <p:nvPr/>
        </p:nvSpPr>
        <p:spPr>
          <a:xfrm>
            <a:off x="5570914" y="1309008"/>
            <a:ext cx="806499" cy="806499"/>
          </a:xfrm>
          <a:prstGeom prst="roundRect">
            <a:avLst>
              <a:gd name="adj" fmla="val 1312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dirty="0">
              <a:solidFill>
                <a:schemeClr val="bg1">
                  <a:lumMod val="50000"/>
                </a:schemeClr>
              </a:solidFill>
              <a:latin typeface="微软雅黑" panose="020B0503020204020204" pitchFamily="34" charset="-122"/>
            </a:endParaRPr>
          </a:p>
        </p:txBody>
      </p:sp>
      <p:sp>
        <p:nvSpPr>
          <p:cNvPr id="37" name="Freeform 40"/>
          <p:cNvSpPr>
            <a:spLocks noEditPoints="1"/>
          </p:cNvSpPr>
          <p:nvPr/>
        </p:nvSpPr>
        <p:spPr bwMode="auto">
          <a:xfrm>
            <a:off x="5794496" y="1531269"/>
            <a:ext cx="359334" cy="361976"/>
          </a:xfrm>
          <a:custGeom>
            <a:avLst/>
            <a:gdLst/>
            <a:ahLst/>
            <a:cxnLst>
              <a:cxn ang="0">
                <a:pos x="63" y="43"/>
              </a:cxn>
              <a:cxn ang="0">
                <a:pos x="60" y="48"/>
              </a:cxn>
              <a:cxn ang="0">
                <a:pos x="34" y="62"/>
              </a:cxn>
              <a:cxn ang="0">
                <a:pos x="31" y="63"/>
              </a:cxn>
              <a:cxn ang="0">
                <a:pos x="29" y="62"/>
              </a:cxn>
              <a:cxn ang="0">
                <a:pos x="2" y="48"/>
              </a:cxn>
              <a:cxn ang="0">
                <a:pos x="0" y="43"/>
              </a:cxn>
              <a:cxn ang="0">
                <a:pos x="0" y="14"/>
              </a:cxn>
              <a:cxn ang="0">
                <a:pos x="3" y="10"/>
              </a:cxn>
              <a:cxn ang="0">
                <a:pos x="30" y="0"/>
              </a:cxn>
              <a:cxn ang="0">
                <a:pos x="31" y="0"/>
              </a:cxn>
              <a:cxn ang="0">
                <a:pos x="33" y="0"/>
              </a:cxn>
              <a:cxn ang="0">
                <a:pos x="60" y="10"/>
              </a:cxn>
              <a:cxn ang="0">
                <a:pos x="63" y="14"/>
              </a:cxn>
              <a:cxn ang="0">
                <a:pos x="63" y="43"/>
              </a:cxn>
              <a:cxn ang="0">
                <a:pos x="58" y="14"/>
              </a:cxn>
              <a:cxn ang="0">
                <a:pos x="31" y="4"/>
              </a:cxn>
              <a:cxn ang="0">
                <a:pos x="5" y="14"/>
              </a:cxn>
              <a:cxn ang="0">
                <a:pos x="31" y="24"/>
              </a:cxn>
              <a:cxn ang="0">
                <a:pos x="58" y="14"/>
              </a:cxn>
              <a:cxn ang="0">
                <a:pos x="58" y="43"/>
              </a:cxn>
              <a:cxn ang="0">
                <a:pos x="58" y="19"/>
              </a:cxn>
              <a:cxn ang="0">
                <a:pos x="34" y="28"/>
              </a:cxn>
              <a:cxn ang="0">
                <a:pos x="34" y="57"/>
              </a:cxn>
              <a:cxn ang="0">
                <a:pos x="58" y="43"/>
              </a:cxn>
            </a:cxnLst>
            <a:rect l="0" t="0" r="r" b="b"/>
            <a:pathLst>
              <a:path w="63" h="63">
                <a:moveTo>
                  <a:pt x="63" y="43"/>
                </a:moveTo>
                <a:cubicBezTo>
                  <a:pt x="63" y="45"/>
                  <a:pt x="62" y="47"/>
                  <a:pt x="60" y="48"/>
                </a:cubicBezTo>
                <a:cubicBezTo>
                  <a:pt x="34" y="62"/>
                  <a:pt x="34" y="62"/>
                  <a:pt x="34" y="62"/>
                </a:cubicBezTo>
                <a:cubicBezTo>
                  <a:pt x="33" y="63"/>
                  <a:pt x="32" y="63"/>
                  <a:pt x="31" y="63"/>
                </a:cubicBezTo>
                <a:cubicBezTo>
                  <a:pt x="31" y="63"/>
                  <a:pt x="30" y="63"/>
                  <a:pt x="29" y="62"/>
                </a:cubicBezTo>
                <a:cubicBezTo>
                  <a:pt x="2" y="48"/>
                  <a:pt x="2" y="48"/>
                  <a:pt x="2" y="48"/>
                </a:cubicBezTo>
                <a:cubicBezTo>
                  <a:pt x="1" y="47"/>
                  <a:pt x="0" y="45"/>
                  <a:pt x="0" y="43"/>
                </a:cubicBezTo>
                <a:cubicBezTo>
                  <a:pt x="0" y="14"/>
                  <a:pt x="0" y="14"/>
                  <a:pt x="0" y="14"/>
                </a:cubicBezTo>
                <a:cubicBezTo>
                  <a:pt x="0" y="12"/>
                  <a:pt x="1" y="10"/>
                  <a:pt x="3" y="10"/>
                </a:cubicBezTo>
                <a:cubicBezTo>
                  <a:pt x="30" y="0"/>
                  <a:pt x="30" y="0"/>
                  <a:pt x="30" y="0"/>
                </a:cubicBezTo>
                <a:cubicBezTo>
                  <a:pt x="30" y="0"/>
                  <a:pt x="31" y="0"/>
                  <a:pt x="31" y="0"/>
                </a:cubicBezTo>
                <a:cubicBezTo>
                  <a:pt x="32" y="0"/>
                  <a:pt x="32" y="0"/>
                  <a:pt x="33" y="0"/>
                </a:cubicBezTo>
                <a:cubicBezTo>
                  <a:pt x="60" y="10"/>
                  <a:pt x="60" y="10"/>
                  <a:pt x="60" y="10"/>
                </a:cubicBezTo>
                <a:cubicBezTo>
                  <a:pt x="62" y="10"/>
                  <a:pt x="63" y="12"/>
                  <a:pt x="63" y="14"/>
                </a:cubicBezTo>
                <a:lnTo>
                  <a:pt x="63" y="43"/>
                </a:lnTo>
                <a:close/>
                <a:moveTo>
                  <a:pt x="58" y="14"/>
                </a:moveTo>
                <a:cubicBezTo>
                  <a:pt x="31" y="4"/>
                  <a:pt x="31" y="4"/>
                  <a:pt x="31" y="4"/>
                </a:cubicBezTo>
                <a:cubicBezTo>
                  <a:pt x="5" y="14"/>
                  <a:pt x="5" y="14"/>
                  <a:pt x="5" y="14"/>
                </a:cubicBezTo>
                <a:cubicBezTo>
                  <a:pt x="31" y="24"/>
                  <a:pt x="31" y="24"/>
                  <a:pt x="31" y="24"/>
                </a:cubicBezTo>
                <a:lnTo>
                  <a:pt x="58" y="14"/>
                </a:lnTo>
                <a:close/>
                <a:moveTo>
                  <a:pt x="58" y="43"/>
                </a:moveTo>
                <a:cubicBezTo>
                  <a:pt x="58" y="19"/>
                  <a:pt x="58" y="19"/>
                  <a:pt x="58" y="19"/>
                </a:cubicBezTo>
                <a:cubicBezTo>
                  <a:pt x="34" y="28"/>
                  <a:pt x="34" y="28"/>
                  <a:pt x="34" y="28"/>
                </a:cubicBezTo>
                <a:cubicBezTo>
                  <a:pt x="34" y="57"/>
                  <a:pt x="34" y="57"/>
                  <a:pt x="34" y="57"/>
                </a:cubicBezTo>
                <a:lnTo>
                  <a:pt x="58" y="43"/>
                </a:lnTo>
                <a:close/>
              </a:path>
            </a:pathLst>
          </a:custGeom>
          <a:solidFill>
            <a:schemeClr val="bg1"/>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dirty="0">
              <a:solidFill>
                <a:schemeClr val="bg1">
                  <a:lumMod val="50000"/>
                </a:schemeClr>
              </a:solidFill>
              <a:latin typeface="FontAwesome" pitchFamily="2" charset="0"/>
            </a:endParaRPr>
          </a:p>
        </p:txBody>
      </p:sp>
      <p:sp>
        <p:nvSpPr>
          <p:cNvPr id="38" name="Right Arrow 136"/>
          <p:cNvSpPr/>
          <p:nvPr/>
        </p:nvSpPr>
        <p:spPr>
          <a:xfrm rot="10800000" flipH="1" flipV="1">
            <a:off x="7769125" y="3003208"/>
            <a:ext cx="682821" cy="182955"/>
          </a:xfrm>
          <a:prstGeom prst="rightArrow">
            <a:avLst>
              <a:gd name="adj1" fmla="val 100000"/>
              <a:gd name="adj2" fmla="val 0"/>
            </a:avLst>
          </a:prstGeom>
          <a:solidFill>
            <a:schemeClr val="bg1">
              <a:lumMod val="75000"/>
            </a:schemeClr>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dirty="0">
              <a:solidFill>
                <a:schemeClr val="bg1">
                  <a:lumMod val="50000"/>
                </a:schemeClr>
              </a:solidFill>
              <a:latin typeface="FontAwesome" pitchFamily="2" charset="0"/>
            </a:endParaRPr>
          </a:p>
        </p:txBody>
      </p:sp>
      <p:sp>
        <p:nvSpPr>
          <p:cNvPr id="39" name="Oval 138"/>
          <p:cNvSpPr>
            <a:spLocks noChangeAspect="1"/>
          </p:cNvSpPr>
          <p:nvPr/>
        </p:nvSpPr>
        <p:spPr>
          <a:xfrm>
            <a:off x="8062183" y="2781059"/>
            <a:ext cx="648499" cy="649042"/>
          </a:xfrm>
          <a:prstGeom prst="ellipse">
            <a:avLst/>
          </a:prstGeom>
          <a:solidFill>
            <a:srgbClr val="FFFF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00" b="1" dirty="0">
              <a:solidFill>
                <a:schemeClr val="bg1">
                  <a:lumMod val="50000"/>
                </a:schemeClr>
              </a:solidFill>
              <a:latin typeface="微软雅黑" panose="020B0503020204020204" pitchFamily="34" charset="-122"/>
            </a:endParaRPr>
          </a:p>
        </p:txBody>
      </p:sp>
      <p:sp>
        <p:nvSpPr>
          <p:cNvPr id="40" name="Oval 139"/>
          <p:cNvSpPr>
            <a:spLocks noChangeAspect="1"/>
          </p:cNvSpPr>
          <p:nvPr/>
        </p:nvSpPr>
        <p:spPr>
          <a:xfrm>
            <a:off x="8137010" y="2855949"/>
            <a:ext cx="498844" cy="499263"/>
          </a:xfrm>
          <a:prstGeom prst="ellipse">
            <a:avLst/>
          </a:prstGeom>
          <a:solidFill>
            <a:schemeClr val="accent1"/>
          </a:solidFill>
          <a:ln w="571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4000" dirty="0">
              <a:solidFill>
                <a:schemeClr val="bg1">
                  <a:lumMod val="50000"/>
                </a:schemeClr>
              </a:solidFill>
              <a:latin typeface="FontAwesome" pitchFamily="2" charset="0"/>
            </a:endParaRPr>
          </a:p>
        </p:txBody>
      </p:sp>
      <p:sp>
        <p:nvSpPr>
          <p:cNvPr id="41" name="Oval 141"/>
          <p:cNvSpPr>
            <a:spLocks noChangeAspect="1"/>
          </p:cNvSpPr>
          <p:nvPr/>
        </p:nvSpPr>
        <p:spPr>
          <a:xfrm>
            <a:off x="484594" y="2781059"/>
            <a:ext cx="648499" cy="649042"/>
          </a:xfrm>
          <a:prstGeom prst="ellipse">
            <a:avLst/>
          </a:prstGeom>
          <a:solidFill>
            <a:srgbClr val="FFFFFF"/>
          </a:solidFill>
          <a:ln w="19050">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sz="100" b="1" dirty="0">
              <a:solidFill>
                <a:schemeClr val="bg1">
                  <a:lumMod val="50000"/>
                </a:schemeClr>
              </a:solidFill>
              <a:latin typeface="微软雅黑" panose="020B0503020204020204" pitchFamily="34" charset="-122"/>
            </a:endParaRPr>
          </a:p>
        </p:txBody>
      </p:sp>
      <p:sp>
        <p:nvSpPr>
          <p:cNvPr id="42" name="Oval 142"/>
          <p:cNvSpPr>
            <a:spLocks noChangeAspect="1"/>
          </p:cNvSpPr>
          <p:nvPr/>
        </p:nvSpPr>
        <p:spPr>
          <a:xfrm>
            <a:off x="559420" y="2855949"/>
            <a:ext cx="498844" cy="499263"/>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8570" tIns="34286" rIns="68570" bIns="34286" rtlCol="0" anchor="ctr"/>
          <a:lstStyle/>
          <a:p>
            <a:pPr algn="ctr"/>
            <a:endParaRPr lang="en-US" dirty="0">
              <a:solidFill>
                <a:schemeClr val="bg1">
                  <a:lumMod val="50000"/>
                </a:schemeClr>
              </a:solidFill>
              <a:latin typeface="微软雅黑" panose="020B0503020204020204" pitchFamily="34" charset="-122"/>
            </a:endParaRPr>
          </a:p>
        </p:txBody>
      </p:sp>
      <p:sp>
        <p:nvSpPr>
          <p:cNvPr id="43" name="文本框 1"/>
          <p:cNvSpPr txBox="1"/>
          <p:nvPr/>
        </p:nvSpPr>
        <p:spPr>
          <a:xfrm>
            <a:off x="8115247" y="2925762"/>
            <a:ext cx="542371" cy="352113"/>
          </a:xfrm>
          <a:prstGeom prst="rect">
            <a:avLst/>
          </a:prstGeom>
          <a:noFill/>
        </p:spPr>
        <p:txBody>
          <a:bodyPr wrap="square" lIns="68570" tIns="34286" rIns="68570" bIns="34286" rtlCol="0">
            <a:spAutoFit/>
          </a:bodyPr>
          <a:lstStyle/>
          <a:p>
            <a:pPr algn="ctr"/>
            <a:r>
              <a:rPr lang="en-US" altLang="zh-CN" b="1" dirty="0">
                <a:solidFill>
                  <a:schemeClr val="bg1"/>
                </a:solidFill>
                <a:latin typeface="微软雅黑" panose="020B0503020204020204" pitchFamily="34" charset="-122"/>
                <a:ea typeface="微软雅黑" panose="020B0503020204020204" pitchFamily="34" charset="-122"/>
              </a:rPr>
              <a:t>02</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4" name="文本框 54"/>
          <p:cNvSpPr txBox="1"/>
          <p:nvPr/>
        </p:nvSpPr>
        <p:spPr>
          <a:xfrm>
            <a:off x="535771" y="2944664"/>
            <a:ext cx="542371" cy="352113"/>
          </a:xfrm>
          <a:prstGeom prst="rect">
            <a:avLst/>
          </a:prstGeom>
          <a:noFill/>
        </p:spPr>
        <p:txBody>
          <a:bodyPr wrap="square" lIns="68570" tIns="34286" rIns="68570" bIns="34286" rtlCol="0">
            <a:spAutoFit/>
          </a:bodyPr>
          <a:lstStyle/>
          <a:p>
            <a:pPr algn="ctr"/>
            <a:r>
              <a:rPr lang="en-US" altLang="zh-CN" b="1" dirty="0">
                <a:solidFill>
                  <a:schemeClr val="bg1"/>
                </a:solidFill>
                <a:latin typeface="微软雅黑" panose="020B0503020204020204" pitchFamily="34" charset="-122"/>
                <a:ea typeface="微软雅黑" panose="020B0503020204020204" pitchFamily="34" charset="-122"/>
              </a:rPr>
              <a:t>01</a:t>
            </a:r>
            <a:endParaRPr lang="zh-CN" altLang="en-US" b="1" dirty="0">
              <a:solidFill>
                <a:schemeClr val="bg1"/>
              </a:solidFill>
              <a:latin typeface="微软雅黑" panose="020B0503020204020204" pitchFamily="34" charset="-122"/>
              <a:ea typeface="微软雅黑" panose="020B0503020204020204" pitchFamily="34" charset="-122"/>
            </a:endParaRPr>
          </a:p>
        </p:txBody>
      </p:sp>
      <p:sp>
        <p:nvSpPr>
          <p:cNvPr id="45" name="矩形 27"/>
          <p:cNvSpPr>
            <a:spLocks noChangeArrowheads="1"/>
          </p:cNvSpPr>
          <p:nvPr/>
        </p:nvSpPr>
        <p:spPr bwMode="auto">
          <a:xfrm>
            <a:off x="484593" y="4013077"/>
            <a:ext cx="8226089" cy="498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68570" tIns="34286" rIns="68570" bIns="34286">
            <a:spAutoFit/>
          </a:bodyPr>
          <a:lstStyle>
            <a:lvl1pPr>
              <a:lnSpc>
                <a:spcPct val="90000"/>
              </a:lnSpc>
              <a:spcBef>
                <a:spcPts val="1000"/>
              </a:spcBef>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Char char="•"/>
              <a:defRPr>
                <a:solidFill>
                  <a:schemeClr val="tx1"/>
                </a:solidFill>
                <a:latin typeface="Calibri" panose="020F0502020204030204" pitchFamily="34" charset="0"/>
                <a:ea typeface="宋体" panose="02010600030101010101" pitchFamily="2" charset="-122"/>
              </a:defRPr>
            </a:lvl5pPr>
            <a:lvl6pPr marL="25146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eaLnBrk="0" fontAlgn="base" hangingPunct="0">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defTabSz="913765">
              <a:spcBef>
                <a:spcPct val="20000"/>
              </a:spcBef>
              <a:defRPr/>
            </a:pPr>
            <a:r>
              <a:rPr lang="zh-CN" altLang="en-US" sz="900" dirty="0">
                <a:solidFill>
                  <a:schemeClr val="bg1">
                    <a:lumMod val="50000"/>
                  </a:schemeClr>
                </a:solidFill>
              </a:rPr>
              <a:t>单击此处可编辑内容单击此处可编辑内容单击此处可编辑内容单击此处可编辑内容单击此处可编辑内容单击此处可编辑内容</a:t>
            </a:r>
            <a:endParaRPr lang="en-US" altLang="zh-CN" sz="900" dirty="0">
              <a:solidFill>
                <a:schemeClr val="bg1">
                  <a:lumMod val="50000"/>
                </a:schemeClr>
              </a:solidFill>
            </a:endParaRPr>
          </a:p>
          <a:p>
            <a:pPr defTabSz="913765">
              <a:spcBef>
                <a:spcPct val="20000"/>
              </a:spcBef>
              <a:defRPr/>
            </a:pPr>
            <a:r>
              <a:rPr lang="zh-CN" altLang="en-US" sz="900" dirty="0">
                <a:solidFill>
                  <a:schemeClr val="bg1">
                    <a:lumMod val="50000"/>
                  </a:schemeClr>
                </a:solidFill>
              </a:rPr>
              <a:t>单击此处可编辑内容单击此处可编辑内容单击此处可编辑内容</a:t>
            </a:r>
            <a:endParaRPr lang="en-US" altLang="zh-CN" sz="900" dirty="0">
              <a:solidFill>
                <a:schemeClr val="bg1">
                  <a:lumMod val="50000"/>
                </a:schemeClr>
              </a:solidFill>
            </a:endParaRPr>
          </a:p>
          <a:p>
            <a:pPr defTabSz="913765">
              <a:spcBef>
                <a:spcPct val="20000"/>
              </a:spcBef>
              <a:defRPr/>
            </a:pPr>
            <a:endParaRPr lang="en-US" altLang="zh-CN" sz="900" dirty="0">
              <a:solidFill>
                <a:schemeClr val="bg1">
                  <a:lumMod val="50000"/>
                </a:schemeClr>
              </a:solidFill>
            </a:endParaRPr>
          </a:p>
        </p:txBody>
      </p:sp>
      <p:sp>
        <p:nvSpPr>
          <p:cNvPr id="46" name="文本框 45"/>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47" name="图片 4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6359">
        <p14:glitter pattern="hexagon"/>
      </p:transition>
    </mc:Choice>
    <mc:Fallback xmlns="">
      <p:transition spd="slow" advClick="0" advTm="6359">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500"/>
                                        <p:tgtEl>
                                          <p:spTgt spid="9"/>
                                        </p:tgtEl>
                                      </p:cBhvr>
                                    </p:animEffect>
                                  </p:childTnLst>
                                </p:cTn>
                              </p:par>
                            </p:childTnLst>
                          </p:cTn>
                        </p:par>
                        <p:par>
                          <p:cTn id="12" fill="hold">
                            <p:stCondLst>
                              <p:cond delay="1000"/>
                            </p:stCondLst>
                            <p:childTnLst>
                              <p:par>
                                <p:cTn id="13" presetID="10" presetClass="entr" presetSubtype="0" fill="hold" grpId="0" nodeType="afterEffect">
                                  <p:stCondLst>
                                    <p:cond delay="0"/>
                                  </p:stCondLst>
                                  <p:childTnLst>
                                    <p:set>
                                      <p:cBhvr>
                                        <p:cTn id="14" dur="1" fill="hold">
                                          <p:stCondLst>
                                            <p:cond delay="0"/>
                                          </p:stCondLst>
                                        </p:cTn>
                                        <p:tgtEl>
                                          <p:spTgt spid="10"/>
                                        </p:tgtEl>
                                        <p:attrNameLst>
                                          <p:attrName>style.visibility</p:attrName>
                                        </p:attrNameLst>
                                      </p:cBhvr>
                                      <p:to>
                                        <p:strVal val="visible"/>
                                      </p:to>
                                    </p:set>
                                    <p:animEffect transition="in" filter="fade">
                                      <p:cBhvr>
                                        <p:cTn id="15" dur="500"/>
                                        <p:tgtEl>
                                          <p:spTgt spid="10"/>
                                        </p:tgtEl>
                                      </p:cBhvr>
                                    </p:animEffect>
                                  </p:childTnLst>
                                </p:cTn>
                              </p:par>
                            </p:childTnLst>
                          </p:cTn>
                        </p:par>
                        <p:par>
                          <p:cTn id="16" fill="hold">
                            <p:stCondLst>
                              <p:cond delay="1500"/>
                            </p:stCondLst>
                            <p:childTnLst>
                              <p:par>
                                <p:cTn id="17" presetID="10" presetClass="entr" presetSubtype="0" fill="hold" grpId="0" nodeType="after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fade">
                                      <p:cBhvr>
                                        <p:cTn id="19" dur="500"/>
                                        <p:tgtEl>
                                          <p:spTgt spid="11"/>
                                        </p:tgtEl>
                                      </p:cBhvr>
                                    </p:animEffect>
                                  </p:childTnLst>
                                </p:cTn>
                              </p:par>
                            </p:childTnLst>
                          </p:cTn>
                        </p:par>
                        <p:par>
                          <p:cTn id="20" fill="hold">
                            <p:stCondLst>
                              <p:cond delay="2000"/>
                            </p:stCondLst>
                            <p:childTnLst>
                              <p:par>
                                <p:cTn id="21" presetID="10" presetClass="entr" presetSubtype="0" fill="hold" grpId="0" nodeType="afterEffect">
                                  <p:stCondLst>
                                    <p:cond delay="0"/>
                                  </p:stCondLst>
                                  <p:childTnLst>
                                    <p:set>
                                      <p:cBhvr>
                                        <p:cTn id="22" dur="1" fill="hold">
                                          <p:stCondLst>
                                            <p:cond delay="0"/>
                                          </p:stCondLst>
                                        </p:cTn>
                                        <p:tgtEl>
                                          <p:spTgt spid="12"/>
                                        </p:tgtEl>
                                        <p:attrNameLst>
                                          <p:attrName>style.visibility</p:attrName>
                                        </p:attrNameLst>
                                      </p:cBhvr>
                                      <p:to>
                                        <p:strVal val="visible"/>
                                      </p:to>
                                    </p:set>
                                    <p:animEffect transition="in" filter="fade">
                                      <p:cBhvr>
                                        <p:cTn id="23" dur="500"/>
                                        <p:tgtEl>
                                          <p:spTgt spid="12"/>
                                        </p:tgtEl>
                                      </p:cBhvr>
                                    </p:animEffect>
                                  </p:childTnLst>
                                </p:cTn>
                              </p:par>
                            </p:childTnLst>
                          </p:cTn>
                        </p:par>
                        <p:par>
                          <p:cTn id="24" fill="hold">
                            <p:stCondLst>
                              <p:cond delay="2500"/>
                            </p:stCondLst>
                            <p:childTnLst>
                              <p:par>
                                <p:cTn id="25" presetID="10" presetClass="entr" presetSubtype="0" fill="hold" grpId="0" nodeType="afterEffect">
                                  <p:stCondLst>
                                    <p:cond delay="0"/>
                                  </p:stCondLst>
                                  <p:childTnLst>
                                    <p:set>
                                      <p:cBhvr>
                                        <p:cTn id="26" dur="1" fill="hold">
                                          <p:stCondLst>
                                            <p:cond delay="0"/>
                                          </p:stCondLst>
                                        </p:cTn>
                                        <p:tgtEl>
                                          <p:spTgt spid="13"/>
                                        </p:tgtEl>
                                        <p:attrNameLst>
                                          <p:attrName>style.visibility</p:attrName>
                                        </p:attrNameLst>
                                      </p:cBhvr>
                                      <p:to>
                                        <p:strVal val="visible"/>
                                      </p:to>
                                    </p:set>
                                    <p:animEffect transition="in" filter="fade">
                                      <p:cBhvr>
                                        <p:cTn id="27" dur="500"/>
                                        <p:tgtEl>
                                          <p:spTgt spid="13"/>
                                        </p:tgtEl>
                                      </p:cBhvr>
                                    </p:animEffect>
                                  </p:childTnLst>
                                </p:cTn>
                              </p:par>
                            </p:childTnLst>
                          </p:cTn>
                        </p:par>
                        <p:par>
                          <p:cTn id="28" fill="hold">
                            <p:stCondLst>
                              <p:cond delay="3000"/>
                            </p:stCondLst>
                            <p:childTnLst>
                              <p:par>
                                <p:cTn id="29" presetID="10" presetClass="entr" presetSubtype="0"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fade">
                                      <p:cBhvr>
                                        <p:cTn id="31" dur="500"/>
                                        <p:tgtEl>
                                          <p:spTgt spid="14"/>
                                        </p:tgtEl>
                                      </p:cBhvr>
                                    </p:animEffect>
                                  </p:childTnLst>
                                </p:cTn>
                              </p:par>
                            </p:childTnLst>
                          </p:cTn>
                        </p:par>
                        <p:par>
                          <p:cTn id="32" fill="hold">
                            <p:stCondLst>
                              <p:cond delay="3500"/>
                            </p:stCondLst>
                            <p:childTnLst>
                              <p:par>
                                <p:cTn id="33" presetID="10" presetClass="entr" presetSubtype="0" fill="hold" grpId="0" nodeType="afterEffect">
                                  <p:stCondLst>
                                    <p:cond delay="0"/>
                                  </p:stCondLst>
                                  <p:childTnLst>
                                    <p:set>
                                      <p:cBhvr>
                                        <p:cTn id="34" dur="1" fill="hold">
                                          <p:stCondLst>
                                            <p:cond delay="0"/>
                                          </p:stCondLst>
                                        </p:cTn>
                                        <p:tgtEl>
                                          <p:spTgt spid="15"/>
                                        </p:tgtEl>
                                        <p:attrNameLst>
                                          <p:attrName>style.visibility</p:attrName>
                                        </p:attrNameLst>
                                      </p:cBhvr>
                                      <p:to>
                                        <p:strVal val="visible"/>
                                      </p:to>
                                    </p:set>
                                    <p:animEffect transition="in" filter="fade">
                                      <p:cBhvr>
                                        <p:cTn id="35" dur="500"/>
                                        <p:tgtEl>
                                          <p:spTgt spid="15"/>
                                        </p:tgtEl>
                                      </p:cBhvr>
                                    </p:animEffect>
                                  </p:childTnLst>
                                </p:cTn>
                              </p:par>
                            </p:childTnLst>
                          </p:cTn>
                        </p:par>
                        <p:par>
                          <p:cTn id="36" fill="hold">
                            <p:stCondLst>
                              <p:cond delay="4000"/>
                            </p:stCondLst>
                            <p:childTnLst>
                              <p:par>
                                <p:cTn id="37" presetID="10" presetClass="entr" presetSubtype="0" fill="hold" grpId="0" nodeType="after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fade">
                                      <p:cBhvr>
                                        <p:cTn id="39" dur="500"/>
                                        <p:tgtEl>
                                          <p:spTgt spid="16"/>
                                        </p:tgtEl>
                                      </p:cBhvr>
                                    </p:animEffect>
                                  </p:childTnLst>
                                </p:cTn>
                              </p:par>
                            </p:childTnLst>
                          </p:cTn>
                        </p:par>
                        <p:par>
                          <p:cTn id="40" fill="hold">
                            <p:stCondLst>
                              <p:cond delay="4500"/>
                            </p:stCondLst>
                            <p:childTnLst>
                              <p:par>
                                <p:cTn id="41" presetID="10" presetClass="entr" presetSubtype="0" fill="hold" grpId="0" nodeType="afterEffect">
                                  <p:stCondLst>
                                    <p:cond delay="0"/>
                                  </p:stCondLst>
                                  <p:childTnLst>
                                    <p:set>
                                      <p:cBhvr>
                                        <p:cTn id="42" dur="1" fill="hold">
                                          <p:stCondLst>
                                            <p:cond delay="0"/>
                                          </p:stCondLst>
                                        </p:cTn>
                                        <p:tgtEl>
                                          <p:spTgt spid="17"/>
                                        </p:tgtEl>
                                        <p:attrNameLst>
                                          <p:attrName>style.visibility</p:attrName>
                                        </p:attrNameLst>
                                      </p:cBhvr>
                                      <p:to>
                                        <p:strVal val="visible"/>
                                      </p:to>
                                    </p:set>
                                    <p:animEffect transition="in" filter="fade">
                                      <p:cBhvr>
                                        <p:cTn id="43" dur="500"/>
                                        <p:tgtEl>
                                          <p:spTgt spid="17"/>
                                        </p:tgtEl>
                                      </p:cBhvr>
                                    </p:animEffect>
                                  </p:childTnLst>
                                </p:cTn>
                              </p:par>
                            </p:childTnLst>
                          </p:cTn>
                        </p:par>
                        <p:par>
                          <p:cTn id="44" fill="hold">
                            <p:stCondLst>
                              <p:cond delay="5000"/>
                            </p:stCondLst>
                            <p:childTnLst>
                              <p:par>
                                <p:cTn id="45" presetID="10" presetClass="entr" presetSubtype="0" fill="hold" grpId="0" nodeType="after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500"/>
                                        <p:tgtEl>
                                          <p:spTgt spid="18"/>
                                        </p:tgtEl>
                                      </p:cBhvr>
                                    </p:animEffect>
                                  </p:childTnLst>
                                </p:cTn>
                              </p:par>
                            </p:childTnLst>
                          </p:cTn>
                        </p:par>
                        <p:par>
                          <p:cTn id="48" fill="hold">
                            <p:stCondLst>
                              <p:cond delay="5500"/>
                            </p:stCondLst>
                            <p:childTnLst>
                              <p:par>
                                <p:cTn id="49" presetID="10" presetClass="entr" presetSubtype="0" fill="hold" grpId="0" nodeType="afterEffect">
                                  <p:stCondLst>
                                    <p:cond delay="0"/>
                                  </p:stCondLst>
                                  <p:childTnLst>
                                    <p:set>
                                      <p:cBhvr>
                                        <p:cTn id="50" dur="1" fill="hold">
                                          <p:stCondLst>
                                            <p:cond delay="0"/>
                                          </p:stCondLst>
                                        </p:cTn>
                                        <p:tgtEl>
                                          <p:spTgt spid="19"/>
                                        </p:tgtEl>
                                        <p:attrNameLst>
                                          <p:attrName>style.visibility</p:attrName>
                                        </p:attrNameLst>
                                      </p:cBhvr>
                                      <p:to>
                                        <p:strVal val="visible"/>
                                      </p:to>
                                    </p:set>
                                    <p:animEffect transition="in" filter="fade">
                                      <p:cBhvr>
                                        <p:cTn id="51" dur="500"/>
                                        <p:tgtEl>
                                          <p:spTgt spid="19"/>
                                        </p:tgtEl>
                                      </p:cBhvr>
                                    </p:animEffect>
                                  </p:childTnLst>
                                </p:cTn>
                              </p:par>
                            </p:childTnLst>
                          </p:cTn>
                        </p:par>
                        <p:par>
                          <p:cTn id="52" fill="hold">
                            <p:stCondLst>
                              <p:cond delay="6000"/>
                            </p:stCondLst>
                            <p:childTnLst>
                              <p:par>
                                <p:cTn id="53" presetID="10" presetClass="entr" presetSubtype="0" fill="hold" grpId="0" nodeType="afterEffect">
                                  <p:stCondLst>
                                    <p:cond delay="0"/>
                                  </p:stCondLst>
                                  <p:childTnLst>
                                    <p:set>
                                      <p:cBhvr>
                                        <p:cTn id="54" dur="1" fill="hold">
                                          <p:stCondLst>
                                            <p:cond delay="0"/>
                                          </p:stCondLst>
                                        </p:cTn>
                                        <p:tgtEl>
                                          <p:spTgt spid="20"/>
                                        </p:tgtEl>
                                        <p:attrNameLst>
                                          <p:attrName>style.visibility</p:attrName>
                                        </p:attrNameLst>
                                      </p:cBhvr>
                                      <p:to>
                                        <p:strVal val="visible"/>
                                      </p:to>
                                    </p:set>
                                    <p:animEffect transition="in" filter="fade">
                                      <p:cBhvr>
                                        <p:cTn id="55" dur="500"/>
                                        <p:tgtEl>
                                          <p:spTgt spid="20"/>
                                        </p:tgtEl>
                                      </p:cBhvr>
                                    </p:animEffect>
                                  </p:childTnLst>
                                </p:cTn>
                              </p:par>
                            </p:childTnLst>
                          </p:cTn>
                        </p:par>
                        <p:par>
                          <p:cTn id="56" fill="hold">
                            <p:stCondLst>
                              <p:cond delay="6500"/>
                            </p:stCondLst>
                            <p:childTnLst>
                              <p:par>
                                <p:cTn id="57" presetID="10" presetClass="entr" presetSubtype="0" fill="hold" grpId="0" nodeType="afterEffect">
                                  <p:stCondLst>
                                    <p:cond delay="0"/>
                                  </p:stCondLst>
                                  <p:childTnLst>
                                    <p:set>
                                      <p:cBhvr>
                                        <p:cTn id="58" dur="1" fill="hold">
                                          <p:stCondLst>
                                            <p:cond delay="0"/>
                                          </p:stCondLst>
                                        </p:cTn>
                                        <p:tgtEl>
                                          <p:spTgt spid="22"/>
                                        </p:tgtEl>
                                        <p:attrNameLst>
                                          <p:attrName>style.visibility</p:attrName>
                                        </p:attrNameLst>
                                      </p:cBhvr>
                                      <p:to>
                                        <p:strVal val="visible"/>
                                      </p:to>
                                    </p:set>
                                    <p:animEffect transition="in" filter="fade">
                                      <p:cBhvr>
                                        <p:cTn id="59" dur="500"/>
                                        <p:tgtEl>
                                          <p:spTgt spid="22"/>
                                        </p:tgtEl>
                                      </p:cBhvr>
                                    </p:animEffect>
                                  </p:childTnLst>
                                </p:cTn>
                              </p:par>
                            </p:childTnLst>
                          </p:cTn>
                        </p:par>
                        <p:par>
                          <p:cTn id="60" fill="hold">
                            <p:stCondLst>
                              <p:cond delay="7000"/>
                            </p:stCondLst>
                            <p:childTnLst>
                              <p:par>
                                <p:cTn id="61" presetID="10" presetClass="entr" presetSubtype="0" fill="hold" grpId="0" nodeType="afterEffect">
                                  <p:stCondLst>
                                    <p:cond delay="0"/>
                                  </p:stCondLst>
                                  <p:childTnLst>
                                    <p:set>
                                      <p:cBhvr>
                                        <p:cTn id="62" dur="1" fill="hold">
                                          <p:stCondLst>
                                            <p:cond delay="0"/>
                                          </p:stCondLst>
                                        </p:cTn>
                                        <p:tgtEl>
                                          <p:spTgt spid="23"/>
                                        </p:tgtEl>
                                        <p:attrNameLst>
                                          <p:attrName>style.visibility</p:attrName>
                                        </p:attrNameLst>
                                      </p:cBhvr>
                                      <p:to>
                                        <p:strVal val="visible"/>
                                      </p:to>
                                    </p:set>
                                    <p:animEffect transition="in" filter="fade">
                                      <p:cBhvr>
                                        <p:cTn id="63" dur="500"/>
                                        <p:tgtEl>
                                          <p:spTgt spid="23"/>
                                        </p:tgtEl>
                                      </p:cBhvr>
                                    </p:animEffect>
                                  </p:childTnLst>
                                </p:cTn>
                              </p:par>
                            </p:childTnLst>
                          </p:cTn>
                        </p:par>
                        <p:par>
                          <p:cTn id="64" fill="hold">
                            <p:stCondLst>
                              <p:cond delay="7500"/>
                            </p:stCondLst>
                            <p:childTnLst>
                              <p:par>
                                <p:cTn id="65" presetID="10" presetClass="entr" presetSubtype="0" fill="hold" grpId="0" nodeType="afterEffect">
                                  <p:stCondLst>
                                    <p:cond delay="0"/>
                                  </p:stCondLst>
                                  <p:childTnLst>
                                    <p:set>
                                      <p:cBhvr>
                                        <p:cTn id="66" dur="1" fill="hold">
                                          <p:stCondLst>
                                            <p:cond delay="0"/>
                                          </p:stCondLst>
                                        </p:cTn>
                                        <p:tgtEl>
                                          <p:spTgt spid="24"/>
                                        </p:tgtEl>
                                        <p:attrNameLst>
                                          <p:attrName>style.visibility</p:attrName>
                                        </p:attrNameLst>
                                      </p:cBhvr>
                                      <p:to>
                                        <p:strVal val="visible"/>
                                      </p:to>
                                    </p:set>
                                    <p:animEffect transition="in" filter="fade">
                                      <p:cBhvr>
                                        <p:cTn id="67" dur="500"/>
                                        <p:tgtEl>
                                          <p:spTgt spid="24"/>
                                        </p:tgtEl>
                                      </p:cBhvr>
                                    </p:animEffect>
                                  </p:childTnLst>
                                </p:cTn>
                              </p:par>
                            </p:childTnLst>
                          </p:cTn>
                        </p:par>
                        <p:par>
                          <p:cTn id="68" fill="hold">
                            <p:stCondLst>
                              <p:cond delay="8000"/>
                            </p:stCondLst>
                            <p:childTnLst>
                              <p:par>
                                <p:cTn id="69" presetID="10" presetClass="entr" presetSubtype="0" fill="hold" grpId="0" nodeType="afterEffect">
                                  <p:stCondLst>
                                    <p:cond delay="0"/>
                                  </p:stCondLst>
                                  <p:childTnLst>
                                    <p:set>
                                      <p:cBhvr>
                                        <p:cTn id="70" dur="1" fill="hold">
                                          <p:stCondLst>
                                            <p:cond delay="0"/>
                                          </p:stCondLst>
                                        </p:cTn>
                                        <p:tgtEl>
                                          <p:spTgt spid="25"/>
                                        </p:tgtEl>
                                        <p:attrNameLst>
                                          <p:attrName>style.visibility</p:attrName>
                                        </p:attrNameLst>
                                      </p:cBhvr>
                                      <p:to>
                                        <p:strVal val="visible"/>
                                      </p:to>
                                    </p:set>
                                    <p:animEffect transition="in" filter="fade">
                                      <p:cBhvr>
                                        <p:cTn id="71" dur="500"/>
                                        <p:tgtEl>
                                          <p:spTgt spid="25"/>
                                        </p:tgtEl>
                                      </p:cBhvr>
                                    </p:animEffect>
                                  </p:childTnLst>
                                </p:cTn>
                              </p:par>
                            </p:childTnLst>
                          </p:cTn>
                        </p:par>
                        <p:par>
                          <p:cTn id="72" fill="hold">
                            <p:stCondLst>
                              <p:cond delay="8500"/>
                            </p:stCondLst>
                            <p:childTnLst>
                              <p:par>
                                <p:cTn id="73" presetID="10" presetClass="entr" presetSubtype="0" fill="hold" grpId="0" nodeType="afterEffect">
                                  <p:stCondLst>
                                    <p:cond delay="0"/>
                                  </p:stCondLst>
                                  <p:childTnLst>
                                    <p:set>
                                      <p:cBhvr>
                                        <p:cTn id="74" dur="1" fill="hold">
                                          <p:stCondLst>
                                            <p:cond delay="0"/>
                                          </p:stCondLst>
                                        </p:cTn>
                                        <p:tgtEl>
                                          <p:spTgt spid="26"/>
                                        </p:tgtEl>
                                        <p:attrNameLst>
                                          <p:attrName>style.visibility</p:attrName>
                                        </p:attrNameLst>
                                      </p:cBhvr>
                                      <p:to>
                                        <p:strVal val="visible"/>
                                      </p:to>
                                    </p:set>
                                    <p:animEffect transition="in" filter="fade">
                                      <p:cBhvr>
                                        <p:cTn id="75" dur="500"/>
                                        <p:tgtEl>
                                          <p:spTgt spid="26"/>
                                        </p:tgtEl>
                                      </p:cBhvr>
                                    </p:animEffect>
                                  </p:childTnLst>
                                </p:cTn>
                              </p:par>
                            </p:childTnLst>
                          </p:cTn>
                        </p:par>
                        <p:par>
                          <p:cTn id="76" fill="hold">
                            <p:stCondLst>
                              <p:cond delay="9000"/>
                            </p:stCondLst>
                            <p:childTnLst>
                              <p:par>
                                <p:cTn id="77" presetID="10" presetClass="entr" presetSubtype="0" fill="hold" grpId="0" nodeType="afterEffect">
                                  <p:stCondLst>
                                    <p:cond delay="0"/>
                                  </p:stCondLst>
                                  <p:childTnLst>
                                    <p:set>
                                      <p:cBhvr>
                                        <p:cTn id="78" dur="1" fill="hold">
                                          <p:stCondLst>
                                            <p:cond delay="0"/>
                                          </p:stCondLst>
                                        </p:cTn>
                                        <p:tgtEl>
                                          <p:spTgt spid="28"/>
                                        </p:tgtEl>
                                        <p:attrNameLst>
                                          <p:attrName>style.visibility</p:attrName>
                                        </p:attrNameLst>
                                      </p:cBhvr>
                                      <p:to>
                                        <p:strVal val="visible"/>
                                      </p:to>
                                    </p:set>
                                    <p:animEffect transition="in" filter="fade">
                                      <p:cBhvr>
                                        <p:cTn id="79" dur="500"/>
                                        <p:tgtEl>
                                          <p:spTgt spid="28"/>
                                        </p:tgtEl>
                                      </p:cBhvr>
                                    </p:animEffect>
                                  </p:childTnLst>
                                </p:cTn>
                              </p:par>
                            </p:childTnLst>
                          </p:cTn>
                        </p:par>
                        <p:par>
                          <p:cTn id="80" fill="hold">
                            <p:stCondLst>
                              <p:cond delay="9500"/>
                            </p:stCondLst>
                            <p:childTnLst>
                              <p:par>
                                <p:cTn id="81" presetID="10" presetClass="entr" presetSubtype="0" fill="hold" grpId="0" nodeType="afterEffect">
                                  <p:stCondLst>
                                    <p:cond delay="0"/>
                                  </p:stCondLst>
                                  <p:childTnLst>
                                    <p:set>
                                      <p:cBhvr>
                                        <p:cTn id="82" dur="1" fill="hold">
                                          <p:stCondLst>
                                            <p:cond delay="0"/>
                                          </p:stCondLst>
                                        </p:cTn>
                                        <p:tgtEl>
                                          <p:spTgt spid="29"/>
                                        </p:tgtEl>
                                        <p:attrNameLst>
                                          <p:attrName>style.visibility</p:attrName>
                                        </p:attrNameLst>
                                      </p:cBhvr>
                                      <p:to>
                                        <p:strVal val="visible"/>
                                      </p:to>
                                    </p:set>
                                    <p:animEffect transition="in" filter="fade">
                                      <p:cBhvr>
                                        <p:cTn id="83" dur="500"/>
                                        <p:tgtEl>
                                          <p:spTgt spid="29"/>
                                        </p:tgtEl>
                                      </p:cBhvr>
                                    </p:animEffect>
                                  </p:childTnLst>
                                </p:cTn>
                              </p:par>
                            </p:childTnLst>
                          </p:cTn>
                        </p:par>
                        <p:par>
                          <p:cTn id="84" fill="hold">
                            <p:stCondLst>
                              <p:cond delay="10000"/>
                            </p:stCondLst>
                            <p:childTnLst>
                              <p:par>
                                <p:cTn id="85" presetID="10" presetClass="entr" presetSubtype="0" fill="hold" grpId="0" nodeType="afterEffect">
                                  <p:stCondLst>
                                    <p:cond delay="0"/>
                                  </p:stCondLst>
                                  <p:childTnLst>
                                    <p:set>
                                      <p:cBhvr>
                                        <p:cTn id="86" dur="1" fill="hold">
                                          <p:stCondLst>
                                            <p:cond delay="0"/>
                                          </p:stCondLst>
                                        </p:cTn>
                                        <p:tgtEl>
                                          <p:spTgt spid="30"/>
                                        </p:tgtEl>
                                        <p:attrNameLst>
                                          <p:attrName>style.visibility</p:attrName>
                                        </p:attrNameLst>
                                      </p:cBhvr>
                                      <p:to>
                                        <p:strVal val="visible"/>
                                      </p:to>
                                    </p:set>
                                    <p:animEffect transition="in" filter="fade">
                                      <p:cBhvr>
                                        <p:cTn id="87" dur="500"/>
                                        <p:tgtEl>
                                          <p:spTgt spid="30"/>
                                        </p:tgtEl>
                                      </p:cBhvr>
                                    </p:animEffect>
                                  </p:childTnLst>
                                </p:cTn>
                              </p:par>
                            </p:childTnLst>
                          </p:cTn>
                        </p:par>
                        <p:par>
                          <p:cTn id="88" fill="hold">
                            <p:stCondLst>
                              <p:cond delay="10500"/>
                            </p:stCondLst>
                            <p:childTnLst>
                              <p:par>
                                <p:cTn id="89" presetID="10" presetClass="entr" presetSubtype="0" fill="hold" grpId="0" nodeType="afterEffect">
                                  <p:stCondLst>
                                    <p:cond delay="0"/>
                                  </p:stCondLst>
                                  <p:childTnLst>
                                    <p:set>
                                      <p:cBhvr>
                                        <p:cTn id="90" dur="1" fill="hold">
                                          <p:stCondLst>
                                            <p:cond delay="0"/>
                                          </p:stCondLst>
                                        </p:cTn>
                                        <p:tgtEl>
                                          <p:spTgt spid="31"/>
                                        </p:tgtEl>
                                        <p:attrNameLst>
                                          <p:attrName>style.visibility</p:attrName>
                                        </p:attrNameLst>
                                      </p:cBhvr>
                                      <p:to>
                                        <p:strVal val="visible"/>
                                      </p:to>
                                    </p:set>
                                    <p:animEffect transition="in" filter="fade">
                                      <p:cBhvr>
                                        <p:cTn id="91" dur="500"/>
                                        <p:tgtEl>
                                          <p:spTgt spid="31"/>
                                        </p:tgtEl>
                                      </p:cBhvr>
                                    </p:animEffect>
                                  </p:childTnLst>
                                </p:cTn>
                              </p:par>
                            </p:childTnLst>
                          </p:cTn>
                        </p:par>
                        <p:par>
                          <p:cTn id="92" fill="hold">
                            <p:stCondLst>
                              <p:cond delay="11000"/>
                            </p:stCondLst>
                            <p:childTnLst>
                              <p:par>
                                <p:cTn id="93" presetID="10" presetClass="entr" presetSubtype="0" fill="hold" grpId="0" nodeType="afterEffect">
                                  <p:stCondLst>
                                    <p:cond delay="0"/>
                                  </p:stCondLst>
                                  <p:childTnLst>
                                    <p:set>
                                      <p:cBhvr>
                                        <p:cTn id="94" dur="1" fill="hold">
                                          <p:stCondLst>
                                            <p:cond delay="0"/>
                                          </p:stCondLst>
                                        </p:cTn>
                                        <p:tgtEl>
                                          <p:spTgt spid="32"/>
                                        </p:tgtEl>
                                        <p:attrNameLst>
                                          <p:attrName>style.visibility</p:attrName>
                                        </p:attrNameLst>
                                      </p:cBhvr>
                                      <p:to>
                                        <p:strVal val="visible"/>
                                      </p:to>
                                    </p:set>
                                    <p:animEffect transition="in" filter="fade">
                                      <p:cBhvr>
                                        <p:cTn id="95" dur="500"/>
                                        <p:tgtEl>
                                          <p:spTgt spid="32"/>
                                        </p:tgtEl>
                                      </p:cBhvr>
                                    </p:animEffect>
                                  </p:childTnLst>
                                </p:cTn>
                              </p:par>
                            </p:childTnLst>
                          </p:cTn>
                        </p:par>
                        <p:par>
                          <p:cTn id="96" fill="hold">
                            <p:stCondLst>
                              <p:cond delay="11500"/>
                            </p:stCondLst>
                            <p:childTnLst>
                              <p:par>
                                <p:cTn id="97" presetID="10" presetClass="entr" presetSubtype="0" fill="hold" grpId="0" nodeType="afterEffect">
                                  <p:stCondLst>
                                    <p:cond delay="0"/>
                                  </p:stCondLst>
                                  <p:childTnLst>
                                    <p:set>
                                      <p:cBhvr>
                                        <p:cTn id="98" dur="1" fill="hold">
                                          <p:stCondLst>
                                            <p:cond delay="0"/>
                                          </p:stCondLst>
                                        </p:cTn>
                                        <p:tgtEl>
                                          <p:spTgt spid="33"/>
                                        </p:tgtEl>
                                        <p:attrNameLst>
                                          <p:attrName>style.visibility</p:attrName>
                                        </p:attrNameLst>
                                      </p:cBhvr>
                                      <p:to>
                                        <p:strVal val="visible"/>
                                      </p:to>
                                    </p:set>
                                    <p:animEffect transition="in" filter="fade">
                                      <p:cBhvr>
                                        <p:cTn id="99" dur="500"/>
                                        <p:tgtEl>
                                          <p:spTgt spid="33"/>
                                        </p:tgtEl>
                                      </p:cBhvr>
                                    </p:animEffect>
                                  </p:childTnLst>
                                </p:cTn>
                              </p:par>
                            </p:childTnLst>
                          </p:cTn>
                        </p:par>
                        <p:par>
                          <p:cTn id="100" fill="hold">
                            <p:stCondLst>
                              <p:cond delay="12000"/>
                            </p:stCondLst>
                            <p:childTnLst>
                              <p:par>
                                <p:cTn id="101" presetID="10" presetClass="entr" presetSubtype="0" fill="hold" grpId="0" nodeType="afterEffect">
                                  <p:stCondLst>
                                    <p:cond delay="0"/>
                                  </p:stCondLst>
                                  <p:childTnLst>
                                    <p:set>
                                      <p:cBhvr>
                                        <p:cTn id="102" dur="1" fill="hold">
                                          <p:stCondLst>
                                            <p:cond delay="0"/>
                                          </p:stCondLst>
                                        </p:cTn>
                                        <p:tgtEl>
                                          <p:spTgt spid="34"/>
                                        </p:tgtEl>
                                        <p:attrNameLst>
                                          <p:attrName>style.visibility</p:attrName>
                                        </p:attrNameLst>
                                      </p:cBhvr>
                                      <p:to>
                                        <p:strVal val="visible"/>
                                      </p:to>
                                    </p:set>
                                    <p:animEffect transition="in" filter="fade">
                                      <p:cBhvr>
                                        <p:cTn id="103" dur="500"/>
                                        <p:tgtEl>
                                          <p:spTgt spid="34"/>
                                        </p:tgtEl>
                                      </p:cBhvr>
                                    </p:animEffect>
                                  </p:childTnLst>
                                </p:cTn>
                              </p:par>
                            </p:childTnLst>
                          </p:cTn>
                        </p:par>
                        <p:par>
                          <p:cTn id="104" fill="hold">
                            <p:stCondLst>
                              <p:cond delay="12500"/>
                            </p:stCondLst>
                            <p:childTnLst>
                              <p:par>
                                <p:cTn id="105" presetID="10" presetClass="entr" presetSubtype="0" fill="hold" grpId="0" nodeType="afterEffect">
                                  <p:stCondLst>
                                    <p:cond delay="0"/>
                                  </p:stCondLst>
                                  <p:childTnLst>
                                    <p:set>
                                      <p:cBhvr>
                                        <p:cTn id="106" dur="1" fill="hold">
                                          <p:stCondLst>
                                            <p:cond delay="0"/>
                                          </p:stCondLst>
                                        </p:cTn>
                                        <p:tgtEl>
                                          <p:spTgt spid="35"/>
                                        </p:tgtEl>
                                        <p:attrNameLst>
                                          <p:attrName>style.visibility</p:attrName>
                                        </p:attrNameLst>
                                      </p:cBhvr>
                                      <p:to>
                                        <p:strVal val="visible"/>
                                      </p:to>
                                    </p:set>
                                    <p:animEffect transition="in" filter="fade">
                                      <p:cBhvr>
                                        <p:cTn id="107" dur="500"/>
                                        <p:tgtEl>
                                          <p:spTgt spid="35"/>
                                        </p:tgtEl>
                                      </p:cBhvr>
                                    </p:animEffect>
                                  </p:childTnLst>
                                </p:cTn>
                              </p:par>
                            </p:childTnLst>
                          </p:cTn>
                        </p:par>
                        <p:par>
                          <p:cTn id="108" fill="hold">
                            <p:stCondLst>
                              <p:cond delay="13000"/>
                            </p:stCondLst>
                            <p:childTnLst>
                              <p:par>
                                <p:cTn id="109" presetID="10" presetClass="entr" presetSubtype="0" fill="hold" grpId="0" nodeType="afterEffect">
                                  <p:stCondLst>
                                    <p:cond delay="0"/>
                                  </p:stCondLst>
                                  <p:childTnLst>
                                    <p:set>
                                      <p:cBhvr>
                                        <p:cTn id="110" dur="1" fill="hold">
                                          <p:stCondLst>
                                            <p:cond delay="0"/>
                                          </p:stCondLst>
                                        </p:cTn>
                                        <p:tgtEl>
                                          <p:spTgt spid="36"/>
                                        </p:tgtEl>
                                        <p:attrNameLst>
                                          <p:attrName>style.visibility</p:attrName>
                                        </p:attrNameLst>
                                      </p:cBhvr>
                                      <p:to>
                                        <p:strVal val="visible"/>
                                      </p:to>
                                    </p:set>
                                    <p:animEffect transition="in" filter="fade">
                                      <p:cBhvr>
                                        <p:cTn id="111" dur="500"/>
                                        <p:tgtEl>
                                          <p:spTgt spid="36"/>
                                        </p:tgtEl>
                                      </p:cBhvr>
                                    </p:animEffect>
                                  </p:childTnLst>
                                </p:cTn>
                              </p:par>
                            </p:childTnLst>
                          </p:cTn>
                        </p:par>
                        <p:par>
                          <p:cTn id="112" fill="hold">
                            <p:stCondLst>
                              <p:cond delay="13500"/>
                            </p:stCondLst>
                            <p:childTnLst>
                              <p:par>
                                <p:cTn id="113" presetID="10" presetClass="entr" presetSubtype="0" fill="hold" grpId="0" nodeType="afterEffect">
                                  <p:stCondLst>
                                    <p:cond delay="0"/>
                                  </p:stCondLst>
                                  <p:childTnLst>
                                    <p:set>
                                      <p:cBhvr>
                                        <p:cTn id="114" dur="1" fill="hold">
                                          <p:stCondLst>
                                            <p:cond delay="0"/>
                                          </p:stCondLst>
                                        </p:cTn>
                                        <p:tgtEl>
                                          <p:spTgt spid="37"/>
                                        </p:tgtEl>
                                        <p:attrNameLst>
                                          <p:attrName>style.visibility</p:attrName>
                                        </p:attrNameLst>
                                      </p:cBhvr>
                                      <p:to>
                                        <p:strVal val="visible"/>
                                      </p:to>
                                    </p:set>
                                    <p:animEffect transition="in" filter="fade">
                                      <p:cBhvr>
                                        <p:cTn id="115" dur="500"/>
                                        <p:tgtEl>
                                          <p:spTgt spid="37"/>
                                        </p:tgtEl>
                                      </p:cBhvr>
                                    </p:animEffect>
                                  </p:childTnLst>
                                </p:cTn>
                              </p:par>
                            </p:childTnLst>
                          </p:cTn>
                        </p:par>
                        <p:par>
                          <p:cTn id="116" fill="hold">
                            <p:stCondLst>
                              <p:cond delay="14000"/>
                            </p:stCondLst>
                            <p:childTnLst>
                              <p:par>
                                <p:cTn id="117" presetID="10" presetClass="entr" presetSubtype="0" fill="hold" grpId="0" nodeType="after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fade">
                                      <p:cBhvr>
                                        <p:cTn id="119" dur="500"/>
                                        <p:tgtEl>
                                          <p:spTgt spid="38"/>
                                        </p:tgtEl>
                                      </p:cBhvr>
                                    </p:animEffect>
                                  </p:childTnLst>
                                </p:cTn>
                              </p:par>
                            </p:childTnLst>
                          </p:cTn>
                        </p:par>
                        <p:par>
                          <p:cTn id="120" fill="hold">
                            <p:stCondLst>
                              <p:cond delay="14500"/>
                            </p:stCondLst>
                            <p:childTnLst>
                              <p:par>
                                <p:cTn id="121" presetID="10" presetClass="entr" presetSubtype="0" fill="hold" grpId="0" nodeType="afterEffect">
                                  <p:stCondLst>
                                    <p:cond delay="0"/>
                                  </p:stCondLst>
                                  <p:childTnLst>
                                    <p:set>
                                      <p:cBhvr>
                                        <p:cTn id="122" dur="1" fill="hold">
                                          <p:stCondLst>
                                            <p:cond delay="0"/>
                                          </p:stCondLst>
                                        </p:cTn>
                                        <p:tgtEl>
                                          <p:spTgt spid="39"/>
                                        </p:tgtEl>
                                        <p:attrNameLst>
                                          <p:attrName>style.visibility</p:attrName>
                                        </p:attrNameLst>
                                      </p:cBhvr>
                                      <p:to>
                                        <p:strVal val="visible"/>
                                      </p:to>
                                    </p:set>
                                    <p:animEffect transition="in" filter="fade">
                                      <p:cBhvr>
                                        <p:cTn id="123" dur="500"/>
                                        <p:tgtEl>
                                          <p:spTgt spid="39"/>
                                        </p:tgtEl>
                                      </p:cBhvr>
                                    </p:animEffect>
                                  </p:childTnLst>
                                </p:cTn>
                              </p:par>
                            </p:childTnLst>
                          </p:cTn>
                        </p:par>
                        <p:par>
                          <p:cTn id="124" fill="hold">
                            <p:stCondLst>
                              <p:cond delay="15000"/>
                            </p:stCondLst>
                            <p:childTnLst>
                              <p:par>
                                <p:cTn id="125" presetID="10" presetClass="entr" presetSubtype="0" fill="hold" grpId="0" nodeType="afterEffect">
                                  <p:stCondLst>
                                    <p:cond delay="0"/>
                                  </p:stCondLst>
                                  <p:childTnLst>
                                    <p:set>
                                      <p:cBhvr>
                                        <p:cTn id="126" dur="1" fill="hold">
                                          <p:stCondLst>
                                            <p:cond delay="0"/>
                                          </p:stCondLst>
                                        </p:cTn>
                                        <p:tgtEl>
                                          <p:spTgt spid="40"/>
                                        </p:tgtEl>
                                        <p:attrNameLst>
                                          <p:attrName>style.visibility</p:attrName>
                                        </p:attrNameLst>
                                      </p:cBhvr>
                                      <p:to>
                                        <p:strVal val="visible"/>
                                      </p:to>
                                    </p:set>
                                    <p:animEffect transition="in" filter="fade">
                                      <p:cBhvr>
                                        <p:cTn id="127" dur="500"/>
                                        <p:tgtEl>
                                          <p:spTgt spid="40"/>
                                        </p:tgtEl>
                                      </p:cBhvr>
                                    </p:animEffect>
                                  </p:childTnLst>
                                </p:cTn>
                              </p:par>
                            </p:childTnLst>
                          </p:cTn>
                        </p:par>
                        <p:par>
                          <p:cTn id="128" fill="hold">
                            <p:stCondLst>
                              <p:cond delay="15500"/>
                            </p:stCondLst>
                            <p:childTnLst>
                              <p:par>
                                <p:cTn id="129" presetID="10" presetClass="entr" presetSubtype="0" fill="hold" grpId="0" nodeType="afterEffect">
                                  <p:stCondLst>
                                    <p:cond delay="0"/>
                                  </p:stCondLst>
                                  <p:childTnLst>
                                    <p:set>
                                      <p:cBhvr>
                                        <p:cTn id="130" dur="1" fill="hold">
                                          <p:stCondLst>
                                            <p:cond delay="0"/>
                                          </p:stCondLst>
                                        </p:cTn>
                                        <p:tgtEl>
                                          <p:spTgt spid="41"/>
                                        </p:tgtEl>
                                        <p:attrNameLst>
                                          <p:attrName>style.visibility</p:attrName>
                                        </p:attrNameLst>
                                      </p:cBhvr>
                                      <p:to>
                                        <p:strVal val="visible"/>
                                      </p:to>
                                    </p:set>
                                    <p:animEffect transition="in" filter="fade">
                                      <p:cBhvr>
                                        <p:cTn id="131" dur="500"/>
                                        <p:tgtEl>
                                          <p:spTgt spid="41"/>
                                        </p:tgtEl>
                                      </p:cBhvr>
                                    </p:animEffect>
                                  </p:childTnLst>
                                </p:cTn>
                              </p:par>
                            </p:childTnLst>
                          </p:cTn>
                        </p:par>
                        <p:par>
                          <p:cTn id="132" fill="hold">
                            <p:stCondLst>
                              <p:cond delay="16000"/>
                            </p:stCondLst>
                            <p:childTnLst>
                              <p:par>
                                <p:cTn id="133" presetID="10" presetClass="entr" presetSubtype="0" fill="hold" grpId="0" nodeType="afterEffect">
                                  <p:stCondLst>
                                    <p:cond delay="0"/>
                                  </p:stCondLst>
                                  <p:childTnLst>
                                    <p:set>
                                      <p:cBhvr>
                                        <p:cTn id="134" dur="1" fill="hold">
                                          <p:stCondLst>
                                            <p:cond delay="0"/>
                                          </p:stCondLst>
                                        </p:cTn>
                                        <p:tgtEl>
                                          <p:spTgt spid="42"/>
                                        </p:tgtEl>
                                        <p:attrNameLst>
                                          <p:attrName>style.visibility</p:attrName>
                                        </p:attrNameLst>
                                      </p:cBhvr>
                                      <p:to>
                                        <p:strVal val="visible"/>
                                      </p:to>
                                    </p:set>
                                    <p:animEffect transition="in" filter="fade">
                                      <p:cBhvr>
                                        <p:cTn id="135" dur="500"/>
                                        <p:tgtEl>
                                          <p:spTgt spid="42"/>
                                        </p:tgtEl>
                                      </p:cBhvr>
                                    </p:animEffect>
                                  </p:childTnLst>
                                </p:cTn>
                              </p:par>
                            </p:childTnLst>
                          </p:cTn>
                        </p:par>
                        <p:par>
                          <p:cTn id="136" fill="hold">
                            <p:stCondLst>
                              <p:cond delay="16500"/>
                            </p:stCondLst>
                            <p:childTnLst>
                              <p:par>
                                <p:cTn id="137" presetID="10" presetClass="entr" presetSubtype="0" fill="hold" grpId="0" nodeType="afterEffect">
                                  <p:stCondLst>
                                    <p:cond delay="0"/>
                                  </p:stCondLst>
                                  <p:childTnLst>
                                    <p:set>
                                      <p:cBhvr>
                                        <p:cTn id="138" dur="1" fill="hold">
                                          <p:stCondLst>
                                            <p:cond delay="0"/>
                                          </p:stCondLst>
                                        </p:cTn>
                                        <p:tgtEl>
                                          <p:spTgt spid="43"/>
                                        </p:tgtEl>
                                        <p:attrNameLst>
                                          <p:attrName>style.visibility</p:attrName>
                                        </p:attrNameLst>
                                      </p:cBhvr>
                                      <p:to>
                                        <p:strVal val="visible"/>
                                      </p:to>
                                    </p:set>
                                    <p:animEffect transition="in" filter="fade">
                                      <p:cBhvr>
                                        <p:cTn id="139" dur="500"/>
                                        <p:tgtEl>
                                          <p:spTgt spid="43"/>
                                        </p:tgtEl>
                                      </p:cBhvr>
                                    </p:animEffect>
                                  </p:childTnLst>
                                </p:cTn>
                              </p:par>
                            </p:childTnLst>
                          </p:cTn>
                        </p:par>
                        <p:par>
                          <p:cTn id="140" fill="hold">
                            <p:stCondLst>
                              <p:cond delay="17000"/>
                            </p:stCondLst>
                            <p:childTnLst>
                              <p:par>
                                <p:cTn id="141" presetID="10" presetClass="entr" presetSubtype="0" fill="hold" grpId="0" nodeType="afterEffect">
                                  <p:stCondLst>
                                    <p:cond delay="0"/>
                                  </p:stCondLst>
                                  <p:childTnLst>
                                    <p:set>
                                      <p:cBhvr>
                                        <p:cTn id="142" dur="1" fill="hold">
                                          <p:stCondLst>
                                            <p:cond delay="0"/>
                                          </p:stCondLst>
                                        </p:cTn>
                                        <p:tgtEl>
                                          <p:spTgt spid="44"/>
                                        </p:tgtEl>
                                        <p:attrNameLst>
                                          <p:attrName>style.visibility</p:attrName>
                                        </p:attrNameLst>
                                      </p:cBhvr>
                                      <p:to>
                                        <p:strVal val="visible"/>
                                      </p:to>
                                    </p:set>
                                    <p:animEffect transition="in" filter="fade">
                                      <p:cBhvr>
                                        <p:cTn id="143" dur="500"/>
                                        <p:tgtEl>
                                          <p:spTgt spid="44"/>
                                        </p:tgtEl>
                                      </p:cBhvr>
                                    </p:animEffect>
                                  </p:childTnLst>
                                </p:cTn>
                              </p:par>
                            </p:childTnLst>
                          </p:cTn>
                        </p:par>
                        <p:par>
                          <p:cTn id="144" fill="hold">
                            <p:stCondLst>
                              <p:cond delay="17500"/>
                            </p:stCondLst>
                            <p:childTnLst>
                              <p:par>
                                <p:cTn id="145" presetID="22" presetClass="entr" presetSubtype="8" fill="hold" nodeType="afterEffect">
                                  <p:stCondLst>
                                    <p:cond delay="0"/>
                                  </p:stCondLst>
                                  <p:childTnLst>
                                    <p:set>
                                      <p:cBhvr>
                                        <p:cTn id="146" dur="1" fill="hold">
                                          <p:stCondLst>
                                            <p:cond delay="0"/>
                                          </p:stCondLst>
                                        </p:cTn>
                                        <p:tgtEl>
                                          <p:spTgt spid="27"/>
                                        </p:tgtEl>
                                        <p:attrNameLst>
                                          <p:attrName>style.visibility</p:attrName>
                                        </p:attrNameLst>
                                      </p:cBhvr>
                                      <p:to>
                                        <p:strVal val="visible"/>
                                      </p:to>
                                    </p:set>
                                    <p:animEffect transition="in" filter="wipe(left)">
                                      <p:cBhvr>
                                        <p:cTn id="147" dur="500"/>
                                        <p:tgtEl>
                                          <p:spTgt spid="27"/>
                                        </p:tgtEl>
                                      </p:cBhvr>
                                    </p:animEffect>
                                  </p:childTnLst>
                                </p:cTn>
                              </p:par>
                            </p:childTnLst>
                          </p:cTn>
                        </p:par>
                        <p:par>
                          <p:cTn id="148" fill="hold">
                            <p:stCondLst>
                              <p:cond delay="18000"/>
                            </p:stCondLst>
                            <p:childTnLst>
                              <p:par>
                                <p:cTn id="149" presetID="42" presetClass="entr" presetSubtype="0" fill="hold" grpId="0" nodeType="afterEffect">
                                  <p:stCondLst>
                                    <p:cond delay="0"/>
                                  </p:stCondLst>
                                  <p:childTnLst>
                                    <p:set>
                                      <p:cBhvr>
                                        <p:cTn id="150" dur="1" fill="hold">
                                          <p:stCondLst>
                                            <p:cond delay="0"/>
                                          </p:stCondLst>
                                        </p:cTn>
                                        <p:tgtEl>
                                          <p:spTgt spid="45"/>
                                        </p:tgtEl>
                                        <p:attrNameLst>
                                          <p:attrName>style.visibility</p:attrName>
                                        </p:attrNameLst>
                                      </p:cBhvr>
                                      <p:to>
                                        <p:strVal val="visible"/>
                                      </p:to>
                                    </p:set>
                                    <p:animEffect transition="in" filter="fade">
                                      <p:cBhvr>
                                        <p:cTn id="151" dur="1000"/>
                                        <p:tgtEl>
                                          <p:spTgt spid="45"/>
                                        </p:tgtEl>
                                      </p:cBhvr>
                                    </p:animEffect>
                                    <p:anim calcmode="lin" valueType="num">
                                      <p:cBhvr>
                                        <p:cTn id="152" dur="1000" fill="hold"/>
                                        <p:tgtEl>
                                          <p:spTgt spid="45"/>
                                        </p:tgtEl>
                                        <p:attrNameLst>
                                          <p:attrName>ppt_x</p:attrName>
                                        </p:attrNameLst>
                                      </p:cBhvr>
                                      <p:tavLst>
                                        <p:tav tm="0">
                                          <p:val>
                                            <p:strVal val="#ppt_x"/>
                                          </p:val>
                                        </p:tav>
                                        <p:tav tm="100000">
                                          <p:val>
                                            <p:strVal val="#ppt_x"/>
                                          </p:val>
                                        </p:tav>
                                      </p:tavLst>
                                    </p:anim>
                                    <p:anim calcmode="lin" valueType="num">
                                      <p:cBhvr>
                                        <p:cTn id="153"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9" grpId="0" animBg="1"/>
      <p:bldP spid="10" grpId="0" animBg="1"/>
      <p:bldP spid="11" grpId="0" animBg="1"/>
      <p:bldP spid="12" grpId="0" animBg="1"/>
      <p:bldP spid="13" grpId="0" animBg="1"/>
      <p:bldP spid="14" grpId="0" animBg="1"/>
      <p:bldP spid="15" grpId="0" animBg="1"/>
      <p:bldP spid="16" grpId="0" animBg="1"/>
      <p:bldP spid="17" grpId="0"/>
      <p:bldP spid="18" grpId="0"/>
      <p:bldP spid="19" grpId="0"/>
      <p:bldP spid="20" grpId="0"/>
      <p:bldP spid="22" grpId="0"/>
      <p:bldP spid="23" grpId="0"/>
      <p:bldP spid="24" grpId="0"/>
      <p:bldP spid="25" grpId="0"/>
      <p:bldP spid="26" grpId="0"/>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p:bldP spid="44" grpId="0"/>
      <p:bldP spid="4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Rectangle 45"/>
          <p:cNvSpPr/>
          <p:nvPr/>
        </p:nvSpPr>
        <p:spPr>
          <a:xfrm>
            <a:off x="5382734" y="1161222"/>
            <a:ext cx="1525106" cy="3236118"/>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id-ID"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34" name="Rectangle 33"/>
          <p:cNvSpPr/>
          <p:nvPr/>
        </p:nvSpPr>
        <p:spPr>
          <a:xfrm>
            <a:off x="662877" y="1161222"/>
            <a:ext cx="1525106" cy="15958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US" sz="3100" dirty="0">
                <a:latin typeface="Arial" panose="020B0604020202020204" pitchFamily="34" charset="0"/>
                <a:ea typeface="微软雅黑" panose="020B0503020204020204" pitchFamily="34" charset="-122"/>
                <a:sym typeface="Arial" panose="020B0604020202020204" pitchFamily="34" charset="0"/>
              </a:rPr>
              <a:t>2016</a:t>
            </a:r>
            <a:endParaRPr lang="id-ID" sz="3100" dirty="0">
              <a:latin typeface="Arial" panose="020B0604020202020204" pitchFamily="34" charset="0"/>
              <a:ea typeface="微软雅黑" panose="020B0503020204020204" pitchFamily="34" charset="-122"/>
              <a:sym typeface="Arial" panose="020B0604020202020204" pitchFamily="34" charset="0"/>
            </a:endParaRPr>
          </a:p>
        </p:txBody>
      </p:sp>
      <p:sp>
        <p:nvSpPr>
          <p:cNvPr id="35" name="Rectangle 34"/>
          <p:cNvSpPr/>
          <p:nvPr/>
        </p:nvSpPr>
        <p:spPr>
          <a:xfrm>
            <a:off x="2236163" y="1161222"/>
            <a:ext cx="1525106" cy="1595840"/>
          </a:xfrm>
          <a:prstGeom prst="rect">
            <a:avLst/>
          </a:prstGeom>
          <a:blipFill dpi="0" rotWithShape="1">
            <a:blip r:embed="rId3"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36" name="Rectangle 35"/>
          <p:cNvSpPr/>
          <p:nvPr/>
        </p:nvSpPr>
        <p:spPr>
          <a:xfrm>
            <a:off x="3809450" y="1161222"/>
            <a:ext cx="1525106" cy="1595840"/>
          </a:xfrm>
          <a:prstGeom prst="rect">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id-ID"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39" name="Rectangle 38"/>
          <p:cNvSpPr/>
          <p:nvPr/>
        </p:nvSpPr>
        <p:spPr>
          <a:xfrm>
            <a:off x="6956021" y="1161222"/>
            <a:ext cx="1525106" cy="1595840"/>
          </a:xfrm>
          <a:prstGeom prst="rect">
            <a:avLst/>
          </a:prstGeom>
          <a:blipFill dpi="0" rotWithShape="1">
            <a:blip r:embed="rId4"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id-ID" sz="1100" dirty="0">
              <a:latin typeface="Arial" panose="020B0604020202020204" pitchFamily="34" charset="0"/>
              <a:ea typeface="微软雅黑" panose="020B0503020204020204" pitchFamily="34" charset="-122"/>
              <a:sym typeface="Arial" panose="020B0604020202020204" pitchFamily="34" charset="0"/>
            </a:endParaRPr>
          </a:p>
        </p:txBody>
      </p:sp>
      <p:sp>
        <p:nvSpPr>
          <p:cNvPr id="42" name="Rectangle 41"/>
          <p:cNvSpPr/>
          <p:nvPr/>
        </p:nvSpPr>
        <p:spPr>
          <a:xfrm>
            <a:off x="662878" y="2801500"/>
            <a:ext cx="3098391" cy="159584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Rectangle 43"/>
          <p:cNvSpPr/>
          <p:nvPr/>
        </p:nvSpPr>
        <p:spPr>
          <a:xfrm>
            <a:off x="3809450" y="2801499"/>
            <a:ext cx="1525106" cy="1595840"/>
          </a:xfrm>
          <a:prstGeom prst="rect">
            <a:avLst/>
          </a:prstGeom>
          <a:blipFill dpi="0" rotWithShape="1">
            <a:blip r:embed="rId5" cstate="print">
              <a:extLst>
                <a:ext uri="{28A0092B-C50C-407E-A947-70E740481C1C}">
                  <a14:useLocalDpi xmlns:a14="http://schemas.microsoft.com/office/drawing/2010/main" val="0"/>
                </a:ext>
              </a:extLst>
            </a:blip>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lnSpc>
                <a:spcPct val="150000"/>
              </a:lnSpc>
            </a:pPr>
            <a:endParaRPr lang="en-US" sz="4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Rectangle 47"/>
          <p:cNvSpPr/>
          <p:nvPr/>
        </p:nvSpPr>
        <p:spPr>
          <a:xfrm>
            <a:off x="6956021" y="2801499"/>
            <a:ext cx="1525106" cy="15958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65023" tIns="32511" rIns="65023" bIns="32511" rtlCol="0" anchor="ctr"/>
          <a:lstStyle/>
          <a:p>
            <a:pPr algn="ctr"/>
            <a:r>
              <a:rPr lang="en-AU" sz="3100" dirty="0">
                <a:solidFill>
                  <a:schemeClr val="bg1"/>
                </a:solidFill>
                <a:latin typeface="Arial" panose="020B0604020202020204" pitchFamily="34" charset="0"/>
                <a:ea typeface="微软雅黑" panose="020B0503020204020204" pitchFamily="34" charset="-122"/>
                <a:sym typeface="Arial" panose="020B0604020202020204" pitchFamily="34" charset="0"/>
              </a:rPr>
              <a:t>2017</a:t>
            </a:r>
          </a:p>
        </p:txBody>
      </p:sp>
      <p:sp>
        <p:nvSpPr>
          <p:cNvPr id="51" name="TextBox 50"/>
          <p:cNvSpPr txBox="1"/>
          <p:nvPr/>
        </p:nvSpPr>
        <p:spPr>
          <a:xfrm>
            <a:off x="4006368" y="1592294"/>
            <a:ext cx="1131268" cy="153888"/>
          </a:xfrm>
          <a:prstGeom prst="rect">
            <a:avLst/>
          </a:prstGeom>
          <a:noFill/>
        </p:spPr>
        <p:txBody>
          <a:bodyPr wrap="square" lIns="0" tIns="0" rIns="0" bIns="0" rtlCol="0" anchor="ctr">
            <a:spAutoFit/>
          </a:bodyPr>
          <a:lstStyle/>
          <a:p>
            <a:pPr algn="ctr"/>
            <a:r>
              <a:rPr lang="zh-CN" altLang="en-US" sz="10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a:t>
            </a:r>
            <a:endParaRPr lang="en-AU" sz="10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Text Placeholder 32"/>
          <p:cNvSpPr txBox="1"/>
          <p:nvPr/>
        </p:nvSpPr>
        <p:spPr>
          <a:xfrm>
            <a:off x="4006368" y="1822420"/>
            <a:ext cx="1131268" cy="55399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spcBef>
                <a:spcPts val="0"/>
              </a:spcBef>
              <a:buNone/>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60" name="Text Placeholder 32"/>
          <p:cNvSpPr txBox="1"/>
          <p:nvPr/>
        </p:nvSpPr>
        <p:spPr>
          <a:xfrm>
            <a:off x="1030496" y="3132484"/>
            <a:ext cx="2329096" cy="1451679"/>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nSpc>
                <a:spcPct val="150000"/>
              </a:lnSpc>
              <a:buFont typeface="Wingdings" panose="05000000000000000000" pitchFamily="2" charset="2"/>
              <a:buChar char="ü"/>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endParaRPr lang="en-US" altLang="zh-CN"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a:p>
            <a:pPr>
              <a:lnSpc>
                <a:spcPct val="150000"/>
              </a:lnSpc>
              <a:buFont typeface="Wingdings" panose="05000000000000000000" pitchFamily="2" charset="2"/>
              <a:buChar char="ü"/>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a:t>
            </a:r>
          </a:p>
        </p:txBody>
      </p:sp>
      <p:sp>
        <p:nvSpPr>
          <p:cNvPr id="61" name="Text Placeholder 32"/>
          <p:cNvSpPr txBox="1"/>
          <p:nvPr/>
        </p:nvSpPr>
        <p:spPr>
          <a:xfrm>
            <a:off x="5551653" y="1959141"/>
            <a:ext cx="1207450" cy="2262158"/>
          </a:xfrm>
          <a:prstGeom prst="rect">
            <a:avLst/>
          </a:prstGeom>
        </p:spPr>
        <p:txBody>
          <a:bodyPr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gn="just">
              <a:lnSpc>
                <a:spcPct val="150000"/>
              </a:lnSpc>
              <a:buNone/>
            </a:pPr>
            <a:r>
              <a:rPr lang="zh-CN" altLang="en-US" sz="600" dirty="0">
                <a:solidFill>
                  <a:schemeClr val="bg1"/>
                </a:solidFill>
                <a:latin typeface="Arial" panose="020B0604020202020204" pitchFamily="34" charset="0"/>
                <a:ea typeface="微软雅黑" panose="020B0503020204020204" pitchFamily="34" charset="-122"/>
                <a:sym typeface="Arial" panose="020B0604020202020204" pitchFamily="34" charset="0"/>
              </a:rPr>
              <a:t>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请替换文字内容，修改文字内容，也可以直接复制你的内容到此。</a:t>
            </a:r>
            <a:endParaRPr lang="en-US" altLang="zh-CN" sz="600" dirty="0">
              <a:solidFill>
                <a:schemeClr val="bg1"/>
              </a:solidFill>
              <a:latin typeface="Arial" panose="020B0604020202020204" pitchFamily="34" charset="0"/>
              <a:ea typeface="微软雅黑" panose="020B0503020204020204" pitchFamily="34" charset="-122"/>
              <a:sym typeface="Arial" panose="020B0604020202020204" pitchFamily="34" charset="0"/>
            </a:endParaRPr>
          </a:p>
        </p:txBody>
      </p:sp>
      <p:sp>
        <p:nvSpPr>
          <p:cNvPr id="14" name="文本框 13"/>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2" name="图片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14:glitter pattern="hexagon"/>
      </p:transition>
    </mc:Choice>
    <mc:Fallback xmlns="">
      <p:transition spd="slow" advClick="0"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Effect transition="in" filter="fade">
                                      <p:cBhvr>
                                        <p:cTn id="7" dur="500"/>
                                        <p:tgtEl>
                                          <p:spTgt spid="3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48"/>
                                        </p:tgtEl>
                                        <p:attrNameLst>
                                          <p:attrName>style.visibility</p:attrName>
                                        </p:attrNameLst>
                                      </p:cBhvr>
                                      <p:to>
                                        <p:strVal val="visible"/>
                                      </p:to>
                                    </p:set>
                                    <p:animEffect transition="in" filter="fade">
                                      <p:cBhvr>
                                        <p:cTn id="12" dur="500"/>
                                        <p:tgtEl>
                                          <p:spTgt spid="4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500"/>
                                        <p:tgtEl>
                                          <p:spTgt spid="3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42"/>
                                        </p:tgtEl>
                                        <p:attrNameLst>
                                          <p:attrName>style.visibility</p:attrName>
                                        </p:attrNameLst>
                                      </p:cBhvr>
                                      <p:to>
                                        <p:strVal val="visible"/>
                                      </p:to>
                                    </p:set>
                                    <p:animEffect transition="in" filter="fade">
                                      <p:cBhvr>
                                        <p:cTn id="22" dur="500"/>
                                        <p:tgtEl>
                                          <p:spTgt spid="42"/>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46"/>
                                        </p:tgtEl>
                                        <p:attrNameLst>
                                          <p:attrName>style.visibility</p:attrName>
                                        </p:attrNameLst>
                                      </p:cBhvr>
                                      <p:to>
                                        <p:strVal val="visible"/>
                                      </p:to>
                                    </p:set>
                                    <p:animEffect transition="in" filter="fade">
                                      <p:cBhvr>
                                        <p:cTn id="32" dur="500"/>
                                        <p:tgtEl>
                                          <p:spTgt spid="46"/>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44"/>
                                        </p:tgtEl>
                                        <p:attrNameLst>
                                          <p:attrName>style.visibility</p:attrName>
                                        </p:attrNameLst>
                                      </p:cBhvr>
                                      <p:to>
                                        <p:strVal val="visible"/>
                                      </p:to>
                                    </p:set>
                                    <p:animEffect transition="in" filter="fade">
                                      <p:cBhvr>
                                        <p:cTn id="37" dur="500"/>
                                        <p:tgtEl>
                                          <p:spTgt spid="44"/>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5"/>
                                        </p:tgtEl>
                                        <p:attrNameLst>
                                          <p:attrName>style.visibility</p:attrName>
                                        </p:attrNameLst>
                                      </p:cBhvr>
                                      <p:to>
                                        <p:strVal val="visible"/>
                                      </p:to>
                                    </p:set>
                                    <p:animEffect transition="in" filter="fade">
                                      <p:cBhvr>
                                        <p:cTn id="42"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34" grpId="0" animBg="1"/>
      <p:bldP spid="35" grpId="0" animBg="1"/>
      <p:bldP spid="36" grpId="0" animBg="1"/>
      <p:bldP spid="39" grpId="0" animBg="1"/>
      <p:bldP spid="42" grpId="0" animBg="1"/>
      <p:bldP spid="44" grpId="0" animBg="1"/>
      <p:bldP spid="48"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图片 2"/>
          <p:cNvPicPr>
            <a:picLocks noChangeAspect="1"/>
          </p:cNvPicPr>
          <p:nvPr/>
        </p:nvPicPr>
        <p:blipFill rotWithShape="1">
          <a:blip r:embed="rId3">
            <a:extLst>
              <a:ext uri="{28A0092B-C50C-407E-A947-70E740481C1C}">
                <a14:useLocalDpi xmlns:a14="http://schemas.microsoft.com/office/drawing/2010/main" val="0"/>
              </a:ext>
            </a:extLst>
          </a:blip>
          <a:srcRect l="16847" r="27598"/>
          <a:stretch>
            <a:fillRect/>
          </a:stretch>
        </p:blipFill>
        <p:spPr>
          <a:xfrm>
            <a:off x="0" y="0"/>
            <a:ext cx="9144000" cy="5143500"/>
          </a:xfrm>
          <a:prstGeom prst="rect">
            <a:avLst/>
          </a:prstGeom>
        </p:spPr>
      </p:pic>
      <p:grpSp>
        <p:nvGrpSpPr>
          <p:cNvPr id="24" name="组合 23"/>
          <p:cNvGrpSpPr/>
          <p:nvPr/>
        </p:nvGrpSpPr>
        <p:grpSpPr>
          <a:xfrm>
            <a:off x="3995936" y="3147814"/>
            <a:ext cx="3671888" cy="1732067"/>
            <a:chOff x="3844235" y="1386114"/>
            <a:chExt cx="4895850" cy="2309423"/>
          </a:xfrm>
        </p:grpSpPr>
        <p:grpSp>
          <p:nvGrpSpPr>
            <p:cNvPr id="25" name="组合 24"/>
            <p:cNvGrpSpPr/>
            <p:nvPr/>
          </p:nvGrpSpPr>
          <p:grpSpPr>
            <a:xfrm>
              <a:off x="3988017" y="1386114"/>
              <a:ext cx="4608286" cy="1337508"/>
              <a:chOff x="3770085" y="1386114"/>
              <a:chExt cx="4608286" cy="1337508"/>
            </a:xfrm>
          </p:grpSpPr>
          <p:sp>
            <p:nvSpPr>
              <p:cNvPr id="27" name="文本框 26"/>
              <p:cNvSpPr txBox="1"/>
              <p:nvPr/>
            </p:nvSpPr>
            <p:spPr>
              <a:xfrm>
                <a:off x="3770085" y="1386114"/>
                <a:ext cx="4608286" cy="677108"/>
              </a:xfrm>
              <a:prstGeom prst="rect">
                <a:avLst/>
              </a:prstGeom>
              <a:noFill/>
            </p:spPr>
            <p:txBody>
              <a:bodyPr wrap="square" rtlCol="0">
                <a:spAutoFit/>
              </a:bodyPr>
              <a:lstStyle/>
              <a:p>
                <a:pPr algn="ctr"/>
                <a:r>
                  <a:rPr lang="zh-CN" altLang="en-US" sz="2700" b="1"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rPr>
                  <a:t>第二部分</a:t>
                </a:r>
              </a:p>
            </p:txBody>
          </p:sp>
          <p:sp>
            <p:nvSpPr>
              <p:cNvPr id="28" name="文本框 27"/>
              <p:cNvSpPr txBox="1"/>
              <p:nvPr/>
            </p:nvSpPr>
            <p:spPr>
              <a:xfrm>
                <a:off x="3770085" y="2046514"/>
                <a:ext cx="4608286" cy="677108"/>
              </a:xfrm>
              <a:prstGeom prst="rect">
                <a:avLst/>
              </a:prstGeom>
              <a:noFill/>
            </p:spPr>
            <p:txBody>
              <a:bodyPr wrap="square" rtlCol="0">
                <a:spAutoFit/>
              </a:bodyPr>
              <a:lstStyle/>
              <a:p>
                <a:pPr algn="ctr"/>
                <a:r>
                  <a:rPr lang="zh-CN" altLang="en-US" sz="2700" b="1"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rPr>
                  <a:t>单击输入标题</a:t>
                </a:r>
              </a:p>
            </p:txBody>
          </p:sp>
        </p:grpSp>
        <p:sp>
          <p:nvSpPr>
            <p:cNvPr id="26" name="矩形 25"/>
            <p:cNvSpPr/>
            <p:nvPr/>
          </p:nvSpPr>
          <p:spPr>
            <a:xfrm>
              <a:off x="3844235" y="2741429"/>
              <a:ext cx="4895850" cy="954108"/>
            </a:xfrm>
            <a:prstGeom prst="rect">
              <a:avLst/>
            </a:prstGeom>
          </p:spPr>
          <p:txBody>
            <a:bodyPr wrap="square">
              <a:spAutoFit/>
            </a:bodyPr>
            <a:lstStyle/>
            <a:p>
              <a:pPr algn="ctr">
                <a:lnSpc>
                  <a:spcPct val="150000"/>
                </a:lnSpc>
                <a:buClr>
                  <a:srgbClr val="E7E6E6">
                    <a:lumMod val="10000"/>
                  </a:srgbClr>
                </a:buClr>
              </a:pPr>
              <a:r>
                <a:rPr lang="en-US" altLang="zh-CN" sz="675"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rPr>
                <a:t>By faith I mean a vision of good one cherishes and the enthusiasm that pushes one to seek its fulfillment regardless of obstacles. By faith I By faith I mean a vision of good one cherishes and the enthusiasm that pushes one to seek its fulfillment regardless of obstacles. By faith I</a:t>
              </a:r>
            </a:p>
            <a:p>
              <a:pPr algn="ctr">
                <a:lnSpc>
                  <a:spcPct val="150000"/>
                </a:lnSpc>
                <a:buClr>
                  <a:srgbClr val="E7E6E6">
                    <a:lumMod val="10000"/>
                  </a:srgbClr>
                </a:buClr>
              </a:pPr>
              <a:endParaRPr lang="en-US" altLang="zh-CN" sz="675" dirty="0">
                <a:solidFill>
                  <a:schemeClr val="tx1">
                    <a:lumMod val="75000"/>
                    <a:lumOff val="25000"/>
                  </a:schemeClr>
                </a:solidFill>
                <a:latin typeface="造字工房悦黑演示版常规体" pitchFamily="50" charset="-122"/>
                <a:ea typeface="造字工房悦黑演示版常规体" pitchFamily="50" charset="-122"/>
                <a:cs typeface="+mn-ea"/>
                <a:sym typeface="+mn-lt"/>
              </a:endParaRPr>
            </a:p>
          </p:txBody>
        </p:sp>
      </p:grpSp>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42"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1000"/>
                                        <p:tgtEl>
                                          <p:spTgt spid="24"/>
                                        </p:tgtEl>
                                      </p:cBhvr>
                                    </p:animEffect>
                                    <p:anim calcmode="lin" valueType="num">
                                      <p:cBhvr>
                                        <p:cTn id="13" dur="1000" fill="hold"/>
                                        <p:tgtEl>
                                          <p:spTgt spid="24"/>
                                        </p:tgtEl>
                                        <p:attrNameLst>
                                          <p:attrName>ppt_x</p:attrName>
                                        </p:attrNameLst>
                                      </p:cBhvr>
                                      <p:tavLst>
                                        <p:tav tm="0">
                                          <p:val>
                                            <p:strVal val="#ppt_x"/>
                                          </p:val>
                                        </p:tav>
                                        <p:tav tm="100000">
                                          <p:val>
                                            <p:strVal val="#ppt_x"/>
                                          </p:val>
                                        </p:tav>
                                      </p:tavLst>
                                    </p:anim>
                                    <p:anim calcmode="lin" valueType="num">
                                      <p:cBhvr>
                                        <p:cTn id="14"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7"/>
          <p:cNvSpPr/>
          <p:nvPr/>
        </p:nvSpPr>
        <p:spPr>
          <a:xfrm flipV="1">
            <a:off x="1908547" y="2111568"/>
            <a:ext cx="1607025" cy="1622207"/>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rgbClr val="D20402"/>
              </a:solidFill>
              <a:latin typeface="+mn-ea"/>
              <a:cs typeface="+mn-ea"/>
            </a:endParaRPr>
          </a:p>
        </p:txBody>
      </p:sp>
      <p:sp>
        <p:nvSpPr>
          <p:cNvPr id="40" name="等腰三角形 7"/>
          <p:cNvSpPr/>
          <p:nvPr/>
        </p:nvSpPr>
        <p:spPr>
          <a:xfrm flipV="1">
            <a:off x="4359063" y="1922792"/>
            <a:ext cx="1271374" cy="1283385"/>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rgbClr val="D20402"/>
              </a:solidFill>
              <a:latin typeface="+mn-ea"/>
              <a:cs typeface="+mn-ea"/>
            </a:endParaRPr>
          </a:p>
        </p:txBody>
      </p:sp>
      <p:sp>
        <p:nvSpPr>
          <p:cNvPr id="46" name="等腰三角形 7"/>
          <p:cNvSpPr/>
          <p:nvPr/>
        </p:nvSpPr>
        <p:spPr>
          <a:xfrm flipV="1">
            <a:off x="6418208" y="1710567"/>
            <a:ext cx="1016615" cy="1026220"/>
          </a:xfrm>
          <a:custGeom>
            <a:avLst/>
            <a:gdLst/>
            <a:ahLst/>
            <a:cxnLst/>
            <a:rect l="l" t="t" r="r" b="b"/>
            <a:pathLst>
              <a:path w="1466046" h="1479704">
                <a:moveTo>
                  <a:pt x="734095" y="1479704"/>
                </a:moveTo>
                <a:cubicBezTo>
                  <a:pt x="891399" y="1479475"/>
                  <a:pt x="1048629" y="1428756"/>
                  <a:pt x="1180078" y="1327587"/>
                </a:cubicBezTo>
                <a:cubicBezTo>
                  <a:pt x="1442975" y="1125247"/>
                  <a:pt x="1537193" y="771557"/>
                  <a:pt x="1409790" y="465247"/>
                </a:cubicBezTo>
                <a:lnTo>
                  <a:pt x="874841" y="466030"/>
                </a:lnTo>
                <a:lnTo>
                  <a:pt x="723498" y="0"/>
                </a:lnTo>
                <a:lnTo>
                  <a:pt x="572012" y="466472"/>
                </a:lnTo>
                <a:lnTo>
                  <a:pt x="55436" y="467228"/>
                </a:lnTo>
                <a:cubicBezTo>
                  <a:pt x="-71070" y="773908"/>
                  <a:pt x="24181" y="1127321"/>
                  <a:pt x="287669" y="1328891"/>
                </a:cubicBezTo>
                <a:cubicBezTo>
                  <a:pt x="419413" y="1429676"/>
                  <a:pt x="576791" y="1479934"/>
                  <a:pt x="734095" y="1479704"/>
                </a:cubicBez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rgbClr val="D20402"/>
              </a:solidFill>
              <a:latin typeface="+mn-ea"/>
              <a:cs typeface="+mn-ea"/>
            </a:endParaRPr>
          </a:p>
        </p:txBody>
      </p:sp>
      <p:sp>
        <p:nvSpPr>
          <p:cNvPr id="47" name="TextBox 46"/>
          <p:cNvSpPr txBox="1"/>
          <p:nvPr/>
        </p:nvSpPr>
        <p:spPr>
          <a:xfrm>
            <a:off x="1466046" y="4132362"/>
            <a:ext cx="2646860" cy="276906"/>
          </a:xfrm>
          <a:prstGeom prst="rect">
            <a:avLst/>
          </a:prstGeom>
          <a:noFill/>
          <a:ln>
            <a:noFill/>
          </a:ln>
        </p:spPr>
        <p:txBody>
          <a:bodyPr wrap="none" lIns="91431" tIns="45716" rIns="91431" bIns="45716" rtlCol="0">
            <a:spAutoFit/>
          </a:bodyPr>
          <a:lstStyle/>
          <a:p>
            <a:r>
              <a:rPr lang="zh-CN" altLang="en-US" sz="1200" dirty="0">
                <a:solidFill>
                  <a:schemeClr val="tx1">
                    <a:lumMod val="50000"/>
                    <a:lumOff val="50000"/>
                  </a:schemeClr>
                </a:solidFill>
                <a:latin typeface="+mn-ea"/>
                <a:cs typeface="+mn-ea"/>
              </a:rPr>
              <a:t>点击添加文字内容，内容简要详尽。</a:t>
            </a:r>
          </a:p>
        </p:txBody>
      </p:sp>
      <p:sp>
        <p:nvSpPr>
          <p:cNvPr id="48" name="梯形 47"/>
          <p:cNvSpPr/>
          <p:nvPr/>
        </p:nvSpPr>
        <p:spPr>
          <a:xfrm>
            <a:off x="1570619" y="3601703"/>
            <a:ext cx="2321979" cy="211293"/>
          </a:xfrm>
          <a:prstGeom prst="trapezoid">
            <a:avLst>
              <a:gd name="adj" fmla="val 299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50000"/>
                  <a:lumOff val="50000"/>
                </a:schemeClr>
              </a:solidFill>
              <a:latin typeface="+mn-ea"/>
              <a:cs typeface="+mn-ea"/>
            </a:endParaRPr>
          </a:p>
        </p:txBody>
      </p:sp>
      <p:sp>
        <p:nvSpPr>
          <p:cNvPr id="49" name="梯形 48"/>
          <p:cNvSpPr/>
          <p:nvPr/>
        </p:nvSpPr>
        <p:spPr>
          <a:xfrm>
            <a:off x="4011121" y="3091876"/>
            <a:ext cx="1962725" cy="178602"/>
          </a:xfrm>
          <a:prstGeom prst="trapezoid">
            <a:avLst>
              <a:gd name="adj" fmla="val 299959"/>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50000"/>
                  <a:lumOff val="50000"/>
                </a:schemeClr>
              </a:solidFill>
              <a:latin typeface="+mn-ea"/>
              <a:cs typeface="+mn-ea"/>
            </a:endParaRPr>
          </a:p>
        </p:txBody>
      </p:sp>
      <p:sp>
        <p:nvSpPr>
          <p:cNvPr id="50" name="梯形 49"/>
          <p:cNvSpPr/>
          <p:nvPr/>
        </p:nvSpPr>
        <p:spPr>
          <a:xfrm>
            <a:off x="6079801" y="2660588"/>
            <a:ext cx="1670408" cy="152002"/>
          </a:xfrm>
          <a:prstGeom prst="trapezoid">
            <a:avLst>
              <a:gd name="adj" fmla="val 299959"/>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91431" tIns="45716" rIns="91431" bIns="45716" rtlCol="0" anchor="ctr"/>
          <a:lstStyle/>
          <a:p>
            <a:pPr algn="ctr"/>
            <a:endParaRPr lang="zh-CN" altLang="en-US">
              <a:solidFill>
                <a:schemeClr val="tx1">
                  <a:lumMod val="50000"/>
                  <a:lumOff val="50000"/>
                </a:schemeClr>
              </a:solidFill>
              <a:latin typeface="+mn-ea"/>
              <a:cs typeface="+mn-ea"/>
            </a:endParaRPr>
          </a:p>
        </p:txBody>
      </p:sp>
      <p:cxnSp>
        <p:nvCxnSpPr>
          <p:cNvPr id="56" name="直接连接符 55"/>
          <p:cNvCxnSpPr/>
          <p:nvPr/>
        </p:nvCxnSpPr>
        <p:spPr>
          <a:xfrm>
            <a:off x="1570619" y="4117848"/>
            <a:ext cx="2321979"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57" name="TextBox 56"/>
          <p:cNvSpPr txBox="1"/>
          <p:nvPr/>
        </p:nvSpPr>
        <p:spPr>
          <a:xfrm>
            <a:off x="2052626" y="3821606"/>
            <a:ext cx="1261866" cy="307673"/>
          </a:xfrm>
          <a:prstGeom prst="rect">
            <a:avLst/>
          </a:prstGeom>
          <a:noFill/>
        </p:spPr>
        <p:txBody>
          <a:bodyPr wrap="none" lIns="91431" tIns="45716" rIns="91431" bIns="45716" rtlCol="0">
            <a:spAutoFit/>
          </a:bodyPr>
          <a:lstStyle/>
          <a:p>
            <a:r>
              <a:rPr lang="zh-CN" altLang="en-US" sz="1400" dirty="0">
                <a:solidFill>
                  <a:schemeClr val="tx1">
                    <a:lumMod val="50000"/>
                    <a:lumOff val="50000"/>
                  </a:schemeClr>
                </a:solidFill>
                <a:latin typeface="+mn-ea"/>
                <a:cs typeface="+mn-ea"/>
              </a:rPr>
              <a:t>添加文字标题</a:t>
            </a:r>
          </a:p>
        </p:txBody>
      </p:sp>
      <p:sp>
        <p:nvSpPr>
          <p:cNvPr id="72" name="TextBox 71"/>
          <p:cNvSpPr txBox="1"/>
          <p:nvPr/>
        </p:nvSpPr>
        <p:spPr>
          <a:xfrm>
            <a:off x="3913564" y="3516016"/>
            <a:ext cx="2236492" cy="246137"/>
          </a:xfrm>
          <a:prstGeom prst="rect">
            <a:avLst/>
          </a:prstGeom>
          <a:noFill/>
          <a:ln>
            <a:noFill/>
          </a:ln>
        </p:spPr>
        <p:txBody>
          <a:bodyPr wrap="none" lIns="91431" tIns="45716" rIns="91431" bIns="45716" rtlCol="0">
            <a:spAutoFit/>
          </a:bodyPr>
          <a:lstStyle/>
          <a:p>
            <a:r>
              <a:rPr lang="zh-CN" altLang="en-US" sz="1000" dirty="0">
                <a:solidFill>
                  <a:schemeClr val="tx1">
                    <a:lumMod val="50000"/>
                    <a:lumOff val="50000"/>
                  </a:schemeClr>
                </a:solidFill>
                <a:latin typeface="+mn-ea"/>
                <a:cs typeface="+mn-ea"/>
              </a:rPr>
              <a:t>点击添加文字内容，内容简要详尽。</a:t>
            </a:r>
          </a:p>
        </p:txBody>
      </p:sp>
      <p:cxnSp>
        <p:nvCxnSpPr>
          <p:cNvPr id="73" name="直接连接符 72"/>
          <p:cNvCxnSpPr/>
          <p:nvPr/>
        </p:nvCxnSpPr>
        <p:spPr>
          <a:xfrm>
            <a:off x="4020645" y="3515997"/>
            <a:ext cx="1962725"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4" name="TextBox 73"/>
          <p:cNvSpPr txBox="1"/>
          <p:nvPr/>
        </p:nvSpPr>
        <p:spPr>
          <a:xfrm>
            <a:off x="4378242" y="3273837"/>
            <a:ext cx="1107977" cy="276906"/>
          </a:xfrm>
          <a:prstGeom prst="rect">
            <a:avLst/>
          </a:prstGeom>
          <a:noFill/>
        </p:spPr>
        <p:txBody>
          <a:bodyPr wrap="none" lIns="91431" tIns="45716" rIns="91431" bIns="45716" rtlCol="0">
            <a:spAutoFit/>
          </a:bodyPr>
          <a:lstStyle/>
          <a:p>
            <a:r>
              <a:rPr lang="zh-CN" altLang="en-US" sz="1200" dirty="0">
                <a:solidFill>
                  <a:schemeClr val="tx1">
                    <a:lumMod val="50000"/>
                    <a:lumOff val="50000"/>
                  </a:schemeClr>
                </a:solidFill>
                <a:latin typeface="+mn-ea"/>
                <a:cs typeface="+mn-ea"/>
              </a:rPr>
              <a:t>添加文字标题</a:t>
            </a:r>
          </a:p>
        </p:txBody>
      </p:sp>
      <p:sp>
        <p:nvSpPr>
          <p:cNvPr id="75" name="TextBox 74"/>
          <p:cNvSpPr txBox="1"/>
          <p:nvPr/>
        </p:nvSpPr>
        <p:spPr>
          <a:xfrm>
            <a:off x="6027373" y="3029838"/>
            <a:ext cx="1826123" cy="215370"/>
          </a:xfrm>
          <a:prstGeom prst="rect">
            <a:avLst/>
          </a:prstGeom>
          <a:noFill/>
          <a:ln>
            <a:noFill/>
          </a:ln>
        </p:spPr>
        <p:txBody>
          <a:bodyPr wrap="none" lIns="91431" tIns="45716" rIns="91431" bIns="45716" rtlCol="0">
            <a:spAutoFit/>
          </a:bodyPr>
          <a:lstStyle/>
          <a:p>
            <a:r>
              <a:rPr lang="zh-CN" altLang="en-US" sz="800" dirty="0">
                <a:solidFill>
                  <a:schemeClr val="tx1">
                    <a:lumMod val="50000"/>
                    <a:lumOff val="50000"/>
                  </a:schemeClr>
                </a:solidFill>
                <a:latin typeface="+mn-ea"/>
                <a:cs typeface="+mn-ea"/>
              </a:rPr>
              <a:t>点击添加文字内容，内容简要详尽。</a:t>
            </a:r>
          </a:p>
        </p:txBody>
      </p:sp>
      <p:cxnSp>
        <p:nvCxnSpPr>
          <p:cNvPr id="76" name="直接连接符 75"/>
          <p:cNvCxnSpPr/>
          <p:nvPr/>
        </p:nvCxnSpPr>
        <p:spPr>
          <a:xfrm>
            <a:off x="6079801" y="3038494"/>
            <a:ext cx="1670408" cy="0"/>
          </a:xfrm>
          <a:prstGeom prst="line">
            <a:avLst/>
          </a:prstGeom>
          <a:ln w="15875">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
        <p:nvSpPr>
          <p:cNvPr id="77" name="TextBox 76"/>
          <p:cNvSpPr txBox="1"/>
          <p:nvPr/>
        </p:nvSpPr>
        <p:spPr>
          <a:xfrm>
            <a:off x="6443607" y="2812590"/>
            <a:ext cx="954089" cy="246137"/>
          </a:xfrm>
          <a:prstGeom prst="rect">
            <a:avLst/>
          </a:prstGeom>
          <a:noFill/>
        </p:spPr>
        <p:txBody>
          <a:bodyPr wrap="none" lIns="91431" tIns="45716" rIns="91431" bIns="45716" rtlCol="0">
            <a:spAutoFit/>
          </a:bodyPr>
          <a:lstStyle/>
          <a:p>
            <a:r>
              <a:rPr lang="zh-CN" altLang="en-US" sz="1000" dirty="0">
                <a:solidFill>
                  <a:schemeClr val="tx1">
                    <a:lumMod val="50000"/>
                    <a:lumOff val="50000"/>
                  </a:schemeClr>
                </a:solidFill>
                <a:latin typeface="+mn-ea"/>
                <a:cs typeface="+mn-ea"/>
              </a:rPr>
              <a:t>添加文字标题</a:t>
            </a:r>
          </a:p>
        </p:txBody>
      </p:sp>
      <p:sp>
        <p:nvSpPr>
          <p:cNvPr id="78" name="TextBox 77"/>
          <p:cNvSpPr txBox="1"/>
          <p:nvPr/>
        </p:nvSpPr>
        <p:spPr>
          <a:xfrm>
            <a:off x="9606162" y="6204189"/>
            <a:ext cx="1620938" cy="523051"/>
          </a:xfrm>
          <a:prstGeom prst="rect">
            <a:avLst/>
          </a:prstGeom>
          <a:noFill/>
        </p:spPr>
        <p:txBody>
          <a:bodyPr wrap="none" lIns="91431" tIns="45716" rIns="91431" bIns="45716" rtlCol="0">
            <a:spAutoFit/>
          </a:bodyPr>
          <a:lstStyle/>
          <a:p>
            <a:r>
              <a:rPr lang="en-US" altLang="zh-CN" sz="1400" dirty="0">
                <a:solidFill>
                  <a:schemeClr val="bg1"/>
                </a:solidFill>
                <a:latin typeface="+mn-ea"/>
                <a:cs typeface="+mn-ea"/>
              </a:rPr>
              <a:t>0.5 </a:t>
            </a:r>
            <a:r>
              <a:rPr lang="zh-CN" altLang="en-US" sz="1400" dirty="0">
                <a:solidFill>
                  <a:schemeClr val="bg1"/>
                </a:solidFill>
                <a:latin typeface="+mn-ea"/>
                <a:cs typeface="+mn-ea"/>
              </a:rPr>
              <a:t>秒延迟符，无</a:t>
            </a:r>
            <a:endParaRPr lang="en-US" altLang="zh-CN" sz="1400" dirty="0">
              <a:solidFill>
                <a:schemeClr val="bg1"/>
              </a:solidFill>
              <a:latin typeface="+mn-ea"/>
              <a:cs typeface="+mn-ea"/>
            </a:endParaRPr>
          </a:p>
          <a:p>
            <a:r>
              <a:rPr lang="zh-CN" altLang="en-US" sz="1400" dirty="0">
                <a:solidFill>
                  <a:schemeClr val="bg1"/>
                </a:solidFill>
                <a:latin typeface="+mn-ea"/>
                <a:cs typeface="+mn-ea"/>
              </a:rPr>
              <a:t>意义，可删除</a:t>
            </a:r>
            <a:r>
              <a:rPr lang="en-US" altLang="zh-CN" sz="1400" dirty="0">
                <a:solidFill>
                  <a:schemeClr val="bg1"/>
                </a:solidFill>
                <a:latin typeface="+mn-ea"/>
                <a:cs typeface="+mn-ea"/>
              </a:rPr>
              <a:t>.</a:t>
            </a:r>
            <a:endParaRPr lang="zh-CN" altLang="en-US" sz="1400" dirty="0">
              <a:solidFill>
                <a:schemeClr val="bg1"/>
              </a:solidFill>
              <a:latin typeface="+mn-ea"/>
              <a:cs typeface="+mn-ea"/>
            </a:endParaRPr>
          </a:p>
        </p:txBody>
      </p:sp>
      <p:sp>
        <p:nvSpPr>
          <p:cNvPr id="18" name="文本框 17"/>
          <p:cNvSpPr txBox="1"/>
          <p:nvPr/>
        </p:nvSpPr>
        <p:spPr>
          <a:xfrm>
            <a:off x="683569" y="402250"/>
            <a:ext cx="2088232" cy="369300"/>
          </a:xfrm>
          <a:prstGeom prst="rect">
            <a:avLst/>
          </a:prstGeom>
          <a:noFill/>
        </p:spPr>
        <p:txBody>
          <a:bodyPr wrap="square" lIns="121889" tIns="60944" rIns="121889" bIns="60944" rtlCol="0">
            <a:spAutoFit/>
          </a:bodyPr>
          <a:lstStyle>
            <a:defPPr>
              <a:defRPr lang="zh-CN"/>
            </a:defPPr>
            <a:lvl1pPr algn="ctr">
              <a:defRPr sz="8800" b="1">
                <a:gradFill>
                  <a:gsLst>
                    <a:gs pos="0">
                      <a:srgbClr val="00B0F0"/>
                    </a:gs>
                    <a:gs pos="100000">
                      <a:schemeClr val="tx2">
                        <a:lumMod val="50000"/>
                      </a:schemeClr>
                    </a:gs>
                  </a:gsLst>
                  <a:lin ang="2400000" scaled="0"/>
                </a:gradFill>
                <a:effectLst>
                  <a:outerShdw blurRad="317500" dist="165100" dir="2700000" algn="tl" rotWithShape="0">
                    <a:prstClr val="black">
                      <a:alpha val="60000"/>
                    </a:prstClr>
                  </a:outerShdw>
                </a:effectLst>
                <a:latin typeface="Yuanti SC" charset="-122"/>
                <a:ea typeface="Yuanti SC" charset="-122"/>
                <a:cs typeface="Yuanti SC" charset="-122"/>
              </a:defRPr>
            </a:lvl1pPr>
          </a:lstStyle>
          <a:p>
            <a:pPr algn="l"/>
            <a:r>
              <a:rPr lang="zh-CN" altLang="en-US" sz="1600" dirty="0" smtClean="0">
                <a:solidFill>
                  <a:schemeClr val="tx1">
                    <a:lumMod val="75000"/>
                    <a:lumOff val="25000"/>
                  </a:schemeClr>
                </a:solidFill>
                <a:effectLst/>
              </a:rPr>
              <a:t>点击</a:t>
            </a:r>
            <a:r>
              <a:rPr lang="zh-CN" altLang="en-US" sz="1600" dirty="0">
                <a:solidFill>
                  <a:schemeClr val="tx1">
                    <a:lumMod val="75000"/>
                    <a:lumOff val="25000"/>
                  </a:schemeClr>
                </a:solidFill>
                <a:effectLst/>
              </a:rPr>
              <a:t>此处添加副标题</a:t>
            </a:r>
          </a:p>
        </p:txBody>
      </p:sp>
      <p:pic>
        <p:nvPicPr>
          <p:cNvPr id="19" name="图片 1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flipH="1">
            <a:off x="-180528" y="-115910"/>
            <a:ext cx="1454780" cy="1253768"/>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1500" advClick="0" advTm="0">
        <p:wipe/>
      </p:transition>
    </mc:Choice>
    <mc:Fallback xmlns="">
      <p:transition spd="slow" advClick="0" advTm="0">
        <p:wip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4" presetClass="entr" presetSubtype="10" fill="hold" grpId="0" nodeType="after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randombar(horizontal)">
                                      <p:cBhvr>
                                        <p:cTn id="7" dur="500"/>
                                        <p:tgtEl>
                                          <p:spTgt spid="48"/>
                                        </p:tgtEl>
                                      </p:cBhvr>
                                    </p:animEffect>
                                  </p:childTnLst>
                                </p:cTn>
                              </p:par>
                            </p:childTnLst>
                          </p:cTn>
                        </p:par>
                        <p:par>
                          <p:cTn id="8" fill="hold">
                            <p:stCondLst>
                              <p:cond delay="500"/>
                            </p:stCondLst>
                            <p:childTnLst>
                              <p:par>
                                <p:cTn id="9" presetID="2" presetClass="entr" presetSubtype="1" fill="hold" grpId="0" nodeType="afterEffect">
                                  <p:stCondLst>
                                    <p:cond delay="0"/>
                                  </p:stCondLst>
                                  <p:childTnLst>
                                    <p:set>
                                      <p:cBhvr>
                                        <p:cTn id="10" dur="1" fill="hold">
                                          <p:stCondLst>
                                            <p:cond delay="0"/>
                                          </p:stCondLst>
                                        </p:cTn>
                                        <p:tgtEl>
                                          <p:spTgt spid="39"/>
                                        </p:tgtEl>
                                        <p:attrNameLst>
                                          <p:attrName>style.visibility</p:attrName>
                                        </p:attrNameLst>
                                      </p:cBhvr>
                                      <p:to>
                                        <p:strVal val="visible"/>
                                      </p:to>
                                    </p:set>
                                    <p:anim calcmode="lin" valueType="num">
                                      <p:cBhvr additive="base">
                                        <p:cTn id="11" dur="500" fill="hold"/>
                                        <p:tgtEl>
                                          <p:spTgt spid="39"/>
                                        </p:tgtEl>
                                        <p:attrNameLst>
                                          <p:attrName>ppt_x</p:attrName>
                                        </p:attrNameLst>
                                      </p:cBhvr>
                                      <p:tavLst>
                                        <p:tav tm="0">
                                          <p:val>
                                            <p:strVal val="#ppt_x"/>
                                          </p:val>
                                        </p:tav>
                                        <p:tav tm="100000">
                                          <p:val>
                                            <p:strVal val="#ppt_x"/>
                                          </p:val>
                                        </p:tav>
                                      </p:tavLst>
                                    </p:anim>
                                    <p:anim calcmode="lin" valueType="num">
                                      <p:cBhvr additive="base">
                                        <p:cTn id="12" dur="500" fill="hold"/>
                                        <p:tgtEl>
                                          <p:spTgt spid="39"/>
                                        </p:tgtEl>
                                        <p:attrNameLst>
                                          <p:attrName>ppt_y</p:attrName>
                                        </p:attrNameLst>
                                      </p:cBhvr>
                                      <p:tavLst>
                                        <p:tav tm="0">
                                          <p:val>
                                            <p:strVal val="0-#ppt_h/2"/>
                                          </p:val>
                                        </p:tav>
                                        <p:tav tm="100000">
                                          <p:val>
                                            <p:strVal val="#ppt_y"/>
                                          </p:val>
                                        </p:tav>
                                      </p:tavLst>
                                    </p:anim>
                                  </p:childTnLst>
                                </p:cTn>
                              </p:par>
                            </p:childTnLst>
                          </p:cTn>
                        </p:par>
                        <p:par>
                          <p:cTn id="13" fill="hold">
                            <p:stCondLst>
                              <p:cond delay="1000"/>
                            </p:stCondLst>
                            <p:childTnLst>
                              <p:par>
                                <p:cTn id="14" presetID="22" presetClass="entr" presetSubtype="8" fill="hold" nodeType="afterEffect">
                                  <p:stCondLst>
                                    <p:cond delay="0"/>
                                  </p:stCondLst>
                                  <p:childTnLst>
                                    <p:set>
                                      <p:cBhvr>
                                        <p:cTn id="15" dur="1" fill="hold">
                                          <p:stCondLst>
                                            <p:cond delay="0"/>
                                          </p:stCondLst>
                                        </p:cTn>
                                        <p:tgtEl>
                                          <p:spTgt spid="56"/>
                                        </p:tgtEl>
                                        <p:attrNameLst>
                                          <p:attrName>style.visibility</p:attrName>
                                        </p:attrNameLst>
                                      </p:cBhvr>
                                      <p:to>
                                        <p:strVal val="visible"/>
                                      </p:to>
                                    </p:set>
                                    <p:animEffect transition="in" filter="wipe(left)">
                                      <p:cBhvr>
                                        <p:cTn id="16" dur="500"/>
                                        <p:tgtEl>
                                          <p:spTgt spid="56"/>
                                        </p:tgtEl>
                                      </p:cBhvr>
                                    </p:animEffect>
                                  </p:childTnLst>
                                </p:cTn>
                              </p:par>
                            </p:childTnLst>
                          </p:cTn>
                        </p:par>
                        <p:par>
                          <p:cTn id="17" fill="hold">
                            <p:stCondLst>
                              <p:cond delay="1500"/>
                            </p:stCondLst>
                            <p:childTnLst>
                              <p:par>
                                <p:cTn id="18" presetID="22" presetClass="entr" presetSubtype="4" fill="hold" grpId="0" nodeType="afterEffect">
                                  <p:stCondLst>
                                    <p:cond delay="0"/>
                                  </p:stCondLst>
                                  <p:childTnLst>
                                    <p:set>
                                      <p:cBhvr>
                                        <p:cTn id="19" dur="1" fill="hold">
                                          <p:stCondLst>
                                            <p:cond delay="0"/>
                                          </p:stCondLst>
                                        </p:cTn>
                                        <p:tgtEl>
                                          <p:spTgt spid="57"/>
                                        </p:tgtEl>
                                        <p:attrNameLst>
                                          <p:attrName>style.visibility</p:attrName>
                                        </p:attrNameLst>
                                      </p:cBhvr>
                                      <p:to>
                                        <p:strVal val="visible"/>
                                      </p:to>
                                    </p:set>
                                    <p:animEffect transition="in" filter="wipe(down)">
                                      <p:cBhvr>
                                        <p:cTn id="20" dur="500"/>
                                        <p:tgtEl>
                                          <p:spTgt spid="57"/>
                                        </p:tgtEl>
                                      </p:cBhvr>
                                    </p:animEffect>
                                  </p:childTnLst>
                                </p:cTn>
                              </p:par>
                              <p:par>
                                <p:cTn id="21" presetID="22" presetClass="entr" presetSubtype="1" fill="hold" grpId="0" nodeType="withEffect">
                                  <p:stCondLst>
                                    <p:cond delay="0"/>
                                  </p:stCondLst>
                                  <p:childTnLst>
                                    <p:set>
                                      <p:cBhvr>
                                        <p:cTn id="22" dur="1" fill="hold">
                                          <p:stCondLst>
                                            <p:cond delay="0"/>
                                          </p:stCondLst>
                                        </p:cTn>
                                        <p:tgtEl>
                                          <p:spTgt spid="47"/>
                                        </p:tgtEl>
                                        <p:attrNameLst>
                                          <p:attrName>style.visibility</p:attrName>
                                        </p:attrNameLst>
                                      </p:cBhvr>
                                      <p:to>
                                        <p:strVal val="visible"/>
                                      </p:to>
                                    </p:set>
                                    <p:animEffect transition="in" filter="wipe(up)">
                                      <p:cBhvr>
                                        <p:cTn id="23" dur="500"/>
                                        <p:tgtEl>
                                          <p:spTgt spid="47"/>
                                        </p:tgtEl>
                                      </p:cBhvr>
                                    </p:animEffect>
                                  </p:childTnLst>
                                </p:cTn>
                              </p:par>
                            </p:childTnLst>
                          </p:cTn>
                        </p:par>
                        <p:par>
                          <p:cTn id="24" fill="hold">
                            <p:stCondLst>
                              <p:cond delay="2000"/>
                            </p:stCondLst>
                            <p:childTnLst>
                              <p:par>
                                <p:cTn id="25" presetID="14" presetClass="entr" presetSubtype="10" fill="hold" grpId="0" nodeType="afterEffect">
                                  <p:stCondLst>
                                    <p:cond delay="0"/>
                                  </p:stCondLst>
                                  <p:childTnLst>
                                    <p:set>
                                      <p:cBhvr>
                                        <p:cTn id="26" dur="1" fill="hold">
                                          <p:stCondLst>
                                            <p:cond delay="0"/>
                                          </p:stCondLst>
                                        </p:cTn>
                                        <p:tgtEl>
                                          <p:spTgt spid="49"/>
                                        </p:tgtEl>
                                        <p:attrNameLst>
                                          <p:attrName>style.visibility</p:attrName>
                                        </p:attrNameLst>
                                      </p:cBhvr>
                                      <p:to>
                                        <p:strVal val="visible"/>
                                      </p:to>
                                    </p:set>
                                    <p:animEffect transition="in" filter="randombar(horizontal)">
                                      <p:cBhvr>
                                        <p:cTn id="27" dur="500"/>
                                        <p:tgtEl>
                                          <p:spTgt spid="49"/>
                                        </p:tgtEl>
                                      </p:cBhvr>
                                    </p:animEffect>
                                  </p:childTnLst>
                                </p:cTn>
                              </p:par>
                            </p:childTnLst>
                          </p:cTn>
                        </p:par>
                        <p:par>
                          <p:cTn id="28" fill="hold">
                            <p:stCondLst>
                              <p:cond delay="2500"/>
                            </p:stCondLst>
                            <p:childTnLst>
                              <p:par>
                                <p:cTn id="29" presetID="2" presetClass="entr" presetSubtype="1" fill="hold" grpId="0" nodeType="afterEffect">
                                  <p:stCondLst>
                                    <p:cond delay="0"/>
                                  </p:stCondLst>
                                  <p:childTnLst>
                                    <p:set>
                                      <p:cBhvr>
                                        <p:cTn id="30" dur="1" fill="hold">
                                          <p:stCondLst>
                                            <p:cond delay="0"/>
                                          </p:stCondLst>
                                        </p:cTn>
                                        <p:tgtEl>
                                          <p:spTgt spid="40"/>
                                        </p:tgtEl>
                                        <p:attrNameLst>
                                          <p:attrName>style.visibility</p:attrName>
                                        </p:attrNameLst>
                                      </p:cBhvr>
                                      <p:to>
                                        <p:strVal val="visible"/>
                                      </p:to>
                                    </p:set>
                                    <p:anim calcmode="lin" valueType="num">
                                      <p:cBhvr additive="base">
                                        <p:cTn id="31" dur="500" fill="hold"/>
                                        <p:tgtEl>
                                          <p:spTgt spid="40"/>
                                        </p:tgtEl>
                                        <p:attrNameLst>
                                          <p:attrName>ppt_x</p:attrName>
                                        </p:attrNameLst>
                                      </p:cBhvr>
                                      <p:tavLst>
                                        <p:tav tm="0">
                                          <p:val>
                                            <p:strVal val="#ppt_x"/>
                                          </p:val>
                                        </p:tav>
                                        <p:tav tm="100000">
                                          <p:val>
                                            <p:strVal val="#ppt_x"/>
                                          </p:val>
                                        </p:tav>
                                      </p:tavLst>
                                    </p:anim>
                                    <p:anim calcmode="lin" valueType="num">
                                      <p:cBhvr additive="base">
                                        <p:cTn id="32" dur="500" fill="hold"/>
                                        <p:tgtEl>
                                          <p:spTgt spid="40"/>
                                        </p:tgtEl>
                                        <p:attrNameLst>
                                          <p:attrName>ppt_y</p:attrName>
                                        </p:attrNameLst>
                                      </p:cBhvr>
                                      <p:tavLst>
                                        <p:tav tm="0">
                                          <p:val>
                                            <p:strVal val="0-#ppt_h/2"/>
                                          </p:val>
                                        </p:tav>
                                        <p:tav tm="100000">
                                          <p:val>
                                            <p:strVal val="#ppt_y"/>
                                          </p:val>
                                        </p:tav>
                                      </p:tavLst>
                                    </p:anim>
                                  </p:childTnLst>
                                </p:cTn>
                              </p:par>
                            </p:childTnLst>
                          </p:cTn>
                        </p:par>
                        <p:par>
                          <p:cTn id="33" fill="hold">
                            <p:stCondLst>
                              <p:cond delay="3000"/>
                            </p:stCondLst>
                            <p:childTnLst>
                              <p:par>
                                <p:cTn id="34" presetID="22" presetClass="entr" presetSubtype="8" fill="hold" nodeType="afterEffect">
                                  <p:stCondLst>
                                    <p:cond delay="0"/>
                                  </p:stCondLst>
                                  <p:childTnLst>
                                    <p:set>
                                      <p:cBhvr>
                                        <p:cTn id="35" dur="1" fill="hold">
                                          <p:stCondLst>
                                            <p:cond delay="0"/>
                                          </p:stCondLst>
                                        </p:cTn>
                                        <p:tgtEl>
                                          <p:spTgt spid="73"/>
                                        </p:tgtEl>
                                        <p:attrNameLst>
                                          <p:attrName>style.visibility</p:attrName>
                                        </p:attrNameLst>
                                      </p:cBhvr>
                                      <p:to>
                                        <p:strVal val="visible"/>
                                      </p:to>
                                    </p:set>
                                    <p:animEffect transition="in" filter="wipe(left)">
                                      <p:cBhvr>
                                        <p:cTn id="36" dur="500"/>
                                        <p:tgtEl>
                                          <p:spTgt spid="73"/>
                                        </p:tgtEl>
                                      </p:cBhvr>
                                    </p:animEffect>
                                  </p:childTnLst>
                                </p:cTn>
                              </p:par>
                            </p:childTnLst>
                          </p:cTn>
                        </p:par>
                        <p:par>
                          <p:cTn id="37" fill="hold">
                            <p:stCondLst>
                              <p:cond delay="3500"/>
                            </p:stCondLst>
                            <p:childTnLst>
                              <p:par>
                                <p:cTn id="38" presetID="22" presetClass="entr" presetSubtype="4" fill="hold" grpId="0" nodeType="afterEffect">
                                  <p:stCondLst>
                                    <p:cond delay="0"/>
                                  </p:stCondLst>
                                  <p:childTnLst>
                                    <p:set>
                                      <p:cBhvr>
                                        <p:cTn id="39" dur="1" fill="hold">
                                          <p:stCondLst>
                                            <p:cond delay="0"/>
                                          </p:stCondLst>
                                        </p:cTn>
                                        <p:tgtEl>
                                          <p:spTgt spid="74"/>
                                        </p:tgtEl>
                                        <p:attrNameLst>
                                          <p:attrName>style.visibility</p:attrName>
                                        </p:attrNameLst>
                                      </p:cBhvr>
                                      <p:to>
                                        <p:strVal val="visible"/>
                                      </p:to>
                                    </p:set>
                                    <p:animEffect transition="in" filter="wipe(down)">
                                      <p:cBhvr>
                                        <p:cTn id="40" dur="500"/>
                                        <p:tgtEl>
                                          <p:spTgt spid="74"/>
                                        </p:tgtEl>
                                      </p:cBhvr>
                                    </p:animEffect>
                                  </p:childTnLst>
                                </p:cTn>
                              </p:par>
                              <p:par>
                                <p:cTn id="41" presetID="22" presetClass="entr" presetSubtype="1" fill="hold" grpId="0" nodeType="withEffect">
                                  <p:stCondLst>
                                    <p:cond delay="0"/>
                                  </p:stCondLst>
                                  <p:childTnLst>
                                    <p:set>
                                      <p:cBhvr>
                                        <p:cTn id="42" dur="1" fill="hold">
                                          <p:stCondLst>
                                            <p:cond delay="0"/>
                                          </p:stCondLst>
                                        </p:cTn>
                                        <p:tgtEl>
                                          <p:spTgt spid="72"/>
                                        </p:tgtEl>
                                        <p:attrNameLst>
                                          <p:attrName>style.visibility</p:attrName>
                                        </p:attrNameLst>
                                      </p:cBhvr>
                                      <p:to>
                                        <p:strVal val="visible"/>
                                      </p:to>
                                    </p:set>
                                    <p:animEffect transition="in" filter="wipe(up)">
                                      <p:cBhvr>
                                        <p:cTn id="43" dur="500"/>
                                        <p:tgtEl>
                                          <p:spTgt spid="72"/>
                                        </p:tgtEl>
                                      </p:cBhvr>
                                    </p:animEffect>
                                  </p:childTnLst>
                                </p:cTn>
                              </p:par>
                            </p:childTnLst>
                          </p:cTn>
                        </p:par>
                        <p:par>
                          <p:cTn id="44" fill="hold">
                            <p:stCondLst>
                              <p:cond delay="4000"/>
                            </p:stCondLst>
                            <p:childTnLst>
                              <p:par>
                                <p:cTn id="45" presetID="14" presetClass="entr" presetSubtype="10" fill="hold" grpId="0" nodeType="afterEffect">
                                  <p:stCondLst>
                                    <p:cond delay="0"/>
                                  </p:stCondLst>
                                  <p:childTnLst>
                                    <p:set>
                                      <p:cBhvr>
                                        <p:cTn id="46" dur="1" fill="hold">
                                          <p:stCondLst>
                                            <p:cond delay="0"/>
                                          </p:stCondLst>
                                        </p:cTn>
                                        <p:tgtEl>
                                          <p:spTgt spid="50"/>
                                        </p:tgtEl>
                                        <p:attrNameLst>
                                          <p:attrName>style.visibility</p:attrName>
                                        </p:attrNameLst>
                                      </p:cBhvr>
                                      <p:to>
                                        <p:strVal val="visible"/>
                                      </p:to>
                                    </p:set>
                                    <p:animEffect transition="in" filter="randombar(horizontal)">
                                      <p:cBhvr>
                                        <p:cTn id="47" dur="500"/>
                                        <p:tgtEl>
                                          <p:spTgt spid="50"/>
                                        </p:tgtEl>
                                      </p:cBhvr>
                                    </p:animEffect>
                                  </p:childTnLst>
                                </p:cTn>
                              </p:par>
                            </p:childTnLst>
                          </p:cTn>
                        </p:par>
                        <p:par>
                          <p:cTn id="48" fill="hold">
                            <p:stCondLst>
                              <p:cond delay="4500"/>
                            </p:stCondLst>
                            <p:childTnLst>
                              <p:par>
                                <p:cTn id="49" presetID="2" presetClass="entr" presetSubtype="1" fill="hold" grpId="0" nodeType="afterEffect">
                                  <p:stCondLst>
                                    <p:cond delay="0"/>
                                  </p:stCondLst>
                                  <p:childTnLst>
                                    <p:set>
                                      <p:cBhvr>
                                        <p:cTn id="50" dur="1" fill="hold">
                                          <p:stCondLst>
                                            <p:cond delay="0"/>
                                          </p:stCondLst>
                                        </p:cTn>
                                        <p:tgtEl>
                                          <p:spTgt spid="46"/>
                                        </p:tgtEl>
                                        <p:attrNameLst>
                                          <p:attrName>style.visibility</p:attrName>
                                        </p:attrNameLst>
                                      </p:cBhvr>
                                      <p:to>
                                        <p:strVal val="visible"/>
                                      </p:to>
                                    </p:set>
                                    <p:anim calcmode="lin" valueType="num">
                                      <p:cBhvr additive="base">
                                        <p:cTn id="51" dur="500" fill="hold"/>
                                        <p:tgtEl>
                                          <p:spTgt spid="46"/>
                                        </p:tgtEl>
                                        <p:attrNameLst>
                                          <p:attrName>ppt_x</p:attrName>
                                        </p:attrNameLst>
                                      </p:cBhvr>
                                      <p:tavLst>
                                        <p:tav tm="0">
                                          <p:val>
                                            <p:strVal val="#ppt_x"/>
                                          </p:val>
                                        </p:tav>
                                        <p:tav tm="100000">
                                          <p:val>
                                            <p:strVal val="#ppt_x"/>
                                          </p:val>
                                        </p:tav>
                                      </p:tavLst>
                                    </p:anim>
                                    <p:anim calcmode="lin" valueType="num">
                                      <p:cBhvr additive="base">
                                        <p:cTn id="52" dur="500" fill="hold"/>
                                        <p:tgtEl>
                                          <p:spTgt spid="46"/>
                                        </p:tgtEl>
                                        <p:attrNameLst>
                                          <p:attrName>ppt_y</p:attrName>
                                        </p:attrNameLst>
                                      </p:cBhvr>
                                      <p:tavLst>
                                        <p:tav tm="0">
                                          <p:val>
                                            <p:strVal val="0-#ppt_h/2"/>
                                          </p:val>
                                        </p:tav>
                                        <p:tav tm="100000">
                                          <p:val>
                                            <p:strVal val="#ppt_y"/>
                                          </p:val>
                                        </p:tav>
                                      </p:tavLst>
                                    </p:anim>
                                  </p:childTnLst>
                                </p:cTn>
                              </p:par>
                            </p:childTnLst>
                          </p:cTn>
                        </p:par>
                        <p:par>
                          <p:cTn id="53" fill="hold">
                            <p:stCondLst>
                              <p:cond delay="5000"/>
                            </p:stCondLst>
                            <p:childTnLst>
                              <p:par>
                                <p:cTn id="54" presetID="22" presetClass="entr" presetSubtype="8" fill="hold" nodeType="afterEffect">
                                  <p:stCondLst>
                                    <p:cond delay="0"/>
                                  </p:stCondLst>
                                  <p:childTnLst>
                                    <p:set>
                                      <p:cBhvr>
                                        <p:cTn id="55" dur="1" fill="hold">
                                          <p:stCondLst>
                                            <p:cond delay="0"/>
                                          </p:stCondLst>
                                        </p:cTn>
                                        <p:tgtEl>
                                          <p:spTgt spid="76"/>
                                        </p:tgtEl>
                                        <p:attrNameLst>
                                          <p:attrName>style.visibility</p:attrName>
                                        </p:attrNameLst>
                                      </p:cBhvr>
                                      <p:to>
                                        <p:strVal val="visible"/>
                                      </p:to>
                                    </p:set>
                                    <p:animEffect transition="in" filter="wipe(left)">
                                      <p:cBhvr>
                                        <p:cTn id="56" dur="500"/>
                                        <p:tgtEl>
                                          <p:spTgt spid="76"/>
                                        </p:tgtEl>
                                      </p:cBhvr>
                                    </p:animEffect>
                                  </p:childTnLst>
                                </p:cTn>
                              </p:par>
                            </p:childTnLst>
                          </p:cTn>
                        </p:par>
                        <p:par>
                          <p:cTn id="57" fill="hold">
                            <p:stCondLst>
                              <p:cond delay="5500"/>
                            </p:stCondLst>
                            <p:childTnLst>
                              <p:par>
                                <p:cTn id="58" presetID="22" presetClass="entr" presetSubtype="1" fill="hold" grpId="0" nodeType="afterEffect">
                                  <p:stCondLst>
                                    <p:cond delay="0"/>
                                  </p:stCondLst>
                                  <p:childTnLst>
                                    <p:set>
                                      <p:cBhvr>
                                        <p:cTn id="59" dur="1" fill="hold">
                                          <p:stCondLst>
                                            <p:cond delay="0"/>
                                          </p:stCondLst>
                                        </p:cTn>
                                        <p:tgtEl>
                                          <p:spTgt spid="75"/>
                                        </p:tgtEl>
                                        <p:attrNameLst>
                                          <p:attrName>style.visibility</p:attrName>
                                        </p:attrNameLst>
                                      </p:cBhvr>
                                      <p:to>
                                        <p:strVal val="visible"/>
                                      </p:to>
                                    </p:set>
                                    <p:animEffect transition="in" filter="wipe(up)">
                                      <p:cBhvr>
                                        <p:cTn id="60" dur="500"/>
                                        <p:tgtEl>
                                          <p:spTgt spid="75"/>
                                        </p:tgtEl>
                                      </p:cBhvr>
                                    </p:animEffect>
                                  </p:childTnLst>
                                </p:cTn>
                              </p:par>
                              <p:par>
                                <p:cTn id="61" presetID="22" presetClass="entr" presetSubtype="4" fill="hold" grpId="0" nodeType="with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down)">
                                      <p:cBhvr>
                                        <p:cTn id="63" dur="500"/>
                                        <p:tgtEl>
                                          <p:spTgt spid="77"/>
                                        </p:tgtEl>
                                      </p:cBhvr>
                                    </p:animEffect>
                                  </p:childTnLst>
                                </p:cTn>
                              </p:par>
                            </p:childTnLst>
                          </p:cTn>
                        </p:par>
                        <p:par>
                          <p:cTn id="64" fill="hold">
                            <p:stCondLst>
                              <p:cond delay="6000"/>
                            </p:stCondLst>
                            <p:childTnLst>
                              <p:par>
                                <p:cTn id="65" presetID="10" presetClass="entr" presetSubtype="0" fill="hold" grpId="0" nodeType="afterEffect">
                                  <p:stCondLst>
                                    <p:cond delay="0"/>
                                  </p:stCondLst>
                                  <p:childTnLst>
                                    <p:set>
                                      <p:cBhvr>
                                        <p:cTn id="66" dur="1" fill="hold">
                                          <p:stCondLst>
                                            <p:cond delay="0"/>
                                          </p:stCondLst>
                                        </p:cTn>
                                        <p:tgtEl>
                                          <p:spTgt spid="78"/>
                                        </p:tgtEl>
                                        <p:attrNameLst>
                                          <p:attrName>style.visibility</p:attrName>
                                        </p:attrNameLst>
                                      </p:cBhvr>
                                      <p:to>
                                        <p:strVal val="visible"/>
                                      </p:to>
                                    </p:set>
                                    <p:animEffect transition="in" filter="fade">
                                      <p:cBhvr>
                                        <p:cTn id="67"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0" grpId="0" animBg="1"/>
      <p:bldP spid="46" grpId="0" animBg="1"/>
      <p:bldP spid="47" grpId="0"/>
      <p:bldP spid="48" grpId="0" animBg="1"/>
      <p:bldP spid="49" grpId="0" animBg="1"/>
      <p:bldP spid="50" grpId="0" animBg="1"/>
      <p:bldP spid="57" grpId="0"/>
      <p:bldP spid="72" grpId="0"/>
      <p:bldP spid="74" grpId="0"/>
      <p:bldP spid="75" grpId="0"/>
      <p:bldP spid="77" grpId="0"/>
      <p:bldP spid="78"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4.1.3"/>
</p:tagLst>
</file>

<file path=ppt/tags/tag10.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7"/>
</p:tagLst>
</file>

<file path=ppt/tags/tag11.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8"/>
</p:tagLst>
</file>

<file path=ppt/tags/tag12.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3.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14.xml><?xml version="1.0" encoding="utf-8"?>
<p:tagLst xmlns:a="http://schemas.openxmlformats.org/drawingml/2006/main" xmlns:r="http://schemas.openxmlformats.org/officeDocument/2006/relationships" xmlns:p="http://schemas.openxmlformats.org/presentationml/2006/main">
  <p:tag name="MH" val="20151121191650"/>
  <p:tag name="MH_LIBRARY" val="GRAPHIC"/>
  <p:tag name="MH_TYPE" val="SubTitle"/>
  <p:tag name="MH_ORDER" val="4"/>
</p:tagLst>
</file>

<file path=ppt/tags/tag2.xml><?xml version="1.0" encoding="utf-8"?>
<p:tagLst xmlns:a="http://schemas.openxmlformats.org/drawingml/2006/main" xmlns:r="http://schemas.openxmlformats.org/officeDocument/2006/relationships" xmlns:p="http://schemas.openxmlformats.org/presentationml/2006/main">
  <p:tag name="PA" val="v4.1.3"/>
</p:tagLst>
</file>

<file path=ppt/tags/tag3.xml><?xml version="1.0" encoding="utf-8"?>
<p:tagLst xmlns:a="http://schemas.openxmlformats.org/drawingml/2006/main" xmlns:r="http://schemas.openxmlformats.org/officeDocument/2006/relationships" xmlns:p="http://schemas.openxmlformats.org/presentationml/2006/main">
  <p:tag name="PA" val="v4.1.3"/>
</p:tagLst>
</file>

<file path=ppt/tags/tag4.xml><?xml version="1.0" encoding="utf-8"?>
<p:tagLst xmlns:a="http://schemas.openxmlformats.org/drawingml/2006/main" xmlns:r="http://schemas.openxmlformats.org/officeDocument/2006/relationships" xmlns:p="http://schemas.openxmlformats.org/presentationml/2006/main">
  <p:tag name="PA" val="v4.1.3"/>
</p:tagLst>
</file>

<file path=ppt/tags/tag5.xml><?xml version="1.0" encoding="utf-8"?>
<p:tagLst xmlns:a="http://schemas.openxmlformats.org/drawingml/2006/main" xmlns:r="http://schemas.openxmlformats.org/officeDocument/2006/relationships" xmlns:p="http://schemas.openxmlformats.org/presentationml/2006/main">
  <p:tag name="PA" val="v4.1.3"/>
</p:tagLst>
</file>

<file path=ppt/tags/tag6.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1"/>
</p:tagLst>
</file>

<file path=ppt/tags/tag7.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2"/>
</p:tagLst>
</file>

<file path=ppt/tags/tag8.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4"/>
</p:tagLst>
</file>

<file path=ppt/tags/tag9.xml><?xml version="1.0" encoding="utf-8"?>
<p:tagLst xmlns:a="http://schemas.openxmlformats.org/drawingml/2006/main" xmlns:r="http://schemas.openxmlformats.org/officeDocument/2006/relationships" xmlns:p="http://schemas.openxmlformats.org/presentationml/2006/main">
  <p:tag name="MH" val="20151121192522"/>
  <p:tag name="MH_LIBRARY" val="GRAPHIC"/>
  <p:tag name="MH_TYPE" val="Other"/>
  <p:tag name="MH_ORDER" val="5"/>
</p:tagLst>
</file>

<file path=ppt/theme/theme1.xml><?xml version="1.0" encoding="utf-8"?>
<a:theme xmlns:a="http://schemas.openxmlformats.org/drawingml/2006/main" name="Office 主题​​">
  <a:themeElements>
    <a:clrScheme name="自定义 474">
      <a:dk1>
        <a:sysClr val="windowText" lastClr="000000"/>
      </a:dk1>
      <a:lt1>
        <a:sysClr val="window" lastClr="FFFFFF"/>
      </a:lt1>
      <a:dk2>
        <a:srgbClr val="5A6378"/>
      </a:dk2>
      <a:lt2>
        <a:srgbClr val="7F7F7F"/>
      </a:lt2>
      <a:accent1>
        <a:srgbClr val="2F6F4F"/>
      </a:accent1>
      <a:accent2>
        <a:srgbClr val="BF1B1B"/>
      </a:accent2>
      <a:accent3>
        <a:srgbClr val="2F6F4F"/>
      </a:accent3>
      <a:accent4>
        <a:srgbClr val="BF1B1B"/>
      </a:accent4>
      <a:accent5>
        <a:srgbClr val="2F6F4F"/>
      </a:accent5>
      <a:accent6>
        <a:srgbClr val="BF1B1B"/>
      </a:accent6>
      <a:hlink>
        <a:srgbClr val="168BBA"/>
      </a:hlink>
      <a:folHlink>
        <a:srgbClr val="6800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TotalTime>
  <Words>2279</Words>
  <Application>Microsoft Office PowerPoint</Application>
  <PresentationFormat>全屏显示(16:9)</PresentationFormat>
  <Paragraphs>223</Paragraphs>
  <Slides>24</Slides>
  <Notes>20</Notes>
  <HiddenSlides>0</HiddenSlides>
  <MMClips>1</MMClips>
  <ScaleCrop>false</ScaleCrop>
  <HeadingPairs>
    <vt:vector size="6" baseType="variant">
      <vt:variant>
        <vt:lpstr>已用的字体</vt:lpstr>
      </vt:variant>
      <vt:variant>
        <vt:i4>16</vt:i4>
      </vt:variant>
      <vt:variant>
        <vt:lpstr>主题</vt:lpstr>
      </vt:variant>
      <vt:variant>
        <vt:i4>1</vt:i4>
      </vt:variant>
      <vt:variant>
        <vt:lpstr>幻灯片标题</vt:lpstr>
      </vt:variant>
      <vt:variant>
        <vt:i4>24</vt:i4>
      </vt:variant>
    </vt:vector>
  </HeadingPairs>
  <TitlesOfParts>
    <vt:vector size="41" baseType="lpstr">
      <vt:lpstr>FontAwesome</vt:lpstr>
      <vt:lpstr>Lato Light</vt:lpstr>
      <vt:lpstr>Lato Regular</vt:lpstr>
      <vt:lpstr>Yuanti SC</vt:lpstr>
      <vt:lpstr>等线</vt:lpstr>
      <vt:lpstr>方正兰亭黑简体</vt:lpstr>
      <vt:lpstr>方正姚体</vt:lpstr>
      <vt:lpstr>黑体</vt:lpstr>
      <vt:lpstr>宋体</vt:lpstr>
      <vt:lpstr>微软雅黑</vt:lpstr>
      <vt:lpstr>造字工房悦黑演示版常规体</vt:lpstr>
      <vt:lpstr>Agency FB</vt:lpstr>
      <vt:lpstr>Arial</vt:lpstr>
      <vt:lpstr>Calibri</vt:lpstr>
      <vt:lpstr>Calibri Light</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CHINA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0266</dc:title>
  <dc:creator>USER</dc:creator>
  <cp:lastModifiedBy>admin</cp:lastModifiedBy>
  <cp:revision>988</cp:revision>
  <dcterms:created xsi:type="dcterms:W3CDTF">2014-11-09T01:07:00Z</dcterms:created>
  <dcterms:modified xsi:type="dcterms:W3CDTF">2017-12-18T13:49:04Z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