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7" r:id="rId17"/>
    <p:sldId id="496"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8498"/>
    <a:srgbClr val="D96881"/>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8703" autoAdjust="0"/>
    <p:restoredTop sz="97778" autoAdjust="0"/>
  </p:normalViewPr>
  <p:slideViewPr>
    <p:cSldViewPr snapToGrid="0" showGuides="1">
      <p:cViewPr varScale="1">
        <p:scale>
          <a:sx n="96" d="100"/>
          <a:sy n="96" d="100"/>
        </p:scale>
        <p:origin x="114" y="30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867006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006894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448805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828166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7287821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175106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278548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4192011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75141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43036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377344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9629376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7005616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smtClean="0"/>
              <a:t>rosyhouse.taobao.com </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263279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791482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575374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969935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406641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801937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slideLayout" Target="../slideLayouts/slideLayout43.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28.xml"/><Relationship Id="rId1" Type="http://schemas.openxmlformats.org/officeDocument/2006/relationships/tags" Target="../tags/tag27.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F76FDFE-93FA-4F78-AE42-4A9DB8DAA9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矩形 4">
            <a:extLst>
              <a:ext uri="{FF2B5EF4-FFF2-40B4-BE49-F238E27FC236}">
                <a16:creationId xmlns:a16="http://schemas.microsoft.com/office/drawing/2014/main" id="{7C4857F8-80B2-4CE6-BBF1-C05F75C1597C}"/>
              </a:ext>
            </a:extLst>
          </p:cNvPr>
          <p:cNvSpPr/>
          <p:nvPr/>
        </p:nvSpPr>
        <p:spPr>
          <a:xfrm>
            <a:off x="569912" y="542925"/>
            <a:ext cx="11050588" cy="5773736"/>
          </a:xfrm>
          <a:prstGeom prst="rect">
            <a:avLst/>
          </a:prstGeom>
          <a:no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41FF66E2-89F8-4A89-BE29-14F8CE89091A}"/>
              </a:ext>
            </a:extLst>
          </p:cNvPr>
          <p:cNvGrpSpPr/>
          <p:nvPr/>
        </p:nvGrpSpPr>
        <p:grpSpPr>
          <a:xfrm>
            <a:off x="3621004" y="1070501"/>
            <a:ext cx="2391524" cy="4302291"/>
            <a:chOff x="7548210" y="1178038"/>
            <a:chExt cx="2063266" cy="3711757"/>
          </a:xfrm>
        </p:grpSpPr>
        <p:sp>
          <p:nvSpPr>
            <p:cNvPr id="23" name="椭圆 22">
              <a:extLst>
                <a:ext uri="{FF2B5EF4-FFF2-40B4-BE49-F238E27FC236}">
                  <a16:creationId xmlns:a16="http://schemas.microsoft.com/office/drawing/2014/main" id="{D4FC5D05-104B-4B1C-9AF4-2B570B1A2603}"/>
                </a:ext>
              </a:extLst>
            </p:cNvPr>
            <p:cNvSpPr/>
            <p:nvPr/>
          </p:nvSpPr>
          <p:spPr>
            <a:xfrm>
              <a:off x="7737046" y="1321260"/>
              <a:ext cx="1597450" cy="1597450"/>
            </a:xfrm>
            <a:prstGeom prst="ellipse">
              <a:avLst/>
            </a:prstGeom>
            <a:no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_14">
              <a:extLst>
                <a:ext uri="{FF2B5EF4-FFF2-40B4-BE49-F238E27FC236}">
                  <a16:creationId xmlns:a16="http://schemas.microsoft.com/office/drawing/2014/main" id="{EAD8F199-AE23-453A-A7E4-0D918123717D}"/>
                </a:ext>
              </a:extLst>
            </p:cNvPr>
            <p:cNvSpPr txBox="1">
              <a:spLocks noChangeArrowheads="1"/>
            </p:cNvSpPr>
            <p:nvPr/>
          </p:nvSpPr>
          <p:spPr bwMode="auto">
            <a:xfrm>
              <a:off x="7548210" y="1643833"/>
              <a:ext cx="2063266"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rgbClr val="E08498"/>
                  </a:solidFill>
                  <a:latin typeface="方正汉真广标简体" panose="02000000000000000000" pitchFamily="2" charset="-122"/>
                  <a:ea typeface="方正汉真广标简体" panose="02000000000000000000" pitchFamily="2" charset="-122"/>
                </a:rPr>
                <a:t>日系</a:t>
              </a:r>
              <a:endParaRPr lang="zh-CN" sz="4800" spc="600" dirty="0">
                <a:solidFill>
                  <a:srgbClr val="E08498"/>
                </a:solidFill>
                <a:latin typeface="方正汉真广标简体" panose="02000000000000000000" pitchFamily="2" charset="-122"/>
                <a:ea typeface="方正汉真广标简体" panose="02000000000000000000" pitchFamily="2" charset="-122"/>
              </a:endParaRPr>
            </a:p>
          </p:txBody>
        </p:sp>
        <p:cxnSp>
          <p:nvCxnSpPr>
            <p:cNvPr id="25" name="直接连接符 24">
              <a:extLst>
                <a:ext uri="{FF2B5EF4-FFF2-40B4-BE49-F238E27FC236}">
                  <a16:creationId xmlns:a16="http://schemas.microsoft.com/office/drawing/2014/main" id="{F53B7ADD-0356-4BEE-B8BD-E7C4607AFF86}"/>
                </a:ext>
              </a:extLst>
            </p:cNvPr>
            <p:cNvCxnSpPr/>
            <p:nvPr/>
          </p:nvCxnSpPr>
          <p:spPr>
            <a:xfrm flipH="1">
              <a:off x="8690114" y="1178038"/>
              <a:ext cx="719828" cy="510334"/>
            </a:xfrm>
            <a:prstGeom prst="line">
              <a:avLst/>
            </a:prstGeom>
            <a:ln w="19050">
              <a:solidFill>
                <a:srgbClr val="E08498"/>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95B0A5AD-3FBC-4DE9-853B-C3FFE8B9FC71}"/>
                </a:ext>
              </a:extLst>
            </p:cNvPr>
            <p:cNvCxnSpPr/>
            <p:nvPr/>
          </p:nvCxnSpPr>
          <p:spPr>
            <a:xfrm flipH="1">
              <a:off x="7717333" y="2551208"/>
              <a:ext cx="719828" cy="510334"/>
            </a:xfrm>
            <a:prstGeom prst="line">
              <a:avLst/>
            </a:prstGeom>
            <a:ln w="19050">
              <a:solidFill>
                <a:srgbClr val="E08498"/>
              </a:soli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00D0EFE2-8290-4EFB-B8D1-04E80525B1E0}"/>
                </a:ext>
              </a:extLst>
            </p:cNvPr>
            <p:cNvGrpSpPr/>
            <p:nvPr/>
          </p:nvGrpSpPr>
          <p:grpSpPr>
            <a:xfrm>
              <a:off x="8179895" y="2639434"/>
              <a:ext cx="845033" cy="2250361"/>
              <a:chOff x="8243395" y="3210934"/>
              <a:chExt cx="845033" cy="2250361"/>
            </a:xfrm>
          </p:grpSpPr>
          <p:sp>
            <p:nvSpPr>
              <p:cNvPr id="29" name="椭圆 28">
                <a:extLst>
                  <a:ext uri="{FF2B5EF4-FFF2-40B4-BE49-F238E27FC236}">
                    <a16:creationId xmlns:a16="http://schemas.microsoft.com/office/drawing/2014/main" id="{14C22C12-E307-4F3C-8C83-EE181A55FCE7}"/>
                  </a:ext>
                </a:extLst>
              </p:cNvPr>
              <p:cNvSpPr/>
              <p:nvPr/>
            </p:nvSpPr>
            <p:spPr>
              <a:xfrm>
                <a:off x="8243396" y="3292117"/>
                <a:ext cx="845032" cy="845032"/>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4714FB5E-A04F-4F6E-8A3C-DAF1FFF51928}"/>
                  </a:ext>
                </a:extLst>
              </p:cNvPr>
              <p:cNvSpPr/>
              <p:nvPr/>
            </p:nvSpPr>
            <p:spPr>
              <a:xfrm>
                <a:off x="8243395" y="4552148"/>
                <a:ext cx="845032" cy="845032"/>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_14">
                <a:extLst>
                  <a:ext uri="{FF2B5EF4-FFF2-40B4-BE49-F238E27FC236}">
                    <a16:creationId xmlns:a16="http://schemas.microsoft.com/office/drawing/2014/main" id="{C98075A9-1DC5-430B-9FAC-745BFEEA1231}"/>
                  </a:ext>
                </a:extLst>
              </p:cNvPr>
              <p:cNvSpPr txBox="1">
                <a:spLocks noChangeArrowheads="1"/>
              </p:cNvSpPr>
              <p:nvPr/>
            </p:nvSpPr>
            <p:spPr bwMode="auto">
              <a:xfrm>
                <a:off x="8394727" y="3210934"/>
                <a:ext cx="593167"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chemeClr val="bg1"/>
                    </a:solidFill>
                    <a:latin typeface="方正兰亭超细黑简体" panose="02000000000000000000" pitchFamily="2" charset="-122"/>
                    <a:ea typeface="方正兰亭超细黑简体" panose="02000000000000000000" pitchFamily="2" charset="-122"/>
                  </a:rPr>
                  <a:t>清</a:t>
                </a:r>
                <a:endParaRPr lang="zh-CN" sz="4800" spc="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32" name="_14">
                <a:extLst>
                  <a:ext uri="{FF2B5EF4-FFF2-40B4-BE49-F238E27FC236}">
                    <a16:creationId xmlns:a16="http://schemas.microsoft.com/office/drawing/2014/main" id="{9B6AD65D-981B-4D55-8A6F-F4AAED2879A4}"/>
                  </a:ext>
                </a:extLst>
              </p:cNvPr>
              <p:cNvSpPr txBox="1">
                <a:spLocks noChangeArrowheads="1"/>
              </p:cNvSpPr>
              <p:nvPr/>
            </p:nvSpPr>
            <p:spPr bwMode="auto">
              <a:xfrm>
                <a:off x="8418340" y="4464925"/>
                <a:ext cx="540185"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chemeClr val="bg1"/>
                    </a:solidFill>
                    <a:latin typeface="方正兰亭超细黑简体" panose="02000000000000000000" pitchFamily="2" charset="-122"/>
                    <a:ea typeface="方正兰亭超细黑简体" panose="02000000000000000000" pitchFamily="2" charset="-122"/>
                  </a:rPr>
                  <a:t>新</a:t>
                </a:r>
                <a:endParaRPr lang="zh-CN" sz="4800" spc="600" dirty="0">
                  <a:solidFill>
                    <a:schemeClr val="bg1"/>
                  </a:solidFill>
                  <a:latin typeface="方正兰亭超细黑简体" panose="02000000000000000000" pitchFamily="2" charset="-122"/>
                  <a:ea typeface="方正兰亭超细黑简体" panose="02000000000000000000" pitchFamily="2" charset="-122"/>
                </a:endParaRPr>
              </a:p>
            </p:txBody>
          </p:sp>
        </p:grpSp>
        <p:sp>
          <p:nvSpPr>
            <p:cNvPr id="28" name="_14">
              <a:extLst>
                <a:ext uri="{FF2B5EF4-FFF2-40B4-BE49-F238E27FC236}">
                  <a16:creationId xmlns:a16="http://schemas.microsoft.com/office/drawing/2014/main" id="{9EE2C810-A280-4BA6-9511-7EEB8F090B5D}"/>
                </a:ext>
              </a:extLst>
            </p:cNvPr>
            <p:cNvSpPr txBox="1">
              <a:spLocks noChangeArrowheads="1"/>
            </p:cNvSpPr>
            <p:nvPr/>
          </p:nvSpPr>
          <p:spPr bwMode="auto">
            <a:xfrm rot="3189827">
              <a:off x="8164299" y="3285165"/>
              <a:ext cx="820670" cy="10303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8800" spc="600" dirty="0">
                  <a:solidFill>
                    <a:srgbClr val="E08498"/>
                  </a:solidFill>
                  <a:latin typeface="方正兰亭超细黑简体" panose="02000000000000000000" pitchFamily="2" charset="-122"/>
                  <a:ea typeface="方正兰亭超细黑简体" panose="02000000000000000000" pitchFamily="2" charset="-122"/>
                </a:rPr>
                <a:t>!</a:t>
              </a:r>
              <a:endParaRPr lang="zh-CN" sz="8800" spc="600" dirty="0">
                <a:solidFill>
                  <a:srgbClr val="E08498"/>
                </a:solidFill>
                <a:latin typeface="方正兰亭超细黑简体" panose="02000000000000000000" pitchFamily="2" charset="-122"/>
                <a:ea typeface="方正兰亭超细黑简体" panose="02000000000000000000" pitchFamily="2" charset="-122"/>
              </a:endParaRPr>
            </a:p>
          </p:txBody>
        </p:sp>
      </p:grpSp>
      <p:pic>
        <p:nvPicPr>
          <p:cNvPr id="40" name="理查德.克莱德曼 - Say you love me">
            <a:hlinkClick r:id="" action="ppaction://media"/>
            <a:extLst>
              <a:ext uri="{FF2B5EF4-FFF2-40B4-BE49-F238E27FC236}">
                <a16:creationId xmlns:a16="http://schemas.microsoft.com/office/drawing/2014/main" id="{2BE2599B-85E7-44CA-9EDE-D0F82546685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19113" y="-1578428"/>
            <a:ext cx="609600" cy="609600"/>
          </a:xfrm>
          <a:prstGeom prst="rect">
            <a:avLst/>
          </a:prstGeom>
        </p:spPr>
      </p:pic>
      <p:grpSp>
        <p:nvGrpSpPr>
          <p:cNvPr id="46" name="组合 45">
            <a:extLst>
              <a:ext uri="{FF2B5EF4-FFF2-40B4-BE49-F238E27FC236}">
                <a16:creationId xmlns:a16="http://schemas.microsoft.com/office/drawing/2014/main" id="{1B5AAED8-D2F4-435B-BE16-F5287340A3E2}"/>
              </a:ext>
            </a:extLst>
          </p:cNvPr>
          <p:cNvGrpSpPr/>
          <p:nvPr/>
        </p:nvGrpSpPr>
        <p:grpSpPr>
          <a:xfrm>
            <a:off x="6043687" y="2113640"/>
            <a:ext cx="2853373" cy="2946182"/>
            <a:chOff x="3040814" y="2654623"/>
            <a:chExt cx="2853373" cy="1295400"/>
          </a:xfrm>
        </p:grpSpPr>
        <p:sp>
          <p:nvSpPr>
            <p:cNvPr id="47" name="矩形 6">
              <a:extLst>
                <a:ext uri="{FF2B5EF4-FFF2-40B4-BE49-F238E27FC236}">
                  <a16:creationId xmlns:a16="http://schemas.microsoft.com/office/drawing/2014/main" id="{EA58A762-2A9A-49D6-B0FB-EA37282B643C}"/>
                </a:ext>
              </a:extLst>
            </p:cNvPr>
            <p:cNvSpPr>
              <a:spLocks noChangeArrowheads="1"/>
            </p:cNvSpPr>
            <p:nvPr/>
          </p:nvSpPr>
          <p:spPr bwMode="auto">
            <a:xfrm>
              <a:off x="3097267" y="2654623"/>
              <a:ext cx="279692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50000"/>
                </a:lnSpc>
              </a:pPr>
              <a:r>
                <a:rPr lang="zh-CN" altLang="en-US" sz="1400" dirty="0">
                  <a:solidFill>
                    <a:srgbClr val="E08498"/>
                  </a:solidFill>
                  <a:latin typeface="李旭科毛笔行书" pitchFamily="2" charset="-122"/>
                  <a:ea typeface="李旭科毛笔行书" pitchFamily="2" charset="-122"/>
                </a:rPr>
                <a:t>就是品赏茶的美感之道有益的一种和美的仪式通过沏茶、赏茶、闻茶茶、增进友谊，美心修德，礼法，是很有益的一种的一种和美的仪式有益的一种和美的仪式的仪美美式的仪式的。</a:t>
              </a:r>
            </a:p>
          </p:txBody>
        </p:sp>
        <p:cxnSp>
          <p:nvCxnSpPr>
            <p:cNvPr id="48" name="直接连接符 47">
              <a:extLst>
                <a:ext uri="{FF2B5EF4-FFF2-40B4-BE49-F238E27FC236}">
                  <a16:creationId xmlns:a16="http://schemas.microsoft.com/office/drawing/2014/main" id="{982241F4-DC67-4E2B-94CC-21617598B006}"/>
                </a:ext>
              </a:extLst>
            </p:cNvPr>
            <p:cNvCxnSpPr>
              <a:cxnSpLocks/>
            </p:cNvCxnSpPr>
            <p:nvPr/>
          </p:nvCxnSpPr>
          <p:spPr>
            <a:xfrm>
              <a:off x="5693209"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D72FEF65-F08D-4BCF-82FE-59174E481D00}"/>
                </a:ext>
              </a:extLst>
            </p:cNvPr>
            <p:cNvCxnSpPr>
              <a:cxnSpLocks/>
            </p:cNvCxnSpPr>
            <p:nvPr/>
          </p:nvCxnSpPr>
          <p:spPr>
            <a:xfrm>
              <a:off x="5171556"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D6A8B98B-67C1-4E51-BDAB-D480C7E5B384}"/>
                </a:ext>
              </a:extLst>
            </p:cNvPr>
            <p:cNvCxnSpPr>
              <a:cxnSpLocks/>
            </p:cNvCxnSpPr>
            <p:nvPr/>
          </p:nvCxnSpPr>
          <p:spPr>
            <a:xfrm>
              <a:off x="4653396"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455B4BDB-9158-4B47-BEB8-237D3A78FD4D}"/>
                </a:ext>
              </a:extLst>
            </p:cNvPr>
            <p:cNvCxnSpPr>
              <a:cxnSpLocks/>
            </p:cNvCxnSpPr>
            <p:nvPr/>
          </p:nvCxnSpPr>
          <p:spPr>
            <a:xfrm>
              <a:off x="4133649"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3498C551-1F5E-4BB7-A657-2B26F9C38442}"/>
                </a:ext>
              </a:extLst>
            </p:cNvPr>
            <p:cNvCxnSpPr>
              <a:cxnSpLocks/>
            </p:cNvCxnSpPr>
            <p:nvPr/>
          </p:nvCxnSpPr>
          <p:spPr>
            <a:xfrm>
              <a:off x="3606281"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9618A9AC-0FB1-4697-88CF-540D17DC9128}"/>
                </a:ext>
              </a:extLst>
            </p:cNvPr>
            <p:cNvCxnSpPr>
              <a:cxnSpLocks/>
            </p:cNvCxnSpPr>
            <p:nvPr/>
          </p:nvCxnSpPr>
          <p:spPr>
            <a:xfrm>
              <a:off x="3040814"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0"/>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250" fill="hold"/>
                                        <p:tgtEl>
                                          <p:spTgt spid="22"/>
                                        </p:tgtEl>
                                        <p:attrNameLst>
                                          <p:attrName>ppt_w</p:attrName>
                                        </p:attrNameLst>
                                      </p:cBhvr>
                                      <p:tavLst>
                                        <p:tav tm="0">
                                          <p:val>
                                            <p:fltVal val="0"/>
                                          </p:val>
                                        </p:tav>
                                        <p:tav tm="100000">
                                          <p:val>
                                            <p:strVal val="#ppt_w"/>
                                          </p:val>
                                        </p:tav>
                                      </p:tavLst>
                                    </p:anim>
                                    <p:anim calcmode="lin" valueType="num">
                                      <p:cBhvr>
                                        <p:cTn id="20" dur="1250" fill="hold"/>
                                        <p:tgtEl>
                                          <p:spTgt spid="22"/>
                                        </p:tgtEl>
                                        <p:attrNameLst>
                                          <p:attrName>ppt_h</p:attrName>
                                        </p:attrNameLst>
                                      </p:cBhvr>
                                      <p:tavLst>
                                        <p:tav tm="0">
                                          <p:val>
                                            <p:fltVal val="0"/>
                                          </p:val>
                                        </p:tav>
                                        <p:tav tm="100000">
                                          <p:val>
                                            <p:strVal val="#ppt_h"/>
                                          </p:val>
                                        </p:tav>
                                      </p:tavLst>
                                    </p:anim>
                                    <p:animEffect transition="in" filter="fade">
                                      <p:cBhvr>
                                        <p:cTn id="21" dur="1250"/>
                                        <p:tgtEl>
                                          <p:spTgt spid="22"/>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strVal val="#ppt_w*0.70"/>
                                          </p:val>
                                        </p:tav>
                                        <p:tav tm="100000">
                                          <p:val>
                                            <p:strVal val="#ppt_w"/>
                                          </p:val>
                                        </p:tav>
                                      </p:tavLst>
                                    </p:anim>
                                    <p:anim calcmode="lin" valueType="num">
                                      <p:cBhvr>
                                        <p:cTn id="26" dur="1000" fill="hold"/>
                                        <p:tgtEl>
                                          <p:spTgt spid="22"/>
                                        </p:tgtEl>
                                        <p:attrNameLst>
                                          <p:attrName>ppt_h</p:attrName>
                                        </p:attrNameLst>
                                      </p:cBhvr>
                                      <p:tavLst>
                                        <p:tav tm="0">
                                          <p:val>
                                            <p:strVal val="#ppt_h"/>
                                          </p:val>
                                        </p:tav>
                                        <p:tav tm="100000">
                                          <p:val>
                                            <p:strVal val="#ppt_h"/>
                                          </p:val>
                                        </p:tav>
                                      </p:tavLst>
                                    </p:anim>
                                    <p:animEffect transition="in" filter="fade">
                                      <p:cBhvr>
                                        <p:cTn id="27" dur="1000"/>
                                        <p:tgtEl>
                                          <p:spTgt spid="22"/>
                                        </p:tgtEl>
                                      </p:cBhvr>
                                    </p:animEffect>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250"/>
                                        <p:tgtEl>
                                          <p:spTgt spid="46"/>
                                        </p:tgtEl>
                                      </p:cBhvr>
                                    </p:animEffect>
                                    <p:anim calcmode="lin" valueType="num">
                                      <p:cBhvr>
                                        <p:cTn id="32" dur="1250" fill="hold"/>
                                        <p:tgtEl>
                                          <p:spTgt spid="46"/>
                                        </p:tgtEl>
                                        <p:attrNameLst>
                                          <p:attrName>ppt_x</p:attrName>
                                        </p:attrNameLst>
                                      </p:cBhvr>
                                      <p:tavLst>
                                        <p:tav tm="0">
                                          <p:val>
                                            <p:strVal val="#ppt_x"/>
                                          </p:val>
                                        </p:tav>
                                        <p:tav tm="100000">
                                          <p:val>
                                            <p:strVal val="#ppt_x"/>
                                          </p:val>
                                        </p:tav>
                                      </p:tavLst>
                                    </p:anim>
                                    <p:anim calcmode="lin" valueType="num">
                                      <p:cBhvr>
                                        <p:cTn id="33" dur="12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remove" display="0">
                  <p:stCondLst>
                    <p:cond delay="indefinite"/>
                  </p:stCondLst>
                  <p:endCondLst>
                    <p:cond evt="onStopAudio" delay="0">
                      <p:tgtEl>
                        <p:sldTgt/>
                      </p:tgtEl>
                    </p:cond>
                  </p:endCondLst>
                </p:cTn>
                <p:tgtEl>
                  <p:spTgt spid="40"/>
                </p:tgtEl>
              </p:cMediaNode>
            </p:audio>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8B351CB9-FED5-423F-AB0B-226CB3E64EC8}"/>
              </a:ext>
            </a:extLst>
          </p:cNvPr>
          <p:cNvGrpSpPr/>
          <p:nvPr/>
        </p:nvGrpSpPr>
        <p:grpSpPr>
          <a:xfrm>
            <a:off x="6950747" y="2167603"/>
            <a:ext cx="3585472" cy="3828416"/>
            <a:chOff x="4340898" y="1673495"/>
            <a:chExt cx="3861733" cy="4123398"/>
          </a:xfrm>
        </p:grpSpPr>
        <p:grpSp>
          <p:nvGrpSpPr>
            <p:cNvPr id="6" name="Group 59">
              <a:extLst>
                <a:ext uri="{FF2B5EF4-FFF2-40B4-BE49-F238E27FC236}">
                  <a16:creationId xmlns:a16="http://schemas.microsoft.com/office/drawing/2014/main" id="{669A1FA3-E58B-4EA1-9B92-7750025ECA7A}"/>
                </a:ext>
              </a:extLst>
            </p:cNvPr>
            <p:cNvGrpSpPr/>
            <p:nvPr/>
          </p:nvGrpSpPr>
          <p:grpSpPr>
            <a:xfrm>
              <a:off x="5765677" y="3231133"/>
              <a:ext cx="1008934" cy="1011625"/>
              <a:chOff x="4004877" y="2411833"/>
              <a:chExt cx="1139957" cy="1143000"/>
            </a:xfrm>
          </p:grpSpPr>
          <p:sp>
            <p:nvSpPr>
              <p:cNvPr id="34" name="Oval 13">
                <a:extLst>
                  <a:ext uri="{FF2B5EF4-FFF2-40B4-BE49-F238E27FC236}">
                    <a16:creationId xmlns:a16="http://schemas.microsoft.com/office/drawing/2014/main" id="{71A2835C-FC31-48EE-AC1D-492BFA1BD565}"/>
                  </a:ext>
                </a:extLst>
              </p:cNvPr>
              <p:cNvSpPr/>
              <p:nvPr/>
            </p:nvSpPr>
            <p:spPr bwMode="auto">
              <a:xfrm>
                <a:off x="4004877" y="2411833"/>
                <a:ext cx="1139957" cy="1143000"/>
              </a:xfrm>
              <a:prstGeom prst="ellipse">
                <a:avLst/>
              </a:prstGeom>
              <a:solidFill>
                <a:srgbClr val="E08498"/>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52">
                <a:extLst>
                  <a:ext uri="{FF2B5EF4-FFF2-40B4-BE49-F238E27FC236}">
                    <a16:creationId xmlns:a16="http://schemas.microsoft.com/office/drawing/2014/main" id="{44F3C862-1A71-4DD3-9025-8FA562325D78}"/>
                  </a:ext>
                </a:extLst>
              </p:cNvPr>
              <p:cNvSpPr>
                <a:spLocks noEditPoints="1"/>
              </p:cNvSpPr>
              <p:nvPr/>
            </p:nvSpPr>
            <p:spPr bwMode="auto">
              <a:xfrm>
                <a:off x="4383793" y="2806766"/>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 name="Down Arrow 15">
              <a:extLst>
                <a:ext uri="{FF2B5EF4-FFF2-40B4-BE49-F238E27FC236}">
                  <a16:creationId xmlns:a16="http://schemas.microsoft.com/office/drawing/2014/main" id="{004D5A22-60C2-4141-97CA-F3564927EC33}"/>
                </a:ext>
              </a:extLst>
            </p:cNvPr>
            <p:cNvSpPr/>
            <p:nvPr/>
          </p:nvSpPr>
          <p:spPr bwMode="auto">
            <a:xfrm rot="14548862">
              <a:off x="6846247" y="3142664"/>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9" name="Down Arrow 19">
              <a:extLst>
                <a:ext uri="{FF2B5EF4-FFF2-40B4-BE49-F238E27FC236}">
                  <a16:creationId xmlns:a16="http://schemas.microsoft.com/office/drawing/2014/main" id="{04DE014E-6296-4914-B4EF-7DD0A257A939}"/>
                </a:ext>
              </a:extLst>
            </p:cNvPr>
            <p:cNvSpPr/>
            <p:nvPr/>
          </p:nvSpPr>
          <p:spPr bwMode="auto">
            <a:xfrm rot="14548862" flipH="1" flipV="1">
              <a:off x="5439223" y="3836681"/>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0" name="Down Arrow 44">
              <a:extLst>
                <a:ext uri="{FF2B5EF4-FFF2-40B4-BE49-F238E27FC236}">
                  <a16:creationId xmlns:a16="http://schemas.microsoft.com/office/drawing/2014/main" id="{6D714A74-5B4E-46AC-AE26-0C9D0CD042BC}"/>
                </a:ext>
              </a:extLst>
            </p:cNvPr>
            <p:cNvSpPr/>
            <p:nvPr/>
          </p:nvSpPr>
          <p:spPr bwMode="auto">
            <a:xfrm rot="10800000">
              <a:off x="6145143" y="273705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3" name="Down Arrow 47">
              <a:extLst>
                <a:ext uri="{FF2B5EF4-FFF2-40B4-BE49-F238E27FC236}">
                  <a16:creationId xmlns:a16="http://schemas.microsoft.com/office/drawing/2014/main" id="{1CAF8DCB-7906-4A18-92A4-624D6E122421}"/>
                </a:ext>
              </a:extLst>
            </p:cNvPr>
            <p:cNvSpPr/>
            <p:nvPr/>
          </p:nvSpPr>
          <p:spPr bwMode="auto">
            <a:xfrm rot="7051138" flipH="1">
              <a:off x="5446527" y="314210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4" name="Down Arrow 55">
              <a:extLst>
                <a:ext uri="{FF2B5EF4-FFF2-40B4-BE49-F238E27FC236}">
                  <a16:creationId xmlns:a16="http://schemas.microsoft.com/office/drawing/2014/main" id="{F512F023-E1CD-49B9-B630-0FCEE780A579}"/>
                </a:ext>
              </a:extLst>
            </p:cNvPr>
            <p:cNvSpPr/>
            <p:nvPr/>
          </p:nvSpPr>
          <p:spPr bwMode="auto">
            <a:xfrm rot="10800000" flipV="1">
              <a:off x="6145145" y="4268603"/>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5" name="Down Arrow 56">
              <a:extLst>
                <a:ext uri="{FF2B5EF4-FFF2-40B4-BE49-F238E27FC236}">
                  <a16:creationId xmlns:a16="http://schemas.microsoft.com/office/drawing/2014/main" id="{F0D79A6E-B27A-4446-BE77-95F1549A3A81}"/>
                </a:ext>
              </a:extLst>
            </p:cNvPr>
            <p:cNvSpPr/>
            <p:nvPr/>
          </p:nvSpPr>
          <p:spPr bwMode="auto">
            <a:xfrm rot="7051138" flipV="1">
              <a:off x="6838942" y="3851398"/>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6" name="Group 84">
              <a:extLst>
                <a:ext uri="{FF2B5EF4-FFF2-40B4-BE49-F238E27FC236}">
                  <a16:creationId xmlns:a16="http://schemas.microsoft.com/office/drawing/2014/main" id="{4C5408CE-9ECB-4CD9-A5BC-D7EF57E49E1A}"/>
                </a:ext>
              </a:extLst>
            </p:cNvPr>
            <p:cNvGrpSpPr/>
            <p:nvPr/>
          </p:nvGrpSpPr>
          <p:grpSpPr>
            <a:xfrm>
              <a:off x="5751872" y="1673495"/>
              <a:ext cx="1062673" cy="1063559"/>
              <a:chOff x="3307763" y="1427226"/>
              <a:chExt cx="648499" cy="649042"/>
            </a:xfrm>
          </p:grpSpPr>
          <p:sp>
            <p:nvSpPr>
              <p:cNvPr id="32" name="Oval 76">
                <a:extLst>
                  <a:ext uri="{FF2B5EF4-FFF2-40B4-BE49-F238E27FC236}">
                    <a16:creationId xmlns:a16="http://schemas.microsoft.com/office/drawing/2014/main" id="{2DCCBCD4-1C99-401F-BB43-0B8A7B5E0579}"/>
                  </a:ext>
                </a:extLst>
              </p:cNvPr>
              <p:cNvSpPr>
                <a:spLocks noChangeAspect="1"/>
              </p:cNvSpPr>
              <p:nvPr/>
            </p:nvSpPr>
            <p:spPr>
              <a:xfrm>
                <a:off x="3307763" y="1427226"/>
                <a:ext cx="648499" cy="649042"/>
              </a:xfrm>
              <a:prstGeom prst="ellipse">
                <a:avLst/>
              </a:prstGeom>
              <a:solidFill>
                <a:srgbClr val="E0849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77">
                <a:extLst>
                  <a:ext uri="{FF2B5EF4-FFF2-40B4-BE49-F238E27FC236}">
                    <a16:creationId xmlns:a16="http://schemas.microsoft.com/office/drawing/2014/main" id="{FC9645E4-9B2F-4C8E-962F-69407237F082}"/>
                  </a:ext>
                </a:extLst>
              </p:cNvPr>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88">
              <a:extLst>
                <a:ext uri="{FF2B5EF4-FFF2-40B4-BE49-F238E27FC236}">
                  <a16:creationId xmlns:a16="http://schemas.microsoft.com/office/drawing/2014/main" id="{E06B88AA-AA63-483E-964B-38B5AD9B080B}"/>
                </a:ext>
              </a:extLst>
            </p:cNvPr>
            <p:cNvGrpSpPr/>
            <p:nvPr/>
          </p:nvGrpSpPr>
          <p:grpSpPr>
            <a:xfrm>
              <a:off x="7129592" y="3914776"/>
              <a:ext cx="1062673" cy="1063559"/>
              <a:chOff x="3365370" y="3682819"/>
              <a:chExt cx="648499" cy="649042"/>
            </a:xfrm>
          </p:grpSpPr>
          <p:sp>
            <p:nvSpPr>
              <p:cNvPr id="30" name="Oval 64">
                <a:extLst>
                  <a:ext uri="{FF2B5EF4-FFF2-40B4-BE49-F238E27FC236}">
                    <a16:creationId xmlns:a16="http://schemas.microsoft.com/office/drawing/2014/main" id="{19317EEC-F016-406D-8721-4A8EC4F64358}"/>
                  </a:ext>
                </a:extLst>
              </p:cNvPr>
              <p:cNvSpPr>
                <a:spLocks noChangeAspect="1"/>
              </p:cNvSpPr>
              <p:nvPr/>
            </p:nvSpPr>
            <p:spPr>
              <a:xfrm>
                <a:off x="3365370" y="3682819"/>
                <a:ext cx="648499" cy="649042"/>
              </a:xfrm>
              <a:prstGeom prst="ellipse">
                <a:avLst/>
              </a:prstGeom>
              <a:solidFill>
                <a:srgbClr val="E0849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83">
                <a:extLst>
                  <a:ext uri="{FF2B5EF4-FFF2-40B4-BE49-F238E27FC236}">
                    <a16:creationId xmlns:a16="http://schemas.microsoft.com/office/drawing/2014/main" id="{09D8A40C-16B4-4A29-8902-7553B7BBB56D}"/>
                  </a:ext>
                </a:extLst>
              </p:cNvPr>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87">
              <a:extLst>
                <a:ext uri="{FF2B5EF4-FFF2-40B4-BE49-F238E27FC236}">
                  <a16:creationId xmlns:a16="http://schemas.microsoft.com/office/drawing/2014/main" id="{7AC20D6E-5542-4EB6-BF78-171379CF1C73}"/>
                </a:ext>
              </a:extLst>
            </p:cNvPr>
            <p:cNvGrpSpPr/>
            <p:nvPr/>
          </p:nvGrpSpPr>
          <p:grpSpPr>
            <a:xfrm>
              <a:off x="4354126" y="2519698"/>
              <a:ext cx="1062673" cy="1063559"/>
              <a:chOff x="5187738" y="3682819"/>
              <a:chExt cx="648499" cy="649042"/>
            </a:xfrm>
          </p:grpSpPr>
          <p:sp>
            <p:nvSpPr>
              <p:cNvPr id="28" name="Oval 73">
                <a:extLst>
                  <a:ext uri="{FF2B5EF4-FFF2-40B4-BE49-F238E27FC236}">
                    <a16:creationId xmlns:a16="http://schemas.microsoft.com/office/drawing/2014/main" id="{46B2E888-492A-4EC8-8764-C73A8A23F9BC}"/>
                  </a:ext>
                </a:extLst>
              </p:cNvPr>
              <p:cNvSpPr>
                <a:spLocks noChangeAspect="1"/>
              </p:cNvSpPr>
              <p:nvPr/>
            </p:nvSpPr>
            <p:spPr>
              <a:xfrm>
                <a:off x="5187738" y="3682819"/>
                <a:ext cx="648499" cy="649042"/>
              </a:xfrm>
              <a:prstGeom prst="ellipse">
                <a:avLst/>
              </a:prstGeom>
              <a:solidFill>
                <a:srgbClr val="E0849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137">
                <a:extLst>
                  <a:ext uri="{FF2B5EF4-FFF2-40B4-BE49-F238E27FC236}">
                    <a16:creationId xmlns:a16="http://schemas.microsoft.com/office/drawing/2014/main" id="{70EC9F8B-06A5-45EC-BF13-3C2CD2802A58}"/>
                  </a:ext>
                </a:extLst>
              </p:cNvPr>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85">
              <a:extLst>
                <a:ext uri="{FF2B5EF4-FFF2-40B4-BE49-F238E27FC236}">
                  <a16:creationId xmlns:a16="http://schemas.microsoft.com/office/drawing/2014/main" id="{D59398A5-8432-4E4F-BD5F-CCEE7A236134}"/>
                </a:ext>
              </a:extLst>
            </p:cNvPr>
            <p:cNvGrpSpPr/>
            <p:nvPr/>
          </p:nvGrpSpPr>
          <p:grpSpPr>
            <a:xfrm>
              <a:off x="5746473" y="4733334"/>
              <a:ext cx="1062673" cy="1063559"/>
              <a:chOff x="5187738" y="1415796"/>
              <a:chExt cx="648499" cy="649042"/>
            </a:xfrm>
          </p:grpSpPr>
          <p:sp>
            <p:nvSpPr>
              <p:cNvPr id="26" name="Oval 67">
                <a:extLst>
                  <a:ext uri="{FF2B5EF4-FFF2-40B4-BE49-F238E27FC236}">
                    <a16:creationId xmlns:a16="http://schemas.microsoft.com/office/drawing/2014/main" id="{05BBD3A2-74ED-4AEE-BAAA-57ACC00D8F94}"/>
                  </a:ext>
                </a:extLst>
              </p:cNvPr>
              <p:cNvSpPr>
                <a:spLocks noChangeAspect="1"/>
              </p:cNvSpPr>
              <p:nvPr/>
            </p:nvSpPr>
            <p:spPr>
              <a:xfrm>
                <a:off x="5187738" y="1415796"/>
                <a:ext cx="648499" cy="649042"/>
              </a:xfrm>
              <a:prstGeom prst="ellipse">
                <a:avLst/>
              </a:prstGeom>
              <a:solidFill>
                <a:srgbClr val="E0849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53">
                <a:extLst>
                  <a:ext uri="{FF2B5EF4-FFF2-40B4-BE49-F238E27FC236}">
                    <a16:creationId xmlns:a16="http://schemas.microsoft.com/office/drawing/2014/main" id="{DD92DF87-6E3C-4C77-A0F6-BD32B6FEFCFA}"/>
                  </a:ext>
                </a:extLst>
              </p:cNvPr>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86">
              <a:extLst>
                <a:ext uri="{FF2B5EF4-FFF2-40B4-BE49-F238E27FC236}">
                  <a16:creationId xmlns:a16="http://schemas.microsoft.com/office/drawing/2014/main" id="{F1B22E26-CA52-4D6A-BA7F-0814822A3CD7}"/>
                </a:ext>
              </a:extLst>
            </p:cNvPr>
            <p:cNvGrpSpPr/>
            <p:nvPr/>
          </p:nvGrpSpPr>
          <p:grpSpPr>
            <a:xfrm>
              <a:off x="4340898" y="3914776"/>
              <a:ext cx="1062673" cy="1063559"/>
              <a:chOff x="5648594" y="2472338"/>
              <a:chExt cx="648499" cy="649042"/>
            </a:xfrm>
          </p:grpSpPr>
          <p:sp>
            <p:nvSpPr>
              <p:cNvPr id="24" name="Oval 70">
                <a:extLst>
                  <a:ext uri="{FF2B5EF4-FFF2-40B4-BE49-F238E27FC236}">
                    <a16:creationId xmlns:a16="http://schemas.microsoft.com/office/drawing/2014/main" id="{FB7A9640-61FE-441A-9839-E8C161DECA3A}"/>
                  </a:ext>
                </a:extLst>
              </p:cNvPr>
              <p:cNvSpPr>
                <a:spLocks noChangeAspect="1"/>
              </p:cNvSpPr>
              <p:nvPr/>
            </p:nvSpPr>
            <p:spPr>
              <a:xfrm>
                <a:off x="5648594" y="2472338"/>
                <a:ext cx="648499" cy="649042"/>
              </a:xfrm>
              <a:prstGeom prst="ellipse">
                <a:avLst/>
              </a:prstGeom>
              <a:solidFill>
                <a:srgbClr val="E0849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57">
                <a:extLst>
                  <a:ext uri="{FF2B5EF4-FFF2-40B4-BE49-F238E27FC236}">
                    <a16:creationId xmlns:a16="http://schemas.microsoft.com/office/drawing/2014/main" id="{417944D0-79CF-46A9-B0AE-8925C33754DF}"/>
                  </a:ext>
                </a:extLst>
              </p:cNvPr>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83">
              <a:extLst>
                <a:ext uri="{FF2B5EF4-FFF2-40B4-BE49-F238E27FC236}">
                  <a16:creationId xmlns:a16="http://schemas.microsoft.com/office/drawing/2014/main" id="{CAFC6C24-6921-49C9-874B-44FEECF8740E}"/>
                </a:ext>
              </a:extLst>
            </p:cNvPr>
            <p:cNvGrpSpPr/>
            <p:nvPr/>
          </p:nvGrpSpPr>
          <p:grpSpPr>
            <a:xfrm>
              <a:off x="7139958" y="2514814"/>
              <a:ext cx="1062673" cy="1063559"/>
              <a:chOff x="2886238" y="2472339"/>
              <a:chExt cx="648499" cy="649042"/>
            </a:xfrm>
          </p:grpSpPr>
          <p:sp>
            <p:nvSpPr>
              <p:cNvPr id="22" name="Oval 61">
                <a:extLst>
                  <a:ext uri="{FF2B5EF4-FFF2-40B4-BE49-F238E27FC236}">
                    <a16:creationId xmlns:a16="http://schemas.microsoft.com/office/drawing/2014/main" id="{7E1F3DA6-75A5-4B61-9A6F-287DE0F1BE27}"/>
                  </a:ext>
                </a:extLst>
              </p:cNvPr>
              <p:cNvSpPr>
                <a:spLocks noChangeAspect="1"/>
              </p:cNvSpPr>
              <p:nvPr/>
            </p:nvSpPr>
            <p:spPr>
              <a:xfrm>
                <a:off x="2886238" y="2472339"/>
                <a:ext cx="648499" cy="649042"/>
              </a:xfrm>
              <a:prstGeom prst="ellipse">
                <a:avLst/>
              </a:prstGeom>
              <a:solidFill>
                <a:srgbClr val="E0849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24" b="1"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65">
                <a:extLst>
                  <a:ext uri="{FF2B5EF4-FFF2-40B4-BE49-F238E27FC236}">
                    <a16:creationId xmlns:a16="http://schemas.microsoft.com/office/drawing/2014/main" id="{61F6A59A-01DA-497F-8D7B-DB3D4737616A}"/>
                  </a:ext>
                </a:extLst>
              </p:cNvPr>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6" name="TextBox 20">
            <a:extLst>
              <a:ext uri="{FF2B5EF4-FFF2-40B4-BE49-F238E27FC236}">
                <a16:creationId xmlns:a16="http://schemas.microsoft.com/office/drawing/2014/main" id="{35430642-820C-4A65-8793-89745B0CEB00}"/>
              </a:ext>
            </a:extLst>
          </p:cNvPr>
          <p:cNvSpPr txBox="1"/>
          <p:nvPr/>
        </p:nvSpPr>
        <p:spPr>
          <a:xfrm>
            <a:off x="1786422" y="2167603"/>
            <a:ext cx="4720856" cy="1369606"/>
          </a:xfrm>
          <a:prstGeom prst="rect">
            <a:avLst/>
          </a:prstGeom>
          <a:noFill/>
        </p:spPr>
        <p:txBody>
          <a:bodyPr wrap="square" rtlCol="0">
            <a:spAutoFit/>
          </a:bodyPr>
          <a:lstStyle/>
          <a:p>
            <a:r>
              <a:rPr lang="zh-CN" alt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sz="4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7" name="Oval 36">
            <a:extLst>
              <a:ext uri="{FF2B5EF4-FFF2-40B4-BE49-F238E27FC236}">
                <a16:creationId xmlns:a16="http://schemas.microsoft.com/office/drawing/2014/main" id="{79AA377D-C5F8-430B-8D3C-DE80888C00CC}"/>
              </a:ext>
            </a:extLst>
          </p:cNvPr>
          <p:cNvSpPr/>
          <p:nvPr/>
        </p:nvSpPr>
        <p:spPr>
          <a:xfrm>
            <a:off x="1893579" y="3662576"/>
            <a:ext cx="392048" cy="392048"/>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1</a:t>
            </a:r>
            <a:endParaRPr lang="en-US" sz="1600" dirty="0">
              <a:solidFill>
                <a:schemeClr val="bg1"/>
              </a:solidFill>
            </a:endParaRPr>
          </a:p>
        </p:txBody>
      </p:sp>
      <p:sp>
        <p:nvSpPr>
          <p:cNvPr id="38" name="Oval 37">
            <a:extLst>
              <a:ext uri="{FF2B5EF4-FFF2-40B4-BE49-F238E27FC236}">
                <a16:creationId xmlns:a16="http://schemas.microsoft.com/office/drawing/2014/main" id="{A9DC23FB-D31C-4B21-AEF8-DDFAE7471B35}"/>
              </a:ext>
            </a:extLst>
          </p:cNvPr>
          <p:cNvSpPr/>
          <p:nvPr/>
        </p:nvSpPr>
        <p:spPr>
          <a:xfrm>
            <a:off x="1893579" y="4513768"/>
            <a:ext cx="392048" cy="392048"/>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2</a:t>
            </a:r>
            <a:endParaRPr lang="en-US" sz="1600" dirty="0">
              <a:solidFill>
                <a:schemeClr val="bg1"/>
              </a:solidFill>
            </a:endParaRPr>
          </a:p>
        </p:txBody>
      </p:sp>
      <p:sp>
        <p:nvSpPr>
          <p:cNvPr id="39" name="Oval 38">
            <a:extLst>
              <a:ext uri="{FF2B5EF4-FFF2-40B4-BE49-F238E27FC236}">
                <a16:creationId xmlns:a16="http://schemas.microsoft.com/office/drawing/2014/main" id="{DE6F67CE-F31F-4623-8C7D-9BD4A2FF7834}"/>
              </a:ext>
            </a:extLst>
          </p:cNvPr>
          <p:cNvSpPr/>
          <p:nvPr/>
        </p:nvSpPr>
        <p:spPr>
          <a:xfrm>
            <a:off x="1893579" y="5364959"/>
            <a:ext cx="392048" cy="392048"/>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3</a:t>
            </a:r>
            <a:endParaRPr lang="en-US" sz="1600" dirty="0">
              <a:solidFill>
                <a:schemeClr val="bg1"/>
              </a:solidFill>
            </a:endParaRPr>
          </a:p>
        </p:txBody>
      </p:sp>
      <p:sp>
        <p:nvSpPr>
          <p:cNvPr id="40" name="TextBox 24">
            <a:extLst>
              <a:ext uri="{FF2B5EF4-FFF2-40B4-BE49-F238E27FC236}">
                <a16:creationId xmlns:a16="http://schemas.microsoft.com/office/drawing/2014/main" id="{35A95B63-9BB4-461C-8D36-C4E3967F37E8}"/>
              </a:ext>
            </a:extLst>
          </p:cNvPr>
          <p:cNvSpPr txBox="1"/>
          <p:nvPr/>
        </p:nvSpPr>
        <p:spPr>
          <a:xfrm>
            <a:off x="2438121" y="3581601"/>
            <a:ext cx="3031624" cy="415498"/>
          </a:xfrm>
          <a:prstGeom prst="rect">
            <a:avLst/>
          </a:prstGeom>
          <a:noFill/>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1" name="TextBox 25">
            <a:extLst>
              <a:ext uri="{FF2B5EF4-FFF2-40B4-BE49-F238E27FC236}">
                <a16:creationId xmlns:a16="http://schemas.microsoft.com/office/drawing/2014/main" id="{6F7F4731-F36C-45E3-A70F-53FA144F75D9}"/>
              </a:ext>
            </a:extLst>
          </p:cNvPr>
          <p:cNvSpPr txBox="1"/>
          <p:nvPr/>
        </p:nvSpPr>
        <p:spPr>
          <a:xfrm>
            <a:off x="2433200" y="4433194"/>
            <a:ext cx="3031624" cy="415498"/>
          </a:xfrm>
          <a:prstGeom prst="rect">
            <a:avLst/>
          </a:prstGeom>
          <a:noFill/>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2" name="TextBox 26">
            <a:extLst>
              <a:ext uri="{FF2B5EF4-FFF2-40B4-BE49-F238E27FC236}">
                <a16:creationId xmlns:a16="http://schemas.microsoft.com/office/drawing/2014/main" id="{EB10D0D1-568B-4CDB-B165-9A0B23A7B322}"/>
              </a:ext>
            </a:extLst>
          </p:cNvPr>
          <p:cNvSpPr txBox="1"/>
          <p:nvPr/>
        </p:nvSpPr>
        <p:spPr>
          <a:xfrm>
            <a:off x="2433200" y="5283984"/>
            <a:ext cx="3031624" cy="415498"/>
          </a:xfrm>
          <a:prstGeom prst="rect">
            <a:avLst/>
          </a:prstGeom>
          <a:noFill/>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4025226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250" fill="hold"/>
                                        <p:tgtEl>
                                          <p:spTgt spid="36"/>
                                        </p:tgtEl>
                                        <p:attrNameLst>
                                          <p:attrName>ppt_x</p:attrName>
                                        </p:attrNameLst>
                                      </p:cBhvr>
                                      <p:tavLst>
                                        <p:tav tm="0">
                                          <p:val>
                                            <p:strVal val="#ppt_x"/>
                                          </p:val>
                                        </p:tav>
                                        <p:tav tm="100000">
                                          <p:val>
                                            <p:strVal val="#ppt_x"/>
                                          </p:val>
                                        </p:tav>
                                      </p:tavLst>
                                    </p:anim>
                                    <p:anim calcmode="lin" valueType="num">
                                      <p:cBhvr additive="base">
                                        <p:cTn id="17" dur="250" fill="hold"/>
                                        <p:tgtEl>
                                          <p:spTgt spid="36"/>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250" fill="hold"/>
                                        <p:tgtEl>
                                          <p:spTgt spid="37"/>
                                        </p:tgtEl>
                                        <p:attrNameLst>
                                          <p:attrName>ppt_x</p:attrName>
                                        </p:attrNameLst>
                                      </p:cBhvr>
                                      <p:tavLst>
                                        <p:tav tm="0">
                                          <p:val>
                                            <p:strVal val="#ppt_x"/>
                                          </p:val>
                                        </p:tav>
                                        <p:tav tm="100000">
                                          <p:val>
                                            <p:strVal val="#ppt_x"/>
                                          </p:val>
                                        </p:tav>
                                      </p:tavLst>
                                    </p:anim>
                                    <p:anim calcmode="lin" valueType="num">
                                      <p:cBhvr additive="base">
                                        <p:cTn id="22" dur="250" fill="hold"/>
                                        <p:tgtEl>
                                          <p:spTgt spid="3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250" fill="hold"/>
                                        <p:tgtEl>
                                          <p:spTgt spid="38"/>
                                        </p:tgtEl>
                                        <p:attrNameLst>
                                          <p:attrName>ppt_x</p:attrName>
                                        </p:attrNameLst>
                                      </p:cBhvr>
                                      <p:tavLst>
                                        <p:tav tm="0">
                                          <p:val>
                                            <p:strVal val="#ppt_x"/>
                                          </p:val>
                                        </p:tav>
                                        <p:tav tm="100000">
                                          <p:val>
                                            <p:strVal val="#ppt_x"/>
                                          </p:val>
                                        </p:tav>
                                      </p:tavLst>
                                    </p:anim>
                                    <p:anim calcmode="lin" valueType="num">
                                      <p:cBhvr additive="base">
                                        <p:cTn id="27" dur="250" fill="hold"/>
                                        <p:tgtEl>
                                          <p:spTgt spid="38"/>
                                        </p:tgtEl>
                                        <p:attrNameLst>
                                          <p:attrName>ppt_y</p:attrName>
                                        </p:attrNameLst>
                                      </p:cBhvr>
                                      <p:tavLst>
                                        <p:tav tm="0">
                                          <p:val>
                                            <p:strVal val="1+#ppt_h/2"/>
                                          </p:val>
                                        </p:tav>
                                        <p:tav tm="100000">
                                          <p:val>
                                            <p:strVal val="#ppt_y"/>
                                          </p:val>
                                        </p:tav>
                                      </p:tavLst>
                                    </p:anim>
                                  </p:childTnLst>
                                </p:cTn>
                              </p:par>
                            </p:childTnLst>
                          </p:cTn>
                        </p:par>
                        <p:par>
                          <p:cTn id="28" fill="hold">
                            <p:stCondLst>
                              <p:cond delay="1750"/>
                            </p:stCondLst>
                            <p:childTnLst>
                              <p:par>
                                <p:cTn id="29" presetID="2" presetClass="entr" presetSubtype="4"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250" fill="hold"/>
                                        <p:tgtEl>
                                          <p:spTgt spid="39"/>
                                        </p:tgtEl>
                                        <p:attrNameLst>
                                          <p:attrName>ppt_x</p:attrName>
                                        </p:attrNameLst>
                                      </p:cBhvr>
                                      <p:tavLst>
                                        <p:tav tm="0">
                                          <p:val>
                                            <p:strVal val="#ppt_x"/>
                                          </p:val>
                                        </p:tav>
                                        <p:tav tm="100000">
                                          <p:val>
                                            <p:strVal val="#ppt_x"/>
                                          </p:val>
                                        </p:tav>
                                      </p:tavLst>
                                    </p:anim>
                                    <p:anim calcmode="lin" valueType="num">
                                      <p:cBhvr additive="base">
                                        <p:cTn id="32" dur="250" fill="hold"/>
                                        <p:tgtEl>
                                          <p:spTgt spid="39"/>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250" fill="hold"/>
                                        <p:tgtEl>
                                          <p:spTgt spid="40"/>
                                        </p:tgtEl>
                                        <p:attrNameLst>
                                          <p:attrName>ppt_x</p:attrName>
                                        </p:attrNameLst>
                                      </p:cBhvr>
                                      <p:tavLst>
                                        <p:tav tm="0">
                                          <p:val>
                                            <p:strVal val="#ppt_x"/>
                                          </p:val>
                                        </p:tav>
                                        <p:tav tm="100000">
                                          <p:val>
                                            <p:strVal val="#ppt_x"/>
                                          </p:val>
                                        </p:tav>
                                      </p:tavLst>
                                    </p:anim>
                                    <p:anim calcmode="lin" valueType="num">
                                      <p:cBhvr additive="base">
                                        <p:cTn id="37" dur="250" fill="hold"/>
                                        <p:tgtEl>
                                          <p:spTgt spid="40"/>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2" presetClass="entr" presetSubtype="4"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250" fill="hold"/>
                                        <p:tgtEl>
                                          <p:spTgt spid="41"/>
                                        </p:tgtEl>
                                        <p:attrNameLst>
                                          <p:attrName>ppt_x</p:attrName>
                                        </p:attrNameLst>
                                      </p:cBhvr>
                                      <p:tavLst>
                                        <p:tav tm="0">
                                          <p:val>
                                            <p:strVal val="#ppt_x"/>
                                          </p:val>
                                        </p:tav>
                                        <p:tav tm="100000">
                                          <p:val>
                                            <p:strVal val="#ppt_x"/>
                                          </p:val>
                                        </p:tav>
                                      </p:tavLst>
                                    </p:anim>
                                    <p:anim calcmode="lin" valueType="num">
                                      <p:cBhvr additive="base">
                                        <p:cTn id="42" dur="250" fill="hold"/>
                                        <p:tgtEl>
                                          <p:spTgt spid="41"/>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250" fill="hold"/>
                                        <p:tgtEl>
                                          <p:spTgt spid="42"/>
                                        </p:tgtEl>
                                        <p:attrNameLst>
                                          <p:attrName>ppt_x</p:attrName>
                                        </p:attrNameLst>
                                      </p:cBhvr>
                                      <p:tavLst>
                                        <p:tav tm="0">
                                          <p:val>
                                            <p:strVal val="#ppt_x"/>
                                          </p:val>
                                        </p:tav>
                                        <p:tav tm="100000">
                                          <p:val>
                                            <p:strVal val="#ppt_x"/>
                                          </p:val>
                                        </p:tav>
                                      </p:tavLst>
                                    </p:anim>
                                    <p:anim calcmode="lin" valueType="num">
                                      <p:cBhvr additive="base">
                                        <p:cTn id="47" dur="2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8" grpId="0" animBg="1"/>
      <p:bldP spid="39" grpId="0" animBg="1"/>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 36">
            <a:extLst>
              <a:ext uri="{FF2B5EF4-FFF2-40B4-BE49-F238E27FC236}">
                <a16:creationId xmlns:a16="http://schemas.microsoft.com/office/drawing/2014/main" id="{64F0DBED-3DC0-4B8C-A323-3CAB08D762CA}"/>
              </a:ext>
            </a:extLst>
          </p:cNvPr>
          <p:cNvGrpSpPr/>
          <p:nvPr/>
        </p:nvGrpSpPr>
        <p:grpSpPr>
          <a:xfrm flipV="1">
            <a:off x="733869" y="4227546"/>
            <a:ext cx="3399811" cy="1527458"/>
            <a:chOff x="224844" y="1609292"/>
            <a:chExt cx="3309624" cy="1314452"/>
          </a:xfrm>
          <a:solidFill>
            <a:srgbClr val="E08498"/>
          </a:solidFill>
        </p:grpSpPr>
        <p:sp>
          <p:nvSpPr>
            <p:cNvPr id="6" name="矩形 5">
              <a:extLst>
                <a:ext uri="{FF2B5EF4-FFF2-40B4-BE49-F238E27FC236}">
                  <a16:creationId xmlns:a16="http://schemas.microsoft.com/office/drawing/2014/main" id="{453D82FB-58F4-4748-B81F-BC387B3418D0}"/>
                </a:ext>
              </a:extLst>
            </p:cNvPr>
            <p:cNvSpPr/>
            <p:nvPr/>
          </p:nvSpPr>
          <p:spPr>
            <a:xfrm rot="10800000">
              <a:off x="1809834" y="1609292"/>
              <a:ext cx="1694955" cy="1149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7" name="矩形 6">
              <a:extLst>
                <a:ext uri="{FF2B5EF4-FFF2-40B4-BE49-F238E27FC236}">
                  <a16:creationId xmlns:a16="http://schemas.microsoft.com/office/drawing/2014/main" id="{46220722-FC2F-4AF2-8CBF-02BF1B555ADF}"/>
                </a:ext>
              </a:extLst>
            </p:cNvPr>
            <p:cNvSpPr/>
            <p:nvPr/>
          </p:nvSpPr>
          <p:spPr>
            <a:xfrm rot="10800000">
              <a:off x="224844" y="1609292"/>
              <a:ext cx="1932415" cy="13144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9" name="梯形 8">
              <a:extLst>
                <a:ext uri="{FF2B5EF4-FFF2-40B4-BE49-F238E27FC236}">
                  <a16:creationId xmlns:a16="http://schemas.microsoft.com/office/drawing/2014/main" id="{F202D60E-443F-4DAE-B0E4-CF19C181F45A}"/>
                </a:ext>
              </a:extLst>
            </p:cNvPr>
            <p:cNvSpPr/>
            <p:nvPr/>
          </p:nvSpPr>
          <p:spPr>
            <a:xfrm rot="10800000">
              <a:off x="1809835" y="2758643"/>
              <a:ext cx="1694955" cy="165100"/>
            </a:xfrm>
            <a:prstGeom prst="trapezoid">
              <a:avLst>
                <a:gd name="adj" fmla="val 675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0" name="TextBox 3">
              <a:extLst>
                <a:ext uri="{FF2B5EF4-FFF2-40B4-BE49-F238E27FC236}">
                  <a16:creationId xmlns:a16="http://schemas.microsoft.com/office/drawing/2014/main" id="{6C5B6843-D3CF-4042-BCCA-A0D7C7AA4ACE}"/>
                </a:ext>
              </a:extLst>
            </p:cNvPr>
            <p:cNvSpPr txBox="1"/>
            <p:nvPr/>
          </p:nvSpPr>
          <p:spPr>
            <a:xfrm flipV="1">
              <a:off x="2156251" y="1900916"/>
              <a:ext cx="1378217" cy="715113"/>
            </a:xfrm>
            <a:prstGeom prst="rect">
              <a:avLst/>
            </a:prstGeom>
            <a:noFill/>
          </p:spPr>
          <p:txBody>
            <a:bodyPr wrap="none" rtlCol="0">
              <a:spAutoFit/>
            </a:bodyPr>
            <a:lstStyle/>
            <a:p>
              <a:pPr algn="ctr"/>
              <a:r>
                <a:rPr lang="zh-CN" altLang="en-US" sz="4800" dirty="0">
                  <a:solidFill>
                    <a:schemeClr val="bg1"/>
                  </a:solidFill>
                  <a:latin typeface="华文细黑" panose="02010600040101010101" pitchFamily="2" charset="-122"/>
                  <a:ea typeface="华文细黑" panose="02010600040101010101" pitchFamily="2" charset="-122"/>
                  <a:cs typeface="Microsoft Tai Le" pitchFamily="34" charset="0"/>
                </a:rPr>
                <a:t>标题</a:t>
              </a:r>
            </a:p>
          </p:txBody>
        </p:sp>
        <p:sp>
          <p:nvSpPr>
            <p:cNvPr id="13" name="TextBox 42">
              <a:extLst>
                <a:ext uri="{FF2B5EF4-FFF2-40B4-BE49-F238E27FC236}">
                  <a16:creationId xmlns:a16="http://schemas.microsoft.com/office/drawing/2014/main" id="{804A8905-94A0-4F8C-8724-2D186418EF11}"/>
                </a:ext>
              </a:extLst>
            </p:cNvPr>
            <p:cNvSpPr txBox="1"/>
            <p:nvPr/>
          </p:nvSpPr>
          <p:spPr>
            <a:xfrm flipV="1">
              <a:off x="280028" y="2196256"/>
              <a:ext cx="2021196" cy="397285"/>
            </a:xfrm>
            <a:prstGeom prst="rect">
              <a:avLst/>
            </a:prstGeom>
            <a:grp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4" name="组 36">
            <a:extLst>
              <a:ext uri="{FF2B5EF4-FFF2-40B4-BE49-F238E27FC236}">
                <a16:creationId xmlns:a16="http://schemas.microsoft.com/office/drawing/2014/main" id="{FDBAD86A-5A43-4276-AD51-51143F485EE2}"/>
              </a:ext>
            </a:extLst>
          </p:cNvPr>
          <p:cNvGrpSpPr/>
          <p:nvPr/>
        </p:nvGrpSpPr>
        <p:grpSpPr>
          <a:xfrm flipV="1">
            <a:off x="4458379" y="4227546"/>
            <a:ext cx="3399813" cy="1527458"/>
            <a:chOff x="224844" y="1609292"/>
            <a:chExt cx="3309626" cy="1314452"/>
          </a:xfrm>
          <a:solidFill>
            <a:srgbClr val="E08498"/>
          </a:solidFill>
        </p:grpSpPr>
        <p:sp>
          <p:nvSpPr>
            <p:cNvPr id="15" name="矩形 14">
              <a:extLst>
                <a:ext uri="{FF2B5EF4-FFF2-40B4-BE49-F238E27FC236}">
                  <a16:creationId xmlns:a16="http://schemas.microsoft.com/office/drawing/2014/main" id="{A419F2FF-3DB4-4E6B-B4E2-51B66D4F582B}"/>
                </a:ext>
              </a:extLst>
            </p:cNvPr>
            <p:cNvSpPr/>
            <p:nvPr/>
          </p:nvSpPr>
          <p:spPr>
            <a:xfrm rot="10800000">
              <a:off x="1809834" y="1609292"/>
              <a:ext cx="1694955" cy="1149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6" name="矩形 15">
              <a:extLst>
                <a:ext uri="{FF2B5EF4-FFF2-40B4-BE49-F238E27FC236}">
                  <a16:creationId xmlns:a16="http://schemas.microsoft.com/office/drawing/2014/main" id="{51273596-00DA-4EF8-9032-CD5FC48BEF20}"/>
                </a:ext>
              </a:extLst>
            </p:cNvPr>
            <p:cNvSpPr/>
            <p:nvPr/>
          </p:nvSpPr>
          <p:spPr>
            <a:xfrm rot="10800000">
              <a:off x="224844" y="1609292"/>
              <a:ext cx="1932415" cy="13144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7" name="梯形 16">
              <a:extLst>
                <a:ext uri="{FF2B5EF4-FFF2-40B4-BE49-F238E27FC236}">
                  <a16:creationId xmlns:a16="http://schemas.microsoft.com/office/drawing/2014/main" id="{A891F159-C1D8-4F68-915B-664826535937}"/>
                </a:ext>
              </a:extLst>
            </p:cNvPr>
            <p:cNvSpPr/>
            <p:nvPr/>
          </p:nvSpPr>
          <p:spPr>
            <a:xfrm rot="10800000">
              <a:off x="1809835" y="2758643"/>
              <a:ext cx="1694955" cy="165100"/>
            </a:xfrm>
            <a:prstGeom prst="trapezoid">
              <a:avLst>
                <a:gd name="adj" fmla="val 675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8" name="TextBox 3">
              <a:extLst>
                <a:ext uri="{FF2B5EF4-FFF2-40B4-BE49-F238E27FC236}">
                  <a16:creationId xmlns:a16="http://schemas.microsoft.com/office/drawing/2014/main" id="{77F06CEA-AAC0-45DC-B34D-D5AC3D14EFCE}"/>
                </a:ext>
              </a:extLst>
            </p:cNvPr>
            <p:cNvSpPr txBox="1"/>
            <p:nvPr/>
          </p:nvSpPr>
          <p:spPr>
            <a:xfrm flipV="1">
              <a:off x="2156253" y="1900916"/>
              <a:ext cx="1378217" cy="715113"/>
            </a:xfrm>
            <a:prstGeom prst="rect">
              <a:avLst/>
            </a:prstGeom>
            <a:noFill/>
            <a:ln>
              <a:noFill/>
            </a:ln>
          </p:spPr>
          <p:txBody>
            <a:bodyPr wrap="none" rtlCol="0">
              <a:spAutoFit/>
            </a:bodyPr>
            <a:lstStyle/>
            <a:p>
              <a:pPr lvl="0" algn="ctr"/>
              <a:r>
                <a:rPr lang="zh-CN" altLang="en-US" sz="4800" dirty="0">
                  <a:solidFill>
                    <a:schemeClr val="bg1"/>
                  </a:solidFill>
                  <a:latin typeface="华文细黑" panose="02010600040101010101" pitchFamily="2" charset="-122"/>
                  <a:ea typeface="华文细黑" panose="02010600040101010101" pitchFamily="2" charset="-122"/>
                  <a:cs typeface="Microsoft Tai Le" pitchFamily="34" charset="0"/>
                </a:rPr>
                <a:t>标题</a:t>
              </a:r>
            </a:p>
          </p:txBody>
        </p:sp>
        <p:sp>
          <p:nvSpPr>
            <p:cNvPr id="19" name="TextBox 42">
              <a:extLst>
                <a:ext uri="{FF2B5EF4-FFF2-40B4-BE49-F238E27FC236}">
                  <a16:creationId xmlns:a16="http://schemas.microsoft.com/office/drawing/2014/main" id="{55A7021E-D10B-4743-A7EE-C159E73CD330}"/>
                </a:ext>
              </a:extLst>
            </p:cNvPr>
            <p:cNvSpPr txBox="1"/>
            <p:nvPr/>
          </p:nvSpPr>
          <p:spPr>
            <a:xfrm flipV="1">
              <a:off x="280028" y="2196256"/>
              <a:ext cx="2021196" cy="397285"/>
            </a:xfrm>
            <a:prstGeom prst="rect">
              <a:avLst/>
            </a:prstGeom>
            <a:grp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0" name="组 36">
            <a:extLst>
              <a:ext uri="{FF2B5EF4-FFF2-40B4-BE49-F238E27FC236}">
                <a16:creationId xmlns:a16="http://schemas.microsoft.com/office/drawing/2014/main" id="{1B9BFBA5-8830-46C5-B2DC-2FEC790AC58B}"/>
              </a:ext>
            </a:extLst>
          </p:cNvPr>
          <p:cNvGrpSpPr/>
          <p:nvPr/>
        </p:nvGrpSpPr>
        <p:grpSpPr>
          <a:xfrm flipV="1">
            <a:off x="8161038" y="4227546"/>
            <a:ext cx="3399813" cy="1527458"/>
            <a:chOff x="224844" y="1609292"/>
            <a:chExt cx="3309626" cy="1314452"/>
          </a:xfrm>
          <a:solidFill>
            <a:srgbClr val="E08498"/>
          </a:solidFill>
        </p:grpSpPr>
        <p:sp>
          <p:nvSpPr>
            <p:cNvPr id="21" name="矩形 20">
              <a:extLst>
                <a:ext uri="{FF2B5EF4-FFF2-40B4-BE49-F238E27FC236}">
                  <a16:creationId xmlns:a16="http://schemas.microsoft.com/office/drawing/2014/main" id="{CE4FD3DD-1A4F-4954-BF4F-3328CADF8950}"/>
                </a:ext>
              </a:extLst>
            </p:cNvPr>
            <p:cNvSpPr/>
            <p:nvPr/>
          </p:nvSpPr>
          <p:spPr>
            <a:xfrm rot="10800000">
              <a:off x="1809834" y="1609292"/>
              <a:ext cx="1694955" cy="11493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22" name="矩形 21">
              <a:extLst>
                <a:ext uri="{FF2B5EF4-FFF2-40B4-BE49-F238E27FC236}">
                  <a16:creationId xmlns:a16="http://schemas.microsoft.com/office/drawing/2014/main" id="{53C74D91-CCEA-4ECE-A70E-6AA9AC067796}"/>
                </a:ext>
              </a:extLst>
            </p:cNvPr>
            <p:cNvSpPr/>
            <p:nvPr/>
          </p:nvSpPr>
          <p:spPr>
            <a:xfrm rot="10800000">
              <a:off x="224844" y="1609292"/>
              <a:ext cx="1932415" cy="13144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23" name="梯形 22">
              <a:extLst>
                <a:ext uri="{FF2B5EF4-FFF2-40B4-BE49-F238E27FC236}">
                  <a16:creationId xmlns:a16="http://schemas.microsoft.com/office/drawing/2014/main" id="{4B46B1A1-1DD7-4B6C-8EE5-A78853B04C15}"/>
                </a:ext>
              </a:extLst>
            </p:cNvPr>
            <p:cNvSpPr/>
            <p:nvPr/>
          </p:nvSpPr>
          <p:spPr>
            <a:xfrm rot="10800000">
              <a:off x="1809835" y="2758643"/>
              <a:ext cx="1694955" cy="165100"/>
            </a:xfrm>
            <a:prstGeom prst="trapezoid">
              <a:avLst>
                <a:gd name="adj" fmla="val 675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24" name="TextBox 3">
              <a:extLst>
                <a:ext uri="{FF2B5EF4-FFF2-40B4-BE49-F238E27FC236}">
                  <a16:creationId xmlns:a16="http://schemas.microsoft.com/office/drawing/2014/main" id="{5CDFBE6E-ED18-4BC5-9410-6C1229C665B4}"/>
                </a:ext>
              </a:extLst>
            </p:cNvPr>
            <p:cNvSpPr txBox="1"/>
            <p:nvPr/>
          </p:nvSpPr>
          <p:spPr>
            <a:xfrm flipV="1">
              <a:off x="2156253" y="1900916"/>
              <a:ext cx="1378217" cy="715113"/>
            </a:xfrm>
            <a:prstGeom prst="rect">
              <a:avLst/>
            </a:prstGeom>
            <a:noFill/>
          </p:spPr>
          <p:txBody>
            <a:bodyPr wrap="none" rtlCol="0">
              <a:spAutoFit/>
            </a:bodyPr>
            <a:lstStyle/>
            <a:p>
              <a:pPr lvl="0" algn="ctr"/>
              <a:r>
                <a:rPr lang="zh-CN" altLang="en-US" sz="4800" dirty="0">
                  <a:solidFill>
                    <a:schemeClr val="bg1"/>
                  </a:solidFill>
                  <a:latin typeface="华文细黑" panose="02010600040101010101" pitchFamily="2" charset="-122"/>
                  <a:ea typeface="华文细黑" panose="02010600040101010101" pitchFamily="2" charset="-122"/>
                  <a:cs typeface="Microsoft Tai Le" pitchFamily="34" charset="0"/>
                </a:rPr>
                <a:t>标题</a:t>
              </a:r>
            </a:p>
          </p:txBody>
        </p:sp>
        <p:sp>
          <p:nvSpPr>
            <p:cNvPr id="25" name="TextBox 42">
              <a:extLst>
                <a:ext uri="{FF2B5EF4-FFF2-40B4-BE49-F238E27FC236}">
                  <a16:creationId xmlns:a16="http://schemas.microsoft.com/office/drawing/2014/main" id="{7BD8025C-44A4-4AE9-B76A-48E6E13FCEFC}"/>
                </a:ext>
              </a:extLst>
            </p:cNvPr>
            <p:cNvSpPr txBox="1"/>
            <p:nvPr/>
          </p:nvSpPr>
          <p:spPr>
            <a:xfrm flipV="1">
              <a:off x="280028" y="2196256"/>
              <a:ext cx="2021196" cy="397285"/>
            </a:xfrm>
            <a:prstGeom prst="rect">
              <a:avLst/>
            </a:prstGeom>
            <a:grp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sp>
        <p:nvSpPr>
          <p:cNvPr id="26" name="Oval 35">
            <a:extLst>
              <a:ext uri="{FF2B5EF4-FFF2-40B4-BE49-F238E27FC236}">
                <a16:creationId xmlns:a16="http://schemas.microsoft.com/office/drawing/2014/main" id="{8C675BE6-3525-49A6-AA40-472364B01C90}"/>
              </a:ext>
            </a:extLst>
          </p:cNvPr>
          <p:cNvSpPr>
            <a:spLocks noChangeArrowheads="1"/>
          </p:cNvSpPr>
          <p:nvPr/>
        </p:nvSpPr>
        <p:spPr bwMode="auto">
          <a:xfrm>
            <a:off x="1465943" y="2228052"/>
            <a:ext cx="1680478" cy="1685866"/>
          </a:xfrm>
          <a:prstGeom prst="ellipse">
            <a:avLst/>
          </a:prstGeom>
          <a:solidFill>
            <a:srgbClr val="E08498"/>
          </a:solidFill>
          <a:ln w="9525">
            <a:noFill/>
            <a:round/>
            <a:headEnd/>
            <a:tailEnd/>
          </a:ln>
        </p:spPr>
        <p:txBody>
          <a:bodyPr anchor="ctr"/>
          <a:lstStyle/>
          <a:p>
            <a:pPr algn="ctr" eaLnBrk="1" hangingPunct="1"/>
            <a:endParaRPr lang="en-US" altLang="zh-CN" sz="1300">
              <a:solidFill>
                <a:srgbClr val="FFFFFF"/>
              </a:solidFill>
              <a:latin typeface="Arial" charset="0"/>
              <a:ea typeface="微软雅黑" pitchFamily="34" charset="-122"/>
              <a:sym typeface="Arial" charset="0"/>
            </a:endParaRPr>
          </a:p>
        </p:txBody>
      </p:sp>
      <p:sp>
        <p:nvSpPr>
          <p:cNvPr id="27" name="Freeform 6">
            <a:extLst>
              <a:ext uri="{FF2B5EF4-FFF2-40B4-BE49-F238E27FC236}">
                <a16:creationId xmlns:a16="http://schemas.microsoft.com/office/drawing/2014/main" id="{2E3B2BCD-613D-44C7-A6DB-A860CF6E7B70}"/>
              </a:ext>
            </a:extLst>
          </p:cNvPr>
          <p:cNvSpPr>
            <a:spLocks noEditPoints="1"/>
          </p:cNvSpPr>
          <p:nvPr/>
        </p:nvSpPr>
        <p:spPr bwMode="auto">
          <a:xfrm>
            <a:off x="2010857" y="2752258"/>
            <a:ext cx="577830" cy="634978"/>
          </a:xfrm>
          <a:custGeom>
            <a:avLst/>
            <a:gdLst>
              <a:gd name="T0" fmla="*/ 2147483647 w 376"/>
              <a:gd name="T1" fmla="*/ 2147483647 h 376"/>
              <a:gd name="T2" fmla="*/ 2147483647 w 376"/>
              <a:gd name="T3" fmla="*/ 2147483647 h 376"/>
              <a:gd name="T4" fmla="*/ 2147483647 w 376"/>
              <a:gd name="T5" fmla="*/ 2147483647 h 376"/>
              <a:gd name="T6" fmla="*/ 2147483647 w 376"/>
              <a:gd name="T7" fmla="*/ 2147483647 h 376"/>
              <a:gd name="T8" fmla="*/ 2147483647 w 376"/>
              <a:gd name="T9" fmla="*/ 2147483647 h 376"/>
              <a:gd name="T10" fmla="*/ 2147483647 w 376"/>
              <a:gd name="T11" fmla="*/ 2147483647 h 376"/>
              <a:gd name="T12" fmla="*/ 2147483647 w 376"/>
              <a:gd name="T13" fmla="*/ 2147483647 h 376"/>
              <a:gd name="T14" fmla="*/ 2147483647 w 376"/>
              <a:gd name="T15" fmla="*/ 0 h 376"/>
              <a:gd name="T16" fmla="*/ 2147483647 w 376"/>
              <a:gd name="T17" fmla="*/ 2147483647 h 376"/>
              <a:gd name="T18" fmla="*/ 2147483647 w 376"/>
              <a:gd name="T19" fmla="*/ 2147483647 h 376"/>
              <a:gd name="T20" fmla="*/ 2147483647 w 376"/>
              <a:gd name="T21" fmla="*/ 2147483647 h 376"/>
              <a:gd name="T22" fmla="*/ 2147483647 w 376"/>
              <a:gd name="T23" fmla="*/ 2147483647 h 376"/>
              <a:gd name="T24" fmla="*/ 2147483647 w 376"/>
              <a:gd name="T25" fmla="*/ 2147483647 h 376"/>
              <a:gd name="T26" fmla="*/ 2147483647 w 376"/>
              <a:gd name="T27" fmla="*/ 2147483647 h 376"/>
              <a:gd name="T28" fmla="*/ 2147483647 w 376"/>
              <a:gd name="T29" fmla="*/ 2147483647 h 376"/>
              <a:gd name="T30" fmla="*/ 0 w 376"/>
              <a:gd name="T31" fmla="*/ 2147483647 h 376"/>
              <a:gd name="T32" fmla="*/ 2147483647 w 376"/>
              <a:gd name="T33" fmla="*/ 2147483647 h 376"/>
              <a:gd name="T34" fmla="*/ 2147483647 w 376"/>
              <a:gd name="T35" fmla="*/ 2147483647 h 376"/>
              <a:gd name="T36" fmla="*/ 2147483647 w 376"/>
              <a:gd name="T37" fmla="*/ 2147483647 h 376"/>
              <a:gd name="T38" fmla="*/ 2147483647 w 376"/>
              <a:gd name="T39" fmla="*/ 2147483647 h 376"/>
              <a:gd name="T40" fmla="*/ 2147483647 w 376"/>
              <a:gd name="T41" fmla="*/ 2147483647 h 376"/>
              <a:gd name="T42" fmla="*/ 2147483647 w 376"/>
              <a:gd name="T43" fmla="*/ 2147483647 h 376"/>
              <a:gd name="T44" fmla="*/ 2147483647 w 376"/>
              <a:gd name="T45" fmla="*/ 2147483647 h 376"/>
              <a:gd name="T46" fmla="*/ 2147483647 w 376"/>
              <a:gd name="T47" fmla="*/ 2147483647 h 376"/>
              <a:gd name="T48" fmla="*/ 2147483647 w 376"/>
              <a:gd name="T49" fmla="*/ 2147483647 h 376"/>
              <a:gd name="T50" fmla="*/ 2147483647 w 376"/>
              <a:gd name="T51" fmla="*/ 2147483647 h 376"/>
              <a:gd name="T52" fmla="*/ 2147483647 w 376"/>
              <a:gd name="T53" fmla="*/ 2147483647 h 376"/>
              <a:gd name="T54" fmla="*/ 2147483647 w 376"/>
              <a:gd name="T55" fmla="*/ 2147483647 h 376"/>
              <a:gd name="T56" fmla="*/ 2147483647 w 376"/>
              <a:gd name="T57" fmla="*/ 2147483647 h 376"/>
              <a:gd name="T58" fmla="*/ 2147483647 w 376"/>
              <a:gd name="T59" fmla="*/ 2147483647 h 376"/>
              <a:gd name="T60" fmla="*/ 2147483647 w 376"/>
              <a:gd name="T61" fmla="*/ 2147483647 h 376"/>
              <a:gd name="T62" fmla="*/ 2147483647 w 376"/>
              <a:gd name="T63" fmla="*/ 2147483647 h 376"/>
              <a:gd name="T64" fmla="*/ 2147483647 w 376"/>
              <a:gd name="T65" fmla="*/ 2147483647 h 376"/>
              <a:gd name="T66" fmla="*/ 2147483647 w 376"/>
              <a:gd name="T67" fmla="*/ 2147483647 h 376"/>
              <a:gd name="T68" fmla="*/ 2147483647 w 376"/>
              <a:gd name="T69" fmla="*/ 2147483647 h 376"/>
              <a:gd name="T70" fmla="*/ 2147483647 w 376"/>
              <a:gd name="T71" fmla="*/ 2147483647 h 376"/>
              <a:gd name="T72" fmla="*/ 2147483647 w 376"/>
              <a:gd name="T73" fmla="*/ 2147483647 h 376"/>
              <a:gd name="T74" fmla="*/ 2147483647 w 376"/>
              <a:gd name="T75" fmla="*/ 2147483647 h 376"/>
              <a:gd name="T76" fmla="*/ 2147483647 w 376"/>
              <a:gd name="T77" fmla="*/ 2147483647 h 376"/>
              <a:gd name="T78" fmla="*/ 2147483647 w 376"/>
              <a:gd name="T79" fmla="*/ 2147483647 h 376"/>
              <a:gd name="T80" fmla="*/ 2147483647 w 376"/>
              <a:gd name="T81" fmla="*/ 2147483647 h 376"/>
              <a:gd name="T82" fmla="*/ 2147483647 w 376"/>
              <a:gd name="T83" fmla="*/ 2147483647 h 376"/>
              <a:gd name="T84" fmla="*/ 2147483647 w 376"/>
              <a:gd name="T85" fmla="*/ 2147483647 h 376"/>
              <a:gd name="T86" fmla="*/ 2147483647 w 376"/>
              <a:gd name="T87" fmla="*/ 2147483647 h 376"/>
              <a:gd name="T88" fmla="*/ 2147483647 w 376"/>
              <a:gd name="T89" fmla="*/ 2147483647 h 376"/>
              <a:gd name="T90" fmla="*/ 2147483647 w 376"/>
              <a:gd name="T91" fmla="*/ 2147483647 h 376"/>
              <a:gd name="T92" fmla="*/ 2147483647 w 376"/>
              <a:gd name="T93" fmla="*/ 2147483647 h 376"/>
              <a:gd name="T94" fmla="*/ 2147483647 w 376"/>
              <a:gd name="T95" fmla="*/ 2147483647 h 376"/>
              <a:gd name="T96" fmla="*/ 2147483647 w 376"/>
              <a:gd name="T97" fmla="*/ 2147483647 h 376"/>
              <a:gd name="T98" fmla="*/ 2147483647 w 376"/>
              <a:gd name="T99" fmla="*/ 2147483647 h 376"/>
              <a:gd name="T100" fmla="*/ 2147483647 w 376"/>
              <a:gd name="T101" fmla="*/ 2147483647 h 376"/>
              <a:gd name="T102" fmla="*/ 2147483647 w 376"/>
              <a:gd name="T103" fmla="*/ 2147483647 h 376"/>
              <a:gd name="T104" fmla="*/ 2147483647 w 376"/>
              <a:gd name="T105" fmla="*/ 2147483647 h 376"/>
              <a:gd name="T106" fmla="*/ 2147483647 w 376"/>
              <a:gd name="T107" fmla="*/ 2147483647 h 376"/>
              <a:gd name="T108" fmla="*/ 2147483647 w 376"/>
              <a:gd name="T109" fmla="*/ 2147483647 h 376"/>
              <a:gd name="T110" fmla="*/ 2147483647 w 376"/>
              <a:gd name="T111" fmla="*/ 2147483647 h 376"/>
              <a:gd name="T112" fmla="*/ 2147483647 w 376"/>
              <a:gd name="T113" fmla="*/ 2147483647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a:extLst/>
        </p:spPr>
        <p:txBody>
          <a:bodyPr lIns="68580" tIns="34290" rIns="68580" bIns="34290"/>
          <a:lstStyle/>
          <a:p>
            <a:endParaRPr lang="zh-CN" altLang="en-US"/>
          </a:p>
        </p:txBody>
      </p:sp>
      <p:sp>
        <p:nvSpPr>
          <p:cNvPr id="28" name="Oval 43">
            <a:extLst>
              <a:ext uri="{FF2B5EF4-FFF2-40B4-BE49-F238E27FC236}">
                <a16:creationId xmlns:a16="http://schemas.microsoft.com/office/drawing/2014/main" id="{8531A597-584C-45A8-B7D1-9D70F1BEFE51}"/>
              </a:ext>
            </a:extLst>
          </p:cNvPr>
          <p:cNvSpPr>
            <a:spLocks noChangeArrowheads="1"/>
          </p:cNvSpPr>
          <p:nvPr/>
        </p:nvSpPr>
        <p:spPr bwMode="auto">
          <a:xfrm>
            <a:off x="5292560" y="2228052"/>
            <a:ext cx="1685866" cy="1685866"/>
          </a:xfrm>
          <a:prstGeom prst="ellipse">
            <a:avLst/>
          </a:prstGeom>
          <a:solidFill>
            <a:srgbClr val="E08498"/>
          </a:solidFill>
          <a:ln w="9525">
            <a:noFill/>
            <a:round/>
            <a:headEnd/>
            <a:tailEnd/>
          </a:ln>
        </p:spPr>
        <p:txBody>
          <a:bodyPr anchor="ctr"/>
          <a:lstStyle/>
          <a:p>
            <a:pPr algn="ctr" eaLnBrk="1" hangingPunct="1"/>
            <a:endParaRPr lang="en-US" altLang="zh-CN" sz="1300">
              <a:solidFill>
                <a:srgbClr val="FFFFFF"/>
              </a:solidFill>
              <a:latin typeface="Arial" charset="0"/>
              <a:ea typeface="微软雅黑" pitchFamily="34" charset="-122"/>
              <a:sym typeface="Arial" charset="0"/>
            </a:endParaRPr>
          </a:p>
        </p:txBody>
      </p:sp>
      <p:sp>
        <p:nvSpPr>
          <p:cNvPr id="29" name="Freeform 11">
            <a:extLst>
              <a:ext uri="{FF2B5EF4-FFF2-40B4-BE49-F238E27FC236}">
                <a16:creationId xmlns:a16="http://schemas.microsoft.com/office/drawing/2014/main" id="{2778D11A-A9F9-4F02-968E-08DE045B2107}"/>
              </a:ext>
            </a:extLst>
          </p:cNvPr>
          <p:cNvSpPr>
            <a:spLocks/>
          </p:cNvSpPr>
          <p:nvPr/>
        </p:nvSpPr>
        <p:spPr bwMode="auto">
          <a:xfrm>
            <a:off x="5788924" y="2837981"/>
            <a:ext cx="708002" cy="463532"/>
          </a:xfrm>
          <a:custGeom>
            <a:avLst/>
            <a:gdLst>
              <a:gd name="T0" fmla="*/ 2147483647 w 400"/>
              <a:gd name="T1" fmla="*/ 2147483647 h 260"/>
              <a:gd name="T2" fmla="*/ 2147483647 w 400"/>
              <a:gd name="T3" fmla="*/ 2147483647 h 260"/>
              <a:gd name="T4" fmla="*/ 2147483647 w 400"/>
              <a:gd name="T5" fmla="*/ 0 h 260"/>
              <a:gd name="T6" fmla="*/ 2147483647 w 400"/>
              <a:gd name="T7" fmla="*/ 2147483647 h 260"/>
              <a:gd name="T8" fmla="*/ 2147483647 w 400"/>
              <a:gd name="T9" fmla="*/ 2147483647 h 260"/>
              <a:gd name="T10" fmla="*/ 2147483647 w 400"/>
              <a:gd name="T11" fmla="*/ 2147483647 h 260"/>
              <a:gd name="T12" fmla="*/ 0 w 400"/>
              <a:gd name="T13" fmla="*/ 2147483647 h 260"/>
              <a:gd name="T14" fmla="*/ 2147483647 w 400"/>
              <a:gd name="T15" fmla="*/ 2147483647 h 260"/>
              <a:gd name="T16" fmla="*/ 2147483647 w 400"/>
              <a:gd name="T17" fmla="*/ 2147483647 h 260"/>
              <a:gd name="T18" fmla="*/ 2147483647 w 400"/>
              <a:gd name="T19" fmla="*/ 2147483647 h 260"/>
              <a:gd name="T20" fmla="*/ 2147483647 w 400"/>
              <a:gd name="T21" fmla="*/ 2147483647 h 260"/>
              <a:gd name="T22" fmla="*/ 2147483647 w 400"/>
              <a:gd name="T23" fmla="*/ 2147483647 h 260"/>
              <a:gd name="T24" fmla="*/ 2147483647 w 400"/>
              <a:gd name="T25" fmla="*/ 2147483647 h 260"/>
              <a:gd name="T26" fmla="*/ 2147483647 w 400"/>
              <a:gd name="T27" fmla="*/ 2147483647 h 260"/>
              <a:gd name="T28" fmla="*/ 2147483647 w 400"/>
              <a:gd name="T29" fmla="*/ 2147483647 h 260"/>
              <a:gd name="T30" fmla="*/ 2147483647 w 400"/>
              <a:gd name="T31" fmla="*/ 2147483647 h 260"/>
              <a:gd name="T32" fmla="*/ 2147483647 w 400"/>
              <a:gd name="T33" fmla="*/ 2147483647 h 260"/>
              <a:gd name="T34" fmla="*/ 2147483647 w 400"/>
              <a:gd name="T35" fmla="*/ 2147483647 h 2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a:extLst/>
        </p:spPr>
        <p:txBody>
          <a:bodyPr lIns="68580" tIns="34290" rIns="68580" bIns="34290"/>
          <a:lstStyle/>
          <a:p>
            <a:endParaRPr lang="zh-CN" altLang="en-US"/>
          </a:p>
        </p:txBody>
      </p:sp>
      <p:sp>
        <p:nvSpPr>
          <p:cNvPr id="30" name="Oval 50">
            <a:extLst>
              <a:ext uri="{FF2B5EF4-FFF2-40B4-BE49-F238E27FC236}">
                <a16:creationId xmlns:a16="http://schemas.microsoft.com/office/drawing/2014/main" id="{68DE7C49-6570-4C47-95B6-F679D5B89DDA}"/>
              </a:ext>
            </a:extLst>
          </p:cNvPr>
          <p:cNvSpPr>
            <a:spLocks noChangeArrowheads="1"/>
          </p:cNvSpPr>
          <p:nvPr/>
        </p:nvSpPr>
        <p:spPr bwMode="auto">
          <a:xfrm>
            <a:off x="8946635" y="2228052"/>
            <a:ext cx="1680482" cy="1685866"/>
          </a:xfrm>
          <a:prstGeom prst="ellipse">
            <a:avLst/>
          </a:prstGeom>
          <a:solidFill>
            <a:srgbClr val="E08498"/>
          </a:solidFill>
          <a:ln w="9525">
            <a:noFill/>
            <a:round/>
            <a:headEnd/>
            <a:tailEnd/>
          </a:ln>
        </p:spPr>
        <p:txBody>
          <a:bodyPr anchor="ctr"/>
          <a:lstStyle/>
          <a:p>
            <a:pPr algn="ctr" eaLnBrk="1" hangingPunct="1"/>
            <a:endParaRPr lang="en-US" altLang="zh-CN" sz="1300">
              <a:solidFill>
                <a:srgbClr val="FFFFFF"/>
              </a:solidFill>
              <a:latin typeface="Arial" charset="0"/>
              <a:ea typeface="微软雅黑" pitchFamily="34" charset="-122"/>
              <a:sym typeface="Arial" charset="0"/>
            </a:endParaRPr>
          </a:p>
        </p:txBody>
      </p:sp>
      <p:sp>
        <p:nvSpPr>
          <p:cNvPr id="31" name="Freeform 21">
            <a:extLst>
              <a:ext uri="{FF2B5EF4-FFF2-40B4-BE49-F238E27FC236}">
                <a16:creationId xmlns:a16="http://schemas.microsoft.com/office/drawing/2014/main" id="{F429450D-0C10-4369-9143-9B4967C96D76}"/>
              </a:ext>
            </a:extLst>
          </p:cNvPr>
          <p:cNvSpPr>
            <a:spLocks noEditPoints="1"/>
          </p:cNvSpPr>
          <p:nvPr/>
        </p:nvSpPr>
        <p:spPr bwMode="auto">
          <a:xfrm>
            <a:off x="9463362" y="2792868"/>
            <a:ext cx="654028" cy="581004"/>
          </a:xfrm>
          <a:custGeom>
            <a:avLst/>
            <a:gdLst>
              <a:gd name="T0" fmla="*/ 2147483647 w 401"/>
              <a:gd name="T1" fmla="*/ 2147483647 h 357"/>
              <a:gd name="T2" fmla="*/ 2147483647 w 401"/>
              <a:gd name="T3" fmla="*/ 2147483647 h 357"/>
              <a:gd name="T4" fmla="*/ 2147483647 w 401"/>
              <a:gd name="T5" fmla="*/ 2147483647 h 357"/>
              <a:gd name="T6" fmla="*/ 2147483647 w 401"/>
              <a:gd name="T7" fmla="*/ 2147483647 h 357"/>
              <a:gd name="T8" fmla="*/ 2147483647 w 401"/>
              <a:gd name="T9" fmla="*/ 2147483647 h 357"/>
              <a:gd name="T10" fmla="*/ 2147483647 w 401"/>
              <a:gd name="T11" fmla="*/ 2147483647 h 357"/>
              <a:gd name="T12" fmla="*/ 2147483647 w 401"/>
              <a:gd name="T13" fmla="*/ 2147483647 h 357"/>
              <a:gd name="T14" fmla="*/ 2147483647 w 401"/>
              <a:gd name="T15" fmla="*/ 2147483647 h 357"/>
              <a:gd name="T16" fmla="*/ 2147483647 w 401"/>
              <a:gd name="T17" fmla="*/ 2147483647 h 357"/>
              <a:gd name="T18" fmla="*/ 2147483647 w 401"/>
              <a:gd name="T19" fmla="*/ 2147483647 h 357"/>
              <a:gd name="T20" fmla="*/ 2147483647 w 401"/>
              <a:gd name="T21" fmla="*/ 2147483647 h 357"/>
              <a:gd name="T22" fmla="*/ 2147483647 w 401"/>
              <a:gd name="T23" fmla="*/ 2147483647 h 357"/>
              <a:gd name="T24" fmla="*/ 2147483647 w 401"/>
              <a:gd name="T25" fmla="*/ 2147483647 h 357"/>
              <a:gd name="T26" fmla="*/ 2147483647 w 401"/>
              <a:gd name="T27" fmla="*/ 2147483647 h 357"/>
              <a:gd name="T28" fmla="*/ 2147483647 w 401"/>
              <a:gd name="T29" fmla="*/ 2147483647 h 357"/>
              <a:gd name="T30" fmla="*/ 2147483647 w 401"/>
              <a:gd name="T31" fmla="*/ 2147483647 h 357"/>
              <a:gd name="T32" fmla="*/ 2147483647 w 401"/>
              <a:gd name="T33" fmla="*/ 2147483647 h 357"/>
              <a:gd name="T34" fmla="*/ 2147483647 w 401"/>
              <a:gd name="T35" fmla="*/ 2147483647 h 357"/>
              <a:gd name="T36" fmla="*/ 2147483647 w 401"/>
              <a:gd name="T37" fmla="*/ 2147483647 h 357"/>
              <a:gd name="T38" fmla="*/ 2147483647 w 401"/>
              <a:gd name="T39" fmla="*/ 2147483647 h 357"/>
              <a:gd name="T40" fmla="*/ 2147483647 w 401"/>
              <a:gd name="T41" fmla="*/ 2147483647 h 357"/>
              <a:gd name="T42" fmla="*/ 2147483647 w 401"/>
              <a:gd name="T43" fmla="*/ 2147483647 h 357"/>
              <a:gd name="T44" fmla="*/ 2147483647 w 401"/>
              <a:gd name="T45" fmla="*/ 2147483647 h 357"/>
              <a:gd name="T46" fmla="*/ 2147483647 w 401"/>
              <a:gd name="T47" fmla="*/ 2147483647 h 357"/>
              <a:gd name="T48" fmla="*/ 2147483647 w 401"/>
              <a:gd name="T49" fmla="*/ 2147483647 h 357"/>
              <a:gd name="T50" fmla="*/ 2147483647 w 401"/>
              <a:gd name="T51" fmla="*/ 2147483647 h 357"/>
              <a:gd name="T52" fmla="*/ 2147483647 w 401"/>
              <a:gd name="T53" fmla="*/ 2147483647 h 357"/>
              <a:gd name="T54" fmla="*/ 2147483647 w 401"/>
              <a:gd name="T55" fmla="*/ 2147483647 h 357"/>
              <a:gd name="T56" fmla="*/ 2147483647 w 401"/>
              <a:gd name="T57" fmla="*/ 2147483647 h 357"/>
              <a:gd name="T58" fmla="*/ 2147483647 w 401"/>
              <a:gd name="T59" fmla="*/ 2147483647 h 357"/>
              <a:gd name="T60" fmla="*/ 2147483647 w 401"/>
              <a:gd name="T61" fmla="*/ 2147483647 h 357"/>
              <a:gd name="T62" fmla="*/ 2147483647 w 401"/>
              <a:gd name="T63" fmla="*/ 2147483647 h 357"/>
              <a:gd name="T64" fmla="*/ 2147483647 w 401"/>
              <a:gd name="T65" fmla="*/ 2147483647 h 357"/>
              <a:gd name="T66" fmla="*/ 2147483647 w 401"/>
              <a:gd name="T67" fmla="*/ 2147483647 h 357"/>
              <a:gd name="T68" fmla="*/ 2147483647 w 401"/>
              <a:gd name="T69" fmla="*/ 2147483647 h 357"/>
              <a:gd name="T70" fmla="*/ 2147483647 w 401"/>
              <a:gd name="T71" fmla="*/ 2147483647 h 357"/>
              <a:gd name="T72" fmla="*/ 2147483647 w 401"/>
              <a:gd name="T73" fmla="*/ 2147483647 h 357"/>
              <a:gd name="T74" fmla="*/ 2147483647 w 401"/>
              <a:gd name="T75" fmla="*/ 2147483647 h 357"/>
              <a:gd name="T76" fmla="*/ 2147483647 w 401"/>
              <a:gd name="T77" fmla="*/ 2147483647 h 357"/>
              <a:gd name="T78" fmla="*/ 2147483647 w 401"/>
              <a:gd name="T79" fmla="*/ 2147483647 h 357"/>
              <a:gd name="T80" fmla="*/ 2147483647 w 401"/>
              <a:gd name="T81" fmla="*/ 2147483647 h 357"/>
              <a:gd name="T82" fmla="*/ 2147483647 w 401"/>
              <a:gd name="T83" fmla="*/ 2147483647 h 357"/>
              <a:gd name="T84" fmla="*/ 2147483647 w 401"/>
              <a:gd name="T85" fmla="*/ 2147483647 h 357"/>
              <a:gd name="T86" fmla="*/ 2147483647 w 401"/>
              <a:gd name="T87" fmla="*/ 2147483647 h 357"/>
              <a:gd name="T88" fmla="*/ 2147483647 w 401"/>
              <a:gd name="T89" fmla="*/ 2147483647 h 357"/>
              <a:gd name="T90" fmla="*/ 2147483647 w 401"/>
              <a:gd name="T91" fmla="*/ 2147483647 h 357"/>
              <a:gd name="T92" fmla="*/ 2147483647 w 401"/>
              <a:gd name="T93" fmla="*/ 2147483647 h 357"/>
              <a:gd name="T94" fmla="*/ 2147483647 w 401"/>
              <a:gd name="T95" fmla="*/ 2147483647 h 357"/>
              <a:gd name="T96" fmla="*/ 2147483647 w 401"/>
              <a:gd name="T97" fmla="*/ 2147483647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a:extLst/>
        </p:spPr>
        <p:txBody>
          <a:bodyPr lIns="68580" tIns="34290" rIns="68580" bIns="34290"/>
          <a:lstStyle/>
          <a:p>
            <a:endParaRPr lang="zh-CN" altLang="en-US"/>
          </a:p>
        </p:txBody>
      </p:sp>
    </p:spTree>
    <p:extLst>
      <p:ext uri="{BB962C8B-B14F-4D97-AF65-F5344CB8AC3E}">
        <p14:creationId xmlns:p14="http://schemas.microsoft.com/office/powerpoint/2010/main" val="298448534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ppt_x"/>
                                          </p:val>
                                        </p:tav>
                                        <p:tav tm="100000">
                                          <p:val>
                                            <p:strVal val="#ppt_x"/>
                                          </p:val>
                                        </p:tav>
                                      </p:tavLst>
                                    </p:anim>
                                    <p:anim calcmode="lin" valueType="num">
                                      <p:cBhvr additive="base">
                                        <p:cTn id="12" dur="25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250" fill="hold"/>
                                        <p:tgtEl>
                                          <p:spTgt spid="14"/>
                                        </p:tgtEl>
                                        <p:attrNameLst>
                                          <p:attrName>ppt_x</p:attrName>
                                        </p:attrNameLst>
                                      </p:cBhvr>
                                      <p:tavLst>
                                        <p:tav tm="0">
                                          <p:val>
                                            <p:strVal val="#ppt_x"/>
                                          </p:val>
                                        </p:tav>
                                        <p:tav tm="100000">
                                          <p:val>
                                            <p:strVal val="#ppt_x"/>
                                          </p:val>
                                        </p:tav>
                                      </p:tavLst>
                                    </p:anim>
                                    <p:anim calcmode="lin" valueType="num">
                                      <p:cBhvr additive="base">
                                        <p:cTn id="17" dur="25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250" fill="hold"/>
                                        <p:tgtEl>
                                          <p:spTgt spid="20"/>
                                        </p:tgtEl>
                                        <p:attrNameLst>
                                          <p:attrName>ppt_x</p:attrName>
                                        </p:attrNameLst>
                                      </p:cBhvr>
                                      <p:tavLst>
                                        <p:tav tm="0">
                                          <p:val>
                                            <p:strVal val="#ppt_x"/>
                                          </p:val>
                                        </p:tav>
                                        <p:tav tm="100000">
                                          <p:val>
                                            <p:strVal val="#ppt_x"/>
                                          </p:val>
                                        </p:tav>
                                      </p:tavLst>
                                    </p:anim>
                                    <p:anim calcmode="lin" valueType="num">
                                      <p:cBhvr additive="base">
                                        <p:cTn id="22" dur="250" fill="hold"/>
                                        <p:tgtEl>
                                          <p:spTgt spid="20"/>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1"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250" fill="hold"/>
                                        <p:tgtEl>
                                          <p:spTgt spid="26"/>
                                        </p:tgtEl>
                                        <p:attrNameLst>
                                          <p:attrName>ppt_x</p:attrName>
                                        </p:attrNameLst>
                                      </p:cBhvr>
                                      <p:tavLst>
                                        <p:tav tm="0">
                                          <p:val>
                                            <p:strVal val="#ppt_x"/>
                                          </p:val>
                                        </p:tav>
                                        <p:tav tm="100000">
                                          <p:val>
                                            <p:strVal val="#ppt_x"/>
                                          </p:val>
                                        </p:tav>
                                      </p:tavLst>
                                    </p:anim>
                                    <p:anim calcmode="lin" valueType="num">
                                      <p:cBhvr additive="base">
                                        <p:cTn id="27" dur="250" fill="hold"/>
                                        <p:tgtEl>
                                          <p:spTgt spid="26"/>
                                        </p:tgtEl>
                                        <p:attrNameLst>
                                          <p:attrName>ppt_y</p:attrName>
                                        </p:attrNameLst>
                                      </p:cBhvr>
                                      <p:tavLst>
                                        <p:tav tm="0">
                                          <p:val>
                                            <p:strVal val="0-#ppt_h/2"/>
                                          </p:val>
                                        </p:tav>
                                        <p:tav tm="100000">
                                          <p:val>
                                            <p:strVal val="#ppt_y"/>
                                          </p:val>
                                        </p:tav>
                                      </p:tavLst>
                                    </p:anim>
                                  </p:childTnLst>
                                </p:cTn>
                              </p:par>
                            </p:childTnLst>
                          </p:cTn>
                        </p:par>
                        <p:par>
                          <p:cTn id="28" fill="hold">
                            <p:stCondLst>
                              <p:cond delay="1500"/>
                            </p:stCondLst>
                            <p:childTnLst>
                              <p:par>
                                <p:cTn id="29" presetID="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250" fill="hold"/>
                                        <p:tgtEl>
                                          <p:spTgt spid="27"/>
                                        </p:tgtEl>
                                        <p:attrNameLst>
                                          <p:attrName>ppt_x</p:attrName>
                                        </p:attrNameLst>
                                      </p:cBhvr>
                                      <p:tavLst>
                                        <p:tav tm="0">
                                          <p:val>
                                            <p:strVal val="#ppt_x"/>
                                          </p:val>
                                        </p:tav>
                                        <p:tav tm="100000">
                                          <p:val>
                                            <p:strVal val="#ppt_x"/>
                                          </p:val>
                                        </p:tav>
                                      </p:tavLst>
                                    </p:anim>
                                    <p:anim calcmode="lin" valueType="num">
                                      <p:cBhvr additive="base">
                                        <p:cTn id="32" dur="250" fill="hold"/>
                                        <p:tgtEl>
                                          <p:spTgt spid="27"/>
                                        </p:tgtEl>
                                        <p:attrNameLst>
                                          <p:attrName>ppt_y</p:attrName>
                                        </p:attrNameLst>
                                      </p:cBhvr>
                                      <p:tavLst>
                                        <p:tav tm="0">
                                          <p:val>
                                            <p:strVal val="0-#ppt_h/2"/>
                                          </p:val>
                                        </p:tav>
                                        <p:tav tm="100000">
                                          <p:val>
                                            <p:strVal val="#ppt_y"/>
                                          </p:val>
                                        </p:tav>
                                      </p:tavLst>
                                    </p:anim>
                                  </p:childTnLst>
                                </p:cTn>
                              </p:par>
                            </p:childTnLst>
                          </p:cTn>
                        </p:par>
                        <p:par>
                          <p:cTn id="33" fill="hold">
                            <p:stCondLst>
                              <p:cond delay="1750"/>
                            </p:stCondLst>
                            <p:childTnLst>
                              <p:par>
                                <p:cTn id="34" presetID="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250" fill="hold"/>
                                        <p:tgtEl>
                                          <p:spTgt spid="28"/>
                                        </p:tgtEl>
                                        <p:attrNameLst>
                                          <p:attrName>ppt_x</p:attrName>
                                        </p:attrNameLst>
                                      </p:cBhvr>
                                      <p:tavLst>
                                        <p:tav tm="0">
                                          <p:val>
                                            <p:strVal val="#ppt_x"/>
                                          </p:val>
                                        </p:tav>
                                        <p:tav tm="100000">
                                          <p:val>
                                            <p:strVal val="#ppt_x"/>
                                          </p:val>
                                        </p:tav>
                                      </p:tavLst>
                                    </p:anim>
                                    <p:anim calcmode="lin" valueType="num">
                                      <p:cBhvr additive="base">
                                        <p:cTn id="37" dur="250" fill="hold"/>
                                        <p:tgtEl>
                                          <p:spTgt spid="28"/>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2" presetClass="entr" presetSubtype="1"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250" fill="hold"/>
                                        <p:tgtEl>
                                          <p:spTgt spid="29"/>
                                        </p:tgtEl>
                                        <p:attrNameLst>
                                          <p:attrName>ppt_x</p:attrName>
                                        </p:attrNameLst>
                                      </p:cBhvr>
                                      <p:tavLst>
                                        <p:tav tm="0">
                                          <p:val>
                                            <p:strVal val="#ppt_x"/>
                                          </p:val>
                                        </p:tav>
                                        <p:tav tm="100000">
                                          <p:val>
                                            <p:strVal val="#ppt_x"/>
                                          </p:val>
                                        </p:tav>
                                      </p:tavLst>
                                    </p:anim>
                                    <p:anim calcmode="lin" valueType="num">
                                      <p:cBhvr additive="base">
                                        <p:cTn id="42" dur="250" fill="hold"/>
                                        <p:tgtEl>
                                          <p:spTgt spid="29"/>
                                        </p:tgtEl>
                                        <p:attrNameLst>
                                          <p:attrName>ppt_y</p:attrName>
                                        </p:attrNameLst>
                                      </p:cBhvr>
                                      <p:tavLst>
                                        <p:tav tm="0">
                                          <p:val>
                                            <p:strVal val="0-#ppt_h/2"/>
                                          </p:val>
                                        </p:tav>
                                        <p:tav tm="100000">
                                          <p:val>
                                            <p:strVal val="#ppt_y"/>
                                          </p:val>
                                        </p:tav>
                                      </p:tavLst>
                                    </p:anim>
                                  </p:childTnLst>
                                </p:cTn>
                              </p:par>
                            </p:childTnLst>
                          </p:cTn>
                        </p:par>
                        <p:par>
                          <p:cTn id="43" fill="hold">
                            <p:stCondLst>
                              <p:cond delay="2250"/>
                            </p:stCondLst>
                            <p:childTnLst>
                              <p:par>
                                <p:cTn id="44" presetID="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250" fill="hold"/>
                                        <p:tgtEl>
                                          <p:spTgt spid="30"/>
                                        </p:tgtEl>
                                        <p:attrNameLst>
                                          <p:attrName>ppt_x</p:attrName>
                                        </p:attrNameLst>
                                      </p:cBhvr>
                                      <p:tavLst>
                                        <p:tav tm="0">
                                          <p:val>
                                            <p:strVal val="#ppt_x"/>
                                          </p:val>
                                        </p:tav>
                                        <p:tav tm="100000">
                                          <p:val>
                                            <p:strVal val="#ppt_x"/>
                                          </p:val>
                                        </p:tav>
                                      </p:tavLst>
                                    </p:anim>
                                    <p:anim calcmode="lin" valueType="num">
                                      <p:cBhvr additive="base">
                                        <p:cTn id="47" dur="250" fill="hold"/>
                                        <p:tgtEl>
                                          <p:spTgt spid="30"/>
                                        </p:tgtEl>
                                        <p:attrNameLst>
                                          <p:attrName>ppt_y</p:attrName>
                                        </p:attrNameLst>
                                      </p:cBhvr>
                                      <p:tavLst>
                                        <p:tav tm="0">
                                          <p:val>
                                            <p:strVal val="0-#ppt_h/2"/>
                                          </p:val>
                                        </p:tav>
                                        <p:tav tm="100000">
                                          <p:val>
                                            <p:strVal val="#ppt_y"/>
                                          </p:val>
                                        </p:tav>
                                      </p:tavLst>
                                    </p:anim>
                                  </p:childTnLst>
                                </p:cTn>
                              </p:par>
                            </p:childTnLst>
                          </p:cTn>
                        </p:par>
                        <p:par>
                          <p:cTn id="48" fill="hold">
                            <p:stCondLst>
                              <p:cond delay="2500"/>
                            </p:stCondLst>
                            <p:childTnLst>
                              <p:par>
                                <p:cTn id="49" presetID="2" presetClass="entr" presetSubtype="1"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250" fill="hold"/>
                                        <p:tgtEl>
                                          <p:spTgt spid="31"/>
                                        </p:tgtEl>
                                        <p:attrNameLst>
                                          <p:attrName>ppt_x</p:attrName>
                                        </p:attrNameLst>
                                      </p:cBhvr>
                                      <p:tavLst>
                                        <p:tav tm="0">
                                          <p:val>
                                            <p:strVal val="#ppt_x"/>
                                          </p:val>
                                        </p:tav>
                                        <p:tav tm="100000">
                                          <p:val>
                                            <p:strVal val="#ppt_x"/>
                                          </p:val>
                                        </p:tav>
                                      </p:tavLst>
                                    </p:anim>
                                    <p:anim calcmode="lin" valueType="num">
                                      <p:cBhvr additive="base">
                                        <p:cTn id="52" dur="25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0034A734-526E-4A77-93E7-64A63F55321A}"/>
              </a:ext>
            </a:extLst>
          </p:cNvPr>
          <p:cNvGrpSpPr/>
          <p:nvPr/>
        </p:nvGrpSpPr>
        <p:grpSpPr>
          <a:xfrm>
            <a:off x="1746288" y="2000495"/>
            <a:ext cx="9023312" cy="4284442"/>
            <a:chOff x="1338216" y="1978712"/>
            <a:chExt cx="9665286" cy="4589264"/>
          </a:xfrm>
        </p:grpSpPr>
        <p:sp>
          <p:nvSpPr>
            <p:cNvPr id="6" name="圆角矩形 44">
              <a:extLst>
                <a:ext uri="{FF2B5EF4-FFF2-40B4-BE49-F238E27FC236}">
                  <a16:creationId xmlns:a16="http://schemas.microsoft.com/office/drawing/2014/main" id="{4B4A76F8-15C2-44EE-95D6-F6A02B66FF01}"/>
                </a:ext>
              </a:extLst>
            </p:cNvPr>
            <p:cNvSpPr/>
            <p:nvPr/>
          </p:nvSpPr>
          <p:spPr bwMode="auto">
            <a:xfrm>
              <a:off x="5953114" y="4332045"/>
              <a:ext cx="5050388" cy="959035"/>
            </a:xfrm>
            <a:prstGeom prst="roundRect">
              <a:avLst>
                <a:gd name="adj" fmla="val 7848"/>
              </a:avLst>
            </a:prstGeom>
            <a:solidFill>
              <a:srgbClr val="E0849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7" name="矩形 87">
              <a:extLst>
                <a:ext uri="{FF2B5EF4-FFF2-40B4-BE49-F238E27FC236}">
                  <a16:creationId xmlns:a16="http://schemas.microsoft.com/office/drawing/2014/main" id="{E9CB59B5-ECE1-4F87-9431-388B986F7934}"/>
                </a:ext>
              </a:extLst>
            </p:cNvPr>
            <p:cNvSpPr>
              <a:spLocks noChangeArrowheads="1"/>
            </p:cNvSpPr>
            <p:nvPr/>
          </p:nvSpPr>
          <p:spPr bwMode="auto">
            <a:xfrm>
              <a:off x="6068621" y="4528813"/>
              <a:ext cx="4934880" cy="692315"/>
            </a:xfrm>
            <a:prstGeom prst="rect">
              <a:avLst/>
            </a:prstGeom>
            <a:noFill/>
            <a:ln w="9525">
              <a:noFill/>
              <a:miter lim="800000"/>
              <a:headEnd/>
              <a:tailEnd/>
            </a:ln>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9" name="圆角矩形 46">
              <a:extLst>
                <a:ext uri="{FF2B5EF4-FFF2-40B4-BE49-F238E27FC236}">
                  <a16:creationId xmlns:a16="http://schemas.microsoft.com/office/drawing/2014/main" id="{97F1064A-9E98-43F8-A22E-2D0E14E88304}"/>
                </a:ext>
              </a:extLst>
            </p:cNvPr>
            <p:cNvSpPr/>
            <p:nvPr/>
          </p:nvSpPr>
          <p:spPr bwMode="auto">
            <a:xfrm>
              <a:off x="5953114" y="5484173"/>
              <a:ext cx="5050388" cy="959035"/>
            </a:xfrm>
            <a:prstGeom prst="roundRect">
              <a:avLst>
                <a:gd name="adj" fmla="val 7848"/>
              </a:avLst>
            </a:prstGeom>
            <a:solidFill>
              <a:srgbClr val="E0849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10" name="矩形 87">
              <a:extLst>
                <a:ext uri="{FF2B5EF4-FFF2-40B4-BE49-F238E27FC236}">
                  <a16:creationId xmlns:a16="http://schemas.microsoft.com/office/drawing/2014/main" id="{B3A6387F-7C66-458D-98A7-90702C21B9A7}"/>
                </a:ext>
              </a:extLst>
            </p:cNvPr>
            <p:cNvSpPr>
              <a:spLocks noChangeArrowheads="1"/>
            </p:cNvSpPr>
            <p:nvPr/>
          </p:nvSpPr>
          <p:spPr bwMode="auto">
            <a:xfrm>
              <a:off x="6068621" y="5699410"/>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3" name="圆角矩形 48">
              <a:extLst>
                <a:ext uri="{FF2B5EF4-FFF2-40B4-BE49-F238E27FC236}">
                  <a16:creationId xmlns:a16="http://schemas.microsoft.com/office/drawing/2014/main" id="{B63AB79B-CED6-473C-91E2-CA5AB6FCE769}"/>
                </a:ext>
              </a:extLst>
            </p:cNvPr>
            <p:cNvSpPr/>
            <p:nvPr/>
          </p:nvSpPr>
          <p:spPr bwMode="auto">
            <a:xfrm>
              <a:off x="5953113" y="3130840"/>
              <a:ext cx="5050388" cy="959035"/>
            </a:xfrm>
            <a:prstGeom prst="roundRect">
              <a:avLst>
                <a:gd name="adj" fmla="val 7848"/>
              </a:avLst>
            </a:prstGeom>
            <a:solidFill>
              <a:srgbClr val="E0849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14" name="矩形 87">
              <a:extLst>
                <a:ext uri="{FF2B5EF4-FFF2-40B4-BE49-F238E27FC236}">
                  <a16:creationId xmlns:a16="http://schemas.microsoft.com/office/drawing/2014/main" id="{E5ACCBFF-1A27-466A-8CAF-6716BDE39DA6}"/>
                </a:ext>
              </a:extLst>
            </p:cNvPr>
            <p:cNvSpPr>
              <a:spLocks noChangeArrowheads="1"/>
            </p:cNvSpPr>
            <p:nvPr/>
          </p:nvSpPr>
          <p:spPr bwMode="auto">
            <a:xfrm>
              <a:off x="6068620" y="3378090"/>
              <a:ext cx="4756081" cy="692315"/>
            </a:xfrm>
            <a:prstGeom prst="rect">
              <a:avLst/>
            </a:prstGeom>
            <a:noFill/>
            <a:ln w="9525">
              <a:noFill/>
              <a:miter lim="800000"/>
              <a:headEnd/>
              <a:tailEnd/>
            </a:ln>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5" name="圆角矩形 50">
              <a:extLst>
                <a:ext uri="{FF2B5EF4-FFF2-40B4-BE49-F238E27FC236}">
                  <a16:creationId xmlns:a16="http://schemas.microsoft.com/office/drawing/2014/main" id="{D4068F50-F4A1-4211-90F6-1A4811D49485}"/>
                </a:ext>
              </a:extLst>
            </p:cNvPr>
            <p:cNvSpPr/>
            <p:nvPr/>
          </p:nvSpPr>
          <p:spPr bwMode="auto">
            <a:xfrm>
              <a:off x="5953114" y="1978712"/>
              <a:ext cx="5050388" cy="959035"/>
            </a:xfrm>
            <a:prstGeom prst="roundRect">
              <a:avLst>
                <a:gd name="adj" fmla="val 7848"/>
              </a:avLst>
            </a:prstGeom>
            <a:solidFill>
              <a:srgbClr val="E0849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16" name="矩形 87">
              <a:extLst>
                <a:ext uri="{FF2B5EF4-FFF2-40B4-BE49-F238E27FC236}">
                  <a16:creationId xmlns:a16="http://schemas.microsoft.com/office/drawing/2014/main" id="{F4845C1F-BF50-4A25-AB35-FD9B8D601BDE}"/>
                </a:ext>
              </a:extLst>
            </p:cNvPr>
            <p:cNvSpPr>
              <a:spLocks noChangeArrowheads="1"/>
            </p:cNvSpPr>
            <p:nvPr/>
          </p:nvSpPr>
          <p:spPr bwMode="auto">
            <a:xfrm>
              <a:off x="6144181" y="2174899"/>
              <a:ext cx="4680520" cy="692315"/>
            </a:xfrm>
            <a:prstGeom prst="rect">
              <a:avLst/>
            </a:prstGeom>
            <a:noFill/>
            <a:ln w="9525">
              <a:noFill/>
              <a:miter lim="800000"/>
              <a:headEnd/>
              <a:tailEnd/>
            </a:ln>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任意多边形 4">
              <a:extLst>
                <a:ext uri="{FF2B5EF4-FFF2-40B4-BE49-F238E27FC236}">
                  <a16:creationId xmlns:a16="http://schemas.microsoft.com/office/drawing/2014/main" id="{7A8FA7BD-60EF-4103-BF7F-BFD2644A9B22}"/>
                </a:ext>
              </a:extLst>
            </p:cNvPr>
            <p:cNvSpPr/>
            <p:nvPr/>
          </p:nvSpPr>
          <p:spPr>
            <a:xfrm>
              <a:off x="1338216" y="2004357"/>
              <a:ext cx="2571144" cy="4359655"/>
            </a:xfrm>
            <a:custGeom>
              <a:avLst/>
              <a:gdLst>
                <a:gd name="connsiteX0" fmla="*/ 2151529 w 2151529"/>
                <a:gd name="connsiteY0" fmla="*/ 0 h 4114800"/>
                <a:gd name="connsiteX1" fmla="*/ 2030505 w 2151529"/>
                <a:gd name="connsiteY1" fmla="*/ 228600 h 4114800"/>
                <a:gd name="connsiteX2" fmla="*/ 591670 w 2151529"/>
                <a:gd name="connsiteY2" fmla="*/ 2944905 h 4114800"/>
                <a:gd name="connsiteX3" fmla="*/ 0 w 2151529"/>
                <a:gd name="connsiteY3" fmla="*/ 4114800 h 4114800"/>
                <a:gd name="connsiteX0" fmla="*/ 2151529 w 2151529"/>
                <a:gd name="connsiteY0" fmla="*/ 0 h 4114800"/>
                <a:gd name="connsiteX1" fmla="*/ 2030505 w 2151529"/>
                <a:gd name="connsiteY1" fmla="*/ 228600 h 4114800"/>
                <a:gd name="connsiteX2" fmla="*/ 591670 w 2151529"/>
                <a:gd name="connsiteY2" fmla="*/ 2944905 h 4114800"/>
                <a:gd name="connsiteX3" fmla="*/ 0 w 2151529"/>
                <a:gd name="connsiteY3" fmla="*/ 4114800 h 4114800"/>
                <a:gd name="connsiteX0" fmla="*/ 2435130 w 2435130"/>
                <a:gd name="connsiteY0" fmla="*/ 0 h 4114800"/>
                <a:gd name="connsiteX1" fmla="*/ 2314106 w 2435130"/>
                <a:gd name="connsiteY1" fmla="*/ 228600 h 4114800"/>
                <a:gd name="connsiteX2" fmla="*/ 875271 w 2435130"/>
                <a:gd name="connsiteY2" fmla="*/ 2944905 h 4114800"/>
                <a:gd name="connsiteX3" fmla="*/ 283601 w 2435130"/>
                <a:gd name="connsiteY3" fmla="*/ 4114800 h 4114800"/>
                <a:gd name="connsiteX0" fmla="*/ 2426739 w 2426739"/>
                <a:gd name="connsiteY0" fmla="*/ 0 h 4114800"/>
                <a:gd name="connsiteX1" fmla="*/ 2305715 w 2426739"/>
                <a:gd name="connsiteY1" fmla="*/ 228600 h 4114800"/>
                <a:gd name="connsiteX2" fmla="*/ 866880 w 2426739"/>
                <a:gd name="connsiteY2" fmla="*/ 2944905 h 4114800"/>
                <a:gd name="connsiteX3" fmla="*/ 275210 w 2426739"/>
                <a:gd name="connsiteY3" fmla="*/ 4114800 h 4114800"/>
              </a:gdLst>
              <a:ahLst/>
              <a:cxnLst>
                <a:cxn ang="0">
                  <a:pos x="connsiteX0" y="connsiteY0"/>
                </a:cxn>
                <a:cxn ang="0">
                  <a:pos x="connsiteX1" y="connsiteY1"/>
                </a:cxn>
                <a:cxn ang="0">
                  <a:pos x="connsiteX2" y="connsiteY2"/>
                </a:cxn>
                <a:cxn ang="0">
                  <a:pos x="connsiteX3" y="connsiteY3"/>
                </a:cxn>
              </a:cxnLst>
              <a:rect l="l" t="t" r="r" b="b"/>
              <a:pathLst>
                <a:path w="2426739" h="4114800">
                  <a:moveTo>
                    <a:pt x="2426739" y="0"/>
                  </a:moveTo>
                  <a:cubicBezTo>
                    <a:pt x="2386398" y="76200"/>
                    <a:pt x="2381122" y="270404"/>
                    <a:pt x="2305715" y="228600"/>
                  </a:cubicBezTo>
                  <a:cubicBezTo>
                    <a:pt x="615868" y="-708213"/>
                    <a:pt x="-1073978" y="1676399"/>
                    <a:pt x="866880" y="2944905"/>
                  </a:cubicBezTo>
                  <a:lnTo>
                    <a:pt x="275210" y="4114800"/>
                  </a:lnTo>
                </a:path>
              </a:pathLst>
            </a:cu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8" name="任意多边形 6">
              <a:extLst>
                <a:ext uri="{FF2B5EF4-FFF2-40B4-BE49-F238E27FC236}">
                  <a16:creationId xmlns:a16="http://schemas.microsoft.com/office/drawing/2014/main" id="{73B65F38-707F-4D46-8F33-705FF5823F12}"/>
                </a:ext>
              </a:extLst>
            </p:cNvPr>
            <p:cNvSpPr/>
            <p:nvPr/>
          </p:nvSpPr>
          <p:spPr>
            <a:xfrm>
              <a:off x="1607202" y="4274287"/>
              <a:ext cx="2695373" cy="850029"/>
            </a:xfrm>
            <a:custGeom>
              <a:avLst/>
              <a:gdLst>
                <a:gd name="connsiteX0" fmla="*/ 0 w 2543991"/>
                <a:gd name="connsiteY0" fmla="*/ 0 h 802288"/>
                <a:gd name="connsiteX1" fmla="*/ 2543991 w 2543991"/>
                <a:gd name="connsiteY1" fmla="*/ 0 h 802288"/>
                <a:gd name="connsiteX2" fmla="*/ 2513446 w 2543991"/>
                <a:gd name="connsiteY2" fmla="*/ 63407 h 802288"/>
                <a:gd name="connsiteX3" fmla="*/ 1271995 w 2543991"/>
                <a:gd name="connsiteY3" fmla="*/ 802288 h 802288"/>
                <a:gd name="connsiteX4" fmla="*/ 30544 w 2543991"/>
                <a:gd name="connsiteY4" fmla="*/ 63407 h 802288"/>
                <a:gd name="connsiteX5" fmla="*/ 0 w 2543991"/>
                <a:gd name="connsiteY5" fmla="*/ 0 h 80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3991" h="802288">
                  <a:moveTo>
                    <a:pt x="0" y="0"/>
                  </a:moveTo>
                  <a:lnTo>
                    <a:pt x="2543991" y="0"/>
                  </a:lnTo>
                  <a:lnTo>
                    <a:pt x="2513446" y="63407"/>
                  </a:lnTo>
                  <a:cubicBezTo>
                    <a:pt x="2274364" y="503518"/>
                    <a:pt x="1808070" y="802288"/>
                    <a:pt x="1271995" y="802288"/>
                  </a:cubicBezTo>
                  <a:cubicBezTo>
                    <a:pt x="735920" y="802288"/>
                    <a:pt x="269627" y="503518"/>
                    <a:pt x="30544" y="63407"/>
                  </a:cubicBezTo>
                  <a:lnTo>
                    <a:pt x="0" y="0"/>
                  </a:lnTo>
                  <a:close/>
                </a:path>
              </a:pathLst>
            </a:custGeom>
            <a:solidFill>
              <a:srgbClr val="E08498">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9" name="任意多边形 7">
              <a:extLst>
                <a:ext uri="{FF2B5EF4-FFF2-40B4-BE49-F238E27FC236}">
                  <a16:creationId xmlns:a16="http://schemas.microsoft.com/office/drawing/2014/main" id="{32632CE7-1C2B-430B-B859-16B36FADDA9E}"/>
                </a:ext>
              </a:extLst>
            </p:cNvPr>
            <p:cNvSpPr/>
            <p:nvPr/>
          </p:nvSpPr>
          <p:spPr>
            <a:xfrm>
              <a:off x="1459020" y="3628448"/>
              <a:ext cx="2991735" cy="645839"/>
            </a:xfrm>
            <a:custGeom>
              <a:avLst/>
              <a:gdLst>
                <a:gd name="connsiteX0" fmla="*/ 0 w 2823708"/>
                <a:gd name="connsiteY0" fmla="*/ 0 h 609566"/>
                <a:gd name="connsiteX1" fmla="*/ 2823708 w 2823708"/>
                <a:gd name="connsiteY1" fmla="*/ 0 h 609566"/>
                <a:gd name="connsiteX2" fmla="*/ 2712757 w 2823708"/>
                <a:gd name="connsiteY2" fmla="*/ 549557 h 609566"/>
                <a:gd name="connsiteX3" fmla="*/ 2683850 w 2823708"/>
                <a:gd name="connsiteY3" fmla="*/ 609566 h 609566"/>
                <a:gd name="connsiteX4" fmla="*/ 139859 w 2823708"/>
                <a:gd name="connsiteY4" fmla="*/ 609566 h 609566"/>
                <a:gd name="connsiteX5" fmla="*/ 110951 w 2823708"/>
                <a:gd name="connsiteY5" fmla="*/ 549557 h 609566"/>
                <a:gd name="connsiteX6" fmla="*/ 0 w 2823708"/>
                <a:gd name="connsiteY6" fmla="*/ 0 h 609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3708" h="609566">
                  <a:moveTo>
                    <a:pt x="0" y="0"/>
                  </a:moveTo>
                  <a:lnTo>
                    <a:pt x="2823708" y="0"/>
                  </a:lnTo>
                  <a:cubicBezTo>
                    <a:pt x="2823708" y="194936"/>
                    <a:pt x="2784201" y="380645"/>
                    <a:pt x="2712757" y="549557"/>
                  </a:cubicBezTo>
                  <a:lnTo>
                    <a:pt x="2683850" y="609566"/>
                  </a:lnTo>
                  <a:lnTo>
                    <a:pt x="139859" y="609566"/>
                  </a:lnTo>
                  <a:lnTo>
                    <a:pt x="110951" y="549557"/>
                  </a:lnTo>
                  <a:cubicBezTo>
                    <a:pt x="39507" y="380645"/>
                    <a:pt x="0" y="194936"/>
                    <a:pt x="0" y="0"/>
                  </a:cubicBezTo>
                  <a:close/>
                </a:path>
              </a:pathLst>
            </a:cu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endParaRPr>
            </a:p>
          </p:txBody>
        </p:sp>
        <p:sp>
          <p:nvSpPr>
            <p:cNvPr id="20" name="椭圆 19">
              <a:extLst>
                <a:ext uri="{FF2B5EF4-FFF2-40B4-BE49-F238E27FC236}">
                  <a16:creationId xmlns:a16="http://schemas.microsoft.com/office/drawing/2014/main" id="{53E46E75-8EEC-4A9B-9A7D-C6DC439F3B33}"/>
                </a:ext>
              </a:extLst>
            </p:cNvPr>
            <p:cNvSpPr/>
            <p:nvPr/>
          </p:nvSpPr>
          <p:spPr>
            <a:xfrm>
              <a:off x="1459020" y="6018392"/>
              <a:ext cx="2450340" cy="54958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1" name="任意多边形 9">
              <a:extLst>
                <a:ext uri="{FF2B5EF4-FFF2-40B4-BE49-F238E27FC236}">
                  <a16:creationId xmlns:a16="http://schemas.microsoft.com/office/drawing/2014/main" id="{47A5FA4A-099F-489B-87A3-D811A3942AD8}"/>
                </a:ext>
              </a:extLst>
            </p:cNvPr>
            <p:cNvSpPr/>
            <p:nvPr/>
          </p:nvSpPr>
          <p:spPr>
            <a:xfrm>
              <a:off x="1625476" y="2132581"/>
              <a:ext cx="2658825" cy="812093"/>
            </a:xfrm>
            <a:custGeom>
              <a:avLst/>
              <a:gdLst>
                <a:gd name="connsiteX0" fmla="*/ 1254747 w 2509495"/>
                <a:gd name="connsiteY0" fmla="*/ 0 h 766483"/>
                <a:gd name="connsiteX1" fmla="*/ 2496198 w 2509495"/>
                <a:gd name="connsiteY1" fmla="*/ 738881 h 766483"/>
                <a:gd name="connsiteX2" fmla="*/ 2509495 w 2509495"/>
                <a:gd name="connsiteY2" fmla="*/ 766483 h 766483"/>
                <a:gd name="connsiteX3" fmla="*/ 0 w 2509495"/>
                <a:gd name="connsiteY3" fmla="*/ 766483 h 766483"/>
                <a:gd name="connsiteX4" fmla="*/ 13296 w 2509495"/>
                <a:gd name="connsiteY4" fmla="*/ 738881 h 766483"/>
                <a:gd name="connsiteX5" fmla="*/ 1254747 w 2509495"/>
                <a:gd name="connsiteY5" fmla="*/ 0 h 76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9495" h="766483">
                  <a:moveTo>
                    <a:pt x="1254747" y="0"/>
                  </a:moveTo>
                  <a:cubicBezTo>
                    <a:pt x="1790822" y="0"/>
                    <a:pt x="2257116" y="298770"/>
                    <a:pt x="2496198" y="738881"/>
                  </a:cubicBezTo>
                  <a:lnTo>
                    <a:pt x="2509495" y="766483"/>
                  </a:lnTo>
                  <a:lnTo>
                    <a:pt x="0" y="766483"/>
                  </a:lnTo>
                  <a:lnTo>
                    <a:pt x="13296" y="738881"/>
                  </a:lnTo>
                  <a:cubicBezTo>
                    <a:pt x="252379" y="298770"/>
                    <a:pt x="718672" y="0"/>
                    <a:pt x="1254747" y="0"/>
                  </a:cubicBezTo>
                  <a:close/>
                </a:path>
              </a:pathLst>
            </a:cu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2" name="任意多边形 10">
              <a:extLst>
                <a:ext uri="{FF2B5EF4-FFF2-40B4-BE49-F238E27FC236}">
                  <a16:creationId xmlns:a16="http://schemas.microsoft.com/office/drawing/2014/main" id="{B9DBA0B5-506E-41FB-AC98-BE1E93898564}"/>
                </a:ext>
              </a:extLst>
            </p:cNvPr>
            <p:cNvSpPr/>
            <p:nvPr/>
          </p:nvSpPr>
          <p:spPr>
            <a:xfrm>
              <a:off x="1459020" y="2944674"/>
              <a:ext cx="2991735" cy="683774"/>
            </a:xfrm>
            <a:custGeom>
              <a:avLst/>
              <a:gdLst>
                <a:gd name="connsiteX0" fmla="*/ 157107 w 2823708"/>
                <a:gd name="connsiteY0" fmla="*/ 0 h 645371"/>
                <a:gd name="connsiteX1" fmla="*/ 2666602 w 2823708"/>
                <a:gd name="connsiteY1" fmla="*/ 0 h 645371"/>
                <a:gd name="connsiteX2" fmla="*/ 2712757 w 2823708"/>
                <a:gd name="connsiteY2" fmla="*/ 95814 h 645371"/>
                <a:gd name="connsiteX3" fmla="*/ 2823708 w 2823708"/>
                <a:gd name="connsiteY3" fmla="*/ 645371 h 645371"/>
                <a:gd name="connsiteX4" fmla="*/ 0 w 2823708"/>
                <a:gd name="connsiteY4" fmla="*/ 645371 h 645371"/>
                <a:gd name="connsiteX5" fmla="*/ 110951 w 2823708"/>
                <a:gd name="connsiteY5" fmla="*/ 95814 h 645371"/>
                <a:gd name="connsiteX6" fmla="*/ 157107 w 2823708"/>
                <a:gd name="connsiteY6" fmla="*/ 0 h 64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3708" h="645371">
                  <a:moveTo>
                    <a:pt x="157107" y="0"/>
                  </a:moveTo>
                  <a:lnTo>
                    <a:pt x="2666602" y="0"/>
                  </a:lnTo>
                  <a:lnTo>
                    <a:pt x="2712757" y="95814"/>
                  </a:lnTo>
                  <a:cubicBezTo>
                    <a:pt x="2784201" y="264726"/>
                    <a:pt x="2823708" y="450435"/>
                    <a:pt x="2823708" y="645371"/>
                  </a:cubicBezTo>
                  <a:lnTo>
                    <a:pt x="0" y="645371"/>
                  </a:lnTo>
                  <a:cubicBezTo>
                    <a:pt x="0" y="450435"/>
                    <a:pt x="39507" y="264726"/>
                    <a:pt x="110951" y="95814"/>
                  </a:cubicBezTo>
                  <a:lnTo>
                    <a:pt x="157107" y="0"/>
                  </a:lnTo>
                  <a:close/>
                </a:path>
              </a:pathLst>
            </a:custGeom>
            <a:solidFill>
              <a:srgbClr val="E08498">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23" name="矩形 22">
              <a:extLst>
                <a:ext uri="{FF2B5EF4-FFF2-40B4-BE49-F238E27FC236}">
                  <a16:creationId xmlns:a16="http://schemas.microsoft.com/office/drawing/2014/main" id="{8C6EA5EB-C23D-4457-A999-7BE1CD00095B}"/>
                </a:ext>
              </a:extLst>
            </p:cNvPr>
            <p:cNvSpPr/>
            <p:nvPr/>
          </p:nvSpPr>
          <p:spPr>
            <a:xfrm>
              <a:off x="2509629" y="2268690"/>
              <a:ext cx="890516" cy="523220"/>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01</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24" name="矩形 23">
              <a:extLst>
                <a:ext uri="{FF2B5EF4-FFF2-40B4-BE49-F238E27FC236}">
                  <a16:creationId xmlns:a16="http://schemas.microsoft.com/office/drawing/2014/main" id="{96A38E8E-2A15-41D6-ADB2-FC3CD52B58D0}"/>
                </a:ext>
              </a:extLst>
            </p:cNvPr>
            <p:cNvSpPr/>
            <p:nvPr/>
          </p:nvSpPr>
          <p:spPr>
            <a:xfrm>
              <a:off x="2509629" y="3003912"/>
              <a:ext cx="890516" cy="523220"/>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02</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25" name="矩形 24">
              <a:extLst>
                <a:ext uri="{FF2B5EF4-FFF2-40B4-BE49-F238E27FC236}">
                  <a16:creationId xmlns:a16="http://schemas.microsoft.com/office/drawing/2014/main" id="{EA3BA696-3012-4D83-897D-A3FD12CF300C}"/>
                </a:ext>
              </a:extLst>
            </p:cNvPr>
            <p:cNvSpPr/>
            <p:nvPr/>
          </p:nvSpPr>
          <p:spPr>
            <a:xfrm>
              <a:off x="2509629" y="3676073"/>
              <a:ext cx="890516" cy="523220"/>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03</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26" name="矩形 25">
              <a:extLst>
                <a:ext uri="{FF2B5EF4-FFF2-40B4-BE49-F238E27FC236}">
                  <a16:creationId xmlns:a16="http://schemas.microsoft.com/office/drawing/2014/main" id="{2EE11103-C064-4DDE-9F03-BE2F6A7D8544}"/>
                </a:ext>
              </a:extLst>
            </p:cNvPr>
            <p:cNvSpPr/>
            <p:nvPr/>
          </p:nvSpPr>
          <p:spPr>
            <a:xfrm>
              <a:off x="2623788" y="4393327"/>
              <a:ext cx="680546" cy="523220"/>
            </a:xfrm>
            <a:prstGeom prst="rect">
              <a:avLst/>
            </a:prstGeom>
          </p:spPr>
          <p:txBody>
            <a:bodyPr wrap="square">
              <a:spAutoFit/>
            </a:bodyPr>
            <a:lstStyle/>
            <a:p>
              <a:pPr algn="ctr"/>
              <a:r>
                <a:rPr lang="en-US" altLang="zh-CN" sz="2400" dirty="0">
                  <a:solidFill>
                    <a:prstClr val="white"/>
                  </a:solidFill>
                  <a:latin typeface="Haettenschweiler" panose="020B0706040902060204" pitchFamily="34" charset="0"/>
                  <a:ea typeface="微软雅黑" panose="020B0503020204020204" pitchFamily="34" charset="-122"/>
                </a:rPr>
                <a:t>04</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grpSp>
    </p:spTree>
    <p:extLst>
      <p:ext uri="{BB962C8B-B14F-4D97-AF65-F5344CB8AC3E}">
        <p14:creationId xmlns:p14="http://schemas.microsoft.com/office/powerpoint/2010/main" val="87551921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0-#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4D4923BA-8D81-4C2A-8B51-B20CA3AAB66D}"/>
              </a:ext>
            </a:extLst>
          </p:cNvPr>
          <p:cNvGrpSpPr/>
          <p:nvPr/>
        </p:nvGrpSpPr>
        <p:grpSpPr>
          <a:xfrm>
            <a:off x="4314855" y="2307108"/>
            <a:ext cx="3769602" cy="3543350"/>
            <a:chOff x="3575845" y="1792523"/>
            <a:chExt cx="1985962" cy="1986576"/>
          </a:xfrm>
        </p:grpSpPr>
        <p:sp>
          <p:nvSpPr>
            <p:cNvPr id="6" name="Freeform 21">
              <a:extLst>
                <a:ext uri="{FF2B5EF4-FFF2-40B4-BE49-F238E27FC236}">
                  <a16:creationId xmlns:a16="http://schemas.microsoft.com/office/drawing/2014/main" id="{94FDD967-F3E1-4ACE-9FA3-5BB59E27A6B5}"/>
                </a:ext>
              </a:extLst>
            </p:cNvPr>
            <p:cNvSpPr/>
            <p:nvPr/>
          </p:nvSpPr>
          <p:spPr bwMode="auto">
            <a:xfrm>
              <a:off x="3575845" y="1792523"/>
              <a:ext cx="974725" cy="9734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rgbClr val="E08498"/>
            </a:solidFill>
            <a:ln>
              <a:noFill/>
            </a:ln>
          </p:spPr>
          <p:txBody>
            <a:bodyPr/>
            <a:lstStyle/>
            <a:p>
              <a:endParaRPr lang="zh-CN" altLang="en-US" sz="4000"/>
            </a:p>
          </p:txBody>
        </p:sp>
        <p:sp>
          <p:nvSpPr>
            <p:cNvPr id="7" name="Freeform 22">
              <a:extLst>
                <a:ext uri="{FF2B5EF4-FFF2-40B4-BE49-F238E27FC236}">
                  <a16:creationId xmlns:a16="http://schemas.microsoft.com/office/drawing/2014/main" id="{D0A20F3B-7097-4A93-AAA0-6E2EA6577705}"/>
                </a:ext>
              </a:extLst>
            </p:cNvPr>
            <p:cNvSpPr/>
            <p:nvPr/>
          </p:nvSpPr>
          <p:spPr bwMode="auto">
            <a:xfrm>
              <a:off x="4588670" y="1792523"/>
              <a:ext cx="973137" cy="9734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rgbClr val="E08498"/>
            </a:solidFill>
            <a:ln>
              <a:noFill/>
            </a:ln>
          </p:spPr>
          <p:txBody>
            <a:bodyPr/>
            <a:lstStyle/>
            <a:p>
              <a:endParaRPr lang="zh-CN" altLang="en-US" sz="4000"/>
            </a:p>
          </p:txBody>
        </p:sp>
        <p:sp>
          <p:nvSpPr>
            <p:cNvPr id="9" name="Freeform 23">
              <a:extLst>
                <a:ext uri="{FF2B5EF4-FFF2-40B4-BE49-F238E27FC236}">
                  <a16:creationId xmlns:a16="http://schemas.microsoft.com/office/drawing/2014/main" id="{2E98CF87-F100-4475-8B97-743116D8136A}"/>
                </a:ext>
              </a:extLst>
            </p:cNvPr>
            <p:cNvSpPr/>
            <p:nvPr/>
          </p:nvSpPr>
          <p:spPr bwMode="auto">
            <a:xfrm>
              <a:off x="3575845" y="2805661"/>
              <a:ext cx="974725" cy="973438"/>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rgbClr val="E08498"/>
            </a:solidFill>
            <a:ln>
              <a:noFill/>
            </a:ln>
          </p:spPr>
          <p:txBody>
            <a:bodyPr/>
            <a:lstStyle/>
            <a:p>
              <a:endParaRPr lang="zh-CN" altLang="en-US" sz="4000"/>
            </a:p>
          </p:txBody>
        </p:sp>
        <p:sp>
          <p:nvSpPr>
            <p:cNvPr id="10" name="Freeform 24">
              <a:extLst>
                <a:ext uri="{FF2B5EF4-FFF2-40B4-BE49-F238E27FC236}">
                  <a16:creationId xmlns:a16="http://schemas.microsoft.com/office/drawing/2014/main" id="{1BECC2AA-5237-4B30-90D3-63812F538A6C}"/>
                </a:ext>
              </a:extLst>
            </p:cNvPr>
            <p:cNvSpPr/>
            <p:nvPr/>
          </p:nvSpPr>
          <p:spPr bwMode="auto">
            <a:xfrm>
              <a:off x="4588670" y="2805661"/>
              <a:ext cx="973137" cy="9734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rgbClr val="E08498"/>
            </a:solidFill>
            <a:ln>
              <a:noFill/>
            </a:ln>
          </p:spPr>
          <p:txBody>
            <a:bodyPr/>
            <a:lstStyle/>
            <a:p>
              <a:endParaRPr lang="zh-CN" altLang="en-US" sz="4000"/>
            </a:p>
          </p:txBody>
        </p:sp>
        <p:sp>
          <p:nvSpPr>
            <p:cNvPr id="13" name="Rectangle 25">
              <a:extLst>
                <a:ext uri="{FF2B5EF4-FFF2-40B4-BE49-F238E27FC236}">
                  <a16:creationId xmlns:a16="http://schemas.microsoft.com/office/drawing/2014/main" id="{C9B72168-13CE-4A82-8C39-D9BAA4237E41}"/>
                </a:ext>
              </a:extLst>
            </p:cNvPr>
            <p:cNvSpPr>
              <a:spLocks noChangeArrowheads="1"/>
            </p:cNvSpPr>
            <p:nvPr/>
          </p:nvSpPr>
          <p:spPr bwMode="auto">
            <a:xfrm>
              <a:off x="3952857" y="1960851"/>
              <a:ext cx="238161" cy="6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7200" dirty="0">
                  <a:solidFill>
                    <a:srgbClr val="FFFFFF"/>
                  </a:solidFill>
                  <a:latin typeface="+mj-lt"/>
                </a:rPr>
                <a:t>S</a:t>
              </a:r>
              <a:endParaRPr lang="zh-CN" altLang="zh-CN" sz="7200" dirty="0">
                <a:latin typeface="+mj-lt"/>
              </a:endParaRPr>
            </a:p>
          </p:txBody>
        </p:sp>
        <p:sp>
          <p:nvSpPr>
            <p:cNvPr id="14" name="Rectangle 26">
              <a:extLst>
                <a:ext uri="{FF2B5EF4-FFF2-40B4-BE49-F238E27FC236}">
                  <a16:creationId xmlns:a16="http://schemas.microsoft.com/office/drawing/2014/main" id="{C3B4E28B-CB7A-4DA4-BAFE-B8D5713DA72A}"/>
                </a:ext>
              </a:extLst>
            </p:cNvPr>
            <p:cNvSpPr>
              <a:spLocks noChangeArrowheads="1"/>
            </p:cNvSpPr>
            <p:nvPr/>
          </p:nvSpPr>
          <p:spPr bwMode="auto">
            <a:xfrm>
              <a:off x="4804684" y="1960851"/>
              <a:ext cx="460147" cy="6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7200" dirty="0">
                  <a:solidFill>
                    <a:srgbClr val="FFFFFF"/>
                  </a:solidFill>
                  <a:latin typeface="+mj-lt"/>
                </a:rPr>
                <a:t>W</a:t>
              </a:r>
              <a:endParaRPr lang="zh-CN" altLang="zh-CN" sz="7200" dirty="0">
                <a:latin typeface="+mj-lt"/>
              </a:endParaRPr>
            </a:p>
          </p:txBody>
        </p:sp>
        <p:sp>
          <p:nvSpPr>
            <p:cNvPr id="15" name="Rectangle 27">
              <a:extLst>
                <a:ext uri="{FF2B5EF4-FFF2-40B4-BE49-F238E27FC236}">
                  <a16:creationId xmlns:a16="http://schemas.microsoft.com/office/drawing/2014/main" id="{6693F8DE-172E-4058-A0AF-3AB64E238A28}"/>
                </a:ext>
              </a:extLst>
            </p:cNvPr>
            <p:cNvSpPr>
              <a:spLocks noChangeArrowheads="1"/>
            </p:cNvSpPr>
            <p:nvPr/>
          </p:nvSpPr>
          <p:spPr bwMode="auto">
            <a:xfrm>
              <a:off x="3926133" y="2913644"/>
              <a:ext cx="342414" cy="6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7200">
                  <a:solidFill>
                    <a:srgbClr val="FFFFFF"/>
                  </a:solidFill>
                  <a:latin typeface="+mj-lt"/>
                </a:rPr>
                <a:t>O</a:t>
              </a:r>
              <a:endParaRPr lang="zh-CN" altLang="zh-CN" sz="7200">
                <a:latin typeface="+mj-lt"/>
              </a:endParaRPr>
            </a:p>
          </p:txBody>
        </p:sp>
        <p:sp>
          <p:nvSpPr>
            <p:cNvPr id="16" name="Rectangle 28">
              <a:extLst>
                <a:ext uri="{FF2B5EF4-FFF2-40B4-BE49-F238E27FC236}">
                  <a16:creationId xmlns:a16="http://schemas.microsoft.com/office/drawing/2014/main" id="{9F98528D-26BC-4BB1-89BD-6371CEAE3695}"/>
                </a:ext>
              </a:extLst>
            </p:cNvPr>
            <p:cNvSpPr>
              <a:spLocks noChangeArrowheads="1"/>
            </p:cNvSpPr>
            <p:nvPr/>
          </p:nvSpPr>
          <p:spPr bwMode="auto">
            <a:xfrm>
              <a:off x="4928332" y="2913644"/>
              <a:ext cx="252541" cy="6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7200" dirty="0">
                  <a:solidFill>
                    <a:srgbClr val="FFFFFF"/>
                  </a:solidFill>
                  <a:latin typeface="+mj-lt"/>
                </a:rPr>
                <a:t>T</a:t>
              </a:r>
              <a:endParaRPr lang="zh-CN" altLang="zh-CN" sz="7200" dirty="0">
                <a:latin typeface="+mj-lt"/>
              </a:endParaRPr>
            </a:p>
          </p:txBody>
        </p:sp>
        <p:sp>
          <p:nvSpPr>
            <p:cNvPr id="17" name="椭圆 16">
              <a:extLst>
                <a:ext uri="{FF2B5EF4-FFF2-40B4-BE49-F238E27FC236}">
                  <a16:creationId xmlns:a16="http://schemas.microsoft.com/office/drawing/2014/main" id="{9FDDDE05-32F5-42B4-ADF7-75493CF1005E}"/>
                </a:ext>
              </a:extLst>
            </p:cNvPr>
            <p:cNvSpPr/>
            <p:nvPr/>
          </p:nvSpPr>
          <p:spPr>
            <a:xfrm>
              <a:off x="4320209" y="2536523"/>
              <a:ext cx="503582" cy="503737"/>
            </a:xfrm>
            <a:prstGeom prst="ellipse">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18" name="Freeform 6">
              <a:extLst>
                <a:ext uri="{FF2B5EF4-FFF2-40B4-BE49-F238E27FC236}">
                  <a16:creationId xmlns:a16="http://schemas.microsoft.com/office/drawing/2014/main" id="{74B9FC8A-1BFB-4B47-A632-A3B6B3FBC3BC}"/>
                </a:ext>
              </a:extLst>
            </p:cNvPr>
            <p:cNvSpPr>
              <a:spLocks noEditPoints="1"/>
            </p:cNvSpPr>
            <p:nvPr/>
          </p:nvSpPr>
          <p:spPr bwMode="auto">
            <a:xfrm>
              <a:off x="4440358" y="2687553"/>
              <a:ext cx="263284" cy="201676"/>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91440" tIns="45720" rIns="91440" bIns="45720" numCol="1" anchor="t" anchorCtr="0" compatLnSpc="1"/>
            <a:lstStyle/>
            <a:p>
              <a:endParaRPr lang="zh-CN" altLang="en-US" sz="4000"/>
            </a:p>
          </p:txBody>
        </p:sp>
      </p:grpSp>
      <p:sp>
        <p:nvSpPr>
          <p:cNvPr id="19" name="Text Box 10">
            <a:extLst>
              <a:ext uri="{FF2B5EF4-FFF2-40B4-BE49-F238E27FC236}">
                <a16:creationId xmlns:a16="http://schemas.microsoft.com/office/drawing/2014/main" id="{B8CE99B4-5CE9-489A-B588-C8A32C0B3959}"/>
              </a:ext>
            </a:extLst>
          </p:cNvPr>
          <p:cNvSpPr txBox="1">
            <a:spLocks noChangeArrowheads="1"/>
          </p:cNvSpPr>
          <p:nvPr/>
        </p:nvSpPr>
        <p:spPr bwMode="auto">
          <a:xfrm>
            <a:off x="8522798" y="1768331"/>
            <a:ext cx="3065230" cy="1184940"/>
          </a:xfrm>
          <a:prstGeom prst="rect">
            <a:avLst/>
          </a:prstGeom>
          <a:noFill/>
          <a:ln w="9525">
            <a:noFill/>
            <a:miter lim="800000"/>
            <a:headEnd/>
            <a:tailEnd/>
          </a:ln>
        </p:spPr>
        <p:txBody>
          <a:bodyPr wrap="square" lIns="45720" tIns="22860" rIns="45720" bIns="22860">
            <a:spAutoFit/>
          </a:bodyPr>
          <a:lstStyle/>
          <a:p>
            <a:pPr>
              <a:lnSpc>
                <a:spcPct val="150000"/>
              </a:lnSpc>
            </a:pPr>
            <a:r>
              <a:rPr lang="zh-CN" altLang="en-US" sz="2800" b="1" dirty="0">
                <a:solidFill>
                  <a:schemeClr val="bg1">
                    <a:lumMod val="50000"/>
                  </a:schemeClr>
                </a:solidFill>
              </a:rPr>
              <a:t>标题</a:t>
            </a:r>
            <a:r>
              <a:rPr lang="en-US" altLang="zh-CN" sz="2800" b="1" dirty="0">
                <a:solidFill>
                  <a:schemeClr val="bg1">
                    <a:lumMod val="50000"/>
                  </a:schemeClr>
                </a:solidFill>
              </a:rPr>
              <a:t> 2</a:t>
            </a: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Text Box 10">
            <a:extLst>
              <a:ext uri="{FF2B5EF4-FFF2-40B4-BE49-F238E27FC236}">
                <a16:creationId xmlns:a16="http://schemas.microsoft.com/office/drawing/2014/main" id="{F0994968-5026-42BB-A987-86AFC37D4AC0}"/>
              </a:ext>
            </a:extLst>
          </p:cNvPr>
          <p:cNvSpPr txBox="1">
            <a:spLocks noChangeArrowheads="1"/>
          </p:cNvSpPr>
          <p:nvPr/>
        </p:nvSpPr>
        <p:spPr bwMode="auto">
          <a:xfrm>
            <a:off x="8522798" y="4591575"/>
            <a:ext cx="3065230" cy="1184940"/>
          </a:xfrm>
          <a:prstGeom prst="rect">
            <a:avLst/>
          </a:prstGeom>
          <a:noFill/>
          <a:ln w="9525">
            <a:noFill/>
            <a:miter lim="800000"/>
            <a:headEnd/>
            <a:tailEnd/>
          </a:ln>
        </p:spPr>
        <p:txBody>
          <a:bodyPr wrap="square" lIns="45720" tIns="22860" rIns="45720" bIns="22860">
            <a:spAutoFit/>
          </a:bodyPr>
          <a:lstStyle/>
          <a:p>
            <a:pPr>
              <a:lnSpc>
                <a:spcPct val="150000"/>
              </a:lnSpc>
            </a:pPr>
            <a:r>
              <a:rPr lang="zh-CN" altLang="en-US" sz="2800" b="1" dirty="0">
                <a:solidFill>
                  <a:schemeClr val="bg1">
                    <a:lumMod val="50000"/>
                  </a:schemeClr>
                </a:solidFill>
              </a:rPr>
              <a:t>标题</a:t>
            </a:r>
            <a:r>
              <a:rPr lang="en-US" altLang="zh-CN" sz="2800" b="1" dirty="0">
                <a:solidFill>
                  <a:schemeClr val="bg1">
                    <a:lumMod val="50000"/>
                  </a:schemeClr>
                </a:solidFill>
              </a:rPr>
              <a:t> 4</a:t>
            </a: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Text Box 10">
            <a:extLst>
              <a:ext uri="{FF2B5EF4-FFF2-40B4-BE49-F238E27FC236}">
                <a16:creationId xmlns:a16="http://schemas.microsoft.com/office/drawing/2014/main" id="{0644FA2B-8395-4B41-B7CC-968BB74FB9A5}"/>
              </a:ext>
            </a:extLst>
          </p:cNvPr>
          <p:cNvSpPr txBox="1">
            <a:spLocks noChangeArrowheads="1"/>
          </p:cNvSpPr>
          <p:nvPr/>
        </p:nvSpPr>
        <p:spPr bwMode="auto">
          <a:xfrm>
            <a:off x="1027351" y="1768331"/>
            <a:ext cx="3065230" cy="1184940"/>
          </a:xfrm>
          <a:prstGeom prst="rect">
            <a:avLst/>
          </a:prstGeom>
          <a:noFill/>
          <a:ln w="9525">
            <a:noFill/>
            <a:miter lim="800000"/>
            <a:headEnd/>
            <a:tailEnd/>
          </a:ln>
        </p:spPr>
        <p:txBody>
          <a:bodyPr wrap="square" lIns="45720" tIns="22860" rIns="45720" bIns="22860">
            <a:spAutoFit/>
          </a:bodyPr>
          <a:lstStyle/>
          <a:p>
            <a:pPr>
              <a:lnSpc>
                <a:spcPct val="150000"/>
              </a:lnSpc>
            </a:pPr>
            <a:r>
              <a:rPr lang="zh-CN" altLang="en-US" sz="2800" b="1" dirty="0">
                <a:solidFill>
                  <a:schemeClr val="bg1">
                    <a:lumMod val="50000"/>
                  </a:schemeClr>
                </a:solidFill>
              </a:rPr>
              <a:t>标题</a:t>
            </a:r>
            <a:r>
              <a:rPr lang="en-US" altLang="zh-CN" sz="2800" b="1" dirty="0">
                <a:solidFill>
                  <a:schemeClr val="bg1">
                    <a:lumMod val="50000"/>
                  </a:schemeClr>
                </a:solidFill>
              </a:rPr>
              <a:t> 1</a:t>
            </a: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Text Box 10">
            <a:extLst>
              <a:ext uri="{FF2B5EF4-FFF2-40B4-BE49-F238E27FC236}">
                <a16:creationId xmlns:a16="http://schemas.microsoft.com/office/drawing/2014/main" id="{7330B7DB-4459-4B46-94DA-9552A791F152}"/>
              </a:ext>
            </a:extLst>
          </p:cNvPr>
          <p:cNvSpPr txBox="1">
            <a:spLocks noChangeArrowheads="1"/>
          </p:cNvSpPr>
          <p:nvPr/>
        </p:nvSpPr>
        <p:spPr bwMode="auto">
          <a:xfrm>
            <a:off x="1027351" y="4591575"/>
            <a:ext cx="3065230" cy="1184940"/>
          </a:xfrm>
          <a:prstGeom prst="rect">
            <a:avLst/>
          </a:prstGeom>
          <a:noFill/>
          <a:ln w="9525">
            <a:noFill/>
            <a:miter lim="800000"/>
            <a:headEnd/>
            <a:tailEnd/>
          </a:ln>
        </p:spPr>
        <p:txBody>
          <a:bodyPr wrap="square" lIns="45720" tIns="22860" rIns="45720" bIns="22860">
            <a:spAutoFit/>
          </a:bodyPr>
          <a:lstStyle/>
          <a:p>
            <a:pPr>
              <a:lnSpc>
                <a:spcPct val="150000"/>
              </a:lnSpc>
            </a:pPr>
            <a:r>
              <a:rPr lang="zh-CN" altLang="en-US" sz="2800" b="1" dirty="0">
                <a:solidFill>
                  <a:schemeClr val="bg1">
                    <a:lumMod val="50000"/>
                  </a:schemeClr>
                </a:solidFill>
              </a:rPr>
              <a:t>标题</a:t>
            </a:r>
            <a:r>
              <a:rPr lang="en-US" altLang="zh-CN" sz="2800" b="1" dirty="0">
                <a:solidFill>
                  <a:schemeClr val="bg1">
                    <a:lumMod val="50000"/>
                  </a:schemeClr>
                </a:solidFill>
              </a:rPr>
              <a:t> 3</a:t>
            </a: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418852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1+#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3392ACD-31CF-43CD-9D8E-2467240BE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F0F86B6A-B853-4B46-B8CB-9D1C73258489}"/>
              </a:ext>
            </a:extLst>
          </p:cNvPr>
          <p:cNvSpPr/>
          <p:nvPr/>
        </p:nvSpPr>
        <p:spPr>
          <a:xfrm>
            <a:off x="569912" y="542925"/>
            <a:ext cx="11050588" cy="5773736"/>
          </a:xfrm>
          <a:prstGeom prst="rect">
            <a:avLst/>
          </a:prstGeom>
          <a:no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hape 18">
            <a:extLst>
              <a:ext uri="{FF2B5EF4-FFF2-40B4-BE49-F238E27FC236}">
                <a16:creationId xmlns:a16="http://schemas.microsoft.com/office/drawing/2014/main" id="{946943E6-C28D-45C9-B269-DD9AEEFE6B17}"/>
              </a:ext>
            </a:extLst>
          </p:cNvPr>
          <p:cNvSpPr/>
          <p:nvPr/>
        </p:nvSpPr>
        <p:spPr>
          <a:xfrm rot="16200000">
            <a:off x="2815632" y="2618170"/>
            <a:ext cx="2646878" cy="902388"/>
          </a:xfrm>
          <a:prstGeom prst="roundRect">
            <a:avLst>
              <a:gd name="adj" fmla="val 50000"/>
            </a:avLst>
          </a:prstGeom>
          <a:solidFill>
            <a:srgbClr val="E08498"/>
          </a:solidFill>
          <a:ln w="12700" cap="flat">
            <a:solidFill>
              <a:srgbClr val="E08498"/>
            </a:solidFill>
            <a:prstDash val="solid"/>
            <a:miter lim="400000"/>
          </a:ln>
          <a:effectLst/>
        </p:spPr>
        <p:txBody>
          <a:bodyPr vert="eaVert" wrap="square" lIns="19050" tIns="19050" rIns="19050" bIns="19050"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rPr>
              <a:t>第三章</a:t>
            </a:r>
            <a:endParaRPr kumimoji="0" sz="400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grpSp>
        <p:nvGrpSpPr>
          <p:cNvPr id="14" name="组合 13">
            <a:extLst>
              <a:ext uri="{FF2B5EF4-FFF2-40B4-BE49-F238E27FC236}">
                <a16:creationId xmlns:a16="http://schemas.microsoft.com/office/drawing/2014/main" id="{D367A837-A8DC-4E06-8C71-B42DEE526994}"/>
              </a:ext>
            </a:extLst>
          </p:cNvPr>
          <p:cNvGrpSpPr/>
          <p:nvPr/>
        </p:nvGrpSpPr>
        <p:grpSpPr>
          <a:xfrm>
            <a:off x="4703400" y="2719853"/>
            <a:ext cx="5173075" cy="1445005"/>
            <a:chOff x="4632632" y="3072284"/>
            <a:chExt cx="7706067" cy="1189132"/>
          </a:xfrm>
        </p:grpSpPr>
        <p:sp>
          <p:nvSpPr>
            <p:cNvPr id="15" name="矩形 14">
              <a:extLst>
                <a:ext uri="{FF2B5EF4-FFF2-40B4-BE49-F238E27FC236}">
                  <a16:creationId xmlns:a16="http://schemas.microsoft.com/office/drawing/2014/main" id="{354BFAF1-B42C-47D7-B309-CBBCEC62A1A1}"/>
                </a:ext>
              </a:extLst>
            </p:cNvPr>
            <p:cNvSpPr/>
            <p:nvPr/>
          </p:nvSpPr>
          <p:spPr>
            <a:xfrm>
              <a:off x="4632632" y="3072284"/>
              <a:ext cx="7049591" cy="734505"/>
            </a:xfrm>
            <a:prstGeom prst="rect">
              <a:avLst/>
            </a:prstGeom>
            <a:noFill/>
            <a:ln>
              <a:noFill/>
            </a:ln>
          </p:spPr>
          <p:txBody>
            <a:bodyPr wrap="square">
              <a:spAutoFit/>
            </a:bodyPr>
            <a:lstStyle/>
            <a:p>
              <a:pPr algn="ctr"/>
              <a:r>
                <a:rPr kumimoji="1" lang="zh-CN" altLang="en-US" sz="5200" spc="300" dirty="0">
                  <a:solidFill>
                    <a:srgbClr val="E08498"/>
                  </a:solidFill>
                  <a:latin typeface="华文新魏" panose="02010800040101010101" pitchFamily="2" charset="-122"/>
                  <a:ea typeface="华文新魏" panose="02010800040101010101" pitchFamily="2" charset="-122"/>
                </a:rPr>
                <a:t>成功项目展示</a:t>
              </a:r>
            </a:p>
          </p:txBody>
        </p:sp>
        <p:sp>
          <p:nvSpPr>
            <p:cNvPr id="16" name="矩形 15">
              <a:extLst>
                <a:ext uri="{FF2B5EF4-FFF2-40B4-BE49-F238E27FC236}">
                  <a16:creationId xmlns:a16="http://schemas.microsoft.com/office/drawing/2014/main" id="{9F9A5018-53C1-46B8-9137-E73DA5B45150}"/>
                </a:ext>
              </a:extLst>
            </p:cNvPr>
            <p:cNvSpPr/>
            <p:nvPr/>
          </p:nvSpPr>
          <p:spPr>
            <a:xfrm>
              <a:off x="4956214" y="3740931"/>
              <a:ext cx="7382485" cy="520485"/>
            </a:xfrm>
            <a:prstGeom prst="rect">
              <a:avLst/>
            </a:prstGeom>
          </p:spPr>
          <p:txBody>
            <a:bodyPr wrap="square">
              <a:spAutoFit/>
            </a:bodyPr>
            <a:lstStyle/>
            <a:p>
              <a:pPr>
                <a:lnSpc>
                  <a:spcPct val="130000"/>
                </a:lnSpc>
              </a:pPr>
              <a:r>
                <a:rPr lang="zh-CN" altLang="en-US" sz="14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400" dirty="0">
                <a:solidFill>
                  <a:schemeClr val="bg1">
                    <a:lumMod val="65000"/>
                  </a:schemeClr>
                </a:solidFill>
                <a:latin typeface="华文新魏" panose="02010800040101010101" pitchFamily="2" charset="-122"/>
                <a:ea typeface="华文新魏" panose="02010800040101010101" pitchFamily="2" charset="-122"/>
              </a:endParaRPr>
            </a:p>
            <a:p>
              <a:pPr>
                <a:lnSpc>
                  <a:spcPct val="130000"/>
                </a:lnSpc>
              </a:pPr>
              <a:r>
                <a:rPr lang="zh-CN" altLang="en-US" sz="14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4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46827616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750" fill="hold"/>
                                        <p:tgtEl>
                                          <p:spTgt spid="13"/>
                                        </p:tgtEl>
                                        <p:attrNameLst>
                                          <p:attrName>ppt_w</p:attrName>
                                        </p:attrNameLst>
                                      </p:cBhvr>
                                      <p:tavLst>
                                        <p:tav tm="0">
                                          <p:val>
                                            <p:fltVal val="0"/>
                                          </p:val>
                                        </p:tav>
                                        <p:tav tm="100000">
                                          <p:val>
                                            <p:strVal val="#ppt_w"/>
                                          </p:val>
                                        </p:tav>
                                      </p:tavLst>
                                    </p:anim>
                                    <p:anim calcmode="lin" valueType="num">
                                      <p:cBhvr>
                                        <p:cTn id="18" dur="750" fill="hold"/>
                                        <p:tgtEl>
                                          <p:spTgt spid="13"/>
                                        </p:tgtEl>
                                        <p:attrNameLst>
                                          <p:attrName>ppt_h</p:attrName>
                                        </p:attrNameLst>
                                      </p:cBhvr>
                                      <p:tavLst>
                                        <p:tav tm="0">
                                          <p:val>
                                            <p:fltVal val="0"/>
                                          </p:val>
                                        </p:tav>
                                        <p:tav tm="100000">
                                          <p:val>
                                            <p:strVal val="#ppt_h"/>
                                          </p:val>
                                        </p:tav>
                                      </p:tavLst>
                                    </p:anim>
                                    <p:animEffect transition="in" filter="fade">
                                      <p:cBhvr>
                                        <p:cTn id="19" dur="750"/>
                                        <p:tgtEl>
                                          <p:spTgt spid="13"/>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grpSp>
        <p:nvGrpSpPr>
          <p:cNvPr id="5" name="组合 4">
            <a:extLst>
              <a:ext uri="{FF2B5EF4-FFF2-40B4-BE49-F238E27FC236}">
                <a16:creationId xmlns:a16="http://schemas.microsoft.com/office/drawing/2014/main" id="{7E6EFE13-5EC1-4474-8A73-0B0A7C9C4151}"/>
              </a:ext>
            </a:extLst>
          </p:cNvPr>
          <p:cNvGrpSpPr/>
          <p:nvPr/>
        </p:nvGrpSpPr>
        <p:grpSpPr>
          <a:xfrm>
            <a:off x="1343055" y="1943410"/>
            <a:ext cx="9496415" cy="4217392"/>
            <a:chOff x="746587" y="1707439"/>
            <a:chExt cx="10598914" cy="4707017"/>
          </a:xfrm>
        </p:grpSpPr>
        <p:grpSp>
          <p:nvGrpSpPr>
            <p:cNvPr id="6" name="组合 5">
              <a:extLst>
                <a:ext uri="{FF2B5EF4-FFF2-40B4-BE49-F238E27FC236}">
                  <a16:creationId xmlns:a16="http://schemas.microsoft.com/office/drawing/2014/main" id="{BAFD40A8-5FD4-4575-B526-36C6E6CBC3FC}"/>
                </a:ext>
              </a:extLst>
            </p:cNvPr>
            <p:cNvGrpSpPr/>
            <p:nvPr/>
          </p:nvGrpSpPr>
          <p:grpSpPr>
            <a:xfrm>
              <a:off x="5991185" y="1707439"/>
              <a:ext cx="5354316" cy="4648744"/>
              <a:chOff x="1913370" y="2102218"/>
              <a:chExt cx="3727879" cy="3782665"/>
            </a:xfrm>
          </p:grpSpPr>
          <p:sp>
            <p:nvSpPr>
              <p:cNvPr id="13" name="TextBox 14">
                <a:extLst>
                  <a:ext uri="{FF2B5EF4-FFF2-40B4-BE49-F238E27FC236}">
                    <a16:creationId xmlns:a16="http://schemas.microsoft.com/office/drawing/2014/main" id="{56077BD1-BA64-4A5F-8AD8-9F25285914F4}"/>
                  </a:ext>
                </a:extLst>
              </p:cNvPr>
              <p:cNvSpPr txBox="1"/>
              <p:nvPr/>
            </p:nvSpPr>
            <p:spPr>
              <a:xfrm>
                <a:off x="1913370" y="5214055"/>
                <a:ext cx="3711146" cy="670828"/>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矩形 13">
                <a:extLst>
                  <a:ext uri="{FF2B5EF4-FFF2-40B4-BE49-F238E27FC236}">
                    <a16:creationId xmlns:a16="http://schemas.microsoft.com/office/drawing/2014/main" id="{9BED8690-7920-4F42-B3AE-C735E5491215}"/>
                  </a:ext>
                </a:extLst>
              </p:cNvPr>
              <p:cNvSpPr/>
              <p:nvPr/>
            </p:nvSpPr>
            <p:spPr>
              <a:xfrm>
                <a:off x="2008391" y="2102218"/>
                <a:ext cx="3532018" cy="225688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15" name="TextBox 14">
                <a:extLst>
                  <a:ext uri="{FF2B5EF4-FFF2-40B4-BE49-F238E27FC236}">
                    <a16:creationId xmlns:a16="http://schemas.microsoft.com/office/drawing/2014/main" id="{607712B9-F3E5-4FA2-A757-FE438131C2EA}"/>
                  </a:ext>
                </a:extLst>
              </p:cNvPr>
              <p:cNvSpPr txBox="1"/>
              <p:nvPr/>
            </p:nvSpPr>
            <p:spPr>
              <a:xfrm>
                <a:off x="1930103" y="4504500"/>
                <a:ext cx="3711146" cy="670828"/>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7" name="Rectangle 3">
              <a:extLst>
                <a:ext uri="{FF2B5EF4-FFF2-40B4-BE49-F238E27FC236}">
                  <a16:creationId xmlns:a16="http://schemas.microsoft.com/office/drawing/2014/main" id="{08F1B5B6-43C3-47CB-B768-643B14D79B7F}"/>
                </a:ext>
              </a:extLst>
            </p:cNvPr>
            <p:cNvSpPr/>
            <p:nvPr/>
          </p:nvSpPr>
          <p:spPr>
            <a:xfrm flipH="1">
              <a:off x="746587" y="4277970"/>
              <a:ext cx="5212200" cy="2136486"/>
            </a:xfrm>
            <a:prstGeom prst="rect">
              <a:avLst/>
            </a:prstGeom>
            <a:noFill/>
            <a:ln>
              <a:solidFill>
                <a:srgbClr val="E08498"/>
              </a:solid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a:latin typeface="+mn-ea"/>
              </a:endParaRPr>
            </a:p>
          </p:txBody>
        </p:sp>
        <p:sp>
          <p:nvSpPr>
            <p:cNvPr id="9" name="Subtitle 2">
              <a:extLst>
                <a:ext uri="{FF2B5EF4-FFF2-40B4-BE49-F238E27FC236}">
                  <a16:creationId xmlns:a16="http://schemas.microsoft.com/office/drawing/2014/main" id="{71653328-0A53-46C9-B97B-2564CFCF4EBB}"/>
                </a:ext>
              </a:extLst>
            </p:cNvPr>
            <p:cNvSpPr txBox="1"/>
            <p:nvPr/>
          </p:nvSpPr>
          <p:spPr>
            <a:xfrm flipH="1">
              <a:off x="1231059" y="4740743"/>
              <a:ext cx="4185200" cy="1364318"/>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600" dirty="0">
                  <a:solidFill>
                    <a:schemeClr val="bg1">
                      <a:lumMod val="50000"/>
                    </a:schemeClr>
                  </a:solidFill>
                  <a:latin typeface="微软雅黑" pitchFamily="34" charset="-122"/>
                  <a:ea typeface="微软雅黑" pitchFamily="34" charset="-122"/>
                </a:rPr>
                <a:t>详写内容</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600" dirty="0">
                <a:solidFill>
                  <a:schemeClr val="bg1">
                    <a:lumMod val="50000"/>
                  </a:schemeClr>
                </a:solidFill>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A42BA67F-7DC1-4E3A-A776-7623BA575F25}"/>
                </a:ext>
              </a:extLst>
            </p:cNvPr>
            <p:cNvSpPr/>
            <p:nvPr/>
          </p:nvSpPr>
          <p:spPr bwMode="auto">
            <a:xfrm flipH="1">
              <a:off x="754687" y="1707439"/>
              <a:ext cx="5204100" cy="2398715"/>
            </a:xfrm>
            <a:prstGeom prst="rect">
              <a:avLst/>
            </a:prstGeom>
            <a:blipFill dpi="0" rotWithShape="1">
              <a:blip r:embed="rId4"/>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dirty="0">
                <a:solidFill>
                  <a:schemeClr val="bg1">
                    <a:lumMod val="50000"/>
                  </a:schemeClr>
                </a:solidFill>
              </a:endParaRPr>
            </a:p>
          </p:txBody>
        </p:sp>
      </p:grpSp>
    </p:spTree>
    <p:extLst>
      <p:ext uri="{BB962C8B-B14F-4D97-AF65-F5344CB8AC3E}">
        <p14:creationId xmlns:p14="http://schemas.microsoft.com/office/powerpoint/2010/main" val="403299224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grpSp>
        <p:nvGrpSpPr>
          <p:cNvPr id="5" name="组合 4">
            <a:extLst>
              <a:ext uri="{FF2B5EF4-FFF2-40B4-BE49-F238E27FC236}">
                <a16:creationId xmlns:a16="http://schemas.microsoft.com/office/drawing/2014/main" id="{0B3913AA-95A4-4B98-9BA4-939986620B65}"/>
              </a:ext>
            </a:extLst>
          </p:cNvPr>
          <p:cNvGrpSpPr/>
          <p:nvPr/>
        </p:nvGrpSpPr>
        <p:grpSpPr>
          <a:xfrm flipH="1">
            <a:off x="6471183" y="2221751"/>
            <a:ext cx="5225144" cy="3703215"/>
            <a:chOff x="716035" y="2233527"/>
            <a:chExt cx="5756517" cy="4079816"/>
          </a:xfrm>
        </p:grpSpPr>
        <p:grpSp>
          <p:nvGrpSpPr>
            <p:cNvPr id="6" name="Group 23">
              <a:extLst>
                <a:ext uri="{FF2B5EF4-FFF2-40B4-BE49-F238E27FC236}">
                  <a16:creationId xmlns:a16="http://schemas.microsoft.com/office/drawing/2014/main" id="{92AABFD4-741E-449D-A70B-B4B21890460D}"/>
                </a:ext>
              </a:extLst>
            </p:cNvPr>
            <p:cNvGrpSpPr/>
            <p:nvPr/>
          </p:nvGrpSpPr>
          <p:grpSpPr>
            <a:xfrm>
              <a:off x="759985" y="3732911"/>
              <a:ext cx="5710982" cy="2580432"/>
              <a:chOff x="457200" y="2610462"/>
              <a:chExt cx="4299091" cy="1942488"/>
            </a:xfrm>
          </p:grpSpPr>
          <p:sp>
            <p:nvSpPr>
              <p:cNvPr id="14" name="Rectangle 21">
                <a:extLst>
                  <a:ext uri="{FF2B5EF4-FFF2-40B4-BE49-F238E27FC236}">
                    <a16:creationId xmlns:a16="http://schemas.microsoft.com/office/drawing/2014/main" id="{20DD0572-F2B5-4573-94BC-FD9B3DF9336D}"/>
                  </a:ext>
                </a:extLst>
              </p:cNvPr>
              <p:cNvSpPr/>
              <p:nvPr/>
            </p:nvSpPr>
            <p:spPr>
              <a:xfrm>
                <a:off x="457200" y="2610462"/>
                <a:ext cx="3962400" cy="1942488"/>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5" name="Right Triangle 22">
                <a:extLst>
                  <a:ext uri="{FF2B5EF4-FFF2-40B4-BE49-F238E27FC236}">
                    <a16:creationId xmlns:a16="http://schemas.microsoft.com/office/drawing/2014/main" id="{B4438BE5-8B66-47ED-BB00-C07AFE73C49B}"/>
                  </a:ext>
                </a:extLst>
              </p:cNvPr>
              <p:cNvSpPr/>
              <p:nvPr/>
            </p:nvSpPr>
            <p:spPr>
              <a:xfrm flipV="1">
                <a:off x="4082909" y="2610462"/>
                <a:ext cx="673382" cy="673382"/>
              </a:xfrm>
              <a:prstGeom prst="rtTriangl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7" name="Text Box 10">
              <a:extLst>
                <a:ext uri="{FF2B5EF4-FFF2-40B4-BE49-F238E27FC236}">
                  <a16:creationId xmlns:a16="http://schemas.microsoft.com/office/drawing/2014/main" id="{467AC3CB-48D7-41C4-B942-F5CA9226C25A}"/>
                </a:ext>
              </a:extLst>
            </p:cNvPr>
            <p:cNvSpPr txBox="1">
              <a:spLocks noChangeArrowheads="1"/>
            </p:cNvSpPr>
            <p:nvPr/>
          </p:nvSpPr>
          <p:spPr bwMode="auto">
            <a:xfrm>
              <a:off x="962436" y="3985161"/>
              <a:ext cx="2211139" cy="1646605"/>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Top Down</a:t>
              </a:r>
            </a:p>
            <a:p>
              <a:pPr defTabSz="1088232"/>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a:t>
              </a:r>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a:t>
              </a:r>
            </a:p>
          </p:txBody>
        </p:sp>
        <p:sp>
          <p:nvSpPr>
            <p:cNvPr id="9" name="Text Box 10">
              <a:extLst>
                <a:ext uri="{FF2B5EF4-FFF2-40B4-BE49-F238E27FC236}">
                  <a16:creationId xmlns:a16="http://schemas.microsoft.com/office/drawing/2014/main" id="{F4A21C02-3285-4F3E-AF84-CE4E5830AE86}"/>
                </a:ext>
              </a:extLst>
            </p:cNvPr>
            <p:cNvSpPr txBox="1">
              <a:spLocks noChangeArrowheads="1"/>
            </p:cNvSpPr>
            <p:nvPr/>
          </p:nvSpPr>
          <p:spPr bwMode="auto">
            <a:xfrm>
              <a:off x="3594294" y="3985161"/>
              <a:ext cx="2211139" cy="1646605"/>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Bottom Line</a:t>
              </a:r>
            </a:p>
            <a:p>
              <a:pPr defTabSz="1088232"/>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Nunc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Nunc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a:t>
              </a:r>
              <a:r>
                <a:rPr lang="en-US" sz="1200" dirty="0" err="1">
                  <a:solidFill>
                    <a:schemeClr val="bg1"/>
                  </a:solidFill>
                  <a:latin typeface="Open Sans" pitchFamily="34" charset="0"/>
                  <a:ea typeface="Open Sans" pitchFamily="34" charset="0"/>
                  <a:cs typeface="Open Sans" pitchFamily="34" charset="0"/>
                </a:rPr>
                <a:t>Nullam</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eu</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Nunc a </a:t>
              </a:r>
              <a:r>
                <a:rPr lang="en-US" sz="1200" dirty="0" err="1">
                  <a:solidFill>
                    <a:schemeClr val="bg1"/>
                  </a:solidFill>
                  <a:latin typeface="Open Sans" pitchFamily="34" charset="0"/>
                  <a:ea typeface="Open Sans" pitchFamily="34" charset="0"/>
                  <a:cs typeface="Open Sans" pitchFamily="34" charset="0"/>
                </a:rPr>
                <a:t>leo</a:t>
              </a:r>
              <a:r>
                <a:rPr lang="en-US" sz="1200" dirty="0">
                  <a:solidFill>
                    <a:schemeClr val="bg1"/>
                  </a:solidFill>
                  <a:latin typeface="Open Sans" pitchFamily="34" charset="0"/>
                  <a:ea typeface="Open Sans" pitchFamily="34" charset="0"/>
                  <a:cs typeface="Open Sans" pitchFamily="34" charset="0"/>
                </a:rPr>
                <a:t> magna, sit </a:t>
              </a:r>
              <a:r>
                <a:rPr lang="en-US" sz="1200" dirty="0" err="1">
                  <a:solidFill>
                    <a:schemeClr val="bg1"/>
                  </a:solidFill>
                  <a:latin typeface="Open Sans" pitchFamily="34" charset="0"/>
                  <a:ea typeface="Open Sans" pitchFamily="34" charset="0"/>
                  <a:cs typeface="Open Sans" pitchFamily="34" charset="0"/>
                </a:rPr>
                <a:t>amet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consequat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risus</a:t>
              </a:r>
              <a:r>
                <a:rPr lang="en-US" sz="1200" dirty="0">
                  <a:solidFill>
                    <a:schemeClr val="bg1"/>
                  </a:solidFill>
                  <a:latin typeface="Open Sans" pitchFamily="34" charset="0"/>
                  <a:ea typeface="Open Sans" pitchFamily="34" charset="0"/>
                  <a:cs typeface="Open Sans" pitchFamily="34" charset="0"/>
                </a:rPr>
                <a:t>. </a:t>
              </a:r>
            </a:p>
          </p:txBody>
        </p:sp>
        <p:cxnSp>
          <p:nvCxnSpPr>
            <p:cNvPr id="10" name="Straight Connector 25">
              <a:extLst>
                <a:ext uri="{FF2B5EF4-FFF2-40B4-BE49-F238E27FC236}">
                  <a16:creationId xmlns:a16="http://schemas.microsoft.com/office/drawing/2014/main" id="{183B0A7C-85EC-4C62-B83C-F64C5350E243}"/>
                </a:ext>
              </a:extLst>
            </p:cNvPr>
            <p:cNvCxnSpPr/>
            <p:nvPr/>
          </p:nvCxnSpPr>
          <p:spPr>
            <a:xfrm>
              <a:off x="3391843" y="4108943"/>
              <a:ext cx="0" cy="18801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Box 10">
              <a:extLst>
                <a:ext uri="{FF2B5EF4-FFF2-40B4-BE49-F238E27FC236}">
                  <a16:creationId xmlns:a16="http://schemas.microsoft.com/office/drawing/2014/main" id="{915F1C2C-D96E-467C-BD44-BD2BFC57F87E}"/>
                </a:ext>
              </a:extLst>
            </p:cNvPr>
            <p:cNvSpPr txBox="1">
              <a:spLocks noChangeArrowheads="1"/>
            </p:cNvSpPr>
            <p:nvPr/>
          </p:nvSpPr>
          <p:spPr bwMode="auto">
            <a:xfrm>
              <a:off x="716035" y="2233527"/>
              <a:ext cx="5756517" cy="1373258"/>
            </a:xfrm>
            <a:prstGeom prst="rect">
              <a:avLst/>
            </a:prstGeom>
            <a:noFill/>
            <a:ln w="9525">
              <a:noFill/>
              <a:miter lim="800000"/>
              <a:headEnd/>
              <a:tailEnd/>
            </a:ln>
          </p:spPr>
          <p:txBody>
            <a:bodyPr wrap="square" lIns="45720" tIns="22860" rIns="45720" bIns="2286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6" name="组合 15">
            <a:extLst>
              <a:ext uri="{FF2B5EF4-FFF2-40B4-BE49-F238E27FC236}">
                <a16:creationId xmlns:a16="http://schemas.microsoft.com/office/drawing/2014/main" id="{66894B35-CA0F-482F-9D2E-208738DAEA34}"/>
              </a:ext>
            </a:extLst>
          </p:cNvPr>
          <p:cNvGrpSpPr/>
          <p:nvPr/>
        </p:nvGrpSpPr>
        <p:grpSpPr>
          <a:xfrm>
            <a:off x="483521" y="2164692"/>
            <a:ext cx="5581682" cy="3518716"/>
            <a:chOff x="12061235" y="3375466"/>
            <a:chExt cx="10871217" cy="6853260"/>
          </a:xfrm>
        </p:grpSpPr>
        <p:sp>
          <p:nvSpPr>
            <p:cNvPr id="17" name="Subtitle 2">
              <a:extLst>
                <a:ext uri="{FF2B5EF4-FFF2-40B4-BE49-F238E27FC236}">
                  <a16:creationId xmlns:a16="http://schemas.microsoft.com/office/drawing/2014/main" id="{965E6E7A-4535-434C-B5EA-80DB7F78AD62}"/>
                </a:ext>
              </a:extLst>
            </p:cNvPr>
            <p:cNvSpPr txBox="1">
              <a:spLocks/>
            </p:cNvSpPr>
            <p:nvPr/>
          </p:nvSpPr>
          <p:spPr>
            <a:xfrm>
              <a:off x="19021853" y="6395144"/>
              <a:ext cx="3910599" cy="107513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Oval 28">
              <a:extLst>
                <a:ext uri="{FF2B5EF4-FFF2-40B4-BE49-F238E27FC236}">
                  <a16:creationId xmlns:a16="http://schemas.microsoft.com/office/drawing/2014/main" id="{6AC3A1B3-19B7-4E33-B1A9-D32CF96A2CC9}"/>
                </a:ext>
              </a:extLst>
            </p:cNvPr>
            <p:cNvSpPr/>
            <p:nvPr/>
          </p:nvSpPr>
          <p:spPr>
            <a:xfrm>
              <a:off x="17863061" y="6541657"/>
              <a:ext cx="1122288" cy="1122288"/>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lumMod val="50000"/>
                  </a:schemeClr>
                </a:solidFill>
              </a:endParaRPr>
            </a:p>
          </p:txBody>
        </p:sp>
        <p:sp>
          <p:nvSpPr>
            <p:cNvPr id="19" name="Subtitle 2">
              <a:extLst>
                <a:ext uri="{FF2B5EF4-FFF2-40B4-BE49-F238E27FC236}">
                  <a16:creationId xmlns:a16="http://schemas.microsoft.com/office/drawing/2014/main" id="{AB33DA5E-8CF6-4FD6-8F99-8CD7A59C4495}"/>
                </a:ext>
              </a:extLst>
            </p:cNvPr>
            <p:cNvSpPr txBox="1">
              <a:spLocks/>
            </p:cNvSpPr>
            <p:nvPr/>
          </p:nvSpPr>
          <p:spPr>
            <a:xfrm>
              <a:off x="13385716" y="6395144"/>
              <a:ext cx="3910599" cy="107513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Oval 32">
              <a:extLst>
                <a:ext uri="{FF2B5EF4-FFF2-40B4-BE49-F238E27FC236}">
                  <a16:creationId xmlns:a16="http://schemas.microsoft.com/office/drawing/2014/main" id="{C104ED2D-87A5-41DB-8D88-1DC38A772F06}"/>
                </a:ext>
              </a:extLst>
            </p:cNvPr>
            <p:cNvSpPr/>
            <p:nvPr/>
          </p:nvSpPr>
          <p:spPr>
            <a:xfrm>
              <a:off x="12226925" y="6541657"/>
              <a:ext cx="1122288" cy="1122288"/>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lumMod val="50000"/>
                  </a:schemeClr>
                </a:solidFill>
              </a:endParaRPr>
            </a:p>
          </p:txBody>
        </p:sp>
        <p:sp>
          <p:nvSpPr>
            <p:cNvPr id="21" name="Shape 2579">
              <a:extLst>
                <a:ext uri="{FF2B5EF4-FFF2-40B4-BE49-F238E27FC236}">
                  <a16:creationId xmlns:a16="http://schemas.microsoft.com/office/drawing/2014/main" id="{005D7ADC-BF7A-4D2B-AA7C-DFDB2F556C4E}"/>
                </a:ext>
              </a:extLst>
            </p:cNvPr>
            <p:cNvSpPr/>
            <p:nvPr/>
          </p:nvSpPr>
          <p:spPr>
            <a:xfrm>
              <a:off x="12526993" y="680058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000">
                <a:solidFill>
                  <a:schemeClr val="bg1">
                    <a:lumMod val="50000"/>
                  </a:schemeClr>
                </a:solidFill>
              </a:endParaRPr>
            </a:p>
          </p:txBody>
        </p:sp>
        <p:sp>
          <p:nvSpPr>
            <p:cNvPr id="22" name="Shape 2629">
              <a:extLst>
                <a:ext uri="{FF2B5EF4-FFF2-40B4-BE49-F238E27FC236}">
                  <a16:creationId xmlns:a16="http://schemas.microsoft.com/office/drawing/2014/main" id="{F42F296C-3CF6-4D1F-BBC2-AEFBE19A3D60}"/>
                </a:ext>
              </a:extLst>
            </p:cNvPr>
            <p:cNvSpPr/>
            <p:nvPr/>
          </p:nvSpPr>
          <p:spPr>
            <a:xfrm>
              <a:off x="18154378" y="6846035"/>
              <a:ext cx="558810"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000">
                <a:solidFill>
                  <a:schemeClr val="bg1">
                    <a:lumMod val="50000"/>
                  </a:schemeClr>
                </a:solidFill>
              </a:endParaRPr>
            </a:p>
          </p:txBody>
        </p:sp>
        <p:sp>
          <p:nvSpPr>
            <p:cNvPr id="23" name="Subtitle 2">
              <a:extLst>
                <a:ext uri="{FF2B5EF4-FFF2-40B4-BE49-F238E27FC236}">
                  <a16:creationId xmlns:a16="http://schemas.microsoft.com/office/drawing/2014/main" id="{9CD27D18-F4EF-47E0-B87F-36667AEBA294}"/>
                </a:ext>
              </a:extLst>
            </p:cNvPr>
            <p:cNvSpPr txBox="1">
              <a:spLocks/>
            </p:cNvSpPr>
            <p:nvPr/>
          </p:nvSpPr>
          <p:spPr>
            <a:xfrm>
              <a:off x="19021853" y="8723770"/>
              <a:ext cx="3910599" cy="107513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Oval 37">
              <a:extLst>
                <a:ext uri="{FF2B5EF4-FFF2-40B4-BE49-F238E27FC236}">
                  <a16:creationId xmlns:a16="http://schemas.microsoft.com/office/drawing/2014/main" id="{543A4E69-1CFF-4592-A300-6E1EBBE77213}"/>
                </a:ext>
              </a:extLst>
            </p:cNvPr>
            <p:cNvSpPr/>
            <p:nvPr/>
          </p:nvSpPr>
          <p:spPr>
            <a:xfrm>
              <a:off x="17863061" y="9106438"/>
              <a:ext cx="1122288" cy="1122288"/>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lumMod val="50000"/>
                  </a:schemeClr>
                </a:solidFill>
              </a:endParaRPr>
            </a:p>
          </p:txBody>
        </p:sp>
        <p:sp>
          <p:nvSpPr>
            <p:cNvPr id="25" name="Subtitle 2">
              <a:extLst>
                <a:ext uri="{FF2B5EF4-FFF2-40B4-BE49-F238E27FC236}">
                  <a16:creationId xmlns:a16="http://schemas.microsoft.com/office/drawing/2014/main" id="{6BA9F1C6-9AF7-4FBF-914E-03C81BAD100F}"/>
                </a:ext>
              </a:extLst>
            </p:cNvPr>
            <p:cNvSpPr txBox="1">
              <a:spLocks/>
            </p:cNvSpPr>
            <p:nvPr/>
          </p:nvSpPr>
          <p:spPr>
            <a:xfrm>
              <a:off x="13385716" y="8723770"/>
              <a:ext cx="3910599" cy="107513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Oval 43">
              <a:extLst>
                <a:ext uri="{FF2B5EF4-FFF2-40B4-BE49-F238E27FC236}">
                  <a16:creationId xmlns:a16="http://schemas.microsoft.com/office/drawing/2014/main" id="{603738C2-86F6-4122-99C9-BA708077C09A}"/>
                </a:ext>
              </a:extLst>
            </p:cNvPr>
            <p:cNvSpPr/>
            <p:nvPr/>
          </p:nvSpPr>
          <p:spPr>
            <a:xfrm>
              <a:off x="12226925" y="9106438"/>
              <a:ext cx="1122288" cy="1122288"/>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lumMod val="50000"/>
                  </a:schemeClr>
                </a:solidFill>
              </a:endParaRPr>
            </a:p>
          </p:txBody>
        </p:sp>
        <p:sp>
          <p:nvSpPr>
            <p:cNvPr id="27" name="Shape 2633">
              <a:extLst>
                <a:ext uri="{FF2B5EF4-FFF2-40B4-BE49-F238E27FC236}">
                  <a16:creationId xmlns:a16="http://schemas.microsoft.com/office/drawing/2014/main" id="{A1B2BA80-4BB4-41BE-8345-6C31A85C108A}"/>
                </a:ext>
              </a:extLst>
            </p:cNvPr>
            <p:cNvSpPr/>
            <p:nvPr/>
          </p:nvSpPr>
          <p:spPr>
            <a:xfrm>
              <a:off x="12526993" y="94328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000">
                <a:solidFill>
                  <a:schemeClr val="bg1">
                    <a:lumMod val="50000"/>
                  </a:schemeClr>
                </a:solidFill>
              </a:endParaRPr>
            </a:p>
          </p:txBody>
        </p:sp>
        <p:sp>
          <p:nvSpPr>
            <p:cNvPr id="28" name="Shape 2840">
              <a:extLst>
                <a:ext uri="{FF2B5EF4-FFF2-40B4-BE49-F238E27FC236}">
                  <a16:creationId xmlns:a16="http://schemas.microsoft.com/office/drawing/2014/main" id="{A3ACA3D9-ECC4-4250-A65F-49A98DF96A58}"/>
                </a:ext>
              </a:extLst>
            </p:cNvPr>
            <p:cNvSpPr/>
            <p:nvPr/>
          </p:nvSpPr>
          <p:spPr>
            <a:xfrm>
              <a:off x="18144877" y="941364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000">
                <a:solidFill>
                  <a:schemeClr val="bg1">
                    <a:lumMod val="50000"/>
                  </a:schemeClr>
                </a:solidFill>
              </a:endParaRPr>
            </a:p>
          </p:txBody>
        </p:sp>
        <p:sp>
          <p:nvSpPr>
            <p:cNvPr id="29" name="Subtitle 2">
              <a:extLst>
                <a:ext uri="{FF2B5EF4-FFF2-40B4-BE49-F238E27FC236}">
                  <a16:creationId xmlns:a16="http://schemas.microsoft.com/office/drawing/2014/main" id="{3C4FA125-C738-4B06-A9F5-FAF5337EFA94}"/>
                </a:ext>
              </a:extLst>
            </p:cNvPr>
            <p:cNvSpPr txBox="1">
              <a:spLocks/>
            </p:cNvSpPr>
            <p:nvPr/>
          </p:nvSpPr>
          <p:spPr>
            <a:xfrm>
              <a:off x="12061235" y="3375466"/>
              <a:ext cx="10776130" cy="2441864"/>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367120558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sp>
        <p:nvSpPr>
          <p:cNvPr id="5" name="PA_KSO_Shape">
            <a:extLst>
              <a:ext uri="{FF2B5EF4-FFF2-40B4-BE49-F238E27FC236}">
                <a16:creationId xmlns:a16="http://schemas.microsoft.com/office/drawing/2014/main" id="{FC4F23E2-93D7-41E7-9C54-5630D7716498}"/>
              </a:ext>
            </a:extLst>
          </p:cNvPr>
          <p:cNvSpPr/>
          <p:nvPr>
            <p:custDataLst>
              <p:tags r:id="rId1"/>
            </p:custDataLst>
          </p:nvPr>
        </p:nvSpPr>
        <p:spPr>
          <a:xfrm>
            <a:off x="6185999" y="222275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PA_KSO_Shape_15">
            <a:extLst>
              <a:ext uri="{FF2B5EF4-FFF2-40B4-BE49-F238E27FC236}">
                <a16:creationId xmlns:a16="http://schemas.microsoft.com/office/drawing/2014/main" id="{8CA051EA-D9FB-4412-B765-7255C06160D8}"/>
              </a:ext>
            </a:extLst>
          </p:cNvPr>
          <p:cNvSpPr/>
          <p:nvPr>
            <p:custDataLst>
              <p:tags r:id="rId2"/>
            </p:custDataLst>
          </p:nvPr>
        </p:nvSpPr>
        <p:spPr>
          <a:xfrm>
            <a:off x="6185999" y="342488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PA_KSO_Shape_16">
            <a:extLst>
              <a:ext uri="{FF2B5EF4-FFF2-40B4-BE49-F238E27FC236}">
                <a16:creationId xmlns:a16="http://schemas.microsoft.com/office/drawing/2014/main" id="{7070AC9F-BF82-49ED-B28C-5A319A8247C3}"/>
              </a:ext>
            </a:extLst>
          </p:cNvPr>
          <p:cNvSpPr/>
          <p:nvPr>
            <p:custDataLst>
              <p:tags r:id="rId3"/>
            </p:custDataLst>
          </p:nvPr>
        </p:nvSpPr>
        <p:spPr>
          <a:xfrm>
            <a:off x="6185999" y="450001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PA_KSO_Shape_17">
            <a:extLst>
              <a:ext uri="{FF2B5EF4-FFF2-40B4-BE49-F238E27FC236}">
                <a16:creationId xmlns:a16="http://schemas.microsoft.com/office/drawing/2014/main" id="{1515B26D-7547-481D-9D8A-3189C67C8FDF}"/>
              </a:ext>
            </a:extLst>
          </p:cNvPr>
          <p:cNvSpPr/>
          <p:nvPr>
            <p:custDataLst>
              <p:tags r:id="rId4"/>
            </p:custDataLst>
          </p:nvPr>
        </p:nvSpPr>
        <p:spPr>
          <a:xfrm>
            <a:off x="6185999" y="548624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出品 26">
            <a:extLst>
              <a:ext uri="{FF2B5EF4-FFF2-40B4-BE49-F238E27FC236}">
                <a16:creationId xmlns:a16="http://schemas.microsoft.com/office/drawing/2014/main" id="{37BDB693-6ABC-46D4-9B49-C303855BA43C}"/>
              </a:ext>
            </a:extLst>
          </p:cNvPr>
          <p:cNvSpPr txBox="1"/>
          <p:nvPr>
            <p:custDataLst>
              <p:tags r:id="rId5"/>
            </p:custDataLst>
          </p:nvPr>
        </p:nvSpPr>
        <p:spPr>
          <a:xfrm>
            <a:off x="6766820" y="2188285"/>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品 15">
            <a:extLst>
              <a:ext uri="{FF2B5EF4-FFF2-40B4-BE49-F238E27FC236}">
                <a16:creationId xmlns:a16="http://schemas.microsoft.com/office/drawing/2014/main" id="{103A15F5-C0A4-4EA8-921F-534015CE9892}"/>
              </a:ext>
            </a:extLst>
          </p:cNvPr>
          <p:cNvSpPr txBox="1"/>
          <p:nvPr>
            <p:custDataLst>
              <p:tags r:id="rId6"/>
            </p:custDataLst>
          </p:nvPr>
        </p:nvSpPr>
        <p:spPr>
          <a:xfrm>
            <a:off x="6766820" y="2459662"/>
            <a:ext cx="4305340" cy="27699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品 28">
            <a:extLst>
              <a:ext uri="{FF2B5EF4-FFF2-40B4-BE49-F238E27FC236}">
                <a16:creationId xmlns:a16="http://schemas.microsoft.com/office/drawing/2014/main" id="{56869095-2F82-4BE4-9AF2-B837DE29359C}"/>
              </a:ext>
            </a:extLst>
          </p:cNvPr>
          <p:cNvSpPr txBox="1"/>
          <p:nvPr>
            <p:custDataLst>
              <p:tags r:id="rId7"/>
            </p:custDataLst>
          </p:nvPr>
        </p:nvSpPr>
        <p:spPr>
          <a:xfrm>
            <a:off x="6766820" y="3149827"/>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PA15">
            <a:extLst>
              <a:ext uri="{FF2B5EF4-FFF2-40B4-BE49-F238E27FC236}">
                <a16:creationId xmlns:a16="http://schemas.microsoft.com/office/drawing/2014/main" id="{3FD00EC9-1089-4518-A5D1-85C2DED1B8CE}"/>
              </a:ext>
            </a:extLst>
          </p:cNvPr>
          <p:cNvSpPr txBox="1"/>
          <p:nvPr>
            <p:custDataLst>
              <p:tags r:id="rId8"/>
            </p:custDataLst>
          </p:nvPr>
        </p:nvSpPr>
        <p:spPr>
          <a:xfrm>
            <a:off x="6766820" y="3421204"/>
            <a:ext cx="4305340" cy="27699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30">
            <a:extLst>
              <a:ext uri="{FF2B5EF4-FFF2-40B4-BE49-F238E27FC236}">
                <a16:creationId xmlns:a16="http://schemas.microsoft.com/office/drawing/2014/main" id="{7AA6BBF8-D50E-49B2-94D9-A81F31947238}"/>
              </a:ext>
            </a:extLst>
          </p:cNvPr>
          <p:cNvSpPr txBox="1"/>
          <p:nvPr>
            <p:custDataLst>
              <p:tags r:id="rId9"/>
            </p:custDataLst>
          </p:nvPr>
        </p:nvSpPr>
        <p:spPr>
          <a:xfrm>
            <a:off x="6766820" y="4130681"/>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15">
            <a:extLst>
              <a:ext uri="{FF2B5EF4-FFF2-40B4-BE49-F238E27FC236}">
                <a16:creationId xmlns:a16="http://schemas.microsoft.com/office/drawing/2014/main" id="{9CF7C894-5D3B-4F51-AE73-C5C991CCD73E}"/>
              </a:ext>
            </a:extLst>
          </p:cNvPr>
          <p:cNvSpPr txBox="1"/>
          <p:nvPr>
            <p:custDataLst>
              <p:tags r:id="rId10"/>
            </p:custDataLst>
          </p:nvPr>
        </p:nvSpPr>
        <p:spPr>
          <a:xfrm>
            <a:off x="6766820" y="4402058"/>
            <a:ext cx="4305340" cy="27699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品 32">
            <a:extLst>
              <a:ext uri="{FF2B5EF4-FFF2-40B4-BE49-F238E27FC236}">
                <a16:creationId xmlns:a16="http://schemas.microsoft.com/office/drawing/2014/main" id="{A53041E9-F260-406C-9997-1A490140016C}"/>
              </a:ext>
            </a:extLst>
          </p:cNvPr>
          <p:cNvSpPr txBox="1"/>
          <p:nvPr>
            <p:custDataLst>
              <p:tags r:id="rId11"/>
            </p:custDataLst>
          </p:nvPr>
        </p:nvSpPr>
        <p:spPr>
          <a:xfrm>
            <a:off x="6766820" y="5097242"/>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15">
            <a:extLst>
              <a:ext uri="{FF2B5EF4-FFF2-40B4-BE49-F238E27FC236}">
                <a16:creationId xmlns:a16="http://schemas.microsoft.com/office/drawing/2014/main" id="{69E98503-3C53-4B8F-96BE-E73EAF3609CE}"/>
              </a:ext>
            </a:extLst>
          </p:cNvPr>
          <p:cNvSpPr txBox="1"/>
          <p:nvPr>
            <p:custDataLst>
              <p:tags r:id="rId12"/>
            </p:custDataLst>
          </p:nvPr>
        </p:nvSpPr>
        <p:spPr>
          <a:xfrm>
            <a:off x="6766820" y="5368619"/>
            <a:ext cx="4305340" cy="27699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0" name="组合 19">
            <a:extLst>
              <a:ext uri="{FF2B5EF4-FFF2-40B4-BE49-F238E27FC236}">
                <a16:creationId xmlns:a16="http://schemas.microsoft.com/office/drawing/2014/main" id="{8316D160-9236-4A9B-8090-74B41F762644}"/>
              </a:ext>
            </a:extLst>
          </p:cNvPr>
          <p:cNvGrpSpPr/>
          <p:nvPr/>
        </p:nvGrpSpPr>
        <p:grpSpPr>
          <a:xfrm>
            <a:off x="1489451" y="2152636"/>
            <a:ext cx="4109689" cy="3956090"/>
            <a:chOff x="895350" y="1474446"/>
            <a:chExt cx="2889955" cy="2781943"/>
          </a:xfrm>
        </p:grpSpPr>
        <p:grpSp>
          <p:nvGrpSpPr>
            <p:cNvPr id="21" name="组合 1">
              <a:extLst>
                <a:ext uri="{FF2B5EF4-FFF2-40B4-BE49-F238E27FC236}">
                  <a16:creationId xmlns:a16="http://schemas.microsoft.com/office/drawing/2014/main" id="{FB71B773-A98F-4C68-A133-ACCE2B71529A}"/>
                </a:ext>
              </a:extLst>
            </p:cNvPr>
            <p:cNvGrpSpPr/>
            <p:nvPr/>
          </p:nvGrpSpPr>
          <p:grpSpPr>
            <a:xfrm>
              <a:off x="895350" y="1474446"/>
              <a:ext cx="1336965" cy="1336965"/>
              <a:chOff x="1835696" y="1738840"/>
              <a:chExt cx="1336965" cy="1336965"/>
            </a:xfrm>
          </p:grpSpPr>
          <p:grpSp>
            <p:nvGrpSpPr>
              <p:cNvPr id="47" name="组合 2">
                <a:extLst>
                  <a:ext uri="{FF2B5EF4-FFF2-40B4-BE49-F238E27FC236}">
                    <a16:creationId xmlns:a16="http://schemas.microsoft.com/office/drawing/2014/main" id="{3E8AFA86-6CBF-4805-8A62-B3CBE35A29A6}"/>
                  </a:ext>
                </a:extLst>
              </p:cNvPr>
              <p:cNvGrpSpPr/>
              <p:nvPr/>
            </p:nvGrpSpPr>
            <p:grpSpPr>
              <a:xfrm>
                <a:off x="1835696" y="1738840"/>
                <a:ext cx="1336965" cy="1336965"/>
                <a:chOff x="966782" y="1738840"/>
                <a:chExt cx="1336965" cy="1336965"/>
              </a:xfrm>
            </p:grpSpPr>
            <p:sp>
              <p:nvSpPr>
                <p:cNvPr id="49" name="矩形 4">
                  <a:extLst>
                    <a:ext uri="{FF2B5EF4-FFF2-40B4-BE49-F238E27FC236}">
                      <a16:creationId xmlns:a16="http://schemas.microsoft.com/office/drawing/2014/main" id="{B2A981AE-E63D-41A0-B7C6-FCAB365BD7A9}"/>
                    </a:ext>
                  </a:extLst>
                </p:cNvPr>
                <p:cNvSpPr/>
                <p:nvPr/>
              </p:nvSpPr>
              <p:spPr>
                <a:xfrm>
                  <a:off x="966782" y="1738840"/>
                  <a:ext cx="1336965" cy="1336965"/>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itchFamily="34" charset="-122"/>
                    <a:ea typeface="微软雅黑" pitchFamily="34" charset="-122"/>
                  </a:endParaRPr>
                </a:p>
              </p:txBody>
            </p:sp>
            <p:sp>
              <p:nvSpPr>
                <p:cNvPr id="50" name="矩形 5">
                  <a:extLst>
                    <a:ext uri="{FF2B5EF4-FFF2-40B4-BE49-F238E27FC236}">
                      <a16:creationId xmlns:a16="http://schemas.microsoft.com/office/drawing/2014/main" id="{3645BB75-E01A-486A-8C43-62504EEFF030}"/>
                    </a:ext>
                  </a:extLst>
                </p:cNvPr>
                <p:cNvSpPr/>
                <p:nvPr/>
              </p:nvSpPr>
              <p:spPr>
                <a:xfrm>
                  <a:off x="1943708" y="2715766"/>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1</a:t>
                  </a:r>
                  <a:endParaRPr lang="zh-CN" altLang="en-US" sz="3200" dirty="0">
                    <a:solidFill>
                      <a:schemeClr val="bg1">
                        <a:lumMod val="50000"/>
                      </a:schemeClr>
                    </a:solidFill>
                    <a:latin typeface="微软雅黑" pitchFamily="34" charset="-122"/>
                    <a:ea typeface="微软雅黑" pitchFamily="34" charset="-122"/>
                  </a:endParaRPr>
                </a:p>
              </p:txBody>
            </p:sp>
          </p:grpSp>
          <p:sp>
            <p:nvSpPr>
              <p:cNvPr id="48" name="矩形 3">
                <a:extLst>
                  <a:ext uri="{FF2B5EF4-FFF2-40B4-BE49-F238E27FC236}">
                    <a16:creationId xmlns:a16="http://schemas.microsoft.com/office/drawing/2014/main" id="{78E4C8FE-3AB5-4DC7-999F-774D1BC52480}"/>
                  </a:ext>
                </a:extLst>
              </p:cNvPr>
              <p:cNvSpPr/>
              <p:nvPr/>
            </p:nvSpPr>
            <p:spPr>
              <a:xfrm>
                <a:off x="2014406" y="2276517"/>
                <a:ext cx="995578" cy="324645"/>
              </a:xfrm>
              <a:prstGeom prst="rect">
                <a:avLst/>
              </a:prstGeom>
            </p:spPr>
            <p:txBody>
              <a:bodyPr wrap="none">
                <a:spAutoFit/>
              </a:bodyPr>
              <a:lstStyle/>
              <a:p>
                <a:pPr algn="ctr"/>
                <a:r>
                  <a:rPr lang="zh-CN" altLang="en-US" sz="2400"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22" name="组合 21">
              <a:extLst>
                <a:ext uri="{FF2B5EF4-FFF2-40B4-BE49-F238E27FC236}">
                  <a16:creationId xmlns:a16="http://schemas.microsoft.com/office/drawing/2014/main" id="{26346246-059A-430E-BC5A-31D1F5A28A36}"/>
                </a:ext>
              </a:extLst>
            </p:cNvPr>
            <p:cNvGrpSpPr/>
            <p:nvPr/>
          </p:nvGrpSpPr>
          <p:grpSpPr>
            <a:xfrm>
              <a:off x="2448340" y="1474446"/>
              <a:ext cx="1336965" cy="1336965"/>
              <a:chOff x="3388686" y="1738840"/>
              <a:chExt cx="1336965" cy="1336965"/>
            </a:xfrm>
          </p:grpSpPr>
          <p:grpSp>
            <p:nvGrpSpPr>
              <p:cNvPr id="43" name="组合 7">
                <a:extLst>
                  <a:ext uri="{FF2B5EF4-FFF2-40B4-BE49-F238E27FC236}">
                    <a16:creationId xmlns:a16="http://schemas.microsoft.com/office/drawing/2014/main" id="{00020EED-BA56-448C-B61A-D624AA4678EF}"/>
                  </a:ext>
                </a:extLst>
              </p:cNvPr>
              <p:cNvGrpSpPr/>
              <p:nvPr/>
            </p:nvGrpSpPr>
            <p:grpSpPr>
              <a:xfrm>
                <a:off x="3388686" y="1738840"/>
                <a:ext cx="1336965" cy="1336965"/>
                <a:chOff x="966782" y="1738840"/>
                <a:chExt cx="1336965" cy="1336965"/>
              </a:xfrm>
            </p:grpSpPr>
            <p:sp>
              <p:nvSpPr>
                <p:cNvPr id="45" name="矩形 9">
                  <a:extLst>
                    <a:ext uri="{FF2B5EF4-FFF2-40B4-BE49-F238E27FC236}">
                      <a16:creationId xmlns:a16="http://schemas.microsoft.com/office/drawing/2014/main" id="{BCECF7AB-E36F-41BF-BA51-0DC13E2FBBD3}"/>
                    </a:ext>
                  </a:extLst>
                </p:cNvPr>
                <p:cNvSpPr/>
                <p:nvPr/>
              </p:nvSpPr>
              <p:spPr>
                <a:xfrm>
                  <a:off x="966782" y="1738840"/>
                  <a:ext cx="1336965" cy="1336965"/>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itchFamily="34" charset="-122"/>
                    <a:ea typeface="微软雅黑" pitchFamily="34" charset="-122"/>
                  </a:endParaRPr>
                </a:p>
              </p:txBody>
            </p:sp>
            <p:sp>
              <p:nvSpPr>
                <p:cNvPr id="46" name="矩形 10">
                  <a:extLst>
                    <a:ext uri="{FF2B5EF4-FFF2-40B4-BE49-F238E27FC236}">
                      <a16:creationId xmlns:a16="http://schemas.microsoft.com/office/drawing/2014/main" id="{D215923F-13BD-4452-B1FB-1A7B5A7387CB}"/>
                    </a:ext>
                  </a:extLst>
                </p:cNvPr>
                <p:cNvSpPr/>
                <p:nvPr/>
              </p:nvSpPr>
              <p:spPr>
                <a:xfrm>
                  <a:off x="966782" y="2715766"/>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3</a:t>
                  </a:r>
                  <a:endParaRPr lang="zh-CN" altLang="en-US" sz="3200" dirty="0">
                    <a:solidFill>
                      <a:schemeClr val="bg1">
                        <a:lumMod val="50000"/>
                      </a:schemeClr>
                    </a:solidFill>
                    <a:latin typeface="微软雅黑" pitchFamily="34" charset="-122"/>
                    <a:ea typeface="微软雅黑" pitchFamily="34" charset="-122"/>
                  </a:endParaRPr>
                </a:p>
              </p:txBody>
            </p:sp>
          </p:grpSp>
          <p:sp>
            <p:nvSpPr>
              <p:cNvPr id="44" name="矩形 8">
                <a:extLst>
                  <a:ext uri="{FF2B5EF4-FFF2-40B4-BE49-F238E27FC236}">
                    <a16:creationId xmlns:a16="http://schemas.microsoft.com/office/drawing/2014/main" id="{D3951D43-9E5C-4657-BA75-D5811A1DE537}"/>
                  </a:ext>
                </a:extLst>
              </p:cNvPr>
              <p:cNvSpPr/>
              <p:nvPr/>
            </p:nvSpPr>
            <p:spPr>
              <a:xfrm>
                <a:off x="3568197" y="2276517"/>
                <a:ext cx="995578" cy="324645"/>
              </a:xfrm>
              <a:prstGeom prst="rect">
                <a:avLst/>
              </a:prstGeom>
            </p:spPr>
            <p:txBody>
              <a:bodyPr wrap="none">
                <a:spAutoFit/>
              </a:bodyPr>
              <a:lstStyle/>
              <a:p>
                <a:pPr algn="ctr"/>
                <a:r>
                  <a:rPr lang="zh-CN" altLang="en-US" sz="2400"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23" name="组合 11">
              <a:extLst>
                <a:ext uri="{FF2B5EF4-FFF2-40B4-BE49-F238E27FC236}">
                  <a16:creationId xmlns:a16="http://schemas.microsoft.com/office/drawing/2014/main" id="{35B4E182-1402-40F3-B24A-8260AF5B58B2}"/>
                </a:ext>
              </a:extLst>
            </p:cNvPr>
            <p:cNvGrpSpPr/>
            <p:nvPr/>
          </p:nvGrpSpPr>
          <p:grpSpPr>
            <a:xfrm>
              <a:off x="895350" y="2919424"/>
              <a:ext cx="1336965" cy="1336965"/>
              <a:chOff x="1835696" y="3183818"/>
              <a:chExt cx="1336965" cy="1336965"/>
            </a:xfrm>
          </p:grpSpPr>
          <p:grpSp>
            <p:nvGrpSpPr>
              <p:cNvPr id="39" name="组合 12">
                <a:extLst>
                  <a:ext uri="{FF2B5EF4-FFF2-40B4-BE49-F238E27FC236}">
                    <a16:creationId xmlns:a16="http://schemas.microsoft.com/office/drawing/2014/main" id="{F5016806-1899-4DF7-B8F6-8D9F12EB3998}"/>
                  </a:ext>
                </a:extLst>
              </p:cNvPr>
              <p:cNvGrpSpPr/>
              <p:nvPr/>
            </p:nvGrpSpPr>
            <p:grpSpPr>
              <a:xfrm>
                <a:off x="1835696" y="3183818"/>
                <a:ext cx="1336965" cy="1336965"/>
                <a:chOff x="966782" y="1738840"/>
                <a:chExt cx="1336965" cy="1336965"/>
              </a:xfrm>
            </p:grpSpPr>
            <p:sp>
              <p:nvSpPr>
                <p:cNvPr id="41" name="矩形 14">
                  <a:extLst>
                    <a:ext uri="{FF2B5EF4-FFF2-40B4-BE49-F238E27FC236}">
                      <a16:creationId xmlns:a16="http://schemas.microsoft.com/office/drawing/2014/main" id="{F394D3D2-812E-4B01-9965-9F8EB328260C}"/>
                    </a:ext>
                  </a:extLst>
                </p:cNvPr>
                <p:cNvSpPr/>
                <p:nvPr/>
              </p:nvSpPr>
              <p:spPr>
                <a:xfrm>
                  <a:off x="966782" y="1738840"/>
                  <a:ext cx="1336965" cy="1336965"/>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itchFamily="34" charset="-122"/>
                    <a:ea typeface="微软雅黑" pitchFamily="34" charset="-122"/>
                  </a:endParaRPr>
                </a:p>
              </p:txBody>
            </p:sp>
            <p:sp>
              <p:nvSpPr>
                <p:cNvPr id="42" name="矩形 15">
                  <a:extLst>
                    <a:ext uri="{FF2B5EF4-FFF2-40B4-BE49-F238E27FC236}">
                      <a16:creationId xmlns:a16="http://schemas.microsoft.com/office/drawing/2014/main" id="{4CAC72CF-BFA4-46D5-A59F-88A01F68E851}"/>
                    </a:ext>
                  </a:extLst>
                </p:cNvPr>
                <p:cNvSpPr/>
                <p:nvPr/>
              </p:nvSpPr>
              <p:spPr>
                <a:xfrm>
                  <a:off x="1943708" y="1738840"/>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2</a:t>
                  </a:r>
                  <a:endParaRPr lang="zh-CN" altLang="en-US" sz="3200" dirty="0">
                    <a:solidFill>
                      <a:schemeClr val="bg1">
                        <a:lumMod val="50000"/>
                      </a:schemeClr>
                    </a:solidFill>
                    <a:latin typeface="微软雅黑" pitchFamily="34" charset="-122"/>
                    <a:ea typeface="微软雅黑" pitchFamily="34" charset="-122"/>
                  </a:endParaRPr>
                </a:p>
              </p:txBody>
            </p:sp>
          </p:grpSp>
          <p:sp>
            <p:nvSpPr>
              <p:cNvPr id="40" name="矩形 13">
                <a:extLst>
                  <a:ext uri="{FF2B5EF4-FFF2-40B4-BE49-F238E27FC236}">
                    <a16:creationId xmlns:a16="http://schemas.microsoft.com/office/drawing/2014/main" id="{335A0367-0984-4241-939F-212649EBDFAF}"/>
                  </a:ext>
                </a:extLst>
              </p:cNvPr>
              <p:cNvSpPr/>
              <p:nvPr/>
            </p:nvSpPr>
            <p:spPr>
              <a:xfrm>
                <a:off x="2006389" y="3721495"/>
                <a:ext cx="995578" cy="324645"/>
              </a:xfrm>
              <a:prstGeom prst="rect">
                <a:avLst/>
              </a:prstGeom>
            </p:spPr>
            <p:txBody>
              <a:bodyPr wrap="none">
                <a:spAutoFit/>
              </a:bodyPr>
              <a:lstStyle/>
              <a:p>
                <a:pPr algn="ctr"/>
                <a:r>
                  <a:rPr lang="zh-CN" altLang="en-US" sz="2400"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24" name="组合 16">
              <a:extLst>
                <a:ext uri="{FF2B5EF4-FFF2-40B4-BE49-F238E27FC236}">
                  <a16:creationId xmlns:a16="http://schemas.microsoft.com/office/drawing/2014/main" id="{BC962475-6569-43FF-8346-5B79EF91262D}"/>
                </a:ext>
              </a:extLst>
            </p:cNvPr>
            <p:cNvGrpSpPr/>
            <p:nvPr/>
          </p:nvGrpSpPr>
          <p:grpSpPr>
            <a:xfrm>
              <a:off x="2448340" y="2919424"/>
              <a:ext cx="1336965" cy="1336965"/>
              <a:chOff x="3388686" y="3183818"/>
              <a:chExt cx="1336965" cy="1336965"/>
            </a:xfrm>
          </p:grpSpPr>
          <p:grpSp>
            <p:nvGrpSpPr>
              <p:cNvPr id="35" name="组合 17">
                <a:extLst>
                  <a:ext uri="{FF2B5EF4-FFF2-40B4-BE49-F238E27FC236}">
                    <a16:creationId xmlns:a16="http://schemas.microsoft.com/office/drawing/2014/main" id="{37C0F09E-D688-43BB-BF06-4CF7AE185062}"/>
                  </a:ext>
                </a:extLst>
              </p:cNvPr>
              <p:cNvGrpSpPr/>
              <p:nvPr/>
            </p:nvGrpSpPr>
            <p:grpSpPr>
              <a:xfrm>
                <a:off x="3388686" y="3183818"/>
                <a:ext cx="1336965" cy="1336965"/>
                <a:chOff x="966782" y="1738840"/>
                <a:chExt cx="1336965" cy="1336965"/>
              </a:xfrm>
            </p:grpSpPr>
            <p:sp>
              <p:nvSpPr>
                <p:cNvPr id="37" name="矩形 19">
                  <a:extLst>
                    <a:ext uri="{FF2B5EF4-FFF2-40B4-BE49-F238E27FC236}">
                      <a16:creationId xmlns:a16="http://schemas.microsoft.com/office/drawing/2014/main" id="{780A6A74-8D41-4BD5-B824-D67CE0103884}"/>
                    </a:ext>
                  </a:extLst>
                </p:cNvPr>
                <p:cNvSpPr/>
                <p:nvPr/>
              </p:nvSpPr>
              <p:spPr>
                <a:xfrm>
                  <a:off x="966782" y="1738840"/>
                  <a:ext cx="1336965" cy="1336965"/>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2">
                        <a:lumMod val="10000"/>
                      </a:schemeClr>
                    </a:solidFill>
                    <a:latin typeface="微软雅黑" pitchFamily="34" charset="-122"/>
                    <a:ea typeface="微软雅黑" pitchFamily="34" charset="-122"/>
                  </a:endParaRPr>
                </a:p>
              </p:txBody>
            </p:sp>
            <p:sp>
              <p:nvSpPr>
                <p:cNvPr id="38" name="矩形 20">
                  <a:extLst>
                    <a:ext uri="{FF2B5EF4-FFF2-40B4-BE49-F238E27FC236}">
                      <a16:creationId xmlns:a16="http://schemas.microsoft.com/office/drawing/2014/main" id="{554216DF-1BD2-460B-BEE3-182011ED9181}"/>
                    </a:ext>
                  </a:extLst>
                </p:cNvPr>
                <p:cNvSpPr/>
                <p:nvPr/>
              </p:nvSpPr>
              <p:spPr>
                <a:xfrm>
                  <a:off x="966782" y="1738840"/>
                  <a:ext cx="360039" cy="360039"/>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lumMod val="50000"/>
                        </a:schemeClr>
                      </a:solidFill>
                      <a:latin typeface="微软雅黑" pitchFamily="34" charset="-122"/>
                      <a:ea typeface="微软雅黑" pitchFamily="34" charset="-122"/>
                    </a:rPr>
                    <a:t>4</a:t>
                  </a:r>
                  <a:endParaRPr lang="zh-CN" altLang="en-US" sz="3200" dirty="0">
                    <a:solidFill>
                      <a:schemeClr val="bg1">
                        <a:lumMod val="50000"/>
                      </a:schemeClr>
                    </a:solidFill>
                    <a:latin typeface="微软雅黑" pitchFamily="34" charset="-122"/>
                    <a:ea typeface="微软雅黑" pitchFamily="34" charset="-122"/>
                  </a:endParaRPr>
                </a:p>
              </p:txBody>
            </p:sp>
          </p:grpSp>
          <p:sp>
            <p:nvSpPr>
              <p:cNvPr id="36" name="矩形 18">
                <a:extLst>
                  <a:ext uri="{FF2B5EF4-FFF2-40B4-BE49-F238E27FC236}">
                    <a16:creationId xmlns:a16="http://schemas.microsoft.com/office/drawing/2014/main" id="{2ADAC9B8-A0DD-417E-ABA2-58FE1D8237ED}"/>
                  </a:ext>
                </a:extLst>
              </p:cNvPr>
              <p:cNvSpPr/>
              <p:nvPr/>
            </p:nvSpPr>
            <p:spPr>
              <a:xfrm>
                <a:off x="3559379" y="3721495"/>
                <a:ext cx="995578" cy="324645"/>
              </a:xfrm>
              <a:prstGeom prst="rect">
                <a:avLst/>
              </a:prstGeom>
            </p:spPr>
            <p:txBody>
              <a:bodyPr wrap="none">
                <a:spAutoFit/>
              </a:bodyPr>
              <a:lstStyle/>
              <a:p>
                <a:pPr algn="ctr"/>
                <a:r>
                  <a:rPr lang="zh-CN" altLang="en-US" sz="2400"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25" name="组合 101">
              <a:extLst>
                <a:ext uri="{FF2B5EF4-FFF2-40B4-BE49-F238E27FC236}">
                  <a16:creationId xmlns:a16="http://schemas.microsoft.com/office/drawing/2014/main" id="{140059E9-24ED-4596-AF97-A21E6F3A356C}"/>
                </a:ext>
              </a:extLst>
            </p:cNvPr>
            <p:cNvGrpSpPr>
              <a:grpSpLocks noChangeAspect="1"/>
            </p:cNvGrpSpPr>
            <p:nvPr/>
          </p:nvGrpSpPr>
          <p:grpSpPr>
            <a:xfrm>
              <a:off x="1428750" y="1657350"/>
              <a:ext cx="345473" cy="265571"/>
              <a:chOff x="8204201" y="339725"/>
              <a:chExt cx="954087" cy="733425"/>
            </a:xfrm>
            <a:solidFill>
              <a:schemeClr val="bg1"/>
            </a:solidFill>
          </p:grpSpPr>
          <p:sp>
            <p:nvSpPr>
              <p:cNvPr id="33" name="Freeform 6">
                <a:extLst>
                  <a:ext uri="{FF2B5EF4-FFF2-40B4-BE49-F238E27FC236}">
                    <a16:creationId xmlns:a16="http://schemas.microsoft.com/office/drawing/2014/main" id="{6A4CF085-39EC-4988-A0EF-1B3947DD817A}"/>
                  </a:ext>
                </a:extLst>
              </p:cNvPr>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p>
            </p:txBody>
          </p:sp>
          <p:sp>
            <p:nvSpPr>
              <p:cNvPr id="34" name="Freeform 7">
                <a:extLst>
                  <a:ext uri="{FF2B5EF4-FFF2-40B4-BE49-F238E27FC236}">
                    <a16:creationId xmlns:a16="http://schemas.microsoft.com/office/drawing/2014/main" id="{1317BE8B-D410-4D3C-B952-F203EE26BF97}"/>
                  </a:ext>
                </a:extLst>
              </p:cNvPr>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p>
            </p:txBody>
          </p:sp>
        </p:grpSp>
        <p:grpSp>
          <p:nvGrpSpPr>
            <p:cNvPr id="26" name="组合 98">
              <a:extLst>
                <a:ext uri="{FF2B5EF4-FFF2-40B4-BE49-F238E27FC236}">
                  <a16:creationId xmlns:a16="http://schemas.microsoft.com/office/drawing/2014/main" id="{71C3C4D8-11B6-4FC2-BFBA-4B5E70C9DCC2}"/>
                </a:ext>
              </a:extLst>
            </p:cNvPr>
            <p:cNvGrpSpPr/>
            <p:nvPr/>
          </p:nvGrpSpPr>
          <p:grpSpPr>
            <a:xfrm>
              <a:off x="2952750" y="1638300"/>
              <a:ext cx="308005" cy="270079"/>
              <a:chOff x="1123950" y="3781426"/>
              <a:chExt cx="850900" cy="746125"/>
            </a:xfrm>
            <a:solidFill>
              <a:schemeClr val="bg1"/>
            </a:solidFill>
          </p:grpSpPr>
          <p:sp>
            <p:nvSpPr>
              <p:cNvPr id="31" name="Freeform 10">
                <a:extLst>
                  <a:ext uri="{FF2B5EF4-FFF2-40B4-BE49-F238E27FC236}">
                    <a16:creationId xmlns:a16="http://schemas.microsoft.com/office/drawing/2014/main" id="{E5BE364F-3D81-489B-9E70-31B49BA2E4E0}"/>
                  </a:ext>
                </a:extLst>
              </p:cNvPr>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p>
            </p:txBody>
          </p:sp>
          <p:sp>
            <p:nvSpPr>
              <p:cNvPr id="32" name="Freeform 11">
                <a:extLst>
                  <a:ext uri="{FF2B5EF4-FFF2-40B4-BE49-F238E27FC236}">
                    <a16:creationId xmlns:a16="http://schemas.microsoft.com/office/drawing/2014/main" id="{E0D5DEC6-3C74-4B4C-86D4-569CD9E7BC15}"/>
                  </a:ext>
                </a:extLst>
              </p:cNvPr>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p>
            </p:txBody>
          </p:sp>
        </p:grpSp>
        <p:sp>
          <p:nvSpPr>
            <p:cNvPr id="27" name="Freeform 5">
              <a:extLst>
                <a:ext uri="{FF2B5EF4-FFF2-40B4-BE49-F238E27FC236}">
                  <a16:creationId xmlns:a16="http://schemas.microsoft.com/office/drawing/2014/main" id="{618C7CDD-307B-4B78-8755-3147A0E91A52}"/>
                </a:ext>
              </a:extLst>
            </p:cNvPr>
            <p:cNvSpPr>
              <a:spLocks noEditPoints="1"/>
            </p:cNvSpPr>
            <p:nvPr/>
          </p:nvSpPr>
          <p:spPr bwMode="auto">
            <a:xfrm>
              <a:off x="1438275" y="3028950"/>
              <a:ext cx="193652" cy="32007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2800"/>
            </a:p>
          </p:txBody>
        </p:sp>
        <p:grpSp>
          <p:nvGrpSpPr>
            <p:cNvPr id="28" name="组合 78">
              <a:extLst>
                <a:ext uri="{FF2B5EF4-FFF2-40B4-BE49-F238E27FC236}">
                  <a16:creationId xmlns:a16="http://schemas.microsoft.com/office/drawing/2014/main" id="{0E13E00B-BA36-424F-9C05-D7AD48D13FB0}"/>
                </a:ext>
              </a:extLst>
            </p:cNvPr>
            <p:cNvGrpSpPr>
              <a:grpSpLocks noChangeAspect="1"/>
            </p:cNvGrpSpPr>
            <p:nvPr/>
          </p:nvGrpSpPr>
          <p:grpSpPr>
            <a:xfrm>
              <a:off x="3014661" y="3060552"/>
              <a:ext cx="319089" cy="273198"/>
              <a:chOff x="2162176" y="-104775"/>
              <a:chExt cx="1655763" cy="1417638"/>
            </a:xfrm>
            <a:solidFill>
              <a:schemeClr val="bg1"/>
            </a:solidFill>
          </p:grpSpPr>
          <p:sp>
            <p:nvSpPr>
              <p:cNvPr id="29" name="Freeform 3767">
                <a:extLst>
                  <a:ext uri="{FF2B5EF4-FFF2-40B4-BE49-F238E27FC236}">
                    <a16:creationId xmlns:a16="http://schemas.microsoft.com/office/drawing/2014/main" id="{597C5C90-DF17-4644-B4D5-1DC9742845B7}"/>
                  </a:ext>
                </a:extLst>
              </p:cNvPr>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sp>
            <p:nvSpPr>
              <p:cNvPr id="30" name="Freeform 3768">
                <a:extLst>
                  <a:ext uri="{FF2B5EF4-FFF2-40B4-BE49-F238E27FC236}">
                    <a16:creationId xmlns:a16="http://schemas.microsoft.com/office/drawing/2014/main" id="{AD52DDA5-1A20-4B06-B20A-D3F72D3DAAED}"/>
                  </a:ext>
                </a:extLst>
              </p:cNvPr>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grpSp>
      </p:grpSp>
    </p:spTree>
    <p:extLst>
      <p:ext uri="{BB962C8B-B14F-4D97-AF65-F5344CB8AC3E}">
        <p14:creationId xmlns:p14="http://schemas.microsoft.com/office/powerpoint/2010/main" val="12733604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50"/>
                                        <p:tgtEl>
                                          <p:spTgt spid="6"/>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50"/>
                                        <p:tgtEl>
                                          <p:spTgt spid="10"/>
                                        </p:tgtEl>
                                      </p:cBhvr>
                                    </p:animEffect>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50"/>
                                        <p:tgtEl>
                                          <p:spTgt spid="13"/>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250"/>
                                        <p:tgtEl>
                                          <p:spTgt spid="15"/>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250"/>
                                        <p:tgtEl>
                                          <p:spTgt spid="16"/>
                                        </p:tgtEl>
                                      </p:cBhvr>
                                    </p:animEffect>
                                  </p:childTnLst>
                                </p:cTn>
                              </p:par>
                            </p:childTnLst>
                          </p:cTn>
                        </p:par>
                        <p:par>
                          <p:cTn id="44" fill="hold">
                            <p:stCondLst>
                              <p:cond delay="2750"/>
                            </p:stCondLst>
                            <p:childTnLst>
                              <p:par>
                                <p:cTn id="45" presetID="10"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250"/>
                                        <p:tgtEl>
                                          <p:spTgt spid="18"/>
                                        </p:tgtEl>
                                      </p:cBhvr>
                                    </p:animEffect>
                                  </p:childTnLst>
                                </p:cTn>
                              </p:par>
                            </p:childTnLst>
                          </p:cTn>
                        </p:par>
                        <p:par>
                          <p:cTn id="52" fill="hold">
                            <p:stCondLst>
                              <p:cond delay="325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autoUpdateAnimBg="0"/>
      <p:bldP spid="7" grpId="0" animBg="1"/>
      <p:bldP spid="9" grpId="0" animBg="1" autoUpdateAnimBg="0"/>
      <p:bldP spid="10"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grpSp>
      <p:grpSp>
        <p:nvGrpSpPr>
          <p:cNvPr id="5" name="组合 4">
            <a:extLst>
              <a:ext uri="{FF2B5EF4-FFF2-40B4-BE49-F238E27FC236}">
                <a16:creationId xmlns:a16="http://schemas.microsoft.com/office/drawing/2014/main" id="{52440EBA-66D3-4568-BEF0-23A61386D829}"/>
              </a:ext>
            </a:extLst>
          </p:cNvPr>
          <p:cNvGrpSpPr/>
          <p:nvPr/>
        </p:nvGrpSpPr>
        <p:grpSpPr>
          <a:xfrm>
            <a:off x="2639379" y="1928647"/>
            <a:ext cx="7403988" cy="4247482"/>
            <a:chOff x="1417232" y="1777450"/>
            <a:chExt cx="8134358" cy="4666478"/>
          </a:xfrm>
        </p:grpSpPr>
        <p:sp>
          <p:nvSpPr>
            <p:cNvPr id="6" name="椭圆 64">
              <a:extLst>
                <a:ext uri="{FF2B5EF4-FFF2-40B4-BE49-F238E27FC236}">
                  <a16:creationId xmlns:a16="http://schemas.microsoft.com/office/drawing/2014/main" id="{6F906767-AF2C-40A8-9BB0-38CFF35C8AAB}"/>
                </a:ext>
              </a:extLst>
            </p:cNvPr>
            <p:cNvSpPr>
              <a:spLocks noChangeArrowheads="1"/>
            </p:cNvSpPr>
            <p:nvPr/>
          </p:nvSpPr>
          <p:spPr bwMode="auto">
            <a:xfrm>
              <a:off x="1417232" y="1800627"/>
              <a:ext cx="1365606" cy="1365044"/>
            </a:xfrm>
            <a:prstGeom prst="ellipse">
              <a:avLst/>
            </a:prstGeom>
            <a:solidFill>
              <a:srgbClr val="E08498"/>
            </a:solidFill>
            <a:ln w="190500" cap="sq" cmpd="sng">
              <a:noFill/>
              <a:round/>
              <a:headEnd/>
              <a:tailEnd/>
            </a:ln>
          </p:spPr>
          <p:txBody>
            <a:bodyPr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加入标题</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5">
              <a:extLst>
                <a:ext uri="{FF2B5EF4-FFF2-40B4-BE49-F238E27FC236}">
                  <a16:creationId xmlns:a16="http://schemas.microsoft.com/office/drawing/2014/main" id="{C362BBFE-0E46-4B68-B7AE-6CC018137799}"/>
                </a:ext>
              </a:extLst>
            </p:cNvPr>
            <p:cNvSpPr txBox="1"/>
            <p:nvPr/>
          </p:nvSpPr>
          <p:spPr>
            <a:xfrm>
              <a:off x="3247628" y="1945923"/>
              <a:ext cx="6303962" cy="1284922"/>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9" name="直接连接符 8">
              <a:extLst>
                <a:ext uri="{FF2B5EF4-FFF2-40B4-BE49-F238E27FC236}">
                  <a16:creationId xmlns:a16="http://schemas.microsoft.com/office/drawing/2014/main" id="{1A7F4103-6B26-40EC-9A58-73F39DEB7149}"/>
                </a:ext>
              </a:extLst>
            </p:cNvPr>
            <p:cNvCxnSpPr/>
            <p:nvPr/>
          </p:nvCxnSpPr>
          <p:spPr>
            <a:xfrm>
              <a:off x="3070870" y="1777450"/>
              <a:ext cx="0" cy="13650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椭圆 64">
              <a:extLst>
                <a:ext uri="{FF2B5EF4-FFF2-40B4-BE49-F238E27FC236}">
                  <a16:creationId xmlns:a16="http://schemas.microsoft.com/office/drawing/2014/main" id="{F58F472A-DAB2-4C41-BD87-A8A86B4B5636}"/>
                </a:ext>
              </a:extLst>
            </p:cNvPr>
            <p:cNvSpPr>
              <a:spLocks noChangeArrowheads="1"/>
            </p:cNvSpPr>
            <p:nvPr/>
          </p:nvSpPr>
          <p:spPr bwMode="auto">
            <a:xfrm>
              <a:off x="1417232" y="3407168"/>
              <a:ext cx="1365606" cy="1365044"/>
            </a:xfrm>
            <a:prstGeom prst="ellipse">
              <a:avLst/>
            </a:prstGeom>
            <a:solidFill>
              <a:srgbClr val="E08498"/>
            </a:solidFill>
            <a:ln w="190500" cap="sq" cmpd="sng">
              <a:noFill/>
              <a:round/>
              <a:headEnd/>
              <a:tailEnd/>
            </a:ln>
          </p:spPr>
          <p:txBody>
            <a:bodyPr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加入标题</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13" name="TextBox 8">
              <a:extLst>
                <a:ext uri="{FF2B5EF4-FFF2-40B4-BE49-F238E27FC236}">
                  <a16:creationId xmlns:a16="http://schemas.microsoft.com/office/drawing/2014/main" id="{8C3785D6-9424-4D5D-BC5B-1DDE95D16605}"/>
                </a:ext>
              </a:extLst>
            </p:cNvPr>
            <p:cNvSpPr txBox="1"/>
            <p:nvPr/>
          </p:nvSpPr>
          <p:spPr>
            <a:xfrm>
              <a:off x="3247628" y="3549230"/>
              <a:ext cx="6303962" cy="1284922"/>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4" name="直接连接符 13">
              <a:extLst>
                <a:ext uri="{FF2B5EF4-FFF2-40B4-BE49-F238E27FC236}">
                  <a16:creationId xmlns:a16="http://schemas.microsoft.com/office/drawing/2014/main" id="{AC80D10A-6E22-42F9-88B0-93F557AD0045}"/>
                </a:ext>
              </a:extLst>
            </p:cNvPr>
            <p:cNvCxnSpPr/>
            <p:nvPr/>
          </p:nvCxnSpPr>
          <p:spPr>
            <a:xfrm>
              <a:off x="3070870" y="3360119"/>
              <a:ext cx="0" cy="13650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椭圆 64">
              <a:extLst>
                <a:ext uri="{FF2B5EF4-FFF2-40B4-BE49-F238E27FC236}">
                  <a16:creationId xmlns:a16="http://schemas.microsoft.com/office/drawing/2014/main" id="{387774E1-9619-4116-88AC-E42B3A49BCA7}"/>
                </a:ext>
              </a:extLst>
            </p:cNvPr>
            <p:cNvSpPr>
              <a:spLocks noChangeArrowheads="1"/>
            </p:cNvSpPr>
            <p:nvPr/>
          </p:nvSpPr>
          <p:spPr bwMode="auto">
            <a:xfrm>
              <a:off x="1417232" y="5013710"/>
              <a:ext cx="1365606" cy="1365044"/>
            </a:xfrm>
            <a:prstGeom prst="ellipse">
              <a:avLst/>
            </a:prstGeom>
            <a:solidFill>
              <a:srgbClr val="E08498"/>
            </a:solidFill>
            <a:ln w="190500" cap="sq" cmpd="sng">
              <a:noFill/>
              <a:round/>
              <a:headEnd/>
              <a:tailEnd/>
            </a:ln>
          </p:spPr>
          <p:txBody>
            <a:bodyPr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加入标题</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16" name="TextBox 11">
              <a:extLst>
                <a:ext uri="{FF2B5EF4-FFF2-40B4-BE49-F238E27FC236}">
                  <a16:creationId xmlns:a16="http://schemas.microsoft.com/office/drawing/2014/main" id="{A04FB0D1-16E2-46FA-99C6-20D54A956272}"/>
                </a:ext>
              </a:extLst>
            </p:cNvPr>
            <p:cNvSpPr txBox="1"/>
            <p:nvPr/>
          </p:nvSpPr>
          <p:spPr>
            <a:xfrm>
              <a:off x="3247628" y="5159006"/>
              <a:ext cx="6303962" cy="1284922"/>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7" name="直接连接符 16">
              <a:extLst>
                <a:ext uri="{FF2B5EF4-FFF2-40B4-BE49-F238E27FC236}">
                  <a16:creationId xmlns:a16="http://schemas.microsoft.com/office/drawing/2014/main" id="{9E6F77B5-4EE3-46E7-93A6-9B3B1FE7AF3D}"/>
                </a:ext>
              </a:extLst>
            </p:cNvPr>
            <p:cNvCxnSpPr/>
            <p:nvPr/>
          </p:nvCxnSpPr>
          <p:spPr>
            <a:xfrm>
              <a:off x="3070870" y="4990533"/>
              <a:ext cx="0" cy="13650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168426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3392ACD-31CF-43CD-9D8E-2467240BE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F0F86B6A-B853-4B46-B8CB-9D1C73258489}"/>
              </a:ext>
            </a:extLst>
          </p:cNvPr>
          <p:cNvSpPr/>
          <p:nvPr/>
        </p:nvSpPr>
        <p:spPr>
          <a:xfrm>
            <a:off x="569912" y="542925"/>
            <a:ext cx="11050588" cy="5773736"/>
          </a:xfrm>
          <a:prstGeom prst="rect">
            <a:avLst/>
          </a:prstGeom>
          <a:no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hape 18">
            <a:extLst>
              <a:ext uri="{FF2B5EF4-FFF2-40B4-BE49-F238E27FC236}">
                <a16:creationId xmlns:a16="http://schemas.microsoft.com/office/drawing/2014/main" id="{946943E6-C28D-45C9-B269-DD9AEEFE6B17}"/>
              </a:ext>
            </a:extLst>
          </p:cNvPr>
          <p:cNvSpPr/>
          <p:nvPr/>
        </p:nvSpPr>
        <p:spPr>
          <a:xfrm rot="16200000">
            <a:off x="2815632" y="2618170"/>
            <a:ext cx="2646878" cy="902388"/>
          </a:xfrm>
          <a:prstGeom prst="roundRect">
            <a:avLst>
              <a:gd name="adj" fmla="val 50000"/>
            </a:avLst>
          </a:prstGeom>
          <a:solidFill>
            <a:srgbClr val="E08498"/>
          </a:solidFill>
          <a:ln w="12700" cap="flat">
            <a:solidFill>
              <a:srgbClr val="E08498"/>
            </a:solidFill>
            <a:prstDash val="solid"/>
            <a:miter lim="400000"/>
          </a:ln>
          <a:effectLst/>
        </p:spPr>
        <p:txBody>
          <a:bodyPr vert="eaVert" wrap="square" lIns="19050" tIns="19050" rIns="19050" bIns="19050"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rPr>
              <a:t>第四章</a:t>
            </a:r>
            <a:endParaRPr kumimoji="0" sz="400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grpSp>
        <p:nvGrpSpPr>
          <p:cNvPr id="14" name="组合 13">
            <a:extLst>
              <a:ext uri="{FF2B5EF4-FFF2-40B4-BE49-F238E27FC236}">
                <a16:creationId xmlns:a16="http://schemas.microsoft.com/office/drawing/2014/main" id="{D367A837-A8DC-4E06-8C71-B42DEE526994}"/>
              </a:ext>
            </a:extLst>
          </p:cNvPr>
          <p:cNvGrpSpPr/>
          <p:nvPr/>
        </p:nvGrpSpPr>
        <p:grpSpPr>
          <a:xfrm>
            <a:off x="4703400" y="2719853"/>
            <a:ext cx="5173075" cy="1445005"/>
            <a:chOff x="4632632" y="3072284"/>
            <a:chExt cx="7706067" cy="1189132"/>
          </a:xfrm>
        </p:grpSpPr>
        <p:sp>
          <p:nvSpPr>
            <p:cNvPr id="15" name="矩形 14">
              <a:extLst>
                <a:ext uri="{FF2B5EF4-FFF2-40B4-BE49-F238E27FC236}">
                  <a16:creationId xmlns:a16="http://schemas.microsoft.com/office/drawing/2014/main" id="{354BFAF1-B42C-47D7-B309-CBBCEC62A1A1}"/>
                </a:ext>
              </a:extLst>
            </p:cNvPr>
            <p:cNvSpPr/>
            <p:nvPr/>
          </p:nvSpPr>
          <p:spPr>
            <a:xfrm>
              <a:off x="4632632" y="3072284"/>
              <a:ext cx="7049591" cy="734505"/>
            </a:xfrm>
            <a:prstGeom prst="rect">
              <a:avLst/>
            </a:prstGeom>
            <a:noFill/>
            <a:ln>
              <a:noFill/>
            </a:ln>
          </p:spPr>
          <p:txBody>
            <a:bodyPr wrap="square">
              <a:spAutoFit/>
            </a:bodyPr>
            <a:lstStyle/>
            <a:p>
              <a:pPr algn="ctr"/>
              <a:r>
                <a:rPr kumimoji="1" lang="zh-CN" altLang="en-US" sz="5200" spc="300" dirty="0">
                  <a:solidFill>
                    <a:srgbClr val="E08498"/>
                  </a:solidFill>
                  <a:latin typeface="华文新魏" panose="02010800040101010101" pitchFamily="2" charset="-122"/>
                  <a:ea typeface="华文新魏" panose="02010800040101010101" pitchFamily="2" charset="-122"/>
                </a:rPr>
                <a:t>明年工作计划</a:t>
              </a:r>
            </a:p>
          </p:txBody>
        </p:sp>
        <p:sp>
          <p:nvSpPr>
            <p:cNvPr id="16" name="矩形 15">
              <a:extLst>
                <a:ext uri="{FF2B5EF4-FFF2-40B4-BE49-F238E27FC236}">
                  <a16:creationId xmlns:a16="http://schemas.microsoft.com/office/drawing/2014/main" id="{9F9A5018-53C1-46B8-9137-E73DA5B45150}"/>
                </a:ext>
              </a:extLst>
            </p:cNvPr>
            <p:cNvSpPr/>
            <p:nvPr/>
          </p:nvSpPr>
          <p:spPr>
            <a:xfrm>
              <a:off x="4956214" y="3740931"/>
              <a:ext cx="7382485" cy="520485"/>
            </a:xfrm>
            <a:prstGeom prst="rect">
              <a:avLst/>
            </a:prstGeom>
          </p:spPr>
          <p:txBody>
            <a:bodyPr wrap="square">
              <a:spAutoFit/>
            </a:bodyPr>
            <a:lstStyle/>
            <a:p>
              <a:pPr>
                <a:lnSpc>
                  <a:spcPct val="130000"/>
                </a:lnSpc>
              </a:pPr>
              <a:r>
                <a:rPr lang="zh-CN" altLang="en-US" sz="14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400" dirty="0">
                <a:solidFill>
                  <a:schemeClr val="bg1">
                    <a:lumMod val="65000"/>
                  </a:schemeClr>
                </a:solidFill>
                <a:latin typeface="华文新魏" panose="02010800040101010101" pitchFamily="2" charset="-122"/>
                <a:ea typeface="华文新魏" panose="02010800040101010101" pitchFamily="2" charset="-122"/>
              </a:endParaRPr>
            </a:p>
            <a:p>
              <a:pPr>
                <a:lnSpc>
                  <a:spcPct val="130000"/>
                </a:lnSpc>
              </a:pPr>
              <a:r>
                <a:rPr lang="zh-CN" altLang="en-US" sz="14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4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93354986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750" fill="hold"/>
                                        <p:tgtEl>
                                          <p:spTgt spid="13"/>
                                        </p:tgtEl>
                                        <p:attrNameLst>
                                          <p:attrName>ppt_w</p:attrName>
                                        </p:attrNameLst>
                                      </p:cBhvr>
                                      <p:tavLst>
                                        <p:tav tm="0">
                                          <p:val>
                                            <p:fltVal val="0"/>
                                          </p:val>
                                        </p:tav>
                                        <p:tav tm="100000">
                                          <p:val>
                                            <p:strVal val="#ppt_w"/>
                                          </p:val>
                                        </p:tav>
                                      </p:tavLst>
                                    </p:anim>
                                    <p:anim calcmode="lin" valueType="num">
                                      <p:cBhvr>
                                        <p:cTn id="18" dur="750" fill="hold"/>
                                        <p:tgtEl>
                                          <p:spTgt spid="13"/>
                                        </p:tgtEl>
                                        <p:attrNameLst>
                                          <p:attrName>ppt_h</p:attrName>
                                        </p:attrNameLst>
                                      </p:cBhvr>
                                      <p:tavLst>
                                        <p:tav tm="0">
                                          <p:val>
                                            <p:fltVal val="0"/>
                                          </p:val>
                                        </p:tav>
                                        <p:tav tm="100000">
                                          <p:val>
                                            <p:strVal val="#ppt_h"/>
                                          </p:val>
                                        </p:tav>
                                      </p:tavLst>
                                    </p:anim>
                                    <p:animEffect transition="in" filter="fade">
                                      <p:cBhvr>
                                        <p:cTn id="19" dur="750"/>
                                        <p:tgtEl>
                                          <p:spTgt spid="13"/>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C80FE5B0-3823-4F5A-97E5-B86B93520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a:extLst>
              <a:ext uri="{FF2B5EF4-FFF2-40B4-BE49-F238E27FC236}">
                <a16:creationId xmlns:a16="http://schemas.microsoft.com/office/drawing/2014/main" id="{735459C8-5221-43CA-B284-B47A5FACC3AF}"/>
              </a:ext>
            </a:extLst>
          </p:cNvPr>
          <p:cNvSpPr/>
          <p:nvPr/>
        </p:nvSpPr>
        <p:spPr>
          <a:xfrm>
            <a:off x="569912" y="542925"/>
            <a:ext cx="11050588" cy="5773736"/>
          </a:xfrm>
          <a:prstGeom prst="rect">
            <a:avLst/>
          </a:prstGeom>
          <a:no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Shape 18">
            <a:extLst>
              <a:ext uri="{FF2B5EF4-FFF2-40B4-BE49-F238E27FC236}">
                <a16:creationId xmlns:a16="http://schemas.microsoft.com/office/drawing/2014/main" id="{551B217F-77A6-409B-A03F-5001C3DAF4F2}"/>
              </a:ext>
            </a:extLst>
          </p:cNvPr>
          <p:cNvSpPr/>
          <p:nvPr/>
        </p:nvSpPr>
        <p:spPr>
          <a:xfrm rot="16200000">
            <a:off x="2827989" y="2284535"/>
            <a:ext cx="2646878" cy="902388"/>
          </a:xfrm>
          <a:prstGeom prst="roundRect">
            <a:avLst>
              <a:gd name="adj" fmla="val 50000"/>
            </a:avLst>
          </a:prstGeom>
          <a:solidFill>
            <a:srgbClr val="E08498"/>
          </a:solidFill>
          <a:ln w="12700" cap="flat">
            <a:solidFill>
              <a:srgbClr val="E08498"/>
            </a:solidFill>
            <a:prstDash val="solid"/>
            <a:miter lim="400000"/>
          </a:ln>
          <a:effectLst/>
        </p:spPr>
        <p:txBody>
          <a:bodyPr vert="eaVert" wrap="square" lIns="19050" tIns="19050" rIns="19050" bIns="19050"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4000" kern="0" dirty="0">
                <a:solidFill>
                  <a:schemeClr val="bg1"/>
                </a:solidFill>
                <a:latin typeface="华文新魏" panose="02010800040101010101" pitchFamily="2" charset="-122"/>
                <a:ea typeface="华文新魏" panose="02010800040101010101" pitchFamily="2" charset="-122"/>
              </a:rPr>
              <a:t>主目录</a:t>
            </a:r>
            <a:endParaRPr kumimoji="0" sz="400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grpSp>
        <p:nvGrpSpPr>
          <p:cNvPr id="37" name="组合 36">
            <a:extLst>
              <a:ext uri="{FF2B5EF4-FFF2-40B4-BE49-F238E27FC236}">
                <a16:creationId xmlns:a16="http://schemas.microsoft.com/office/drawing/2014/main" id="{263F82DD-DAAF-4BA6-9607-10AC62318BA0}"/>
              </a:ext>
            </a:extLst>
          </p:cNvPr>
          <p:cNvGrpSpPr/>
          <p:nvPr/>
        </p:nvGrpSpPr>
        <p:grpSpPr>
          <a:xfrm>
            <a:off x="5210634" y="1840594"/>
            <a:ext cx="3351506" cy="3354386"/>
            <a:chOff x="3548970" y="2241096"/>
            <a:chExt cx="2387025" cy="2438400"/>
          </a:xfrm>
        </p:grpSpPr>
        <p:sp>
          <p:nvSpPr>
            <p:cNvPr id="38" name="椭圆 37">
              <a:extLst>
                <a:ext uri="{FF2B5EF4-FFF2-40B4-BE49-F238E27FC236}">
                  <a16:creationId xmlns:a16="http://schemas.microsoft.com/office/drawing/2014/main" id="{0DD15A87-0CFD-4F52-B066-42FC5EAC6F94}"/>
                </a:ext>
              </a:extLst>
            </p:cNvPr>
            <p:cNvSpPr/>
            <p:nvPr/>
          </p:nvSpPr>
          <p:spPr>
            <a:xfrm>
              <a:off x="3548970" y="2241096"/>
              <a:ext cx="465137" cy="463550"/>
            </a:xfrm>
            <a:prstGeom prst="ellipse">
              <a:avLst/>
            </a:prstGeom>
            <a:noFill/>
            <a:ln w="19050">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200" noProof="1">
                  <a:solidFill>
                    <a:srgbClr val="E08498"/>
                  </a:solidFill>
                  <a:latin typeface="华文新魏" panose="02010800040101010101" pitchFamily="2" charset="-122"/>
                  <a:ea typeface="华文新魏" panose="02010800040101010101" pitchFamily="2" charset="-122"/>
                </a:rPr>
                <a:t>1</a:t>
              </a:r>
              <a:endParaRPr lang="zh-CN" altLang="en-US" sz="3200" noProof="1">
                <a:solidFill>
                  <a:srgbClr val="E08498"/>
                </a:solidFill>
                <a:latin typeface="华文新魏" panose="02010800040101010101" pitchFamily="2" charset="-122"/>
                <a:ea typeface="华文新魏" panose="02010800040101010101" pitchFamily="2" charset="-122"/>
              </a:endParaRPr>
            </a:p>
          </p:txBody>
        </p:sp>
        <p:sp>
          <p:nvSpPr>
            <p:cNvPr id="39" name="椭圆 38">
              <a:extLst>
                <a:ext uri="{FF2B5EF4-FFF2-40B4-BE49-F238E27FC236}">
                  <a16:creationId xmlns:a16="http://schemas.microsoft.com/office/drawing/2014/main" id="{3087441B-CCCA-4786-B32D-D37D9D8507CA}"/>
                </a:ext>
              </a:extLst>
            </p:cNvPr>
            <p:cNvSpPr/>
            <p:nvPr/>
          </p:nvSpPr>
          <p:spPr>
            <a:xfrm>
              <a:off x="3548970" y="2898321"/>
              <a:ext cx="465137" cy="465138"/>
            </a:xfrm>
            <a:prstGeom prst="ellipse">
              <a:avLst/>
            </a:prstGeom>
            <a:noFill/>
            <a:ln w="19050">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200" noProof="1">
                  <a:solidFill>
                    <a:srgbClr val="E08498"/>
                  </a:solidFill>
                  <a:latin typeface="华文新魏" panose="02010800040101010101" pitchFamily="2" charset="-122"/>
                  <a:ea typeface="华文新魏" panose="02010800040101010101" pitchFamily="2" charset="-122"/>
                </a:rPr>
                <a:t>2</a:t>
              </a:r>
              <a:endParaRPr lang="zh-CN" altLang="en-US" sz="3200" noProof="1">
                <a:solidFill>
                  <a:srgbClr val="E08498"/>
                </a:solidFill>
                <a:latin typeface="华文新魏" panose="02010800040101010101" pitchFamily="2" charset="-122"/>
                <a:ea typeface="华文新魏" panose="02010800040101010101" pitchFamily="2" charset="-122"/>
              </a:endParaRPr>
            </a:p>
          </p:txBody>
        </p:sp>
        <p:sp>
          <p:nvSpPr>
            <p:cNvPr id="40" name="椭圆 39">
              <a:extLst>
                <a:ext uri="{FF2B5EF4-FFF2-40B4-BE49-F238E27FC236}">
                  <a16:creationId xmlns:a16="http://schemas.microsoft.com/office/drawing/2014/main" id="{0676B706-24F6-4D7B-9891-DE979F9675EF}"/>
                </a:ext>
              </a:extLst>
            </p:cNvPr>
            <p:cNvSpPr/>
            <p:nvPr/>
          </p:nvSpPr>
          <p:spPr>
            <a:xfrm>
              <a:off x="3548970" y="3557134"/>
              <a:ext cx="465137" cy="463550"/>
            </a:xfrm>
            <a:prstGeom prst="ellipse">
              <a:avLst/>
            </a:prstGeom>
            <a:noFill/>
            <a:ln w="19050">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200" noProof="1">
                  <a:solidFill>
                    <a:srgbClr val="E08498"/>
                  </a:solidFill>
                  <a:latin typeface="华文新魏" panose="02010800040101010101" pitchFamily="2" charset="-122"/>
                  <a:ea typeface="华文新魏" panose="02010800040101010101" pitchFamily="2" charset="-122"/>
                </a:rPr>
                <a:t>3</a:t>
              </a:r>
              <a:endParaRPr lang="zh-CN" altLang="en-US" sz="3200" noProof="1">
                <a:solidFill>
                  <a:srgbClr val="E08498"/>
                </a:solidFill>
                <a:latin typeface="华文新魏" panose="02010800040101010101" pitchFamily="2" charset="-122"/>
                <a:ea typeface="华文新魏" panose="02010800040101010101" pitchFamily="2" charset="-122"/>
              </a:endParaRPr>
            </a:p>
          </p:txBody>
        </p:sp>
        <p:sp>
          <p:nvSpPr>
            <p:cNvPr id="41" name="椭圆 40">
              <a:extLst>
                <a:ext uri="{FF2B5EF4-FFF2-40B4-BE49-F238E27FC236}">
                  <a16:creationId xmlns:a16="http://schemas.microsoft.com/office/drawing/2014/main" id="{5CA1B547-EBA2-4864-A2A4-63E89EC6CEB2}"/>
                </a:ext>
              </a:extLst>
            </p:cNvPr>
            <p:cNvSpPr/>
            <p:nvPr/>
          </p:nvSpPr>
          <p:spPr>
            <a:xfrm>
              <a:off x="3548970" y="4214359"/>
              <a:ext cx="465137" cy="465137"/>
            </a:xfrm>
            <a:prstGeom prst="ellipse">
              <a:avLst/>
            </a:prstGeom>
            <a:noFill/>
            <a:ln w="19050">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3200" noProof="1">
                  <a:solidFill>
                    <a:srgbClr val="E08498"/>
                  </a:solidFill>
                  <a:latin typeface="华文新魏" panose="02010800040101010101" pitchFamily="2" charset="-122"/>
                  <a:ea typeface="华文新魏" panose="02010800040101010101" pitchFamily="2" charset="-122"/>
                </a:rPr>
                <a:t>4</a:t>
              </a:r>
              <a:endParaRPr lang="zh-CN" altLang="en-US" sz="3200" noProof="1">
                <a:solidFill>
                  <a:srgbClr val="E08498"/>
                </a:solidFill>
                <a:latin typeface="华文新魏" panose="02010800040101010101" pitchFamily="2" charset="-122"/>
                <a:ea typeface="华文新魏" panose="02010800040101010101" pitchFamily="2" charset="-122"/>
              </a:endParaRPr>
            </a:p>
          </p:txBody>
        </p:sp>
        <p:sp>
          <p:nvSpPr>
            <p:cNvPr id="43" name="矩形 42">
              <a:extLst>
                <a:ext uri="{FF2B5EF4-FFF2-40B4-BE49-F238E27FC236}">
                  <a16:creationId xmlns:a16="http://schemas.microsoft.com/office/drawing/2014/main" id="{406F8C5F-A222-4BB2-9BDF-CC1FAD00F665}"/>
                </a:ext>
              </a:extLst>
            </p:cNvPr>
            <p:cNvSpPr/>
            <p:nvPr/>
          </p:nvSpPr>
          <p:spPr>
            <a:xfrm>
              <a:off x="4092006" y="2262479"/>
              <a:ext cx="1843989" cy="335598"/>
            </a:xfrm>
            <a:prstGeom prst="rect">
              <a:avLst/>
            </a:prstGeom>
          </p:spPr>
          <p:txBody>
            <a:bodyPr wrap="square">
              <a:spAutoFit/>
            </a:bodyPr>
            <a:lstStyle/>
            <a:p>
              <a:pPr>
                <a:defRPr/>
              </a:pPr>
              <a:r>
                <a:rPr lang="zh-CN" altLang="en-US" sz="2400" spc="300" noProof="1">
                  <a:solidFill>
                    <a:srgbClr val="E08498"/>
                  </a:solidFill>
                  <a:latin typeface="华文新魏" panose="02010800040101010101" pitchFamily="2" charset="-122"/>
                  <a:ea typeface="华文新魏" panose="02010800040101010101" pitchFamily="2" charset="-122"/>
                  <a:sym typeface="Arial" panose="020B0604020202020204" pitchFamily="34" charset="0"/>
                </a:rPr>
                <a:t>年度工作概述</a:t>
              </a:r>
              <a:endParaRPr lang="zh-CN" altLang="en-US" sz="1100" spc="300" noProof="1">
                <a:solidFill>
                  <a:srgbClr val="E0849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44" name="矩形 43">
              <a:extLst>
                <a:ext uri="{FF2B5EF4-FFF2-40B4-BE49-F238E27FC236}">
                  <a16:creationId xmlns:a16="http://schemas.microsoft.com/office/drawing/2014/main" id="{86E86DC3-84E5-4074-936A-486476EDCD93}"/>
                </a:ext>
              </a:extLst>
            </p:cNvPr>
            <p:cNvSpPr/>
            <p:nvPr/>
          </p:nvSpPr>
          <p:spPr>
            <a:xfrm>
              <a:off x="4092006" y="2907842"/>
              <a:ext cx="1843989" cy="335598"/>
            </a:xfrm>
            <a:prstGeom prst="rect">
              <a:avLst/>
            </a:prstGeom>
          </p:spPr>
          <p:txBody>
            <a:bodyPr wrap="square">
              <a:spAutoFit/>
            </a:bodyPr>
            <a:lstStyle/>
            <a:p>
              <a:pPr lvl="0">
                <a:defRPr/>
              </a:pPr>
              <a:r>
                <a:rPr lang="zh-CN" altLang="en-US" sz="2400" spc="300" noProof="1">
                  <a:solidFill>
                    <a:srgbClr val="E08498"/>
                  </a:solidFill>
                  <a:latin typeface="华文新魏" panose="02010800040101010101" pitchFamily="2" charset="-122"/>
                  <a:ea typeface="华文新魏" panose="02010800040101010101" pitchFamily="2" charset="-122"/>
                  <a:sym typeface="Arial" panose="020B0604020202020204" pitchFamily="34" charset="0"/>
                </a:rPr>
                <a:t>工作完成情况</a:t>
              </a:r>
              <a:endParaRPr lang="zh-CN" altLang="en-US" sz="1100" spc="300" noProof="1">
                <a:solidFill>
                  <a:srgbClr val="E0849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45" name="矩形 44">
              <a:extLst>
                <a:ext uri="{FF2B5EF4-FFF2-40B4-BE49-F238E27FC236}">
                  <a16:creationId xmlns:a16="http://schemas.microsoft.com/office/drawing/2014/main" id="{9DEF50CC-975E-4E28-BE0D-04A88ECC244F}"/>
                </a:ext>
              </a:extLst>
            </p:cNvPr>
            <p:cNvSpPr/>
            <p:nvPr/>
          </p:nvSpPr>
          <p:spPr>
            <a:xfrm>
              <a:off x="4092006" y="3576631"/>
              <a:ext cx="1843989" cy="335598"/>
            </a:xfrm>
            <a:prstGeom prst="rect">
              <a:avLst/>
            </a:prstGeom>
          </p:spPr>
          <p:txBody>
            <a:bodyPr wrap="square">
              <a:spAutoFit/>
            </a:bodyPr>
            <a:lstStyle/>
            <a:p>
              <a:pPr lvl="0">
                <a:defRPr/>
              </a:pPr>
              <a:r>
                <a:rPr lang="zh-CN" altLang="en-US" sz="2400" spc="300" noProof="1">
                  <a:solidFill>
                    <a:srgbClr val="E08498"/>
                  </a:solidFill>
                  <a:latin typeface="华文新魏" panose="02010800040101010101" pitchFamily="2" charset="-122"/>
                  <a:ea typeface="华文新魏" panose="02010800040101010101" pitchFamily="2" charset="-122"/>
                  <a:sym typeface="Arial" panose="020B0604020202020204" pitchFamily="34" charset="0"/>
                </a:rPr>
                <a:t>成功项目展示</a:t>
              </a:r>
              <a:endParaRPr lang="zh-CN" altLang="en-US" sz="1100" spc="300" noProof="1">
                <a:solidFill>
                  <a:srgbClr val="E08498"/>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46" name="矩形 45">
              <a:extLst>
                <a:ext uri="{FF2B5EF4-FFF2-40B4-BE49-F238E27FC236}">
                  <a16:creationId xmlns:a16="http://schemas.microsoft.com/office/drawing/2014/main" id="{095FB546-063D-44FB-B936-381692220D6B}"/>
                </a:ext>
              </a:extLst>
            </p:cNvPr>
            <p:cNvSpPr/>
            <p:nvPr/>
          </p:nvSpPr>
          <p:spPr>
            <a:xfrm>
              <a:off x="4092006" y="4236959"/>
              <a:ext cx="1843989" cy="335598"/>
            </a:xfrm>
            <a:prstGeom prst="rect">
              <a:avLst/>
            </a:prstGeom>
          </p:spPr>
          <p:txBody>
            <a:bodyPr wrap="square">
              <a:spAutoFit/>
            </a:bodyPr>
            <a:lstStyle/>
            <a:p>
              <a:pPr lvl="0">
                <a:defRPr/>
              </a:pPr>
              <a:r>
                <a:rPr lang="zh-CN" altLang="en-US" sz="2400" spc="300" noProof="1">
                  <a:solidFill>
                    <a:srgbClr val="E08498"/>
                  </a:solidFill>
                  <a:latin typeface="华文新魏" panose="02010800040101010101" pitchFamily="2" charset="-122"/>
                  <a:ea typeface="华文新魏" panose="02010800040101010101" pitchFamily="2" charset="-122"/>
                  <a:sym typeface="Arial" panose="020B0604020202020204" pitchFamily="34" charset="0"/>
                </a:rPr>
                <a:t>未来工作计划</a:t>
              </a:r>
              <a:endParaRPr lang="zh-CN" altLang="en-US" sz="1100" spc="300" noProof="1">
                <a:solidFill>
                  <a:srgbClr val="E08498"/>
                </a:solidFill>
                <a:latin typeface="华文新魏" panose="02010800040101010101" pitchFamily="2" charset="-122"/>
                <a:ea typeface="华文新魏" panose="02010800040101010101" pitchFamily="2" charset="-122"/>
                <a:sym typeface="Arial" panose="020B0604020202020204" pitchFamily="34" charset="0"/>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750" fill="hold"/>
                                            <p:tgtEl>
                                              <p:spTgt spid="36"/>
                                            </p:tgtEl>
                                            <p:attrNameLst>
                                              <p:attrName>ppt_w</p:attrName>
                                            </p:attrNameLst>
                                          </p:cBhvr>
                                          <p:tavLst>
                                            <p:tav tm="0">
                                              <p:val>
                                                <p:fltVal val="0"/>
                                              </p:val>
                                            </p:tav>
                                            <p:tav tm="100000">
                                              <p:val>
                                                <p:strVal val="#ppt_w"/>
                                              </p:val>
                                            </p:tav>
                                          </p:tavLst>
                                        </p:anim>
                                        <p:anim calcmode="lin" valueType="num">
                                          <p:cBhvr>
                                            <p:cTn id="18" dur="750" fill="hold"/>
                                            <p:tgtEl>
                                              <p:spTgt spid="36"/>
                                            </p:tgtEl>
                                            <p:attrNameLst>
                                              <p:attrName>ppt_h</p:attrName>
                                            </p:attrNameLst>
                                          </p:cBhvr>
                                          <p:tavLst>
                                            <p:tav tm="0">
                                              <p:val>
                                                <p:fltVal val="0"/>
                                              </p:val>
                                            </p:tav>
                                            <p:tav tm="100000">
                                              <p:val>
                                                <p:strVal val="#ppt_h"/>
                                              </p:val>
                                            </p:tav>
                                          </p:tavLst>
                                        </p:anim>
                                        <p:animEffect transition="in" filter="fade">
                                          <p:cBhvr>
                                            <p:cTn id="19" dur="750"/>
                                            <p:tgtEl>
                                              <p:spTgt spid="36"/>
                                            </p:tgtEl>
                                          </p:cBhvr>
                                        </p:animEffect>
                                      </p:childTnLst>
                                    </p:cTn>
                                  </p:par>
                                </p:childTnLst>
                              </p:cTn>
                            </p:par>
                            <p:par>
                              <p:cTn id="20" fill="hold">
                                <p:stCondLst>
                                  <p:cond delay="2500"/>
                                </p:stCondLst>
                                <p:childTnLst>
                                  <p:par>
                                    <p:cTn id="21" presetID="2" presetClass="entr" presetSubtype="8" fill="hold" nodeType="afterEffect" p14:presetBounceEnd="70000">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14:bounceEnd="70000">
                                          <p:cBhvr additive="base">
                                            <p:cTn id="23" dur="750" fill="hold"/>
                                            <p:tgtEl>
                                              <p:spTgt spid="37"/>
                                            </p:tgtEl>
                                            <p:attrNameLst>
                                              <p:attrName>ppt_x</p:attrName>
                                            </p:attrNameLst>
                                          </p:cBhvr>
                                          <p:tavLst>
                                            <p:tav tm="0">
                                              <p:val>
                                                <p:strVal val="0-#ppt_w/2"/>
                                              </p:val>
                                            </p:tav>
                                            <p:tav tm="100000">
                                              <p:val>
                                                <p:strVal val="#ppt_x"/>
                                              </p:val>
                                            </p:tav>
                                          </p:tavLst>
                                        </p:anim>
                                        <p:anim calcmode="lin" valueType="num" p14:bounceEnd="70000">
                                          <p:cBhvr additive="base">
                                            <p:cTn id="24"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750" fill="hold"/>
                                            <p:tgtEl>
                                              <p:spTgt spid="36"/>
                                            </p:tgtEl>
                                            <p:attrNameLst>
                                              <p:attrName>ppt_w</p:attrName>
                                            </p:attrNameLst>
                                          </p:cBhvr>
                                          <p:tavLst>
                                            <p:tav tm="0">
                                              <p:val>
                                                <p:fltVal val="0"/>
                                              </p:val>
                                            </p:tav>
                                            <p:tav tm="100000">
                                              <p:val>
                                                <p:strVal val="#ppt_w"/>
                                              </p:val>
                                            </p:tav>
                                          </p:tavLst>
                                        </p:anim>
                                        <p:anim calcmode="lin" valueType="num">
                                          <p:cBhvr>
                                            <p:cTn id="18" dur="750" fill="hold"/>
                                            <p:tgtEl>
                                              <p:spTgt spid="36"/>
                                            </p:tgtEl>
                                            <p:attrNameLst>
                                              <p:attrName>ppt_h</p:attrName>
                                            </p:attrNameLst>
                                          </p:cBhvr>
                                          <p:tavLst>
                                            <p:tav tm="0">
                                              <p:val>
                                                <p:fltVal val="0"/>
                                              </p:val>
                                            </p:tav>
                                            <p:tav tm="100000">
                                              <p:val>
                                                <p:strVal val="#ppt_h"/>
                                              </p:val>
                                            </p:tav>
                                          </p:tavLst>
                                        </p:anim>
                                        <p:animEffect transition="in" filter="fade">
                                          <p:cBhvr>
                                            <p:cTn id="19" dur="750"/>
                                            <p:tgtEl>
                                              <p:spTgt spid="36"/>
                                            </p:tgtEl>
                                          </p:cBhvr>
                                        </p:animEffect>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750" fill="hold"/>
                                            <p:tgtEl>
                                              <p:spTgt spid="37"/>
                                            </p:tgtEl>
                                            <p:attrNameLst>
                                              <p:attrName>ppt_x</p:attrName>
                                            </p:attrNameLst>
                                          </p:cBhvr>
                                          <p:tavLst>
                                            <p:tav tm="0">
                                              <p:val>
                                                <p:strVal val="0-#ppt_w/2"/>
                                              </p:val>
                                            </p:tav>
                                            <p:tav tm="100000">
                                              <p:val>
                                                <p:strVal val="#ppt_x"/>
                                              </p:val>
                                            </p:tav>
                                          </p:tavLst>
                                        </p:anim>
                                        <p:anim calcmode="lin" valueType="num">
                                          <p:cBhvr additive="base">
                                            <p:cTn id="24"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C85FDBBD-28B3-4513-AA63-87EFC92272DD}"/>
              </a:ext>
            </a:extLst>
          </p:cNvPr>
          <p:cNvGrpSpPr/>
          <p:nvPr/>
        </p:nvGrpSpPr>
        <p:grpSpPr>
          <a:xfrm>
            <a:off x="4415741" y="2241392"/>
            <a:ext cx="1588598" cy="3671234"/>
            <a:chOff x="1271929" y="1467505"/>
            <a:chExt cx="2203224" cy="5091630"/>
          </a:xfrm>
          <a:solidFill>
            <a:srgbClr val="E08498"/>
          </a:solidFill>
        </p:grpSpPr>
        <p:grpSp>
          <p:nvGrpSpPr>
            <p:cNvPr id="6" name="组合 5">
              <a:extLst>
                <a:ext uri="{FF2B5EF4-FFF2-40B4-BE49-F238E27FC236}">
                  <a16:creationId xmlns:a16="http://schemas.microsoft.com/office/drawing/2014/main" id="{E2BD39B9-F456-4D66-B8EF-78D328A9B2AA}"/>
                </a:ext>
              </a:extLst>
            </p:cNvPr>
            <p:cNvGrpSpPr/>
            <p:nvPr/>
          </p:nvGrpSpPr>
          <p:grpSpPr>
            <a:xfrm>
              <a:off x="3142215" y="1467505"/>
              <a:ext cx="332938" cy="5091630"/>
              <a:chOff x="2563371" y="2138292"/>
              <a:chExt cx="262016" cy="4007014"/>
            </a:xfrm>
            <a:grpFill/>
          </p:grpSpPr>
          <p:cxnSp>
            <p:nvCxnSpPr>
              <p:cNvPr id="13" name="直接连接符 12">
                <a:extLst>
                  <a:ext uri="{FF2B5EF4-FFF2-40B4-BE49-F238E27FC236}">
                    <a16:creationId xmlns:a16="http://schemas.microsoft.com/office/drawing/2014/main" id="{E1C3A778-3EA5-4529-9EAD-7AFA4FDE4C9D}"/>
                  </a:ext>
                </a:extLst>
              </p:cNvPr>
              <p:cNvCxnSpPr>
                <a:cxnSpLocks/>
              </p:cNvCxnSpPr>
              <p:nvPr/>
            </p:nvCxnSpPr>
            <p:spPr>
              <a:xfrm>
                <a:off x="2697640" y="2138292"/>
                <a:ext cx="0" cy="4007014"/>
              </a:xfrm>
              <a:prstGeom prst="line">
                <a:avLst/>
              </a:prstGeom>
              <a:grpFill/>
              <a:ln w="12700">
                <a:solidFill>
                  <a:srgbClr val="E08498"/>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4CBEBB5D-FB79-4562-8C73-FDDF7C1BB1C3}"/>
                  </a:ext>
                </a:extLst>
              </p:cNvPr>
              <p:cNvSpPr/>
              <p:nvPr/>
            </p:nvSpPr>
            <p:spPr>
              <a:xfrm>
                <a:off x="2569893" y="2710083"/>
                <a:ext cx="255494" cy="255494"/>
              </a:xfrm>
              <a:prstGeom prst="ellipse">
                <a:avLst/>
              </a:prstGeom>
              <a:grp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a16="http://schemas.microsoft.com/office/drawing/2014/main" id="{7A097793-5EA9-47DA-A4F6-2E025E55D596}"/>
                  </a:ext>
                </a:extLst>
              </p:cNvPr>
              <p:cNvSpPr/>
              <p:nvPr/>
            </p:nvSpPr>
            <p:spPr>
              <a:xfrm>
                <a:off x="2569893" y="4040841"/>
                <a:ext cx="255494" cy="255494"/>
              </a:xfrm>
              <a:prstGeom prst="ellipse">
                <a:avLst/>
              </a:prstGeom>
              <a:grp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微软雅黑" panose="020B0503020204020204" pitchFamily="34" charset="-122"/>
                  <a:ea typeface="微软雅黑" panose="020B0503020204020204" pitchFamily="34" charset="-122"/>
                </a:endParaRPr>
              </a:p>
            </p:txBody>
          </p:sp>
          <p:sp>
            <p:nvSpPr>
              <p:cNvPr id="16" name="椭圆 15">
                <a:extLst>
                  <a:ext uri="{FF2B5EF4-FFF2-40B4-BE49-F238E27FC236}">
                    <a16:creationId xmlns:a16="http://schemas.microsoft.com/office/drawing/2014/main" id="{A68C72F8-F4BD-49D1-BA68-C76B00505DD5}"/>
                  </a:ext>
                </a:extLst>
              </p:cNvPr>
              <p:cNvSpPr/>
              <p:nvPr/>
            </p:nvSpPr>
            <p:spPr>
              <a:xfrm>
                <a:off x="2563371" y="5405867"/>
                <a:ext cx="255494" cy="255494"/>
              </a:xfrm>
              <a:prstGeom prst="ellipse">
                <a:avLst/>
              </a:prstGeom>
              <a:grp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latin typeface="微软雅黑" panose="020B0503020204020204" pitchFamily="34" charset="-122"/>
                  <a:ea typeface="微软雅黑" panose="020B0503020204020204" pitchFamily="34" charset="-122"/>
                </a:endParaRPr>
              </a:p>
            </p:txBody>
          </p:sp>
        </p:grpSp>
        <p:sp>
          <p:nvSpPr>
            <p:cNvPr id="7" name="泪滴形 6">
              <a:extLst>
                <a:ext uri="{FF2B5EF4-FFF2-40B4-BE49-F238E27FC236}">
                  <a16:creationId xmlns:a16="http://schemas.microsoft.com/office/drawing/2014/main" id="{90A0CF53-201A-48A5-90E1-D5C0512C8DAB}"/>
                </a:ext>
              </a:extLst>
            </p:cNvPr>
            <p:cNvSpPr/>
            <p:nvPr/>
          </p:nvSpPr>
          <p:spPr>
            <a:xfrm rot="2700000">
              <a:off x="1300956" y="1615917"/>
              <a:ext cx="1454564" cy="1454564"/>
            </a:xfrm>
            <a:prstGeom prst="teardrop">
              <a:avLst/>
            </a:prstGeom>
            <a:grp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p>
          </p:txBody>
        </p:sp>
        <p:sp>
          <p:nvSpPr>
            <p:cNvPr id="9" name="泪滴形 8">
              <a:extLst>
                <a:ext uri="{FF2B5EF4-FFF2-40B4-BE49-F238E27FC236}">
                  <a16:creationId xmlns:a16="http://schemas.microsoft.com/office/drawing/2014/main" id="{FB76FC57-5068-4529-A818-9C6FEF1A7DAD}"/>
                </a:ext>
              </a:extLst>
            </p:cNvPr>
            <p:cNvSpPr/>
            <p:nvPr/>
          </p:nvSpPr>
          <p:spPr>
            <a:xfrm rot="2700000">
              <a:off x="1271929" y="5043765"/>
              <a:ext cx="1454564" cy="1454564"/>
            </a:xfrm>
            <a:prstGeom prst="teardrop">
              <a:avLst/>
            </a:prstGeom>
            <a:grp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p>
          </p:txBody>
        </p:sp>
        <p:sp>
          <p:nvSpPr>
            <p:cNvPr id="10" name="泪滴形 9">
              <a:extLst>
                <a:ext uri="{FF2B5EF4-FFF2-40B4-BE49-F238E27FC236}">
                  <a16:creationId xmlns:a16="http://schemas.microsoft.com/office/drawing/2014/main" id="{50A4CBFA-9EFF-4ECC-8D79-DA8EB0F1630A}"/>
                </a:ext>
              </a:extLst>
            </p:cNvPr>
            <p:cNvSpPr/>
            <p:nvPr/>
          </p:nvSpPr>
          <p:spPr>
            <a:xfrm rot="2700000">
              <a:off x="1286442" y="3320019"/>
              <a:ext cx="1454564" cy="1454564"/>
            </a:xfrm>
            <a:prstGeom prst="teardrop">
              <a:avLst/>
            </a:prstGeom>
            <a:grp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p>
          </p:txBody>
        </p:sp>
      </p:grpSp>
      <p:grpSp>
        <p:nvGrpSpPr>
          <p:cNvPr id="17" name="组合 16">
            <a:extLst>
              <a:ext uri="{FF2B5EF4-FFF2-40B4-BE49-F238E27FC236}">
                <a16:creationId xmlns:a16="http://schemas.microsoft.com/office/drawing/2014/main" id="{51DA73B5-71CE-4513-BBA0-56E14CDE912E}"/>
              </a:ext>
            </a:extLst>
          </p:cNvPr>
          <p:cNvGrpSpPr/>
          <p:nvPr/>
        </p:nvGrpSpPr>
        <p:grpSpPr>
          <a:xfrm>
            <a:off x="6505001" y="2627142"/>
            <a:ext cx="4597610" cy="174940"/>
            <a:chOff x="4906190" y="1416527"/>
            <a:chExt cx="3933010" cy="166280"/>
          </a:xfrm>
          <a:solidFill>
            <a:srgbClr val="E08498"/>
          </a:solidFill>
        </p:grpSpPr>
        <p:sp>
          <p:nvSpPr>
            <p:cNvPr id="18" name="矩形 17">
              <a:extLst>
                <a:ext uri="{FF2B5EF4-FFF2-40B4-BE49-F238E27FC236}">
                  <a16:creationId xmlns:a16="http://schemas.microsoft.com/office/drawing/2014/main" id="{3C86E05E-9A8E-409A-A3B3-ABC99EE830F8}"/>
                </a:ext>
              </a:extLst>
            </p:cNvPr>
            <p:cNvSpPr/>
            <p:nvPr/>
          </p:nvSpPr>
          <p:spPr>
            <a:xfrm>
              <a:off x="4906190" y="1416527"/>
              <a:ext cx="166280" cy="166280"/>
            </a:xfrm>
            <a:prstGeom prst="rect">
              <a:avLst/>
            </a:prstGeom>
            <a:grp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solidFill>
                  <a:srgbClr val="FFB850"/>
                </a:solidFill>
              </a:endParaRPr>
            </a:p>
          </p:txBody>
        </p:sp>
        <p:cxnSp>
          <p:nvCxnSpPr>
            <p:cNvPr id="19" name="直接连接符 18">
              <a:extLst>
                <a:ext uri="{FF2B5EF4-FFF2-40B4-BE49-F238E27FC236}">
                  <a16:creationId xmlns:a16="http://schemas.microsoft.com/office/drawing/2014/main" id="{2040CF2B-99C8-4AB9-8D65-CF7E3CE73153}"/>
                </a:ext>
              </a:extLst>
            </p:cNvPr>
            <p:cNvCxnSpPr>
              <a:stCxn id="18" idx="3"/>
            </p:cNvCxnSpPr>
            <p:nvPr/>
          </p:nvCxnSpPr>
          <p:spPr>
            <a:xfrm>
              <a:off x="5072470" y="1499667"/>
              <a:ext cx="3766730" cy="0"/>
            </a:xfrm>
            <a:prstGeom prst="line">
              <a:avLst/>
            </a:prstGeom>
            <a:grpFill/>
            <a:ln>
              <a:solidFill>
                <a:srgbClr val="E08498"/>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0" name="组合 19">
            <a:extLst>
              <a:ext uri="{FF2B5EF4-FFF2-40B4-BE49-F238E27FC236}">
                <a16:creationId xmlns:a16="http://schemas.microsoft.com/office/drawing/2014/main" id="{07A2B036-C03F-43F0-B2FE-90204B5BA2E6}"/>
              </a:ext>
            </a:extLst>
          </p:cNvPr>
          <p:cNvGrpSpPr/>
          <p:nvPr/>
        </p:nvGrpSpPr>
        <p:grpSpPr>
          <a:xfrm>
            <a:off x="6505001" y="3806390"/>
            <a:ext cx="4597610" cy="174940"/>
            <a:chOff x="4906190" y="2727732"/>
            <a:chExt cx="3933010" cy="166280"/>
          </a:xfrm>
          <a:solidFill>
            <a:srgbClr val="E08498"/>
          </a:solidFill>
        </p:grpSpPr>
        <p:sp>
          <p:nvSpPr>
            <p:cNvPr id="21" name="矩形 20">
              <a:extLst>
                <a:ext uri="{FF2B5EF4-FFF2-40B4-BE49-F238E27FC236}">
                  <a16:creationId xmlns:a16="http://schemas.microsoft.com/office/drawing/2014/main" id="{89C42901-3E75-48C7-A05C-714F24067E61}"/>
                </a:ext>
              </a:extLst>
            </p:cNvPr>
            <p:cNvSpPr/>
            <p:nvPr/>
          </p:nvSpPr>
          <p:spPr>
            <a:xfrm>
              <a:off x="4906190" y="2727732"/>
              <a:ext cx="166280" cy="166280"/>
            </a:xfrm>
            <a:prstGeom prst="rect">
              <a:avLst/>
            </a:prstGeom>
            <a:grp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p>
          </p:txBody>
        </p:sp>
        <p:cxnSp>
          <p:nvCxnSpPr>
            <p:cNvPr id="22" name="直接连接符 21">
              <a:extLst>
                <a:ext uri="{FF2B5EF4-FFF2-40B4-BE49-F238E27FC236}">
                  <a16:creationId xmlns:a16="http://schemas.microsoft.com/office/drawing/2014/main" id="{76DC6689-2C8F-448F-BE49-3E8A9ECEDB6C}"/>
                </a:ext>
              </a:extLst>
            </p:cNvPr>
            <p:cNvCxnSpPr>
              <a:stCxn id="21" idx="3"/>
            </p:cNvCxnSpPr>
            <p:nvPr/>
          </p:nvCxnSpPr>
          <p:spPr>
            <a:xfrm>
              <a:off x="5072470" y="2810872"/>
              <a:ext cx="3766730" cy="0"/>
            </a:xfrm>
            <a:prstGeom prst="line">
              <a:avLst/>
            </a:prstGeom>
            <a:grpFill/>
            <a:ln>
              <a:solidFill>
                <a:srgbClr val="E08498"/>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组合 22">
            <a:extLst>
              <a:ext uri="{FF2B5EF4-FFF2-40B4-BE49-F238E27FC236}">
                <a16:creationId xmlns:a16="http://schemas.microsoft.com/office/drawing/2014/main" id="{978C1A58-1CD3-4FE9-8531-A7D2527C7530}"/>
              </a:ext>
            </a:extLst>
          </p:cNvPr>
          <p:cNvGrpSpPr/>
          <p:nvPr/>
        </p:nvGrpSpPr>
        <p:grpSpPr>
          <a:xfrm>
            <a:off x="6505001" y="5046960"/>
            <a:ext cx="4597610" cy="174940"/>
            <a:chOff x="4906190" y="3870732"/>
            <a:chExt cx="3933010" cy="166280"/>
          </a:xfrm>
          <a:solidFill>
            <a:srgbClr val="E08498"/>
          </a:solidFill>
        </p:grpSpPr>
        <p:sp>
          <p:nvSpPr>
            <p:cNvPr id="24" name="矩形 23">
              <a:extLst>
                <a:ext uri="{FF2B5EF4-FFF2-40B4-BE49-F238E27FC236}">
                  <a16:creationId xmlns:a16="http://schemas.microsoft.com/office/drawing/2014/main" id="{EEE7A570-702F-4591-81B2-E824D403D85C}"/>
                </a:ext>
              </a:extLst>
            </p:cNvPr>
            <p:cNvSpPr/>
            <p:nvPr/>
          </p:nvSpPr>
          <p:spPr>
            <a:xfrm>
              <a:off x="4906190" y="3870732"/>
              <a:ext cx="166280" cy="166280"/>
            </a:xfrm>
            <a:prstGeom prst="rect">
              <a:avLst/>
            </a:prstGeom>
            <a:grp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p>
          </p:txBody>
        </p:sp>
        <p:cxnSp>
          <p:nvCxnSpPr>
            <p:cNvPr id="25" name="直接连接符 24">
              <a:extLst>
                <a:ext uri="{FF2B5EF4-FFF2-40B4-BE49-F238E27FC236}">
                  <a16:creationId xmlns:a16="http://schemas.microsoft.com/office/drawing/2014/main" id="{B2EB581E-934C-4C30-A038-300C5C0A868B}"/>
                </a:ext>
              </a:extLst>
            </p:cNvPr>
            <p:cNvCxnSpPr/>
            <p:nvPr/>
          </p:nvCxnSpPr>
          <p:spPr>
            <a:xfrm>
              <a:off x="5072470" y="3941172"/>
              <a:ext cx="3766730" cy="0"/>
            </a:xfrm>
            <a:prstGeom prst="line">
              <a:avLst/>
            </a:prstGeom>
            <a:grpFill/>
            <a:ln>
              <a:solidFill>
                <a:srgbClr val="E08498"/>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6" name="TextBox 35">
            <a:extLst>
              <a:ext uri="{FF2B5EF4-FFF2-40B4-BE49-F238E27FC236}">
                <a16:creationId xmlns:a16="http://schemas.microsoft.com/office/drawing/2014/main" id="{1C37EC0A-FE54-4DB4-A20B-784C4AFF5BF9}"/>
              </a:ext>
            </a:extLst>
          </p:cNvPr>
          <p:cNvSpPr txBox="1"/>
          <p:nvPr/>
        </p:nvSpPr>
        <p:spPr>
          <a:xfrm>
            <a:off x="6505002" y="2815973"/>
            <a:ext cx="4597610" cy="646331"/>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TextBox 36">
            <a:extLst>
              <a:ext uri="{FF2B5EF4-FFF2-40B4-BE49-F238E27FC236}">
                <a16:creationId xmlns:a16="http://schemas.microsoft.com/office/drawing/2014/main" id="{85E25CA4-DCD1-4A16-B2AC-26871B0E962C}"/>
              </a:ext>
            </a:extLst>
          </p:cNvPr>
          <p:cNvSpPr txBox="1"/>
          <p:nvPr/>
        </p:nvSpPr>
        <p:spPr>
          <a:xfrm>
            <a:off x="6505002" y="3989587"/>
            <a:ext cx="4597610" cy="646331"/>
          </a:xfrm>
          <a:prstGeom prst="rect">
            <a:avLst/>
          </a:prstGeom>
          <a:noFill/>
        </p:spPr>
        <p:txBody>
          <a:bodyPr wrap="square" rtlCol="0">
            <a:spAutoFit/>
          </a:bodyPr>
          <a:lstStyle/>
          <a:p>
            <a:pPr lvl="0">
              <a:lnSpc>
                <a:spcPct val="15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8" name="TextBox 37">
            <a:extLst>
              <a:ext uri="{FF2B5EF4-FFF2-40B4-BE49-F238E27FC236}">
                <a16:creationId xmlns:a16="http://schemas.microsoft.com/office/drawing/2014/main" id="{79A7C56D-75C9-4822-84DC-56D6309EF2EC}"/>
              </a:ext>
            </a:extLst>
          </p:cNvPr>
          <p:cNvSpPr txBox="1"/>
          <p:nvPr/>
        </p:nvSpPr>
        <p:spPr>
          <a:xfrm>
            <a:off x="6505002" y="5263839"/>
            <a:ext cx="4597610" cy="646331"/>
          </a:xfrm>
          <a:prstGeom prst="rect">
            <a:avLst/>
          </a:prstGeom>
          <a:noFill/>
        </p:spPr>
        <p:txBody>
          <a:bodyPr wrap="square" rtlCol="0">
            <a:spAutoFit/>
          </a:bodyPr>
          <a:lstStyle/>
          <a:p>
            <a:pPr lvl="0">
              <a:lnSpc>
                <a:spcPct val="150000"/>
              </a:lnSpc>
            </a:pP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9" name="矩形 7">
            <a:extLst>
              <a:ext uri="{FF2B5EF4-FFF2-40B4-BE49-F238E27FC236}">
                <a16:creationId xmlns:a16="http://schemas.microsoft.com/office/drawing/2014/main" id="{A06767C5-46D4-4D86-88B2-B2367AD79DC2}"/>
              </a:ext>
            </a:extLst>
          </p:cNvPr>
          <p:cNvSpPr>
            <a:spLocks noChangeArrowheads="1"/>
          </p:cNvSpPr>
          <p:nvPr/>
        </p:nvSpPr>
        <p:spPr bwMode="auto">
          <a:xfrm flipH="1">
            <a:off x="1186676" y="3624561"/>
            <a:ext cx="2923108" cy="18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nSpc>
                <a:spcPct val="150000"/>
              </a:lnSpc>
            </a:pP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矩形 8">
            <a:extLst>
              <a:ext uri="{FF2B5EF4-FFF2-40B4-BE49-F238E27FC236}">
                <a16:creationId xmlns:a16="http://schemas.microsoft.com/office/drawing/2014/main" id="{CD618E09-15B6-4A71-9874-97E789F41650}"/>
              </a:ext>
            </a:extLst>
          </p:cNvPr>
          <p:cNvSpPr>
            <a:spLocks noChangeArrowheads="1"/>
          </p:cNvSpPr>
          <p:nvPr/>
        </p:nvSpPr>
        <p:spPr bwMode="auto">
          <a:xfrm flipH="1">
            <a:off x="1186676" y="2677912"/>
            <a:ext cx="30927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200" dirty="0">
                <a:solidFill>
                  <a:schemeClr val="bg1">
                    <a:lumMod val="50000"/>
                  </a:schemeClr>
                </a:solidFill>
                <a:latin typeface="微软雅黑" panose="020B0503020204020204" pitchFamily="34" charset="-122"/>
                <a:ea typeface="微软雅黑" panose="020B0503020204020204" pitchFamily="34" charset="-122"/>
              </a:rPr>
              <a:t>VEHICULANULLA QUIS LOREM UT LIBERO MALESUADA FEUGIATMALESUADA FEUGIAT</a:t>
            </a:r>
          </a:p>
          <a:p>
            <a:pPr eaLnBrk="1" hangingPunct="1"/>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533258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inVertical)">
                                      <p:cBhvr>
                                        <p:cTn id="21" dur="500"/>
                                        <p:tgtEl>
                                          <p:spTgt spid="26"/>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3000"/>
                            </p:stCondLst>
                            <p:childTnLst>
                              <p:par>
                                <p:cTn id="27" presetID="16" presetClass="entr" presetSubtype="21"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4000"/>
                            </p:stCondLst>
                            <p:childTnLst>
                              <p:par>
                                <p:cTn id="35" presetID="16" presetClass="entr" presetSubtype="21"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arn(inVertical)">
                                      <p:cBhvr>
                                        <p:cTn id="37" dur="500"/>
                                        <p:tgtEl>
                                          <p:spTgt spid="28"/>
                                        </p:tgtEl>
                                      </p:cBhvr>
                                    </p:animEffect>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250"/>
                                        <p:tgtEl>
                                          <p:spTgt spid="29"/>
                                        </p:tgtEl>
                                      </p:cBhvr>
                                    </p:animEffect>
                                    <p:anim calcmode="lin" valueType="num">
                                      <p:cBhvr>
                                        <p:cTn id="42" dur="250" fill="hold"/>
                                        <p:tgtEl>
                                          <p:spTgt spid="29"/>
                                        </p:tgtEl>
                                        <p:attrNameLst>
                                          <p:attrName>ppt_x</p:attrName>
                                        </p:attrNameLst>
                                      </p:cBhvr>
                                      <p:tavLst>
                                        <p:tav tm="0">
                                          <p:val>
                                            <p:strVal val="#ppt_x"/>
                                          </p:val>
                                        </p:tav>
                                        <p:tav tm="100000">
                                          <p:val>
                                            <p:strVal val="#ppt_x"/>
                                          </p:val>
                                        </p:tav>
                                      </p:tavLst>
                                    </p:anim>
                                    <p:anim calcmode="lin" valueType="num">
                                      <p:cBhvr>
                                        <p:cTn id="43" dur="25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4750"/>
                            </p:stCondLst>
                            <p:childTnLst>
                              <p:par>
                                <p:cTn id="45" presetID="42"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250"/>
                                        <p:tgtEl>
                                          <p:spTgt spid="30"/>
                                        </p:tgtEl>
                                      </p:cBhvr>
                                    </p:animEffect>
                                    <p:anim calcmode="lin" valueType="num">
                                      <p:cBhvr>
                                        <p:cTn id="48" dur="250" fill="hold"/>
                                        <p:tgtEl>
                                          <p:spTgt spid="30"/>
                                        </p:tgtEl>
                                        <p:attrNameLst>
                                          <p:attrName>ppt_x</p:attrName>
                                        </p:attrNameLst>
                                      </p:cBhvr>
                                      <p:tavLst>
                                        <p:tav tm="0">
                                          <p:val>
                                            <p:strVal val="#ppt_x"/>
                                          </p:val>
                                        </p:tav>
                                        <p:tav tm="100000">
                                          <p:val>
                                            <p:strVal val="#ppt_x"/>
                                          </p:val>
                                        </p:tav>
                                      </p:tavLst>
                                    </p:anim>
                                    <p:anim calcmode="lin" valueType="num">
                                      <p:cBhvr>
                                        <p:cTn id="49"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ED8E3686-CA4C-4FCF-9431-A145B4F7DDDF}"/>
              </a:ext>
            </a:extLst>
          </p:cNvPr>
          <p:cNvGrpSpPr/>
          <p:nvPr/>
        </p:nvGrpSpPr>
        <p:grpSpPr>
          <a:xfrm>
            <a:off x="5279345" y="2470916"/>
            <a:ext cx="6345690" cy="3210888"/>
            <a:chOff x="1009424" y="2194153"/>
            <a:chExt cx="7281862" cy="3684587"/>
          </a:xfrm>
        </p:grpSpPr>
        <p:sp>
          <p:nvSpPr>
            <p:cNvPr id="6" name="矩形 1">
              <a:extLst>
                <a:ext uri="{FF2B5EF4-FFF2-40B4-BE49-F238E27FC236}">
                  <a16:creationId xmlns:a16="http://schemas.microsoft.com/office/drawing/2014/main" id="{6053C2E4-9AFC-42B3-86AA-10871F66A692}"/>
                </a:ext>
              </a:extLst>
            </p:cNvPr>
            <p:cNvSpPr>
              <a:spLocks/>
            </p:cNvSpPr>
            <p:nvPr/>
          </p:nvSpPr>
          <p:spPr bwMode="auto">
            <a:xfrm>
              <a:off x="3435124" y="4159478"/>
              <a:ext cx="973137" cy="1719262"/>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solidFill>
              <a:srgbClr val="E08498"/>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endParaRPr>
            </a:p>
          </p:txBody>
        </p:sp>
        <p:sp>
          <p:nvSpPr>
            <p:cNvPr id="7" name="矩形 5">
              <a:extLst>
                <a:ext uri="{FF2B5EF4-FFF2-40B4-BE49-F238E27FC236}">
                  <a16:creationId xmlns:a16="http://schemas.microsoft.com/office/drawing/2014/main" id="{2196559E-0980-4CEC-893E-26A4D7C94DC6}"/>
                </a:ext>
              </a:extLst>
            </p:cNvPr>
            <p:cNvSpPr>
              <a:spLocks/>
            </p:cNvSpPr>
            <p:nvPr/>
          </p:nvSpPr>
          <p:spPr bwMode="auto">
            <a:xfrm>
              <a:off x="4549549" y="3570515"/>
              <a:ext cx="974725" cy="2308225"/>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solidFill>
              <a:srgbClr val="E08498"/>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endParaRPr>
            </a:p>
          </p:txBody>
        </p:sp>
        <p:sp>
          <p:nvSpPr>
            <p:cNvPr id="9" name="矩形 6">
              <a:extLst>
                <a:ext uri="{FF2B5EF4-FFF2-40B4-BE49-F238E27FC236}">
                  <a16:creationId xmlns:a16="http://schemas.microsoft.com/office/drawing/2014/main" id="{2D4096AC-8AF0-47BA-A63F-66F6298625FF}"/>
                </a:ext>
              </a:extLst>
            </p:cNvPr>
            <p:cNvSpPr>
              <a:spLocks/>
            </p:cNvSpPr>
            <p:nvPr/>
          </p:nvSpPr>
          <p:spPr bwMode="auto">
            <a:xfrm>
              <a:off x="5663974" y="2981553"/>
              <a:ext cx="974725" cy="2897187"/>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solidFill>
              <a:srgbClr val="E08498"/>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0" name="矩形 7">
              <a:extLst>
                <a:ext uri="{FF2B5EF4-FFF2-40B4-BE49-F238E27FC236}">
                  <a16:creationId xmlns:a16="http://schemas.microsoft.com/office/drawing/2014/main" id="{A00F483B-7EA6-4031-89CB-B8663D411598}"/>
                </a:ext>
              </a:extLst>
            </p:cNvPr>
            <p:cNvSpPr>
              <a:spLocks/>
            </p:cNvSpPr>
            <p:nvPr/>
          </p:nvSpPr>
          <p:spPr bwMode="auto">
            <a:xfrm>
              <a:off x="6779986" y="2394178"/>
              <a:ext cx="973138" cy="3484562"/>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solidFill>
              <a:srgbClr val="E08498"/>
            </a:solidFill>
            <a:ln w="28575" cap="flat" cmpd="sng">
              <a:noFill/>
              <a:prstDash val="dash"/>
              <a:miter lim="800000"/>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cxnSp>
          <p:nvCxnSpPr>
            <p:cNvPr id="13" name="直接连接符 7">
              <a:extLst>
                <a:ext uri="{FF2B5EF4-FFF2-40B4-BE49-F238E27FC236}">
                  <a16:creationId xmlns:a16="http://schemas.microsoft.com/office/drawing/2014/main" id="{2D224947-7FE5-4BD2-9D1E-653FAF977040}"/>
                </a:ext>
              </a:extLst>
            </p:cNvPr>
            <p:cNvCxnSpPr>
              <a:cxnSpLocks noChangeShapeType="1"/>
            </p:cNvCxnSpPr>
            <p:nvPr/>
          </p:nvCxnSpPr>
          <p:spPr bwMode="auto">
            <a:xfrm flipH="1">
              <a:off x="1450749" y="5878740"/>
              <a:ext cx="6840537" cy="0"/>
            </a:xfrm>
            <a:prstGeom prst="line">
              <a:avLst/>
            </a:prstGeom>
            <a:noFill/>
            <a:ln w="28575" cmpd="sng">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4" name="Group 7">
              <a:extLst>
                <a:ext uri="{FF2B5EF4-FFF2-40B4-BE49-F238E27FC236}">
                  <a16:creationId xmlns:a16="http://schemas.microsoft.com/office/drawing/2014/main" id="{AF3127ED-294F-4AD9-8988-4D5E34EAEE19}"/>
                </a:ext>
              </a:extLst>
            </p:cNvPr>
            <p:cNvGrpSpPr>
              <a:grpSpLocks/>
            </p:cNvGrpSpPr>
            <p:nvPr/>
          </p:nvGrpSpPr>
          <p:grpSpPr bwMode="auto">
            <a:xfrm>
              <a:off x="1009424" y="2638653"/>
              <a:ext cx="6129337" cy="1828800"/>
              <a:chOff x="0" y="0"/>
              <a:chExt cx="6130558" cy="1828800"/>
            </a:xfrm>
          </p:grpSpPr>
          <p:cxnSp>
            <p:nvCxnSpPr>
              <p:cNvPr id="19" name="直接连接符 9">
                <a:extLst>
                  <a:ext uri="{FF2B5EF4-FFF2-40B4-BE49-F238E27FC236}">
                    <a16:creationId xmlns:a16="http://schemas.microsoft.com/office/drawing/2014/main" id="{78569179-B839-4712-8875-22E0EFBF5D74}"/>
                  </a:ext>
                </a:extLst>
              </p:cNvPr>
              <p:cNvCxnSpPr>
                <a:cxnSpLocks noChangeShapeType="1"/>
              </p:cNvCxnSpPr>
              <p:nvPr/>
            </p:nvCxnSpPr>
            <p:spPr bwMode="auto">
              <a:xfrm>
                <a:off x="81886" y="0"/>
                <a:ext cx="6048672"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0">
                <a:extLst>
                  <a:ext uri="{FF2B5EF4-FFF2-40B4-BE49-F238E27FC236}">
                    <a16:creationId xmlns:a16="http://schemas.microsoft.com/office/drawing/2014/main" id="{738AC93C-419A-4D92-83D6-DD96BD4C1674}"/>
                  </a:ext>
                </a:extLst>
              </p:cNvPr>
              <p:cNvCxnSpPr>
                <a:cxnSpLocks noChangeShapeType="1"/>
              </p:cNvCxnSpPr>
              <p:nvPr/>
            </p:nvCxnSpPr>
            <p:spPr bwMode="auto">
              <a:xfrm>
                <a:off x="54591" y="609600"/>
                <a:ext cx="4923839"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11">
                <a:extLst>
                  <a:ext uri="{FF2B5EF4-FFF2-40B4-BE49-F238E27FC236}">
                    <a16:creationId xmlns:a16="http://schemas.microsoft.com/office/drawing/2014/main" id="{97E16D42-70C7-45A8-BFC5-A976D359CE9A}"/>
                  </a:ext>
                </a:extLst>
              </p:cNvPr>
              <p:cNvCxnSpPr>
                <a:cxnSpLocks noChangeShapeType="1"/>
              </p:cNvCxnSpPr>
              <p:nvPr/>
            </p:nvCxnSpPr>
            <p:spPr bwMode="auto">
              <a:xfrm>
                <a:off x="0" y="1219200"/>
                <a:ext cx="3862306"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12">
                <a:extLst>
                  <a:ext uri="{FF2B5EF4-FFF2-40B4-BE49-F238E27FC236}">
                    <a16:creationId xmlns:a16="http://schemas.microsoft.com/office/drawing/2014/main" id="{A75718DC-646A-4189-AEC6-34ABDA13DC0D}"/>
                  </a:ext>
                </a:extLst>
              </p:cNvPr>
              <p:cNvCxnSpPr>
                <a:cxnSpLocks noChangeShapeType="1"/>
              </p:cNvCxnSpPr>
              <p:nvPr/>
            </p:nvCxnSpPr>
            <p:spPr bwMode="auto">
              <a:xfrm>
                <a:off x="0" y="1828800"/>
                <a:ext cx="2746182"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TextBox 13">
              <a:extLst>
                <a:ext uri="{FF2B5EF4-FFF2-40B4-BE49-F238E27FC236}">
                  <a16:creationId xmlns:a16="http://schemas.microsoft.com/office/drawing/2014/main" id="{C68318AC-0B7E-40C3-8D3A-6D19A65D4F21}"/>
                </a:ext>
              </a:extLst>
            </p:cNvPr>
            <p:cNvSpPr txBox="1">
              <a:spLocks noChangeArrowheads="1"/>
            </p:cNvSpPr>
            <p:nvPr/>
          </p:nvSpPr>
          <p:spPr bwMode="auto">
            <a:xfrm>
              <a:off x="1057049" y="21941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Box 14">
              <a:extLst>
                <a:ext uri="{FF2B5EF4-FFF2-40B4-BE49-F238E27FC236}">
                  <a16:creationId xmlns:a16="http://schemas.microsoft.com/office/drawing/2014/main" id="{38AA9784-AD29-49CE-BD9B-2560F9D1B6F2}"/>
                </a:ext>
              </a:extLst>
            </p:cNvPr>
            <p:cNvSpPr txBox="1">
              <a:spLocks noChangeArrowheads="1"/>
            </p:cNvSpPr>
            <p:nvPr/>
          </p:nvSpPr>
          <p:spPr bwMode="auto">
            <a:xfrm>
              <a:off x="1057049" y="2821214"/>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TextBox 15">
              <a:extLst>
                <a:ext uri="{FF2B5EF4-FFF2-40B4-BE49-F238E27FC236}">
                  <a16:creationId xmlns:a16="http://schemas.microsoft.com/office/drawing/2014/main" id="{0893BFE0-8CCA-426C-9BAA-C329CE015A0F}"/>
                </a:ext>
              </a:extLst>
            </p:cNvPr>
            <p:cNvSpPr txBox="1">
              <a:spLocks noChangeArrowheads="1"/>
            </p:cNvSpPr>
            <p:nvPr/>
          </p:nvSpPr>
          <p:spPr bwMode="auto">
            <a:xfrm>
              <a:off x="1057049" y="34768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16">
              <a:extLst>
                <a:ext uri="{FF2B5EF4-FFF2-40B4-BE49-F238E27FC236}">
                  <a16:creationId xmlns:a16="http://schemas.microsoft.com/office/drawing/2014/main" id="{3A18202A-C770-46D7-8C71-52F2049DF776}"/>
                </a:ext>
              </a:extLst>
            </p:cNvPr>
            <p:cNvSpPr txBox="1">
              <a:spLocks noChangeArrowheads="1"/>
            </p:cNvSpPr>
            <p:nvPr/>
          </p:nvSpPr>
          <p:spPr bwMode="auto">
            <a:xfrm>
              <a:off x="1057049" y="40229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23" name="品 2">
            <a:extLst>
              <a:ext uri="{FF2B5EF4-FFF2-40B4-BE49-F238E27FC236}">
                <a16:creationId xmlns:a16="http://schemas.microsoft.com/office/drawing/2014/main" id="{4A85D984-63C6-4006-AA9F-350B4308689C}"/>
              </a:ext>
            </a:extLst>
          </p:cNvPr>
          <p:cNvSpPr>
            <a:spLocks noChangeArrowheads="1"/>
          </p:cNvSpPr>
          <p:nvPr/>
        </p:nvSpPr>
        <p:spPr bwMode="auto">
          <a:xfrm>
            <a:off x="1026825" y="2304206"/>
            <a:ext cx="4078449" cy="3520789"/>
          </a:xfrm>
          <a:prstGeom prst="rect">
            <a:avLst/>
          </a:prstGeom>
          <a:noFill/>
          <a:ln w="12700">
            <a:solidFill>
              <a:srgbClr val="E08498"/>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24" name="15">
            <a:extLst>
              <a:ext uri="{FF2B5EF4-FFF2-40B4-BE49-F238E27FC236}">
                <a16:creationId xmlns:a16="http://schemas.microsoft.com/office/drawing/2014/main" id="{00735DFF-3761-4A1E-BCC8-526455C13FB5}"/>
              </a:ext>
            </a:extLst>
          </p:cNvPr>
          <p:cNvSpPr>
            <a:spLocks noChangeArrowheads="1"/>
          </p:cNvSpPr>
          <p:nvPr>
            <p:custDataLst>
              <p:tags r:id="rId1"/>
            </p:custDataLst>
          </p:nvPr>
        </p:nvSpPr>
        <p:spPr bwMode="auto">
          <a:xfrm>
            <a:off x="1158093" y="3027965"/>
            <a:ext cx="3808499" cy="189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12">
            <a:extLst>
              <a:ext uri="{FF2B5EF4-FFF2-40B4-BE49-F238E27FC236}">
                <a16:creationId xmlns:a16="http://schemas.microsoft.com/office/drawing/2014/main" id="{CCAE84F9-F9B0-4EBA-808A-5798FB08C4B8}"/>
              </a:ext>
            </a:extLst>
          </p:cNvPr>
          <p:cNvSpPr>
            <a:spLocks noChangeArrowheads="1"/>
          </p:cNvSpPr>
          <p:nvPr>
            <p:custDataLst>
              <p:tags r:id="rId2"/>
            </p:custDataLst>
          </p:nvPr>
        </p:nvSpPr>
        <p:spPr bwMode="auto">
          <a:xfrm>
            <a:off x="1158093" y="2588429"/>
            <a:ext cx="3808499"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8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8070952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anim calcmode="lin" valueType="num">
                                      <p:cBhvr>
                                        <p:cTn id="12" dur="500" fill="hold"/>
                                        <p:tgtEl>
                                          <p:spTgt spid="23"/>
                                        </p:tgtEl>
                                        <p:attrNameLst>
                                          <p:attrName>ppt_x</p:attrName>
                                        </p:attrNameLst>
                                      </p:cBhvr>
                                      <p:tavLst>
                                        <p:tav tm="0">
                                          <p:val>
                                            <p:strVal val="#ppt_x"/>
                                          </p:val>
                                        </p:tav>
                                        <p:tav tm="100000">
                                          <p:val>
                                            <p:strVal val="#ppt_x"/>
                                          </p:val>
                                        </p:tav>
                                      </p:tavLst>
                                    </p:anim>
                                    <p:anim calcmode="lin" valueType="num">
                                      <p:cBhvr>
                                        <p:cTn id="13" dur="500" fill="hold"/>
                                        <p:tgtEl>
                                          <p:spTgt spid="2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anim calcmode="lin" valueType="num">
                                      <p:cBhvr>
                                        <p:cTn id="24" dur="500" fill="hold"/>
                                        <p:tgtEl>
                                          <p:spTgt spid="25"/>
                                        </p:tgtEl>
                                        <p:attrNameLst>
                                          <p:attrName>ppt_x</p:attrName>
                                        </p:attrNameLst>
                                      </p:cBhvr>
                                      <p:tavLst>
                                        <p:tav tm="0">
                                          <p:val>
                                            <p:strVal val="#ppt_x"/>
                                          </p:val>
                                        </p:tav>
                                        <p:tav tm="100000">
                                          <p:val>
                                            <p:strVal val="#ppt_x"/>
                                          </p:val>
                                        </p:tav>
                                      </p:tavLst>
                                    </p:anim>
                                    <p:anim calcmode="lin" valueType="num">
                                      <p:cBhvr>
                                        <p:cTn id="25" dur="5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sp>
        <p:nvSpPr>
          <p:cNvPr id="5" name="CuadroTexto 39">
            <a:extLst>
              <a:ext uri="{FF2B5EF4-FFF2-40B4-BE49-F238E27FC236}">
                <a16:creationId xmlns:a16="http://schemas.microsoft.com/office/drawing/2014/main" id="{830D8360-50D6-4742-B76B-3037DE35A3A8}"/>
              </a:ext>
            </a:extLst>
          </p:cNvPr>
          <p:cNvSpPr txBox="1"/>
          <p:nvPr/>
        </p:nvSpPr>
        <p:spPr>
          <a:xfrm>
            <a:off x="6034629" y="2225472"/>
            <a:ext cx="2108038" cy="369332"/>
          </a:xfrm>
          <a:prstGeom prst="rect">
            <a:avLst/>
          </a:prstGeom>
          <a:noFill/>
        </p:spPr>
        <p:txBody>
          <a:bodyPr wrap="square" rtlCol="0">
            <a:spAutoFit/>
          </a:bodyPr>
          <a:lstStyle/>
          <a:p>
            <a:r>
              <a:rPr lang="zh-CN" altLang="en-US" b="1" dirty="0">
                <a:solidFill>
                  <a:schemeClr val="bg1">
                    <a:lumMod val="50000"/>
                  </a:schemeClr>
                </a:solidFill>
                <a:latin typeface="Roboto Condensed" panose="02000000000000000000" pitchFamily="2" charset="0"/>
                <a:ea typeface="Roboto Condensed" panose="02000000000000000000" pitchFamily="2" charset="0"/>
              </a:rPr>
              <a:t>加入标题描述</a:t>
            </a:r>
            <a:endParaRPr lang="es-ES"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6" name="CuadroTexto 40">
            <a:extLst>
              <a:ext uri="{FF2B5EF4-FFF2-40B4-BE49-F238E27FC236}">
                <a16:creationId xmlns:a16="http://schemas.microsoft.com/office/drawing/2014/main" id="{6D198840-431E-499E-AB97-5E8193F6ABCE}"/>
              </a:ext>
            </a:extLst>
          </p:cNvPr>
          <p:cNvSpPr txBox="1"/>
          <p:nvPr/>
        </p:nvSpPr>
        <p:spPr>
          <a:xfrm>
            <a:off x="6034629" y="2766523"/>
            <a:ext cx="1232034" cy="646331"/>
          </a:xfrm>
          <a:prstGeom prst="rect">
            <a:avLst/>
          </a:prstGeom>
          <a:noFill/>
        </p:spPr>
        <p:txBody>
          <a:bodyPr wrap="square" rtlCol="0">
            <a:spAutoFit/>
          </a:bodyPr>
          <a:lstStyle/>
          <a:p>
            <a:r>
              <a:rPr lang="es-ES" sz="3600" b="1" dirty="0">
                <a:solidFill>
                  <a:schemeClr val="bg1">
                    <a:lumMod val="50000"/>
                  </a:schemeClr>
                </a:solidFill>
                <a:latin typeface="Roboto Condensed" panose="02000000000000000000" pitchFamily="2" charset="0"/>
                <a:ea typeface="Roboto Condensed" panose="02000000000000000000" pitchFamily="2" charset="0"/>
              </a:rPr>
              <a:t>45%</a:t>
            </a:r>
          </a:p>
        </p:txBody>
      </p:sp>
      <p:sp>
        <p:nvSpPr>
          <p:cNvPr id="7" name="Rectángulo 41">
            <a:extLst>
              <a:ext uri="{FF2B5EF4-FFF2-40B4-BE49-F238E27FC236}">
                <a16:creationId xmlns:a16="http://schemas.microsoft.com/office/drawing/2014/main" id="{E9E0CCC1-2CA2-4CD2-81DC-778486EEBD98}"/>
              </a:ext>
            </a:extLst>
          </p:cNvPr>
          <p:cNvSpPr/>
          <p:nvPr/>
        </p:nvSpPr>
        <p:spPr>
          <a:xfrm>
            <a:off x="7157432" y="2729786"/>
            <a:ext cx="4290108" cy="523220"/>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Rectángulo 42">
            <a:extLst>
              <a:ext uri="{FF2B5EF4-FFF2-40B4-BE49-F238E27FC236}">
                <a16:creationId xmlns:a16="http://schemas.microsoft.com/office/drawing/2014/main" id="{8C467E5C-664C-425D-B890-D040F0D2B8F1}"/>
              </a:ext>
            </a:extLst>
          </p:cNvPr>
          <p:cNvSpPr/>
          <p:nvPr/>
        </p:nvSpPr>
        <p:spPr>
          <a:xfrm>
            <a:off x="6034629" y="3549312"/>
            <a:ext cx="5338721" cy="1384995"/>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此处更换文本</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58pic.co</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0" name="Grupo 43">
            <a:extLst>
              <a:ext uri="{FF2B5EF4-FFF2-40B4-BE49-F238E27FC236}">
                <a16:creationId xmlns:a16="http://schemas.microsoft.com/office/drawing/2014/main" id="{2953926B-3B26-45DD-9E84-413C5C189415}"/>
              </a:ext>
            </a:extLst>
          </p:cNvPr>
          <p:cNvGrpSpPr/>
          <p:nvPr/>
        </p:nvGrpSpPr>
        <p:grpSpPr>
          <a:xfrm>
            <a:off x="6110727" y="5112766"/>
            <a:ext cx="1328734" cy="472839"/>
            <a:chOff x="776937" y="4663493"/>
            <a:chExt cx="1328734" cy="472839"/>
          </a:xfrm>
          <a:solidFill>
            <a:srgbClr val="E08498"/>
          </a:solidFill>
        </p:grpSpPr>
        <p:sp>
          <p:nvSpPr>
            <p:cNvPr id="13" name="Paralelogramo 44">
              <a:extLst>
                <a:ext uri="{FF2B5EF4-FFF2-40B4-BE49-F238E27FC236}">
                  <a16:creationId xmlns:a16="http://schemas.microsoft.com/office/drawing/2014/main" id="{1C626EBB-86FA-46AC-844D-3F5D9B5F0739}"/>
                </a:ext>
              </a:extLst>
            </p:cNvPr>
            <p:cNvSpPr/>
            <p:nvPr/>
          </p:nvSpPr>
          <p:spPr>
            <a:xfrm>
              <a:off x="776937"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Paralelogramo 45">
              <a:extLst>
                <a:ext uri="{FF2B5EF4-FFF2-40B4-BE49-F238E27FC236}">
                  <a16:creationId xmlns:a16="http://schemas.microsoft.com/office/drawing/2014/main" id="{FFF4384F-6231-40AF-B860-22BB57A47E76}"/>
                </a:ext>
              </a:extLst>
            </p:cNvPr>
            <p:cNvSpPr/>
            <p:nvPr/>
          </p:nvSpPr>
          <p:spPr>
            <a:xfrm>
              <a:off x="996109"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Paralelogramo 46">
              <a:extLst>
                <a:ext uri="{FF2B5EF4-FFF2-40B4-BE49-F238E27FC236}">
                  <a16:creationId xmlns:a16="http://schemas.microsoft.com/office/drawing/2014/main" id="{31344905-E1A2-4EBE-BD4E-5000C9522D5A}"/>
                </a:ext>
              </a:extLst>
            </p:cNvPr>
            <p:cNvSpPr/>
            <p:nvPr/>
          </p:nvSpPr>
          <p:spPr>
            <a:xfrm>
              <a:off x="1218621"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Paralelogramo 47">
              <a:extLst>
                <a:ext uri="{FF2B5EF4-FFF2-40B4-BE49-F238E27FC236}">
                  <a16:creationId xmlns:a16="http://schemas.microsoft.com/office/drawing/2014/main" id="{03466E8E-FA8F-4168-B0C7-180A2B8CDC8F}"/>
                </a:ext>
              </a:extLst>
            </p:cNvPr>
            <p:cNvSpPr/>
            <p:nvPr/>
          </p:nvSpPr>
          <p:spPr>
            <a:xfrm>
              <a:off x="1434111"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Paralelogramo 48">
              <a:extLst>
                <a:ext uri="{FF2B5EF4-FFF2-40B4-BE49-F238E27FC236}">
                  <a16:creationId xmlns:a16="http://schemas.microsoft.com/office/drawing/2014/main" id="{980AF1ED-A1BC-45F7-A7FA-0E765993EC82}"/>
                </a:ext>
              </a:extLst>
            </p:cNvPr>
            <p:cNvSpPr/>
            <p:nvPr/>
          </p:nvSpPr>
          <p:spPr>
            <a:xfrm>
              <a:off x="1653283" y="4664694"/>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8" name="CuadroTexto 49">
            <a:extLst>
              <a:ext uri="{FF2B5EF4-FFF2-40B4-BE49-F238E27FC236}">
                <a16:creationId xmlns:a16="http://schemas.microsoft.com/office/drawing/2014/main" id="{F43A2474-E3B9-493F-89F4-E54C002B2B0E}"/>
              </a:ext>
            </a:extLst>
          </p:cNvPr>
          <p:cNvSpPr txBox="1"/>
          <p:nvPr/>
        </p:nvSpPr>
        <p:spPr>
          <a:xfrm>
            <a:off x="7594533" y="5018032"/>
            <a:ext cx="1356966" cy="369332"/>
          </a:xfrm>
          <a:prstGeom prst="rect">
            <a:avLst/>
          </a:prstGeom>
          <a:noFill/>
        </p:spPr>
        <p:txBody>
          <a:bodyPr wrap="square" rtlCol="0">
            <a:spAutoFit/>
          </a:bodyPr>
          <a:lstStyle/>
          <a:p>
            <a:r>
              <a:rPr lang="zh-CN" altLang="en-US" b="1" dirty="0">
                <a:solidFill>
                  <a:schemeClr val="bg1">
                    <a:lumMod val="50000"/>
                  </a:schemeClr>
                </a:solidFill>
                <a:latin typeface="Raleway" panose="020B0003030101060003" pitchFamily="34" charset="0"/>
              </a:rPr>
              <a:t>标题</a:t>
            </a:r>
            <a:endParaRPr lang="es-ES" b="1" dirty="0">
              <a:solidFill>
                <a:schemeClr val="bg1">
                  <a:lumMod val="50000"/>
                </a:schemeClr>
              </a:solidFill>
              <a:latin typeface="Raleway" panose="020B0003030101060003" pitchFamily="34" charset="0"/>
            </a:endParaRPr>
          </a:p>
        </p:txBody>
      </p:sp>
      <p:sp>
        <p:nvSpPr>
          <p:cNvPr id="19" name="Rectángulo 50">
            <a:extLst>
              <a:ext uri="{FF2B5EF4-FFF2-40B4-BE49-F238E27FC236}">
                <a16:creationId xmlns:a16="http://schemas.microsoft.com/office/drawing/2014/main" id="{23074EF2-4853-4351-A321-129B32EBC431}"/>
              </a:ext>
            </a:extLst>
          </p:cNvPr>
          <p:cNvSpPr/>
          <p:nvPr/>
        </p:nvSpPr>
        <p:spPr>
          <a:xfrm>
            <a:off x="7598770" y="5315071"/>
            <a:ext cx="2646878" cy="276999"/>
          </a:xfrm>
          <a:prstGeom prst="rect">
            <a:avLst/>
          </a:prstGeom>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0" name="Group 4">
            <a:extLst>
              <a:ext uri="{FF2B5EF4-FFF2-40B4-BE49-F238E27FC236}">
                <a16:creationId xmlns:a16="http://schemas.microsoft.com/office/drawing/2014/main" id="{4D90CBE4-91FC-49C2-9069-416F941D65AD}"/>
              </a:ext>
            </a:extLst>
          </p:cNvPr>
          <p:cNvGrpSpPr>
            <a:grpSpLocks/>
          </p:cNvGrpSpPr>
          <p:nvPr/>
        </p:nvGrpSpPr>
        <p:grpSpPr bwMode="auto">
          <a:xfrm>
            <a:off x="938825" y="2497990"/>
            <a:ext cx="4258047" cy="3220066"/>
            <a:chOff x="580214" y="1561513"/>
            <a:chExt cx="3477939" cy="2629570"/>
          </a:xfrm>
        </p:grpSpPr>
        <p:cxnSp>
          <p:nvCxnSpPr>
            <p:cNvPr id="21" name="Straight Connector 5">
              <a:extLst>
                <a:ext uri="{FF2B5EF4-FFF2-40B4-BE49-F238E27FC236}">
                  <a16:creationId xmlns:a16="http://schemas.microsoft.com/office/drawing/2014/main" id="{F0DE4FFC-62FD-4B8E-B4A8-AAAF2971C66B}"/>
                </a:ext>
              </a:extLst>
            </p:cNvPr>
            <p:cNvCxnSpPr/>
            <p:nvPr/>
          </p:nvCxnSpPr>
          <p:spPr>
            <a:xfrm>
              <a:off x="1128085"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6">
              <a:extLst>
                <a:ext uri="{FF2B5EF4-FFF2-40B4-BE49-F238E27FC236}">
                  <a16:creationId xmlns:a16="http://schemas.microsoft.com/office/drawing/2014/main" id="{664E27B8-7FEB-4A62-94AF-D6B0A20669BA}"/>
                </a:ext>
              </a:extLst>
            </p:cNvPr>
            <p:cNvCxnSpPr/>
            <p:nvPr/>
          </p:nvCxnSpPr>
          <p:spPr>
            <a:xfrm>
              <a:off x="1802521"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7">
              <a:extLst>
                <a:ext uri="{FF2B5EF4-FFF2-40B4-BE49-F238E27FC236}">
                  <a16:creationId xmlns:a16="http://schemas.microsoft.com/office/drawing/2014/main" id="{0D7E6EAB-BBB9-41E6-9FE5-BE0BD1B730E3}"/>
                </a:ext>
              </a:extLst>
            </p:cNvPr>
            <p:cNvCxnSpPr/>
            <p:nvPr/>
          </p:nvCxnSpPr>
          <p:spPr>
            <a:xfrm>
              <a:off x="2478691"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8">
              <a:extLst>
                <a:ext uri="{FF2B5EF4-FFF2-40B4-BE49-F238E27FC236}">
                  <a16:creationId xmlns:a16="http://schemas.microsoft.com/office/drawing/2014/main" id="{22A8DC7E-2D8E-4F92-9EE4-C5025F5B6F81}"/>
                </a:ext>
              </a:extLst>
            </p:cNvPr>
            <p:cNvCxnSpPr/>
            <p:nvPr/>
          </p:nvCxnSpPr>
          <p:spPr>
            <a:xfrm>
              <a:off x="3153126"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Connector 9">
              <a:extLst>
                <a:ext uri="{FF2B5EF4-FFF2-40B4-BE49-F238E27FC236}">
                  <a16:creationId xmlns:a16="http://schemas.microsoft.com/office/drawing/2014/main" id="{29D969CD-1589-4484-9F7E-988008E464A0}"/>
                </a:ext>
              </a:extLst>
            </p:cNvPr>
            <p:cNvCxnSpPr/>
            <p:nvPr/>
          </p:nvCxnSpPr>
          <p:spPr>
            <a:xfrm>
              <a:off x="3829296"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Rectangle 10">
              <a:extLst>
                <a:ext uri="{FF2B5EF4-FFF2-40B4-BE49-F238E27FC236}">
                  <a16:creationId xmlns:a16="http://schemas.microsoft.com/office/drawing/2014/main" id="{36EFD01C-0200-475E-BF5A-E336F0F979D3}"/>
                </a:ext>
              </a:extLst>
            </p:cNvPr>
            <p:cNvSpPr/>
            <p:nvPr/>
          </p:nvSpPr>
          <p:spPr>
            <a:xfrm>
              <a:off x="1128085" y="3235979"/>
              <a:ext cx="2701211" cy="42121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11">
              <a:extLst>
                <a:ext uri="{FF2B5EF4-FFF2-40B4-BE49-F238E27FC236}">
                  <a16:creationId xmlns:a16="http://schemas.microsoft.com/office/drawing/2014/main" id="{A11B5A49-7F72-44CF-943E-D1C95E03B47A}"/>
                </a:ext>
              </a:extLst>
            </p:cNvPr>
            <p:cNvSpPr/>
            <p:nvPr/>
          </p:nvSpPr>
          <p:spPr>
            <a:xfrm>
              <a:off x="1128085" y="2714225"/>
              <a:ext cx="2701211" cy="4229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12">
              <a:extLst>
                <a:ext uri="{FF2B5EF4-FFF2-40B4-BE49-F238E27FC236}">
                  <a16:creationId xmlns:a16="http://schemas.microsoft.com/office/drawing/2014/main" id="{6953E32E-FB56-4182-8639-5F4BCA2F5788}"/>
                </a:ext>
              </a:extLst>
            </p:cNvPr>
            <p:cNvSpPr/>
            <p:nvPr/>
          </p:nvSpPr>
          <p:spPr>
            <a:xfrm>
              <a:off x="1128085" y="2194204"/>
              <a:ext cx="2701211" cy="4229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13">
              <a:extLst>
                <a:ext uri="{FF2B5EF4-FFF2-40B4-BE49-F238E27FC236}">
                  <a16:creationId xmlns:a16="http://schemas.microsoft.com/office/drawing/2014/main" id="{F254509F-0939-4405-8EAF-6713598B192B}"/>
                </a:ext>
              </a:extLst>
            </p:cNvPr>
            <p:cNvSpPr/>
            <p:nvPr/>
          </p:nvSpPr>
          <p:spPr>
            <a:xfrm>
              <a:off x="1128085" y="1674184"/>
              <a:ext cx="2701211" cy="4212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14">
              <a:extLst>
                <a:ext uri="{FF2B5EF4-FFF2-40B4-BE49-F238E27FC236}">
                  <a16:creationId xmlns:a16="http://schemas.microsoft.com/office/drawing/2014/main" id="{03EE1AEE-B5FB-4CB3-8C53-DF8E4103F35B}"/>
                </a:ext>
              </a:extLst>
            </p:cNvPr>
            <p:cNvSpPr/>
            <p:nvPr/>
          </p:nvSpPr>
          <p:spPr>
            <a:xfrm>
              <a:off x="1128085" y="3235979"/>
              <a:ext cx="1870736" cy="421216"/>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15">
              <a:extLst>
                <a:ext uri="{FF2B5EF4-FFF2-40B4-BE49-F238E27FC236}">
                  <a16:creationId xmlns:a16="http://schemas.microsoft.com/office/drawing/2014/main" id="{42C60AE7-3743-4E4A-9B13-FCE8AE9B8E8B}"/>
                </a:ext>
              </a:extLst>
            </p:cNvPr>
            <p:cNvSpPr/>
            <p:nvPr/>
          </p:nvSpPr>
          <p:spPr>
            <a:xfrm>
              <a:off x="1128085" y="2714225"/>
              <a:ext cx="830476" cy="422950"/>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16">
              <a:extLst>
                <a:ext uri="{FF2B5EF4-FFF2-40B4-BE49-F238E27FC236}">
                  <a16:creationId xmlns:a16="http://schemas.microsoft.com/office/drawing/2014/main" id="{BAE1913D-0B73-4BF9-BDA0-8CF8BF6E82BC}"/>
                </a:ext>
              </a:extLst>
            </p:cNvPr>
            <p:cNvSpPr/>
            <p:nvPr/>
          </p:nvSpPr>
          <p:spPr>
            <a:xfrm>
              <a:off x="1128085" y="2194204"/>
              <a:ext cx="1518781" cy="422950"/>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17">
              <a:extLst>
                <a:ext uri="{FF2B5EF4-FFF2-40B4-BE49-F238E27FC236}">
                  <a16:creationId xmlns:a16="http://schemas.microsoft.com/office/drawing/2014/main" id="{63E2067F-CCFA-45C5-BAA0-D71A8D00B3AD}"/>
                </a:ext>
              </a:extLst>
            </p:cNvPr>
            <p:cNvSpPr/>
            <p:nvPr/>
          </p:nvSpPr>
          <p:spPr>
            <a:xfrm>
              <a:off x="1128085" y="1674184"/>
              <a:ext cx="2461951" cy="421217"/>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8">
              <a:extLst>
                <a:ext uri="{FF2B5EF4-FFF2-40B4-BE49-F238E27FC236}">
                  <a16:creationId xmlns:a16="http://schemas.microsoft.com/office/drawing/2014/main" id="{A50E6258-F39C-481D-9A1F-8F81E5007820}"/>
                </a:ext>
              </a:extLst>
            </p:cNvPr>
            <p:cNvSpPr txBox="1">
              <a:spLocks noChangeArrowheads="1"/>
            </p:cNvSpPr>
            <p:nvPr/>
          </p:nvSpPr>
          <p:spPr bwMode="auto">
            <a:xfrm>
              <a:off x="984008" y="3868619"/>
              <a:ext cx="287391"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9">
              <a:extLst>
                <a:ext uri="{FF2B5EF4-FFF2-40B4-BE49-F238E27FC236}">
                  <a16:creationId xmlns:a16="http://schemas.microsoft.com/office/drawing/2014/main" id="{5BAA5300-333F-43D9-B7F3-E41B5EDFB42E}"/>
                </a:ext>
              </a:extLst>
            </p:cNvPr>
            <p:cNvSpPr txBox="1">
              <a:spLocks noChangeArrowheads="1"/>
            </p:cNvSpPr>
            <p:nvPr/>
          </p:nvSpPr>
          <p:spPr bwMode="auto">
            <a:xfrm>
              <a:off x="1616378" y="3868619"/>
              <a:ext cx="373151"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50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20">
              <a:extLst>
                <a:ext uri="{FF2B5EF4-FFF2-40B4-BE49-F238E27FC236}">
                  <a16:creationId xmlns:a16="http://schemas.microsoft.com/office/drawing/2014/main" id="{B3DE7FEB-8A5E-4190-811C-530CC1B4C3ED}"/>
                </a:ext>
              </a:extLst>
            </p:cNvPr>
            <p:cNvSpPr txBox="1">
              <a:spLocks noChangeArrowheads="1"/>
            </p:cNvSpPr>
            <p:nvPr/>
          </p:nvSpPr>
          <p:spPr bwMode="auto">
            <a:xfrm>
              <a:off x="3599239" y="3868619"/>
              <a:ext cx="458914"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21">
              <a:extLst>
                <a:ext uri="{FF2B5EF4-FFF2-40B4-BE49-F238E27FC236}">
                  <a16:creationId xmlns:a16="http://schemas.microsoft.com/office/drawing/2014/main" id="{185C05CB-3836-4A74-80F9-8E6464635B89}"/>
                </a:ext>
              </a:extLst>
            </p:cNvPr>
            <p:cNvSpPr txBox="1">
              <a:spLocks noChangeArrowheads="1"/>
            </p:cNvSpPr>
            <p:nvPr/>
          </p:nvSpPr>
          <p:spPr bwMode="auto">
            <a:xfrm>
              <a:off x="2923993" y="3868619"/>
              <a:ext cx="458914"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150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22">
              <a:extLst>
                <a:ext uri="{FF2B5EF4-FFF2-40B4-BE49-F238E27FC236}">
                  <a16:creationId xmlns:a16="http://schemas.microsoft.com/office/drawing/2014/main" id="{DB828F66-8CB8-4FB7-B273-11A4BD583132}"/>
                </a:ext>
              </a:extLst>
            </p:cNvPr>
            <p:cNvSpPr txBox="1">
              <a:spLocks noChangeArrowheads="1"/>
            </p:cNvSpPr>
            <p:nvPr/>
          </p:nvSpPr>
          <p:spPr bwMode="auto">
            <a:xfrm>
              <a:off x="2248742" y="3868619"/>
              <a:ext cx="458914"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100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23">
              <a:extLst>
                <a:ext uri="{FF2B5EF4-FFF2-40B4-BE49-F238E27FC236}">
                  <a16:creationId xmlns:a16="http://schemas.microsoft.com/office/drawing/2014/main" id="{2136AD11-302D-498B-9902-B8CA99827183}"/>
                </a:ext>
              </a:extLst>
            </p:cNvPr>
            <p:cNvSpPr txBox="1">
              <a:spLocks noChangeArrowheads="1"/>
            </p:cNvSpPr>
            <p:nvPr/>
          </p:nvSpPr>
          <p:spPr bwMode="auto">
            <a:xfrm>
              <a:off x="580214" y="1700408"/>
              <a:ext cx="544676"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2015</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24">
              <a:extLst>
                <a:ext uri="{FF2B5EF4-FFF2-40B4-BE49-F238E27FC236}">
                  <a16:creationId xmlns:a16="http://schemas.microsoft.com/office/drawing/2014/main" id="{F4EC3DCB-68BC-4246-9A89-E6E09D5FD304}"/>
                </a:ext>
              </a:extLst>
            </p:cNvPr>
            <p:cNvSpPr txBox="1">
              <a:spLocks noChangeArrowheads="1"/>
            </p:cNvSpPr>
            <p:nvPr/>
          </p:nvSpPr>
          <p:spPr bwMode="auto">
            <a:xfrm>
              <a:off x="580214" y="3261915"/>
              <a:ext cx="544676"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2012</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25">
              <a:extLst>
                <a:ext uri="{FF2B5EF4-FFF2-40B4-BE49-F238E27FC236}">
                  <a16:creationId xmlns:a16="http://schemas.microsoft.com/office/drawing/2014/main" id="{53EC870D-8868-4DB6-8A77-C519F865AD8D}"/>
                </a:ext>
              </a:extLst>
            </p:cNvPr>
            <p:cNvSpPr txBox="1">
              <a:spLocks noChangeArrowheads="1"/>
            </p:cNvSpPr>
            <p:nvPr/>
          </p:nvSpPr>
          <p:spPr bwMode="auto">
            <a:xfrm>
              <a:off x="580214" y="2741412"/>
              <a:ext cx="544676"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2013</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26">
              <a:extLst>
                <a:ext uri="{FF2B5EF4-FFF2-40B4-BE49-F238E27FC236}">
                  <a16:creationId xmlns:a16="http://schemas.microsoft.com/office/drawing/2014/main" id="{2A29E56F-8E97-4E7C-92D2-13080447D7F1}"/>
                </a:ext>
              </a:extLst>
            </p:cNvPr>
            <p:cNvSpPr txBox="1">
              <a:spLocks noChangeArrowheads="1"/>
            </p:cNvSpPr>
            <p:nvPr/>
          </p:nvSpPr>
          <p:spPr bwMode="auto">
            <a:xfrm>
              <a:off x="580214" y="2220908"/>
              <a:ext cx="544676"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2014</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2681771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50"/>
                                        <p:tgtEl>
                                          <p:spTgt spid="18"/>
                                        </p:tgtEl>
                                      </p:cBhvr>
                                    </p:animEffect>
                                    <p:anim calcmode="lin" valueType="num">
                                      <p:cBhvr>
                                        <p:cTn id="42" dur="250" fill="hold"/>
                                        <p:tgtEl>
                                          <p:spTgt spid="18"/>
                                        </p:tgtEl>
                                        <p:attrNameLst>
                                          <p:attrName>ppt_x</p:attrName>
                                        </p:attrNameLst>
                                      </p:cBhvr>
                                      <p:tavLst>
                                        <p:tav tm="0">
                                          <p:val>
                                            <p:strVal val="#ppt_x"/>
                                          </p:val>
                                        </p:tav>
                                        <p:tav tm="100000">
                                          <p:val>
                                            <p:strVal val="#ppt_x"/>
                                          </p:val>
                                        </p:tav>
                                      </p:tavLst>
                                    </p:anim>
                                    <p:anim calcmode="lin" valueType="num">
                                      <p:cBhvr>
                                        <p:cTn id="43" dur="25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250"/>
                                        <p:tgtEl>
                                          <p:spTgt spid="19"/>
                                        </p:tgtEl>
                                      </p:cBhvr>
                                    </p:animEffect>
                                    <p:anim calcmode="lin" valueType="num">
                                      <p:cBhvr>
                                        <p:cTn id="48" dur="250" fill="hold"/>
                                        <p:tgtEl>
                                          <p:spTgt spid="19"/>
                                        </p:tgtEl>
                                        <p:attrNameLst>
                                          <p:attrName>ppt_x</p:attrName>
                                        </p:attrNameLst>
                                      </p:cBhvr>
                                      <p:tavLst>
                                        <p:tav tm="0">
                                          <p:val>
                                            <p:strVal val="#ppt_x"/>
                                          </p:val>
                                        </p:tav>
                                        <p:tav tm="100000">
                                          <p:val>
                                            <p:strVal val="#ppt_x"/>
                                          </p:val>
                                        </p:tav>
                                      </p:tavLst>
                                    </p:anim>
                                    <p:anim calcmode="lin" valueType="num">
                                      <p:cBhvr>
                                        <p:cTn id="49" dur="250" fill="hold"/>
                                        <p:tgtEl>
                                          <p:spTgt spid="19"/>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grpSp>
      <p:sp>
        <p:nvSpPr>
          <p:cNvPr id="5" name="文本框 4">
            <a:extLst>
              <a:ext uri="{FF2B5EF4-FFF2-40B4-BE49-F238E27FC236}">
                <a16:creationId xmlns:a16="http://schemas.microsoft.com/office/drawing/2014/main" id="{84F5FA0E-09AB-451F-A654-53CCB6CE6D40}"/>
              </a:ext>
            </a:extLst>
          </p:cNvPr>
          <p:cNvSpPr txBox="1"/>
          <p:nvPr/>
        </p:nvSpPr>
        <p:spPr>
          <a:xfrm>
            <a:off x="1926281" y="2517938"/>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1</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 name="矩形 5">
            <a:extLst>
              <a:ext uri="{FF2B5EF4-FFF2-40B4-BE49-F238E27FC236}">
                <a16:creationId xmlns:a16="http://schemas.microsoft.com/office/drawing/2014/main" id="{2A316F51-C361-4999-A703-06F4591892D0}"/>
              </a:ext>
            </a:extLst>
          </p:cNvPr>
          <p:cNvSpPr/>
          <p:nvPr/>
        </p:nvSpPr>
        <p:spPr>
          <a:xfrm>
            <a:off x="2031963" y="3504955"/>
            <a:ext cx="1955800" cy="36000"/>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1738B9A-9DAA-4DBA-9E0D-BC47E8CBF157}"/>
              </a:ext>
            </a:extLst>
          </p:cNvPr>
          <p:cNvSpPr txBox="1"/>
          <p:nvPr/>
        </p:nvSpPr>
        <p:spPr>
          <a:xfrm>
            <a:off x="1935806" y="4604473"/>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4</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文本框 8">
            <a:extLst>
              <a:ext uri="{FF2B5EF4-FFF2-40B4-BE49-F238E27FC236}">
                <a16:creationId xmlns:a16="http://schemas.microsoft.com/office/drawing/2014/main" id="{854C6820-5EB3-45CB-8000-B55BFC279C84}"/>
              </a:ext>
            </a:extLst>
          </p:cNvPr>
          <p:cNvSpPr txBox="1"/>
          <p:nvPr/>
        </p:nvSpPr>
        <p:spPr>
          <a:xfrm>
            <a:off x="8300159" y="2553938"/>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2</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文本框 9">
            <a:extLst>
              <a:ext uri="{FF2B5EF4-FFF2-40B4-BE49-F238E27FC236}">
                <a16:creationId xmlns:a16="http://schemas.microsoft.com/office/drawing/2014/main" id="{8A2E084D-6CE2-40CC-BBEA-73D519FDACD1}"/>
              </a:ext>
            </a:extLst>
          </p:cNvPr>
          <p:cNvSpPr txBox="1"/>
          <p:nvPr/>
        </p:nvSpPr>
        <p:spPr>
          <a:xfrm>
            <a:off x="8272858" y="4581866"/>
            <a:ext cx="2269962" cy="92333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zh-CN" altLang="en-US" sz="2000" b="1" dirty="0">
                <a:solidFill>
                  <a:schemeClr val="bg1">
                    <a:lumMod val="50000"/>
                  </a:schemeClr>
                </a:solidFill>
              </a:rPr>
              <a:t>标题</a:t>
            </a:r>
            <a:r>
              <a:rPr lang="en-US" altLang="zh-CN" sz="2000" b="1" dirty="0">
                <a:solidFill>
                  <a:schemeClr val="bg1">
                    <a:lumMod val="50000"/>
                  </a:schemeClr>
                </a:solidFill>
              </a:rPr>
              <a:t> 3</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矩形 12">
            <a:extLst>
              <a:ext uri="{FF2B5EF4-FFF2-40B4-BE49-F238E27FC236}">
                <a16:creationId xmlns:a16="http://schemas.microsoft.com/office/drawing/2014/main" id="{24C61E42-D3FF-468B-A5A9-1BC0E349E826}"/>
              </a:ext>
            </a:extLst>
          </p:cNvPr>
          <p:cNvSpPr/>
          <p:nvPr/>
        </p:nvSpPr>
        <p:spPr>
          <a:xfrm>
            <a:off x="8337097" y="3540955"/>
            <a:ext cx="1955800" cy="36000"/>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DB952876-1DEE-43A5-8976-0597138A0742}"/>
              </a:ext>
            </a:extLst>
          </p:cNvPr>
          <p:cNvSpPr/>
          <p:nvPr/>
        </p:nvSpPr>
        <p:spPr>
          <a:xfrm>
            <a:off x="2031963" y="5636972"/>
            <a:ext cx="1955800" cy="36000"/>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8CDB8B25-9738-425E-8067-C2DDF61AC3C6}"/>
              </a:ext>
            </a:extLst>
          </p:cNvPr>
          <p:cNvSpPr/>
          <p:nvPr/>
        </p:nvSpPr>
        <p:spPr>
          <a:xfrm>
            <a:off x="8300271" y="5614365"/>
            <a:ext cx="1955800" cy="36000"/>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11">
            <a:extLst>
              <a:ext uri="{FF2B5EF4-FFF2-40B4-BE49-F238E27FC236}">
                <a16:creationId xmlns:a16="http://schemas.microsoft.com/office/drawing/2014/main" id="{3383F7E7-D04D-4209-9370-8CBE44706FFD}"/>
              </a:ext>
            </a:extLst>
          </p:cNvPr>
          <p:cNvGrpSpPr>
            <a:grpSpLocks/>
          </p:cNvGrpSpPr>
          <p:nvPr/>
        </p:nvGrpSpPr>
        <p:grpSpPr bwMode="auto">
          <a:xfrm>
            <a:off x="4376062" y="2305415"/>
            <a:ext cx="3694113" cy="3695701"/>
            <a:chOff x="6240781" y="1363134"/>
            <a:chExt cx="4963583" cy="4963585"/>
          </a:xfrm>
          <a:solidFill>
            <a:srgbClr val="E08498"/>
          </a:solidFill>
        </p:grpSpPr>
        <p:grpSp>
          <p:nvGrpSpPr>
            <p:cNvPr id="17" name="Group 12">
              <a:extLst>
                <a:ext uri="{FF2B5EF4-FFF2-40B4-BE49-F238E27FC236}">
                  <a16:creationId xmlns:a16="http://schemas.microsoft.com/office/drawing/2014/main" id="{0D8A750B-8270-4EF5-91CC-98805244787C}"/>
                </a:ext>
              </a:extLst>
            </p:cNvPr>
            <p:cNvGrpSpPr>
              <a:grpSpLocks/>
            </p:cNvGrpSpPr>
            <p:nvPr/>
          </p:nvGrpSpPr>
          <p:grpSpPr bwMode="auto">
            <a:xfrm>
              <a:off x="6240781" y="1363135"/>
              <a:ext cx="3255433" cy="2434167"/>
              <a:chOff x="4657725" y="946151"/>
              <a:chExt cx="2441575" cy="1825625"/>
            </a:xfrm>
            <a:grpFill/>
          </p:grpSpPr>
          <p:sp>
            <p:nvSpPr>
              <p:cNvPr id="31" name="Freeform 26">
                <a:extLst>
                  <a:ext uri="{FF2B5EF4-FFF2-40B4-BE49-F238E27FC236}">
                    <a16:creationId xmlns:a16="http://schemas.microsoft.com/office/drawing/2014/main" id="{9E8B0CAD-F6CA-4E71-91FF-FD7B8382D25E}"/>
                  </a:ext>
                </a:extLst>
              </p:cNvPr>
              <p:cNvSpPr/>
              <p:nvPr/>
            </p:nvSpPr>
            <p:spPr bwMode="auto">
              <a:xfrm>
                <a:off x="5953547" y="2046327"/>
                <a:ext cx="1145443" cy="594862"/>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grp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27">
                <a:extLst>
                  <a:ext uri="{FF2B5EF4-FFF2-40B4-BE49-F238E27FC236}">
                    <a16:creationId xmlns:a16="http://schemas.microsoft.com/office/drawing/2014/main" id="{D27CD664-B1E0-411C-9BED-CAF914D5EDB4}"/>
                  </a:ext>
                </a:extLst>
              </p:cNvPr>
              <p:cNvSpPr/>
              <p:nvPr/>
            </p:nvSpPr>
            <p:spPr bwMode="auto">
              <a:xfrm>
                <a:off x="4657725" y="946151"/>
                <a:ext cx="2150105" cy="1826164"/>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grp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3">
              <a:extLst>
                <a:ext uri="{FF2B5EF4-FFF2-40B4-BE49-F238E27FC236}">
                  <a16:creationId xmlns:a16="http://schemas.microsoft.com/office/drawing/2014/main" id="{3C1017F3-FB71-4677-BFE8-D048CDE6C113}"/>
                </a:ext>
              </a:extLst>
            </p:cNvPr>
            <p:cNvGrpSpPr>
              <a:grpSpLocks/>
            </p:cNvGrpSpPr>
            <p:nvPr/>
          </p:nvGrpSpPr>
          <p:grpSpPr bwMode="auto">
            <a:xfrm>
              <a:off x="6240781" y="3111502"/>
              <a:ext cx="2434167" cy="3215217"/>
              <a:chOff x="4657725" y="2257426"/>
              <a:chExt cx="1825625" cy="2411413"/>
            </a:xfrm>
            <a:grpFill/>
          </p:grpSpPr>
          <p:sp>
            <p:nvSpPr>
              <p:cNvPr id="29" name="Freeform 24">
                <a:extLst>
                  <a:ext uri="{FF2B5EF4-FFF2-40B4-BE49-F238E27FC236}">
                    <a16:creationId xmlns:a16="http://schemas.microsoft.com/office/drawing/2014/main" id="{7931F380-4816-4212-A070-E051CA4279C2}"/>
                  </a:ext>
                </a:extLst>
              </p:cNvPr>
              <p:cNvSpPr/>
              <p:nvPr/>
            </p:nvSpPr>
            <p:spPr bwMode="auto">
              <a:xfrm>
                <a:off x="5753574" y="2257407"/>
                <a:ext cx="593518" cy="1146549"/>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grp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5">
                <a:extLst>
                  <a:ext uri="{FF2B5EF4-FFF2-40B4-BE49-F238E27FC236}">
                    <a16:creationId xmlns:a16="http://schemas.microsoft.com/office/drawing/2014/main" id="{5D61335A-94F1-4BA4-9B91-05DEF1395A4D}"/>
                  </a:ext>
                </a:extLst>
              </p:cNvPr>
              <p:cNvSpPr/>
              <p:nvPr/>
            </p:nvSpPr>
            <p:spPr bwMode="auto">
              <a:xfrm>
                <a:off x="4657725" y="2518059"/>
                <a:ext cx="1825349" cy="2150780"/>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grp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4">
              <a:extLst>
                <a:ext uri="{FF2B5EF4-FFF2-40B4-BE49-F238E27FC236}">
                  <a16:creationId xmlns:a16="http://schemas.microsoft.com/office/drawing/2014/main" id="{7911BE9B-28EC-428A-9404-7B2A9C28D747}"/>
                </a:ext>
              </a:extLst>
            </p:cNvPr>
            <p:cNvGrpSpPr>
              <a:grpSpLocks/>
            </p:cNvGrpSpPr>
            <p:nvPr/>
          </p:nvGrpSpPr>
          <p:grpSpPr bwMode="auto">
            <a:xfrm>
              <a:off x="7967980" y="3892551"/>
              <a:ext cx="3236384" cy="2434167"/>
              <a:chOff x="5953125" y="2843213"/>
              <a:chExt cx="2427288" cy="1825625"/>
            </a:xfrm>
            <a:grpFill/>
          </p:grpSpPr>
          <p:sp>
            <p:nvSpPr>
              <p:cNvPr id="27" name="Freeform 22">
                <a:extLst>
                  <a:ext uri="{FF2B5EF4-FFF2-40B4-BE49-F238E27FC236}">
                    <a16:creationId xmlns:a16="http://schemas.microsoft.com/office/drawing/2014/main" id="{CE52F987-1581-411A-B407-F94D0D874DF1}"/>
                  </a:ext>
                </a:extLst>
              </p:cNvPr>
              <p:cNvSpPr/>
              <p:nvPr/>
            </p:nvSpPr>
            <p:spPr bwMode="auto">
              <a:xfrm>
                <a:off x="5953547" y="2988192"/>
                <a:ext cx="1145442" cy="594862"/>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grp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3">
                <a:extLst>
                  <a:ext uri="{FF2B5EF4-FFF2-40B4-BE49-F238E27FC236}">
                    <a16:creationId xmlns:a16="http://schemas.microsoft.com/office/drawing/2014/main" id="{BCBAB9A4-9F47-4E5D-830B-585E7730D164}"/>
                  </a:ext>
                </a:extLst>
              </p:cNvPr>
              <p:cNvSpPr/>
              <p:nvPr/>
            </p:nvSpPr>
            <p:spPr bwMode="auto">
              <a:xfrm>
                <a:off x="6231909" y="2842675"/>
                <a:ext cx="2148505" cy="1826164"/>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grp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5">
              <a:extLst>
                <a:ext uri="{FF2B5EF4-FFF2-40B4-BE49-F238E27FC236}">
                  <a16:creationId xmlns:a16="http://schemas.microsoft.com/office/drawing/2014/main" id="{21461ACE-6806-4FAD-A01F-C5AB4DF4BBFF}"/>
                </a:ext>
              </a:extLst>
            </p:cNvPr>
            <p:cNvGrpSpPr>
              <a:grpSpLocks/>
            </p:cNvGrpSpPr>
            <p:nvPr/>
          </p:nvGrpSpPr>
          <p:grpSpPr bwMode="auto">
            <a:xfrm>
              <a:off x="8770565" y="1363134"/>
              <a:ext cx="2433799" cy="3277074"/>
              <a:chOff x="6555063" y="946150"/>
              <a:chExt cx="1825349" cy="2457806"/>
            </a:xfrm>
            <a:grpFill/>
          </p:grpSpPr>
          <p:sp>
            <p:nvSpPr>
              <p:cNvPr id="25" name="Freeform 20">
                <a:extLst>
                  <a:ext uri="{FF2B5EF4-FFF2-40B4-BE49-F238E27FC236}">
                    <a16:creationId xmlns:a16="http://schemas.microsoft.com/office/drawing/2014/main" id="{6D380392-E194-49AE-9297-94079E0CA322}"/>
                  </a:ext>
                </a:extLst>
              </p:cNvPr>
              <p:cNvSpPr/>
              <p:nvPr/>
            </p:nvSpPr>
            <p:spPr bwMode="auto">
              <a:xfrm>
                <a:off x="6691046" y="2257407"/>
                <a:ext cx="593518" cy="1146549"/>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grp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1">
                <a:extLst>
                  <a:ext uri="{FF2B5EF4-FFF2-40B4-BE49-F238E27FC236}">
                    <a16:creationId xmlns:a16="http://schemas.microsoft.com/office/drawing/2014/main" id="{D752BD7F-4B5F-4A72-B6CB-E77B84623D06}"/>
                  </a:ext>
                </a:extLst>
              </p:cNvPr>
              <p:cNvSpPr/>
              <p:nvPr/>
            </p:nvSpPr>
            <p:spPr bwMode="auto">
              <a:xfrm>
                <a:off x="6555063" y="946150"/>
                <a:ext cx="1825349" cy="2150780"/>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grpFill/>
              <a:ln>
                <a:noFill/>
              </a:ln>
            </p:spPr>
            <p:txBody>
              <a:bodyPr lIns="55827" tIns="27914" rIns="55827" bIns="27914"/>
              <a:lstStyle/>
              <a:p>
                <a:pPr algn="just" eaLnBrk="1" hangingPunct="1">
                  <a:lnSpc>
                    <a:spcPct val="120000"/>
                  </a:lnSpc>
                  <a:defRPr/>
                </a:pPr>
                <a:endParaRPr lang="en-US" sz="1735"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TextBox 16">
              <a:extLst>
                <a:ext uri="{FF2B5EF4-FFF2-40B4-BE49-F238E27FC236}">
                  <a16:creationId xmlns:a16="http://schemas.microsoft.com/office/drawing/2014/main" id="{17676533-0FA5-4E43-AE7E-9FCE057BA255}"/>
                </a:ext>
              </a:extLst>
            </p:cNvPr>
            <p:cNvSpPr txBox="1"/>
            <p:nvPr/>
          </p:nvSpPr>
          <p:spPr>
            <a:xfrm rot="18920653">
              <a:off x="6614389" y="1959675"/>
              <a:ext cx="1084827" cy="451405"/>
            </a:xfrm>
            <a:prstGeom prst="rect">
              <a:avLst/>
            </a:prstGeom>
            <a:grpFill/>
          </p:spPr>
          <p:txBody>
            <a:bodyPr spcFirstLastPara="1" wrap="none" anchor="ctr">
              <a:prstTxWarp prst="textArchUp">
                <a:avLst/>
              </a:prstTxWarp>
              <a:spAutoFit/>
            </a:bodyPr>
            <a:lstStyle/>
            <a:p>
              <a:pPr algn="just" eaLnBrk="1" hangingPunct="1">
                <a:lnSpc>
                  <a:spcPct val="120000"/>
                </a:lnSpc>
                <a:defRPr/>
              </a:pPr>
              <a:r>
                <a:rPr lang="zh-CN" altLang="en-US"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7">
              <a:extLst>
                <a:ext uri="{FF2B5EF4-FFF2-40B4-BE49-F238E27FC236}">
                  <a16:creationId xmlns:a16="http://schemas.microsoft.com/office/drawing/2014/main" id="{541F90D3-8C09-4ECD-BDDC-B3A06D271A7E}"/>
                </a:ext>
              </a:extLst>
            </p:cNvPr>
            <p:cNvSpPr txBox="1"/>
            <p:nvPr/>
          </p:nvSpPr>
          <p:spPr>
            <a:xfrm rot="2904439">
              <a:off x="9713530" y="2071950"/>
              <a:ext cx="1348425" cy="451405"/>
            </a:xfrm>
            <a:prstGeom prst="rect">
              <a:avLst/>
            </a:prstGeom>
            <a:grpFill/>
          </p:spPr>
          <p:txBody>
            <a:bodyPr spcFirstLastPara="1" wrap="none" anchor="ctr">
              <a:prstTxWarp prst="textArchUp">
                <a:avLst/>
              </a:prstTxWarp>
              <a:spAutoFit/>
            </a:bodyPr>
            <a:lstStyle/>
            <a:p>
              <a:pPr algn="just" eaLnBrk="1" hangingPunct="1">
                <a:lnSpc>
                  <a:spcPct val="120000"/>
                </a:lnSpc>
                <a:defRPr/>
              </a:pPr>
              <a:r>
                <a:rPr lang="zh-CN" altLang="en-US"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8">
              <a:extLst>
                <a:ext uri="{FF2B5EF4-FFF2-40B4-BE49-F238E27FC236}">
                  <a16:creationId xmlns:a16="http://schemas.microsoft.com/office/drawing/2014/main" id="{56C77D28-D097-4AFB-832F-88D280F9CD10}"/>
                </a:ext>
              </a:extLst>
            </p:cNvPr>
            <p:cNvSpPr txBox="1"/>
            <p:nvPr/>
          </p:nvSpPr>
          <p:spPr>
            <a:xfrm rot="3328205">
              <a:off x="6381839" y="5171931"/>
              <a:ext cx="1276620" cy="451405"/>
            </a:xfrm>
            <a:prstGeom prst="rect">
              <a:avLst/>
            </a:prstGeom>
            <a:grpFill/>
          </p:spPr>
          <p:txBody>
            <a:bodyPr spcFirstLastPara="1" wrap="none" anchor="ctr">
              <a:prstTxWarp prst="textArchDown">
                <a:avLst/>
              </a:prstTxWarp>
              <a:spAutoFit/>
            </a:bodyPr>
            <a:lstStyle/>
            <a:p>
              <a:pPr algn="just" eaLnBrk="1" hangingPunct="1">
                <a:lnSpc>
                  <a:spcPct val="120000"/>
                </a:lnSpc>
                <a:defRPr/>
              </a:pPr>
              <a:r>
                <a:rPr lang="zh-CN" altLang="en-US"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9">
              <a:extLst>
                <a:ext uri="{FF2B5EF4-FFF2-40B4-BE49-F238E27FC236}">
                  <a16:creationId xmlns:a16="http://schemas.microsoft.com/office/drawing/2014/main" id="{3EE5572D-79EE-48C2-A5BA-1E477A52968D}"/>
                </a:ext>
              </a:extLst>
            </p:cNvPr>
            <p:cNvSpPr txBox="1"/>
            <p:nvPr/>
          </p:nvSpPr>
          <p:spPr>
            <a:xfrm rot="18872992">
              <a:off x="9524091" y="5259067"/>
              <a:ext cx="1436559" cy="451405"/>
            </a:xfrm>
            <a:prstGeom prst="rect">
              <a:avLst/>
            </a:prstGeom>
            <a:grpFill/>
          </p:spPr>
          <p:txBody>
            <a:bodyPr spcFirstLastPara="1" wrap="none" anchor="ctr">
              <a:prstTxWarp prst="textArchDown">
                <a:avLst/>
              </a:prstTxWarp>
              <a:spAutoFit/>
            </a:bodyPr>
            <a:lstStyle/>
            <a:p>
              <a:pPr algn="just" eaLnBrk="1" hangingPunct="1">
                <a:lnSpc>
                  <a:spcPct val="120000"/>
                </a:lnSpc>
                <a:defRPr/>
              </a:pPr>
              <a:r>
                <a:rPr lang="zh-CN" altLang="en-US"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4318933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ppt_x"/>
                                          </p:val>
                                        </p:tav>
                                        <p:tav tm="100000">
                                          <p:val>
                                            <p:strVal val="#ppt_x"/>
                                          </p:val>
                                        </p:tav>
                                      </p:tavLst>
                                    </p:anim>
                                    <p:anim calcmode="lin" valueType="num">
                                      <p:cBhvr additive="base">
                                        <p:cTn id="11" dur="1000" fill="hold"/>
                                        <p:tgtEl>
                                          <p:spTgt spid="5"/>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fill="hold"/>
                                        <p:tgtEl>
                                          <p:spTgt spid="6"/>
                                        </p:tgtEl>
                                        <p:attrNameLst>
                                          <p:attrName>ppt_x</p:attrName>
                                        </p:attrNameLst>
                                      </p:cBhvr>
                                      <p:tavLst>
                                        <p:tav tm="0">
                                          <p:val>
                                            <p:strVal val="#ppt_x"/>
                                          </p:val>
                                        </p:tav>
                                        <p:tav tm="100000">
                                          <p:val>
                                            <p:strVal val="#ppt_x"/>
                                          </p:val>
                                        </p:tav>
                                      </p:tavLst>
                                    </p:anim>
                                    <p:anim calcmode="lin" valueType="num">
                                      <p:cBhvr additive="base">
                                        <p:cTn id="15" dur="1000" fill="hold"/>
                                        <p:tgtEl>
                                          <p:spTgt spid="6"/>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ppt_x"/>
                                          </p:val>
                                        </p:tav>
                                        <p:tav tm="100000">
                                          <p:val>
                                            <p:strVal val="#ppt_x"/>
                                          </p:val>
                                        </p:tav>
                                      </p:tavLst>
                                    </p:anim>
                                    <p:anim calcmode="lin" valueType="num">
                                      <p:cBhvr additive="base">
                                        <p:cTn id="19" dur="10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ppt_x"/>
                                          </p:val>
                                        </p:tav>
                                        <p:tav tm="100000">
                                          <p:val>
                                            <p:strVal val="#ppt_x"/>
                                          </p:val>
                                        </p:tav>
                                      </p:tavLst>
                                    </p:anim>
                                    <p:anim calcmode="lin" valueType="num">
                                      <p:cBhvr additive="base">
                                        <p:cTn id="23" dur="1000" fill="hold"/>
                                        <p:tgtEl>
                                          <p:spTgt spid="9"/>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0" fill="hold"/>
                                        <p:tgtEl>
                                          <p:spTgt spid="10"/>
                                        </p:tgtEl>
                                        <p:attrNameLst>
                                          <p:attrName>ppt_x</p:attrName>
                                        </p:attrNameLst>
                                      </p:cBhvr>
                                      <p:tavLst>
                                        <p:tav tm="0">
                                          <p:val>
                                            <p:strVal val="#ppt_x"/>
                                          </p:val>
                                        </p:tav>
                                        <p:tav tm="100000">
                                          <p:val>
                                            <p:strVal val="#ppt_x"/>
                                          </p:val>
                                        </p:tav>
                                      </p:tavLst>
                                    </p:anim>
                                    <p:anim calcmode="lin" valueType="num">
                                      <p:cBhvr additive="base">
                                        <p:cTn id="27" dur="10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ppt_x"/>
                                          </p:val>
                                        </p:tav>
                                        <p:tav tm="100000">
                                          <p:val>
                                            <p:strVal val="#ppt_x"/>
                                          </p:val>
                                        </p:tav>
                                      </p:tavLst>
                                    </p:anim>
                                    <p:anim calcmode="lin" valueType="num">
                                      <p:cBhvr additive="base">
                                        <p:cTn id="31" dur="10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ppt_x"/>
                                          </p:val>
                                        </p:tav>
                                        <p:tav tm="100000">
                                          <p:val>
                                            <p:strVal val="#ppt_x"/>
                                          </p:val>
                                        </p:tav>
                                      </p:tavLst>
                                    </p:anim>
                                    <p:anim calcmode="lin" valueType="num">
                                      <p:cBhvr additive="base">
                                        <p:cTn id="35" dur="10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1000" fill="hold"/>
                                        <p:tgtEl>
                                          <p:spTgt spid="15"/>
                                        </p:tgtEl>
                                        <p:attrNameLst>
                                          <p:attrName>ppt_x</p:attrName>
                                        </p:attrNameLst>
                                      </p:cBhvr>
                                      <p:tavLst>
                                        <p:tav tm="0">
                                          <p:val>
                                            <p:strVal val="#ppt_x"/>
                                          </p:val>
                                        </p:tav>
                                        <p:tav tm="100000">
                                          <p:val>
                                            <p:strVal val="#ppt_x"/>
                                          </p:val>
                                        </p:tav>
                                      </p:tavLst>
                                    </p:anim>
                                    <p:anim calcmode="lin" valueType="num">
                                      <p:cBhvr additive="base">
                                        <p:cTn id="39" dur="1000" fill="hold"/>
                                        <p:tgtEl>
                                          <p:spTgt spid="15"/>
                                        </p:tgtEl>
                                        <p:attrNameLst>
                                          <p:attrName>ppt_y</p:attrName>
                                        </p:attrNameLst>
                                      </p:cBhvr>
                                      <p:tavLst>
                                        <p:tav tm="0">
                                          <p:val>
                                            <p:strVal val="1+#ppt_h/2"/>
                                          </p:val>
                                        </p:tav>
                                        <p:tav tm="100000">
                                          <p:val>
                                            <p:strVal val="#ppt_y"/>
                                          </p:val>
                                        </p:tav>
                                      </p:tavLst>
                                    </p:anim>
                                  </p:childTnLst>
                                </p:cTn>
                              </p:par>
                            </p:childTnLst>
                          </p:cTn>
                        </p:par>
                        <p:par>
                          <p:cTn id="40" fill="hold">
                            <p:stCondLst>
                              <p:cond delay="1000"/>
                            </p:stCondLst>
                            <p:childTnLst>
                              <p:par>
                                <p:cTn id="41" presetID="21"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heel(1)">
                                      <p:cBhvr>
                                        <p:cTn id="43"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9" grpId="0"/>
      <p:bldP spid="10" grpId="0"/>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88E9241-E909-4363-BCB5-505110CED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12">
            <a:extLst>
              <a:ext uri="{FF2B5EF4-FFF2-40B4-BE49-F238E27FC236}">
                <a16:creationId xmlns:a16="http://schemas.microsoft.com/office/drawing/2014/main" id="{3277DA4D-0795-4EB4-8206-D87365A67FFC}"/>
              </a:ext>
            </a:extLst>
          </p:cNvPr>
          <p:cNvSpPr/>
          <p:nvPr/>
        </p:nvSpPr>
        <p:spPr>
          <a:xfrm>
            <a:off x="569912" y="542925"/>
            <a:ext cx="11050588" cy="5773736"/>
          </a:xfrm>
          <a:prstGeom prst="rect">
            <a:avLst/>
          </a:prstGeom>
          <a:no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id="{781D62A7-5E9B-435E-8814-198F83E12A42}"/>
              </a:ext>
            </a:extLst>
          </p:cNvPr>
          <p:cNvGrpSpPr/>
          <p:nvPr/>
        </p:nvGrpSpPr>
        <p:grpSpPr>
          <a:xfrm>
            <a:off x="3621004" y="1070501"/>
            <a:ext cx="2391524" cy="4302291"/>
            <a:chOff x="7548210" y="1178038"/>
            <a:chExt cx="2063266" cy="3711757"/>
          </a:xfrm>
        </p:grpSpPr>
        <p:sp>
          <p:nvSpPr>
            <p:cNvPr id="31" name="椭圆 30">
              <a:extLst>
                <a:ext uri="{FF2B5EF4-FFF2-40B4-BE49-F238E27FC236}">
                  <a16:creationId xmlns:a16="http://schemas.microsoft.com/office/drawing/2014/main" id="{AEAA5CB6-E9DF-43E7-90A5-6E4879739560}"/>
                </a:ext>
              </a:extLst>
            </p:cNvPr>
            <p:cNvSpPr/>
            <p:nvPr/>
          </p:nvSpPr>
          <p:spPr>
            <a:xfrm>
              <a:off x="7737046" y="1321260"/>
              <a:ext cx="1597450" cy="1597450"/>
            </a:xfrm>
            <a:prstGeom prst="ellipse">
              <a:avLst/>
            </a:prstGeom>
            <a:no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_14">
              <a:extLst>
                <a:ext uri="{FF2B5EF4-FFF2-40B4-BE49-F238E27FC236}">
                  <a16:creationId xmlns:a16="http://schemas.microsoft.com/office/drawing/2014/main" id="{678B674A-4504-447B-8FD8-5B736DAC0AE0}"/>
                </a:ext>
              </a:extLst>
            </p:cNvPr>
            <p:cNvSpPr txBox="1">
              <a:spLocks noChangeArrowheads="1"/>
            </p:cNvSpPr>
            <p:nvPr/>
          </p:nvSpPr>
          <p:spPr bwMode="auto">
            <a:xfrm>
              <a:off x="7548210" y="1643833"/>
              <a:ext cx="2063266"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rgbClr val="E08498"/>
                  </a:solidFill>
                  <a:latin typeface="方正汉真广标简体" panose="02000000000000000000" pitchFamily="2" charset="-122"/>
                  <a:ea typeface="方正汉真广标简体" panose="02000000000000000000" pitchFamily="2" charset="-122"/>
                </a:rPr>
                <a:t>谢谢</a:t>
              </a:r>
              <a:endParaRPr lang="zh-CN" sz="4800" spc="600" dirty="0">
                <a:solidFill>
                  <a:srgbClr val="E08498"/>
                </a:solidFill>
                <a:latin typeface="方正汉真广标简体" panose="02000000000000000000" pitchFamily="2" charset="-122"/>
                <a:ea typeface="方正汉真广标简体" panose="02000000000000000000" pitchFamily="2" charset="-122"/>
              </a:endParaRPr>
            </a:p>
          </p:txBody>
        </p:sp>
        <p:cxnSp>
          <p:nvCxnSpPr>
            <p:cNvPr id="33" name="直接连接符 32">
              <a:extLst>
                <a:ext uri="{FF2B5EF4-FFF2-40B4-BE49-F238E27FC236}">
                  <a16:creationId xmlns:a16="http://schemas.microsoft.com/office/drawing/2014/main" id="{5859F537-1608-40C1-A2FA-18390351413C}"/>
                </a:ext>
              </a:extLst>
            </p:cNvPr>
            <p:cNvCxnSpPr/>
            <p:nvPr/>
          </p:nvCxnSpPr>
          <p:spPr>
            <a:xfrm flipH="1">
              <a:off x="8690114" y="1178038"/>
              <a:ext cx="719828" cy="510334"/>
            </a:xfrm>
            <a:prstGeom prst="line">
              <a:avLst/>
            </a:prstGeom>
            <a:ln w="19050">
              <a:solidFill>
                <a:srgbClr val="E08498"/>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CF3A978C-A475-4A4F-8F6A-925792DB36EB}"/>
                </a:ext>
              </a:extLst>
            </p:cNvPr>
            <p:cNvCxnSpPr/>
            <p:nvPr/>
          </p:nvCxnSpPr>
          <p:spPr>
            <a:xfrm flipH="1">
              <a:off x="7717333" y="2551208"/>
              <a:ext cx="719828" cy="510334"/>
            </a:xfrm>
            <a:prstGeom prst="line">
              <a:avLst/>
            </a:prstGeom>
            <a:ln w="19050">
              <a:solidFill>
                <a:srgbClr val="E08498"/>
              </a:solidFill>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a16="http://schemas.microsoft.com/office/drawing/2014/main" id="{89D8783E-4780-41C8-AF4B-33F10C32D484}"/>
                </a:ext>
              </a:extLst>
            </p:cNvPr>
            <p:cNvGrpSpPr/>
            <p:nvPr/>
          </p:nvGrpSpPr>
          <p:grpSpPr>
            <a:xfrm>
              <a:off x="8179895" y="2639434"/>
              <a:ext cx="845033" cy="2250361"/>
              <a:chOff x="8243395" y="3210934"/>
              <a:chExt cx="845033" cy="2250361"/>
            </a:xfrm>
          </p:grpSpPr>
          <p:sp>
            <p:nvSpPr>
              <p:cNvPr id="37" name="椭圆 36">
                <a:extLst>
                  <a:ext uri="{FF2B5EF4-FFF2-40B4-BE49-F238E27FC236}">
                    <a16:creationId xmlns:a16="http://schemas.microsoft.com/office/drawing/2014/main" id="{B5B0ACCA-F350-4352-9521-D2CA5A302671}"/>
                  </a:ext>
                </a:extLst>
              </p:cNvPr>
              <p:cNvSpPr/>
              <p:nvPr/>
            </p:nvSpPr>
            <p:spPr>
              <a:xfrm>
                <a:off x="8243396" y="3292117"/>
                <a:ext cx="845032" cy="845032"/>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1AEE9048-9214-4980-998B-AB50C161C88B}"/>
                  </a:ext>
                </a:extLst>
              </p:cNvPr>
              <p:cNvSpPr/>
              <p:nvPr/>
            </p:nvSpPr>
            <p:spPr>
              <a:xfrm>
                <a:off x="8243395" y="4552148"/>
                <a:ext cx="845032" cy="845032"/>
              </a:xfrm>
              <a:prstGeom prst="ellipse">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_14">
                <a:extLst>
                  <a:ext uri="{FF2B5EF4-FFF2-40B4-BE49-F238E27FC236}">
                    <a16:creationId xmlns:a16="http://schemas.microsoft.com/office/drawing/2014/main" id="{7CB0C1D1-B6AD-4B3A-9D32-36CE873303E3}"/>
                  </a:ext>
                </a:extLst>
              </p:cNvPr>
              <p:cNvSpPr txBox="1">
                <a:spLocks noChangeArrowheads="1"/>
              </p:cNvSpPr>
              <p:nvPr/>
            </p:nvSpPr>
            <p:spPr bwMode="auto">
              <a:xfrm>
                <a:off x="8394727" y="3210934"/>
                <a:ext cx="593167"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chemeClr val="bg1"/>
                    </a:solidFill>
                    <a:latin typeface="方正兰亭超细黑简体" panose="02000000000000000000" pitchFamily="2" charset="-122"/>
                    <a:ea typeface="方正兰亭超细黑简体" panose="02000000000000000000" pitchFamily="2" charset="-122"/>
                  </a:rPr>
                  <a:t>观</a:t>
                </a:r>
                <a:endParaRPr lang="zh-CN" sz="4800" spc="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40" name="_14">
                <a:extLst>
                  <a:ext uri="{FF2B5EF4-FFF2-40B4-BE49-F238E27FC236}">
                    <a16:creationId xmlns:a16="http://schemas.microsoft.com/office/drawing/2014/main" id="{E483FA8A-0DA0-4B7D-968B-F11ACA477424}"/>
                  </a:ext>
                </a:extLst>
              </p:cNvPr>
              <p:cNvSpPr txBox="1">
                <a:spLocks noChangeArrowheads="1"/>
              </p:cNvSpPr>
              <p:nvPr/>
            </p:nvSpPr>
            <p:spPr bwMode="auto">
              <a:xfrm>
                <a:off x="8418340" y="4464925"/>
                <a:ext cx="540185" cy="996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chemeClr val="bg1"/>
                    </a:solidFill>
                    <a:latin typeface="方正兰亭超细黑简体" panose="02000000000000000000" pitchFamily="2" charset="-122"/>
                    <a:ea typeface="方正兰亭超细黑简体" panose="02000000000000000000" pitchFamily="2" charset="-122"/>
                  </a:rPr>
                  <a:t>看</a:t>
                </a:r>
                <a:endParaRPr lang="zh-CN" sz="4800" spc="600" dirty="0">
                  <a:solidFill>
                    <a:schemeClr val="bg1"/>
                  </a:solidFill>
                  <a:latin typeface="方正兰亭超细黑简体" panose="02000000000000000000" pitchFamily="2" charset="-122"/>
                  <a:ea typeface="方正兰亭超细黑简体" panose="02000000000000000000" pitchFamily="2" charset="-122"/>
                </a:endParaRPr>
              </a:p>
            </p:txBody>
          </p:sp>
        </p:grpSp>
        <p:sp>
          <p:nvSpPr>
            <p:cNvPr id="36" name="_14">
              <a:extLst>
                <a:ext uri="{FF2B5EF4-FFF2-40B4-BE49-F238E27FC236}">
                  <a16:creationId xmlns:a16="http://schemas.microsoft.com/office/drawing/2014/main" id="{ED24E83B-0BB1-4B60-99D5-9DAA475C5834}"/>
                </a:ext>
              </a:extLst>
            </p:cNvPr>
            <p:cNvSpPr txBox="1">
              <a:spLocks noChangeArrowheads="1"/>
            </p:cNvSpPr>
            <p:nvPr/>
          </p:nvSpPr>
          <p:spPr bwMode="auto">
            <a:xfrm rot="3189827">
              <a:off x="8164299" y="3285165"/>
              <a:ext cx="820670" cy="10303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8800" spc="600" dirty="0">
                  <a:solidFill>
                    <a:srgbClr val="E08498"/>
                  </a:solidFill>
                  <a:latin typeface="方正兰亭超细黑简体" panose="02000000000000000000" pitchFamily="2" charset="-122"/>
                  <a:ea typeface="方正兰亭超细黑简体" panose="02000000000000000000" pitchFamily="2" charset="-122"/>
                </a:rPr>
                <a:t>!</a:t>
              </a:r>
              <a:endParaRPr lang="zh-CN" sz="8800" spc="600" dirty="0">
                <a:solidFill>
                  <a:srgbClr val="E08498"/>
                </a:solidFill>
                <a:latin typeface="方正兰亭超细黑简体" panose="02000000000000000000" pitchFamily="2" charset="-122"/>
                <a:ea typeface="方正兰亭超细黑简体" panose="02000000000000000000" pitchFamily="2" charset="-122"/>
              </a:endParaRPr>
            </a:p>
          </p:txBody>
        </p:sp>
      </p:grpSp>
      <p:grpSp>
        <p:nvGrpSpPr>
          <p:cNvPr id="41" name="组合 40">
            <a:extLst>
              <a:ext uri="{FF2B5EF4-FFF2-40B4-BE49-F238E27FC236}">
                <a16:creationId xmlns:a16="http://schemas.microsoft.com/office/drawing/2014/main" id="{CD472060-27CF-4466-AEAB-CFDBF6A6FC05}"/>
              </a:ext>
            </a:extLst>
          </p:cNvPr>
          <p:cNvGrpSpPr/>
          <p:nvPr/>
        </p:nvGrpSpPr>
        <p:grpSpPr>
          <a:xfrm>
            <a:off x="6043687" y="2113640"/>
            <a:ext cx="2853373" cy="2946182"/>
            <a:chOff x="3040814" y="2654623"/>
            <a:chExt cx="2853373" cy="1295400"/>
          </a:xfrm>
        </p:grpSpPr>
        <p:sp>
          <p:nvSpPr>
            <p:cNvPr id="42" name="矩形 6">
              <a:extLst>
                <a:ext uri="{FF2B5EF4-FFF2-40B4-BE49-F238E27FC236}">
                  <a16:creationId xmlns:a16="http://schemas.microsoft.com/office/drawing/2014/main" id="{88931D75-63D8-4BCA-BAC5-42C7E68DCA08}"/>
                </a:ext>
              </a:extLst>
            </p:cNvPr>
            <p:cNvSpPr>
              <a:spLocks noChangeArrowheads="1"/>
            </p:cNvSpPr>
            <p:nvPr/>
          </p:nvSpPr>
          <p:spPr bwMode="auto">
            <a:xfrm>
              <a:off x="3097267" y="2654623"/>
              <a:ext cx="279692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50000"/>
                </a:lnSpc>
              </a:pPr>
              <a:r>
                <a:rPr lang="zh-CN" altLang="en-US" sz="1400" dirty="0">
                  <a:solidFill>
                    <a:srgbClr val="E08498"/>
                  </a:solidFill>
                  <a:latin typeface="李旭科毛笔行书" pitchFamily="2" charset="-122"/>
                  <a:ea typeface="李旭科毛笔行书" pitchFamily="2" charset="-122"/>
                </a:rPr>
                <a:t>就是品赏茶的美感之道有益的一种和美的仪式通过沏茶、赏茶、闻茶茶、增进友谊，美心修德，礼法，是很有益的一种的一种和美的仪式有益的一种和美的仪式的仪美美式的仪式的。</a:t>
              </a:r>
            </a:p>
          </p:txBody>
        </p:sp>
        <p:cxnSp>
          <p:nvCxnSpPr>
            <p:cNvPr id="43" name="直接连接符 42">
              <a:extLst>
                <a:ext uri="{FF2B5EF4-FFF2-40B4-BE49-F238E27FC236}">
                  <a16:creationId xmlns:a16="http://schemas.microsoft.com/office/drawing/2014/main" id="{07D14AEB-7C08-4ADF-AA2F-10A5093F3BE4}"/>
                </a:ext>
              </a:extLst>
            </p:cNvPr>
            <p:cNvCxnSpPr>
              <a:cxnSpLocks/>
            </p:cNvCxnSpPr>
            <p:nvPr/>
          </p:nvCxnSpPr>
          <p:spPr>
            <a:xfrm>
              <a:off x="5693209"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68A1C57-4329-45B2-8092-F706EA310C80}"/>
                </a:ext>
              </a:extLst>
            </p:cNvPr>
            <p:cNvCxnSpPr>
              <a:cxnSpLocks/>
            </p:cNvCxnSpPr>
            <p:nvPr/>
          </p:nvCxnSpPr>
          <p:spPr>
            <a:xfrm>
              <a:off x="5171556"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69C60EBE-5055-4305-9D64-D6BDA3D49CA2}"/>
                </a:ext>
              </a:extLst>
            </p:cNvPr>
            <p:cNvCxnSpPr>
              <a:cxnSpLocks/>
            </p:cNvCxnSpPr>
            <p:nvPr/>
          </p:nvCxnSpPr>
          <p:spPr>
            <a:xfrm>
              <a:off x="4653396"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05F83C70-ACCE-4FB5-B56C-85EB7789A3AA}"/>
                </a:ext>
              </a:extLst>
            </p:cNvPr>
            <p:cNvCxnSpPr>
              <a:cxnSpLocks/>
            </p:cNvCxnSpPr>
            <p:nvPr/>
          </p:nvCxnSpPr>
          <p:spPr>
            <a:xfrm>
              <a:off x="4133649"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142243E3-7B9B-4298-A299-5C01C4B75EE8}"/>
                </a:ext>
              </a:extLst>
            </p:cNvPr>
            <p:cNvCxnSpPr>
              <a:cxnSpLocks/>
            </p:cNvCxnSpPr>
            <p:nvPr/>
          </p:nvCxnSpPr>
          <p:spPr>
            <a:xfrm>
              <a:off x="3606281"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CD6A4298-9ECC-46FF-9684-C3DAFD54521D}"/>
                </a:ext>
              </a:extLst>
            </p:cNvPr>
            <p:cNvCxnSpPr>
              <a:cxnSpLocks/>
            </p:cNvCxnSpPr>
            <p:nvPr/>
          </p:nvCxnSpPr>
          <p:spPr>
            <a:xfrm>
              <a:off x="3040814" y="2690874"/>
              <a:ext cx="0" cy="1187450"/>
            </a:xfrm>
            <a:prstGeom prst="line">
              <a:avLst/>
            </a:prstGeom>
            <a:ln>
              <a:solidFill>
                <a:srgbClr val="E08498"/>
              </a:solidFill>
              <a:prstDash val="lg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p:stCondLst>
                              <p:cond delay="1750"/>
                            </p:stCondLst>
                            <p:childTnLst>
                              <p:par>
                                <p:cTn id="15" presetID="53" presetClass="entr" presetSubtype="16"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1250" fill="hold"/>
                                        <p:tgtEl>
                                          <p:spTgt spid="30"/>
                                        </p:tgtEl>
                                        <p:attrNameLst>
                                          <p:attrName>ppt_w</p:attrName>
                                        </p:attrNameLst>
                                      </p:cBhvr>
                                      <p:tavLst>
                                        <p:tav tm="0">
                                          <p:val>
                                            <p:fltVal val="0"/>
                                          </p:val>
                                        </p:tav>
                                        <p:tav tm="100000">
                                          <p:val>
                                            <p:strVal val="#ppt_w"/>
                                          </p:val>
                                        </p:tav>
                                      </p:tavLst>
                                    </p:anim>
                                    <p:anim calcmode="lin" valueType="num">
                                      <p:cBhvr>
                                        <p:cTn id="18" dur="1250" fill="hold"/>
                                        <p:tgtEl>
                                          <p:spTgt spid="30"/>
                                        </p:tgtEl>
                                        <p:attrNameLst>
                                          <p:attrName>ppt_h</p:attrName>
                                        </p:attrNameLst>
                                      </p:cBhvr>
                                      <p:tavLst>
                                        <p:tav tm="0">
                                          <p:val>
                                            <p:fltVal val="0"/>
                                          </p:val>
                                        </p:tav>
                                        <p:tav tm="100000">
                                          <p:val>
                                            <p:strVal val="#ppt_h"/>
                                          </p:val>
                                        </p:tav>
                                      </p:tavLst>
                                    </p:anim>
                                    <p:animEffect transition="in" filter="fade">
                                      <p:cBhvr>
                                        <p:cTn id="19" dur="1250"/>
                                        <p:tgtEl>
                                          <p:spTgt spid="30"/>
                                        </p:tgtEl>
                                      </p:cBhvr>
                                    </p:animEffect>
                                  </p:childTnLst>
                                </p:cTn>
                              </p:par>
                            </p:childTnLst>
                          </p:cTn>
                        </p:par>
                        <p:par>
                          <p:cTn id="20" fill="hold">
                            <p:stCondLst>
                              <p:cond delay="3000"/>
                            </p:stCondLst>
                            <p:childTnLst>
                              <p:par>
                                <p:cTn id="21" presetID="55"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ppt_w</p:attrName>
                                        </p:attrNameLst>
                                      </p:cBhvr>
                                      <p:tavLst>
                                        <p:tav tm="0">
                                          <p:val>
                                            <p:strVal val="#ppt_w*0.70"/>
                                          </p:val>
                                        </p:tav>
                                        <p:tav tm="100000">
                                          <p:val>
                                            <p:strVal val="#ppt_w"/>
                                          </p:val>
                                        </p:tav>
                                      </p:tavLst>
                                    </p:anim>
                                    <p:anim calcmode="lin" valueType="num">
                                      <p:cBhvr>
                                        <p:cTn id="24" dur="1000" fill="hold"/>
                                        <p:tgtEl>
                                          <p:spTgt spid="30"/>
                                        </p:tgtEl>
                                        <p:attrNameLst>
                                          <p:attrName>ppt_h</p:attrName>
                                        </p:attrNameLst>
                                      </p:cBhvr>
                                      <p:tavLst>
                                        <p:tav tm="0">
                                          <p:val>
                                            <p:strVal val="#ppt_h"/>
                                          </p:val>
                                        </p:tav>
                                        <p:tav tm="100000">
                                          <p:val>
                                            <p:strVal val="#ppt_h"/>
                                          </p:val>
                                        </p:tav>
                                      </p:tavLst>
                                    </p:anim>
                                    <p:animEffect transition="in" filter="fade">
                                      <p:cBhvr>
                                        <p:cTn id="25" dur="1000"/>
                                        <p:tgtEl>
                                          <p:spTgt spid="30"/>
                                        </p:tgtEl>
                                      </p:cBhvr>
                                    </p:animEffect>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1250"/>
                                        <p:tgtEl>
                                          <p:spTgt spid="41"/>
                                        </p:tgtEl>
                                      </p:cBhvr>
                                    </p:animEffect>
                                    <p:anim calcmode="lin" valueType="num">
                                      <p:cBhvr>
                                        <p:cTn id="30" dur="1250" fill="hold"/>
                                        <p:tgtEl>
                                          <p:spTgt spid="41"/>
                                        </p:tgtEl>
                                        <p:attrNameLst>
                                          <p:attrName>ppt_x</p:attrName>
                                        </p:attrNameLst>
                                      </p:cBhvr>
                                      <p:tavLst>
                                        <p:tav tm="0">
                                          <p:val>
                                            <p:strVal val="#ppt_x"/>
                                          </p:val>
                                        </p:tav>
                                        <p:tav tm="100000">
                                          <p:val>
                                            <p:strVal val="#ppt_x"/>
                                          </p:val>
                                        </p:tav>
                                      </p:tavLst>
                                    </p:anim>
                                    <p:anim calcmode="lin" valueType="num">
                                      <p:cBhvr>
                                        <p:cTn id="31" dur="1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3392ACD-31CF-43CD-9D8E-2467240BE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F0F86B6A-B853-4B46-B8CB-9D1C73258489}"/>
              </a:ext>
            </a:extLst>
          </p:cNvPr>
          <p:cNvSpPr/>
          <p:nvPr/>
        </p:nvSpPr>
        <p:spPr>
          <a:xfrm>
            <a:off x="569912" y="542925"/>
            <a:ext cx="11050588" cy="5773736"/>
          </a:xfrm>
          <a:prstGeom prst="rect">
            <a:avLst/>
          </a:prstGeom>
          <a:no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hape 18">
            <a:extLst>
              <a:ext uri="{FF2B5EF4-FFF2-40B4-BE49-F238E27FC236}">
                <a16:creationId xmlns:a16="http://schemas.microsoft.com/office/drawing/2014/main" id="{946943E6-C28D-45C9-B269-DD9AEEFE6B17}"/>
              </a:ext>
            </a:extLst>
          </p:cNvPr>
          <p:cNvSpPr/>
          <p:nvPr/>
        </p:nvSpPr>
        <p:spPr>
          <a:xfrm rot="16200000">
            <a:off x="2815632" y="2618170"/>
            <a:ext cx="2646878" cy="902388"/>
          </a:xfrm>
          <a:prstGeom prst="roundRect">
            <a:avLst>
              <a:gd name="adj" fmla="val 50000"/>
            </a:avLst>
          </a:prstGeom>
          <a:solidFill>
            <a:srgbClr val="E08498"/>
          </a:solidFill>
          <a:ln w="12700" cap="flat">
            <a:solidFill>
              <a:srgbClr val="E08498"/>
            </a:solidFill>
            <a:prstDash val="solid"/>
            <a:miter lim="400000"/>
          </a:ln>
          <a:effectLst/>
        </p:spPr>
        <p:txBody>
          <a:bodyPr vert="eaVert" wrap="square" lIns="19050" tIns="19050" rIns="19050" bIns="19050"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rPr>
              <a:t>第一章</a:t>
            </a:r>
            <a:endParaRPr kumimoji="0" sz="400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grpSp>
        <p:nvGrpSpPr>
          <p:cNvPr id="14" name="组合 13">
            <a:extLst>
              <a:ext uri="{FF2B5EF4-FFF2-40B4-BE49-F238E27FC236}">
                <a16:creationId xmlns:a16="http://schemas.microsoft.com/office/drawing/2014/main" id="{D367A837-A8DC-4E06-8C71-B42DEE526994}"/>
              </a:ext>
            </a:extLst>
          </p:cNvPr>
          <p:cNvGrpSpPr/>
          <p:nvPr/>
        </p:nvGrpSpPr>
        <p:grpSpPr>
          <a:xfrm>
            <a:off x="4703400" y="2719853"/>
            <a:ext cx="5173075" cy="1445005"/>
            <a:chOff x="4632632" y="3072284"/>
            <a:chExt cx="7706067" cy="1189132"/>
          </a:xfrm>
        </p:grpSpPr>
        <p:sp>
          <p:nvSpPr>
            <p:cNvPr id="15" name="矩形 14">
              <a:extLst>
                <a:ext uri="{FF2B5EF4-FFF2-40B4-BE49-F238E27FC236}">
                  <a16:creationId xmlns:a16="http://schemas.microsoft.com/office/drawing/2014/main" id="{354BFAF1-B42C-47D7-B309-CBBCEC62A1A1}"/>
                </a:ext>
              </a:extLst>
            </p:cNvPr>
            <p:cNvSpPr/>
            <p:nvPr/>
          </p:nvSpPr>
          <p:spPr>
            <a:xfrm>
              <a:off x="4632632" y="3072284"/>
              <a:ext cx="7049591" cy="734505"/>
            </a:xfrm>
            <a:prstGeom prst="rect">
              <a:avLst/>
            </a:prstGeom>
            <a:noFill/>
            <a:ln>
              <a:noFill/>
            </a:ln>
          </p:spPr>
          <p:txBody>
            <a:bodyPr wrap="square">
              <a:spAutoFit/>
            </a:bodyPr>
            <a:lstStyle/>
            <a:p>
              <a:pPr algn="ctr"/>
              <a:r>
                <a:rPr kumimoji="1" lang="zh-CN" altLang="en-US" sz="5200" spc="300" dirty="0">
                  <a:solidFill>
                    <a:srgbClr val="E08498"/>
                  </a:solidFill>
                  <a:latin typeface="华文新魏" panose="02010800040101010101" pitchFamily="2" charset="-122"/>
                  <a:ea typeface="华文新魏" panose="02010800040101010101" pitchFamily="2" charset="-122"/>
                </a:rPr>
                <a:t>年度工作概述</a:t>
              </a:r>
            </a:p>
          </p:txBody>
        </p:sp>
        <p:sp>
          <p:nvSpPr>
            <p:cNvPr id="16" name="矩形 15">
              <a:extLst>
                <a:ext uri="{FF2B5EF4-FFF2-40B4-BE49-F238E27FC236}">
                  <a16:creationId xmlns:a16="http://schemas.microsoft.com/office/drawing/2014/main" id="{9F9A5018-53C1-46B8-9137-E73DA5B45150}"/>
                </a:ext>
              </a:extLst>
            </p:cNvPr>
            <p:cNvSpPr/>
            <p:nvPr/>
          </p:nvSpPr>
          <p:spPr>
            <a:xfrm>
              <a:off x="4956214" y="3740931"/>
              <a:ext cx="7382485" cy="520485"/>
            </a:xfrm>
            <a:prstGeom prst="rect">
              <a:avLst/>
            </a:prstGeom>
          </p:spPr>
          <p:txBody>
            <a:bodyPr wrap="square">
              <a:spAutoFit/>
            </a:bodyPr>
            <a:lstStyle/>
            <a:p>
              <a:pPr>
                <a:lnSpc>
                  <a:spcPct val="130000"/>
                </a:lnSpc>
              </a:pPr>
              <a:r>
                <a:rPr lang="zh-CN" altLang="en-US" sz="14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400" dirty="0">
                <a:solidFill>
                  <a:schemeClr val="bg1">
                    <a:lumMod val="65000"/>
                  </a:schemeClr>
                </a:solidFill>
                <a:latin typeface="华文新魏" panose="02010800040101010101" pitchFamily="2" charset="-122"/>
                <a:ea typeface="华文新魏" panose="02010800040101010101" pitchFamily="2" charset="-122"/>
              </a:endParaRPr>
            </a:p>
            <a:p>
              <a:pPr>
                <a:lnSpc>
                  <a:spcPct val="130000"/>
                </a:lnSpc>
              </a:pPr>
              <a:r>
                <a:rPr lang="zh-CN" altLang="en-US" sz="14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4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750" fill="hold"/>
                                        <p:tgtEl>
                                          <p:spTgt spid="13"/>
                                        </p:tgtEl>
                                        <p:attrNameLst>
                                          <p:attrName>ppt_w</p:attrName>
                                        </p:attrNameLst>
                                      </p:cBhvr>
                                      <p:tavLst>
                                        <p:tav tm="0">
                                          <p:val>
                                            <p:fltVal val="0"/>
                                          </p:val>
                                        </p:tav>
                                        <p:tav tm="100000">
                                          <p:val>
                                            <p:strVal val="#ppt_w"/>
                                          </p:val>
                                        </p:tav>
                                      </p:tavLst>
                                    </p:anim>
                                    <p:anim calcmode="lin" valueType="num">
                                      <p:cBhvr>
                                        <p:cTn id="18" dur="750" fill="hold"/>
                                        <p:tgtEl>
                                          <p:spTgt spid="13"/>
                                        </p:tgtEl>
                                        <p:attrNameLst>
                                          <p:attrName>ppt_h</p:attrName>
                                        </p:attrNameLst>
                                      </p:cBhvr>
                                      <p:tavLst>
                                        <p:tav tm="0">
                                          <p:val>
                                            <p:fltVal val="0"/>
                                          </p:val>
                                        </p:tav>
                                        <p:tav tm="100000">
                                          <p:val>
                                            <p:strVal val="#ppt_h"/>
                                          </p:val>
                                        </p:tav>
                                      </p:tavLst>
                                    </p:anim>
                                    <p:animEffect transition="in" filter="fade">
                                      <p:cBhvr>
                                        <p:cTn id="19" dur="750"/>
                                        <p:tgtEl>
                                          <p:spTgt spid="13"/>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47904725-AA0A-4C40-8F2B-F8232C8B8E41}"/>
              </a:ext>
            </a:extLst>
          </p:cNvPr>
          <p:cNvGrpSpPr/>
          <p:nvPr/>
        </p:nvGrpSpPr>
        <p:grpSpPr>
          <a:xfrm>
            <a:off x="6709341" y="2092589"/>
            <a:ext cx="4959564" cy="3612972"/>
            <a:chOff x="3313574" y="1207251"/>
            <a:chExt cx="3596626" cy="2620092"/>
          </a:xfrm>
        </p:grpSpPr>
        <p:sp>
          <p:nvSpPr>
            <p:cNvPr id="6" name="椭圆 5">
              <a:extLst>
                <a:ext uri="{FF2B5EF4-FFF2-40B4-BE49-F238E27FC236}">
                  <a16:creationId xmlns:a16="http://schemas.microsoft.com/office/drawing/2014/main" id="{9D7CB926-B9BC-491C-8E4E-3B4796AA7819}"/>
                </a:ext>
              </a:extLst>
            </p:cNvPr>
            <p:cNvSpPr>
              <a:spLocks noChangeAspect="1"/>
            </p:cNvSpPr>
            <p:nvPr/>
          </p:nvSpPr>
          <p:spPr bwMode="auto">
            <a:xfrm>
              <a:off x="3313574" y="1223769"/>
              <a:ext cx="313078" cy="313078"/>
            </a:xfrm>
            <a:prstGeom prst="ellipse">
              <a:avLst/>
            </a:prstGeom>
            <a:solidFill>
              <a:srgbClr val="E08498"/>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r>
                <a:rPr lang="en-US" altLang="zh-CN" sz="1400" b="1" dirty="0">
                  <a:solidFill>
                    <a:schemeClr val="bg1"/>
                  </a:solidFill>
                  <a:latin typeface="+mn-ea"/>
                  <a:ea typeface="+mn-ea"/>
                </a:rPr>
                <a:t>1</a:t>
              </a:r>
              <a:endParaRPr lang="zh-CN" altLang="en-US" sz="1400" b="1" dirty="0">
                <a:solidFill>
                  <a:schemeClr val="bg1"/>
                </a:solidFill>
                <a:latin typeface="+mn-ea"/>
                <a:ea typeface="+mn-ea"/>
              </a:endParaRPr>
            </a:p>
          </p:txBody>
        </p:sp>
        <p:sp>
          <p:nvSpPr>
            <p:cNvPr id="7" name="TextBox 30">
              <a:extLst>
                <a:ext uri="{FF2B5EF4-FFF2-40B4-BE49-F238E27FC236}">
                  <a16:creationId xmlns:a16="http://schemas.microsoft.com/office/drawing/2014/main" id="{3BE65D52-3B4D-476D-8E61-AA1C6BB9D411}"/>
                </a:ext>
              </a:extLst>
            </p:cNvPr>
            <p:cNvSpPr txBox="1"/>
            <p:nvPr/>
          </p:nvSpPr>
          <p:spPr>
            <a:xfrm>
              <a:off x="3600272" y="1207251"/>
              <a:ext cx="3309928" cy="379434"/>
            </a:xfrm>
            <a:prstGeom prst="rect">
              <a:avLst/>
            </a:prstGeom>
            <a:noFill/>
          </p:spPr>
          <p:txBody>
            <a:bodyPr wrap="square" rtlCol="0">
              <a:spAutoFit/>
            </a:bodyPr>
            <a:lstStyle/>
            <a:p>
              <a:r>
                <a:rPr lang="zh-CN" altLang="en-US" sz="1400" dirty="0">
                  <a:solidFill>
                    <a:schemeClr val="bg1">
                      <a:lumMod val="50000"/>
                    </a:schemeClr>
                  </a:solidFill>
                  <a:latin typeface="微软雅黑" pitchFamily="34" charset="-122"/>
                  <a:ea typeface="微软雅黑" pitchFamily="34" charset="-122"/>
                </a:rPr>
                <a:t>单击此处添加内容单击此处添加内容单击此处添加内容单击此处添加内容单击此处添加内容单击此处添加内容</a:t>
              </a:r>
            </a:p>
          </p:txBody>
        </p:sp>
        <p:sp>
          <p:nvSpPr>
            <p:cNvPr id="9" name="椭圆 8">
              <a:extLst>
                <a:ext uri="{FF2B5EF4-FFF2-40B4-BE49-F238E27FC236}">
                  <a16:creationId xmlns:a16="http://schemas.microsoft.com/office/drawing/2014/main" id="{B82795D6-5CC8-4C5E-B25B-2F3BE8780491}"/>
                </a:ext>
              </a:extLst>
            </p:cNvPr>
            <p:cNvSpPr>
              <a:spLocks noChangeAspect="1"/>
            </p:cNvSpPr>
            <p:nvPr/>
          </p:nvSpPr>
          <p:spPr bwMode="auto">
            <a:xfrm>
              <a:off x="3313574" y="1962140"/>
              <a:ext cx="313078" cy="313078"/>
            </a:xfrm>
            <a:prstGeom prst="ellipse">
              <a:avLst/>
            </a:prstGeom>
            <a:solidFill>
              <a:srgbClr val="E08498"/>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r>
                <a:rPr lang="en-US" altLang="zh-CN" sz="1400" b="1" dirty="0">
                  <a:solidFill>
                    <a:schemeClr val="bg1"/>
                  </a:solidFill>
                  <a:latin typeface="+mn-ea"/>
                  <a:ea typeface="+mn-ea"/>
                </a:rPr>
                <a:t>2</a:t>
              </a:r>
              <a:endParaRPr lang="zh-CN" altLang="en-US" sz="1400" b="1" dirty="0">
                <a:solidFill>
                  <a:schemeClr val="bg1"/>
                </a:solidFill>
                <a:latin typeface="+mn-ea"/>
                <a:ea typeface="+mn-ea"/>
              </a:endParaRPr>
            </a:p>
          </p:txBody>
        </p:sp>
        <p:sp>
          <p:nvSpPr>
            <p:cNvPr id="10" name="TextBox 32">
              <a:extLst>
                <a:ext uri="{FF2B5EF4-FFF2-40B4-BE49-F238E27FC236}">
                  <a16:creationId xmlns:a16="http://schemas.microsoft.com/office/drawing/2014/main" id="{B4387513-4D09-496B-9C31-396B356822CE}"/>
                </a:ext>
              </a:extLst>
            </p:cNvPr>
            <p:cNvSpPr txBox="1"/>
            <p:nvPr/>
          </p:nvSpPr>
          <p:spPr>
            <a:xfrm>
              <a:off x="3600272" y="1929104"/>
              <a:ext cx="3309928" cy="379434"/>
            </a:xfrm>
            <a:prstGeom prst="rect">
              <a:avLst/>
            </a:prstGeom>
            <a:noFill/>
          </p:spPr>
          <p:txBody>
            <a:bodyPr wrap="square" rtlCol="0">
              <a:spAutoFit/>
            </a:bodyPr>
            <a:lstStyle/>
            <a:p>
              <a:r>
                <a:rPr lang="zh-CN" altLang="en-US" sz="1400" dirty="0">
                  <a:solidFill>
                    <a:schemeClr val="bg1">
                      <a:lumMod val="50000"/>
                    </a:schemeClr>
                  </a:solidFill>
                  <a:latin typeface="微软雅黑" pitchFamily="34" charset="-122"/>
                  <a:ea typeface="微软雅黑" pitchFamily="34" charset="-122"/>
                </a:rPr>
                <a:t>单击此处添加内容单击此处添加内容单击此处添加内容单击此处添加内容单击此处添加内容单击此处添加内容</a:t>
              </a:r>
            </a:p>
          </p:txBody>
        </p:sp>
        <p:sp>
          <p:nvSpPr>
            <p:cNvPr id="13" name="椭圆 12">
              <a:extLst>
                <a:ext uri="{FF2B5EF4-FFF2-40B4-BE49-F238E27FC236}">
                  <a16:creationId xmlns:a16="http://schemas.microsoft.com/office/drawing/2014/main" id="{81B1EF8A-21A1-4072-A73A-C5CDEED957BE}"/>
                </a:ext>
              </a:extLst>
            </p:cNvPr>
            <p:cNvSpPr>
              <a:spLocks noChangeAspect="1"/>
            </p:cNvSpPr>
            <p:nvPr/>
          </p:nvSpPr>
          <p:spPr bwMode="auto">
            <a:xfrm>
              <a:off x="3313574" y="2730683"/>
              <a:ext cx="313078" cy="313078"/>
            </a:xfrm>
            <a:prstGeom prst="ellipse">
              <a:avLst/>
            </a:prstGeom>
            <a:solidFill>
              <a:srgbClr val="E08498"/>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r>
                <a:rPr lang="en-US" altLang="zh-CN" sz="1400" b="1" dirty="0">
                  <a:solidFill>
                    <a:schemeClr val="bg1"/>
                  </a:solidFill>
                  <a:latin typeface="+mn-ea"/>
                  <a:ea typeface="+mn-ea"/>
                </a:rPr>
                <a:t>3</a:t>
              </a:r>
              <a:endParaRPr lang="zh-CN" altLang="en-US" sz="1400" b="1" dirty="0">
                <a:solidFill>
                  <a:schemeClr val="bg1"/>
                </a:solidFill>
                <a:latin typeface="+mn-ea"/>
                <a:ea typeface="+mn-ea"/>
              </a:endParaRPr>
            </a:p>
          </p:txBody>
        </p:sp>
        <p:sp>
          <p:nvSpPr>
            <p:cNvPr id="14" name="TextBox 34">
              <a:extLst>
                <a:ext uri="{FF2B5EF4-FFF2-40B4-BE49-F238E27FC236}">
                  <a16:creationId xmlns:a16="http://schemas.microsoft.com/office/drawing/2014/main" id="{A022FD11-4EFE-4AD1-A43C-78730CBBD42A}"/>
                </a:ext>
              </a:extLst>
            </p:cNvPr>
            <p:cNvSpPr txBox="1"/>
            <p:nvPr/>
          </p:nvSpPr>
          <p:spPr>
            <a:xfrm>
              <a:off x="3600272" y="2590497"/>
              <a:ext cx="3309928" cy="379434"/>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400" dirty="0">
                  <a:solidFill>
                    <a:schemeClr val="bg1">
                      <a:lumMod val="50000"/>
                    </a:schemeClr>
                  </a:solidFill>
                </a:rPr>
                <a:t>单击此处添加内容单击此处添加内容单击此处添加内容单击此处添加内容单击此处添加内容单击此处添加内容</a:t>
              </a:r>
            </a:p>
          </p:txBody>
        </p:sp>
        <p:sp>
          <p:nvSpPr>
            <p:cNvPr id="15" name="椭圆 14">
              <a:extLst>
                <a:ext uri="{FF2B5EF4-FFF2-40B4-BE49-F238E27FC236}">
                  <a16:creationId xmlns:a16="http://schemas.microsoft.com/office/drawing/2014/main" id="{AB84E8F2-98D5-4F61-BBE9-BE4A5D30E4F4}"/>
                </a:ext>
              </a:extLst>
            </p:cNvPr>
            <p:cNvSpPr>
              <a:spLocks noChangeAspect="1"/>
            </p:cNvSpPr>
            <p:nvPr/>
          </p:nvSpPr>
          <p:spPr bwMode="auto">
            <a:xfrm>
              <a:off x="3313574" y="3475313"/>
              <a:ext cx="313078" cy="313078"/>
            </a:xfrm>
            <a:prstGeom prst="ellipse">
              <a:avLst/>
            </a:prstGeom>
            <a:solidFill>
              <a:srgbClr val="E08498"/>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r>
                <a:rPr lang="en-US" altLang="zh-CN" sz="1400" b="1" dirty="0">
                  <a:solidFill>
                    <a:schemeClr val="bg1"/>
                  </a:solidFill>
                  <a:latin typeface="+mn-ea"/>
                  <a:ea typeface="+mn-ea"/>
                </a:rPr>
                <a:t>4</a:t>
              </a:r>
              <a:endParaRPr lang="zh-CN" altLang="en-US" sz="1400" b="1" dirty="0">
                <a:solidFill>
                  <a:schemeClr val="bg1"/>
                </a:solidFill>
                <a:latin typeface="+mn-ea"/>
                <a:ea typeface="+mn-ea"/>
              </a:endParaRPr>
            </a:p>
          </p:txBody>
        </p:sp>
        <p:sp>
          <p:nvSpPr>
            <p:cNvPr id="16" name="TextBox 36">
              <a:extLst>
                <a:ext uri="{FF2B5EF4-FFF2-40B4-BE49-F238E27FC236}">
                  <a16:creationId xmlns:a16="http://schemas.microsoft.com/office/drawing/2014/main" id="{8263B9AD-7084-49D0-B027-6DCD89F8A606}"/>
                </a:ext>
              </a:extLst>
            </p:cNvPr>
            <p:cNvSpPr txBox="1"/>
            <p:nvPr/>
          </p:nvSpPr>
          <p:spPr>
            <a:xfrm>
              <a:off x="3600272" y="3447909"/>
              <a:ext cx="3309928" cy="379434"/>
            </a:xfrm>
            <a:prstGeom prst="rect">
              <a:avLst/>
            </a:prstGeom>
            <a:noFill/>
          </p:spPr>
          <p:txBody>
            <a:bodyPr wrap="square" rtlCol="0">
              <a:spAutoFit/>
            </a:bodyPr>
            <a:lstStyle>
              <a:defPPr>
                <a:defRPr lang="zh-CN"/>
              </a:defPPr>
              <a:lvl1pPr>
                <a:defRPr sz="2400">
                  <a:solidFill>
                    <a:schemeClr val="accent1"/>
                  </a:solidFill>
                  <a:latin typeface="微软雅黑" pitchFamily="34" charset="-122"/>
                  <a:ea typeface="微软雅黑" pitchFamily="34" charset="-122"/>
                </a:defRPr>
              </a:lvl1pPr>
            </a:lstStyle>
            <a:p>
              <a:r>
                <a:rPr lang="zh-CN" altLang="en-US" sz="1400" dirty="0">
                  <a:solidFill>
                    <a:schemeClr val="bg1">
                      <a:lumMod val="50000"/>
                    </a:schemeClr>
                  </a:solidFill>
                </a:rPr>
                <a:t>单击此处添加内容单击此处添加内容单击此处添加内容单击此处添加内容单击此处添加内容单击此处添加内容</a:t>
              </a:r>
            </a:p>
          </p:txBody>
        </p:sp>
      </p:grpSp>
      <p:sp>
        <p:nvSpPr>
          <p:cNvPr id="17" name="矩形 16">
            <a:extLst>
              <a:ext uri="{FF2B5EF4-FFF2-40B4-BE49-F238E27FC236}">
                <a16:creationId xmlns:a16="http://schemas.microsoft.com/office/drawing/2014/main" id="{93B0CB47-C143-4CAB-BEC2-3B2FD42EF0E6}"/>
              </a:ext>
            </a:extLst>
          </p:cNvPr>
          <p:cNvSpPr/>
          <p:nvPr/>
        </p:nvSpPr>
        <p:spPr>
          <a:xfrm>
            <a:off x="938733" y="1903697"/>
            <a:ext cx="5064313" cy="3006251"/>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dirty="0"/>
          </a:p>
        </p:txBody>
      </p:sp>
      <p:sp>
        <p:nvSpPr>
          <p:cNvPr id="18" name="矩形 17">
            <a:extLst>
              <a:ext uri="{FF2B5EF4-FFF2-40B4-BE49-F238E27FC236}">
                <a16:creationId xmlns:a16="http://schemas.microsoft.com/office/drawing/2014/main" id="{EC9AB314-DBDF-4AF5-8806-D6FE197C4ABF}"/>
              </a:ext>
            </a:extLst>
          </p:cNvPr>
          <p:cNvSpPr/>
          <p:nvPr/>
        </p:nvSpPr>
        <p:spPr>
          <a:xfrm flipH="1">
            <a:off x="938731" y="4956298"/>
            <a:ext cx="5064313" cy="920044"/>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itchFamily="34" charset="-122"/>
              <a:ea typeface="微软雅黑" pitchFamily="34" charset="-122"/>
            </a:endParaRPr>
          </a:p>
        </p:txBody>
      </p:sp>
      <p:sp>
        <p:nvSpPr>
          <p:cNvPr id="19" name="TextBox 24">
            <a:extLst>
              <a:ext uri="{FF2B5EF4-FFF2-40B4-BE49-F238E27FC236}">
                <a16:creationId xmlns:a16="http://schemas.microsoft.com/office/drawing/2014/main" id="{E38A55CE-4A6A-49FB-A593-C1DF96D13155}"/>
              </a:ext>
            </a:extLst>
          </p:cNvPr>
          <p:cNvSpPr txBox="1"/>
          <p:nvPr/>
        </p:nvSpPr>
        <p:spPr>
          <a:xfrm flipH="1">
            <a:off x="1871778" y="5085284"/>
            <a:ext cx="2901180" cy="523220"/>
          </a:xfrm>
          <a:prstGeom prst="rect">
            <a:avLst/>
          </a:prstGeom>
          <a:noFill/>
        </p:spPr>
        <p:txBody>
          <a:bodyPr wrap="square" rtlCol="0">
            <a:spAutoFit/>
          </a:bodyPr>
          <a:lstStyle/>
          <a:p>
            <a:pPr algn="ctr"/>
            <a:r>
              <a:rPr lang="zh-CN" altLang="en-US" sz="2800" dirty="0">
                <a:solidFill>
                  <a:schemeClr val="bg1"/>
                </a:solidFill>
                <a:latin typeface="微软雅黑" pitchFamily="34" charset="-122"/>
                <a:ea typeface="微软雅黑" pitchFamily="34" charset="-122"/>
              </a:rPr>
              <a:t>添加标题</a:t>
            </a:r>
          </a:p>
        </p:txBody>
      </p:sp>
      <p:sp>
        <p:nvSpPr>
          <p:cNvPr id="20" name="Rectangle 13" descr="FD1DDF730CE4456e89755B07FE1653D0# #Rectangle 13">
            <a:extLst>
              <a:ext uri="{FF2B5EF4-FFF2-40B4-BE49-F238E27FC236}">
                <a16:creationId xmlns:a16="http://schemas.microsoft.com/office/drawing/2014/main" id="{589F0BE3-40B7-4112-AAE0-5F19E0F79808}"/>
              </a:ext>
            </a:extLst>
          </p:cNvPr>
          <p:cNvSpPr>
            <a:spLocks noChangeArrowheads="1"/>
          </p:cNvSpPr>
          <p:nvPr/>
        </p:nvSpPr>
        <p:spPr bwMode="auto">
          <a:xfrm flipH="1">
            <a:off x="1907663" y="5527028"/>
            <a:ext cx="290000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050" dirty="0">
                <a:solidFill>
                  <a:schemeClr val="bg1"/>
                </a:solidFill>
                <a:latin typeface="微软雅黑" pitchFamily="34" charset="-122"/>
                <a:ea typeface="微软雅黑" pitchFamily="34" charset="-122"/>
              </a:rPr>
              <a:t>此处添加简短文字说明。</a:t>
            </a:r>
            <a:endParaRPr lang="en-US" altLang="zh-CN" sz="105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sp>
        <p:nvSpPr>
          <p:cNvPr id="5" name="Rectangle 20">
            <a:extLst>
              <a:ext uri="{FF2B5EF4-FFF2-40B4-BE49-F238E27FC236}">
                <a16:creationId xmlns:a16="http://schemas.microsoft.com/office/drawing/2014/main" id="{B6A4E57B-8F29-412C-AD5E-561D07A94D1A}"/>
              </a:ext>
            </a:extLst>
          </p:cNvPr>
          <p:cNvSpPr/>
          <p:nvPr/>
        </p:nvSpPr>
        <p:spPr>
          <a:xfrm>
            <a:off x="1983571" y="5257479"/>
            <a:ext cx="8195521" cy="738664"/>
          </a:xfrm>
          <a:prstGeom prst="rect">
            <a:avLst/>
          </a:prstGeom>
        </p:spPr>
        <p:txBody>
          <a:bodyPr wrap="square">
            <a:spAutoFit/>
          </a:bodyPr>
          <a:lstStyle/>
          <a:p>
            <a:pPr algn="ct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6" name="组合 5">
            <a:extLst>
              <a:ext uri="{FF2B5EF4-FFF2-40B4-BE49-F238E27FC236}">
                <a16:creationId xmlns:a16="http://schemas.microsoft.com/office/drawing/2014/main" id="{6B5834C0-823E-4281-B88A-331495237F18}"/>
              </a:ext>
            </a:extLst>
          </p:cNvPr>
          <p:cNvGrpSpPr/>
          <p:nvPr/>
        </p:nvGrpSpPr>
        <p:grpSpPr>
          <a:xfrm>
            <a:off x="3891159" y="2465423"/>
            <a:ext cx="2016642" cy="2439287"/>
            <a:chOff x="3752634" y="1744624"/>
            <a:chExt cx="2016642" cy="2439287"/>
          </a:xfrm>
          <a:solidFill>
            <a:srgbClr val="EBA187"/>
          </a:solidFill>
        </p:grpSpPr>
        <p:sp>
          <p:nvSpPr>
            <p:cNvPr id="7" name="Rounded Rectangle 7">
              <a:extLst>
                <a:ext uri="{FF2B5EF4-FFF2-40B4-BE49-F238E27FC236}">
                  <a16:creationId xmlns:a16="http://schemas.microsoft.com/office/drawing/2014/main" id="{2FF2EDBF-A755-421D-B336-6F27A5332C28}"/>
                </a:ext>
              </a:extLst>
            </p:cNvPr>
            <p:cNvSpPr/>
            <p:nvPr/>
          </p:nvSpPr>
          <p:spPr>
            <a:xfrm>
              <a:off x="3752634" y="1744624"/>
              <a:ext cx="2016642" cy="2439287"/>
            </a:xfrm>
            <a:prstGeom prst="roundRect">
              <a:avLst>
                <a:gd name="adj" fmla="val 2738"/>
              </a:avLst>
            </a:prstGeom>
            <a:solidFill>
              <a:srgbClr val="E0849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Rectangle 8">
              <a:extLst>
                <a:ext uri="{FF2B5EF4-FFF2-40B4-BE49-F238E27FC236}">
                  <a16:creationId xmlns:a16="http://schemas.microsoft.com/office/drawing/2014/main" id="{E23905DD-98FA-455C-A40D-45CC19777428}"/>
                </a:ext>
              </a:extLst>
            </p:cNvPr>
            <p:cNvSpPr/>
            <p:nvPr/>
          </p:nvSpPr>
          <p:spPr>
            <a:xfrm>
              <a:off x="3911798" y="2426913"/>
              <a:ext cx="1698313" cy="854080"/>
            </a:xfrm>
            <a:prstGeom prst="rect">
              <a:avLst/>
            </a:prstGeom>
            <a:noFill/>
            <a:ln>
              <a:noFill/>
            </a:ln>
          </p:spPr>
          <p:txBody>
            <a:bodyPr wrap="square">
              <a:spAutoFit/>
            </a:bodyPr>
            <a:lstStyle/>
            <a:p>
              <a:pPr lvl="0">
                <a:lnSpc>
                  <a:spcPct val="150000"/>
                </a:lnSpc>
              </a:pPr>
              <a:r>
                <a:rPr lang="zh-CN" altLang="en-US" sz="1100" dirty="0">
                  <a:solidFill>
                    <a:srgbClr val="FFFFFF"/>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solidFill>
                  <a:latin typeface="微软雅黑" panose="020B0503020204020204" pitchFamily="34" charset="-122"/>
                  <a:ea typeface="微软雅黑" panose="020B0503020204020204" pitchFamily="34" charset="-122"/>
                  <a:cs typeface="Lato Regular"/>
                </a:rPr>
                <a:t>文本点击</a:t>
              </a:r>
              <a:r>
                <a:rPr lang="zh-CN" altLang="en-US" sz="1100" dirty="0">
                  <a:solidFill>
                    <a:srgbClr val="FFFFFF"/>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rgbClr val="FFFFFF"/>
                  </a:solidFill>
                  <a:latin typeface="微软雅黑" panose="020B0503020204020204" pitchFamily="34" charset="-122"/>
                  <a:ea typeface="微软雅黑" panose="020B0503020204020204" pitchFamily="34" charset="-122"/>
                  <a:cs typeface="Lato Regular"/>
                </a:rPr>
                <a:t>文本点击</a:t>
              </a:r>
              <a:r>
                <a:rPr lang="zh-CN" altLang="en-US" sz="1100" dirty="0">
                  <a:solidFill>
                    <a:srgbClr val="FFFFFF"/>
                  </a:solidFill>
                  <a:latin typeface="微软雅黑" panose="020B0503020204020204" pitchFamily="34" charset="-122"/>
                  <a:ea typeface="微软雅黑" panose="020B0503020204020204" pitchFamily="34" charset="-122"/>
                  <a:cs typeface="Lato Regular"/>
                </a:rPr>
                <a:t>此处更换文本</a:t>
              </a:r>
              <a:r>
                <a:rPr lang="en-US" altLang="zh-CN" sz="1100" dirty="0">
                  <a:solidFill>
                    <a:srgbClr val="FFFFFF"/>
                  </a:solidFill>
                  <a:latin typeface="微软雅黑" panose="020B0503020204020204" pitchFamily="34" charset="-122"/>
                  <a:ea typeface="微软雅黑" panose="020B0503020204020204" pitchFamily="34" charset="-122"/>
                  <a:cs typeface="Lato Regular"/>
                </a:rPr>
                <a:t>5</a:t>
              </a:r>
            </a:p>
          </p:txBody>
        </p:sp>
        <p:sp>
          <p:nvSpPr>
            <p:cNvPr id="10" name="TextBox 10">
              <a:extLst>
                <a:ext uri="{FF2B5EF4-FFF2-40B4-BE49-F238E27FC236}">
                  <a16:creationId xmlns:a16="http://schemas.microsoft.com/office/drawing/2014/main" id="{19231E41-DF48-40F6-A785-F49EE32CE49B}"/>
                </a:ext>
              </a:extLst>
            </p:cNvPr>
            <p:cNvSpPr txBox="1"/>
            <p:nvPr/>
          </p:nvSpPr>
          <p:spPr>
            <a:xfrm>
              <a:off x="4404494" y="3710169"/>
              <a:ext cx="749209" cy="255389"/>
            </a:xfrm>
            <a:prstGeom prst="roundRect">
              <a:avLst/>
            </a:prstGeom>
            <a:noFill/>
            <a:ln>
              <a:noFill/>
            </a:ln>
          </p:spPr>
          <p:txBody>
            <a:bodyPr wrap="none" rtlCol="0">
              <a:spAutoFit/>
            </a:bodyPr>
            <a:lstStyle/>
            <a:p>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p>
          </p:txBody>
        </p:sp>
        <p:sp>
          <p:nvSpPr>
            <p:cNvPr id="13" name="Freeform 69">
              <a:extLst>
                <a:ext uri="{FF2B5EF4-FFF2-40B4-BE49-F238E27FC236}">
                  <a16:creationId xmlns:a16="http://schemas.microsoft.com/office/drawing/2014/main" id="{542AF535-5B8B-412E-A7BC-519EF3AFEBB1}"/>
                </a:ext>
              </a:extLst>
            </p:cNvPr>
            <p:cNvSpPr>
              <a:spLocks noEditPoints="1"/>
            </p:cNvSpPr>
            <p:nvPr/>
          </p:nvSpPr>
          <p:spPr bwMode="auto">
            <a:xfrm>
              <a:off x="4519178" y="1947339"/>
              <a:ext cx="483554" cy="320099"/>
            </a:xfrm>
            <a:custGeom>
              <a:avLst/>
              <a:gdLst>
                <a:gd name="T0" fmla="*/ 23 w 105"/>
                <a:gd name="T1" fmla="*/ 48 h 70"/>
                <a:gd name="T2" fmla="*/ 12 w 105"/>
                <a:gd name="T3" fmla="*/ 59 h 70"/>
                <a:gd name="T4" fmla="*/ 23 w 105"/>
                <a:gd name="T5" fmla="*/ 70 h 70"/>
                <a:gd name="T6" fmla="*/ 34 w 105"/>
                <a:gd name="T7" fmla="*/ 59 h 70"/>
                <a:gd name="T8" fmla="*/ 23 w 105"/>
                <a:gd name="T9" fmla="*/ 48 h 70"/>
                <a:gd name="T10" fmla="*/ 82 w 105"/>
                <a:gd name="T11" fmla="*/ 48 h 70"/>
                <a:gd name="T12" fmla="*/ 71 w 105"/>
                <a:gd name="T13" fmla="*/ 59 h 70"/>
                <a:gd name="T14" fmla="*/ 82 w 105"/>
                <a:gd name="T15" fmla="*/ 70 h 70"/>
                <a:gd name="T16" fmla="*/ 93 w 105"/>
                <a:gd name="T17" fmla="*/ 59 h 70"/>
                <a:gd name="T18" fmla="*/ 82 w 105"/>
                <a:gd name="T19" fmla="*/ 48 h 70"/>
                <a:gd name="T20" fmla="*/ 101 w 105"/>
                <a:gd name="T21" fmla="*/ 31 h 70"/>
                <a:gd name="T22" fmla="*/ 80 w 105"/>
                <a:gd name="T23" fmla="*/ 31 h 70"/>
                <a:gd name="T24" fmla="*/ 75 w 105"/>
                <a:gd name="T25" fmla="*/ 18 h 70"/>
                <a:gd name="T26" fmla="*/ 66 w 105"/>
                <a:gd name="T27" fmla="*/ 5 h 70"/>
                <a:gd name="T28" fmla="*/ 43 w 105"/>
                <a:gd name="T29" fmla="*/ 0 h 70"/>
                <a:gd name="T30" fmla="*/ 27 w 105"/>
                <a:gd name="T31" fmla="*/ 2 h 70"/>
                <a:gd name="T32" fmla="*/ 15 w 105"/>
                <a:gd name="T33" fmla="*/ 31 h 70"/>
                <a:gd name="T34" fmla="*/ 4 w 105"/>
                <a:gd name="T35" fmla="*/ 31 h 70"/>
                <a:gd name="T36" fmla="*/ 0 w 105"/>
                <a:gd name="T37" fmla="*/ 35 h 70"/>
                <a:gd name="T38" fmla="*/ 0 w 105"/>
                <a:gd name="T39" fmla="*/ 53 h 70"/>
                <a:gd name="T40" fmla="*/ 4 w 105"/>
                <a:gd name="T41" fmla="*/ 57 h 70"/>
                <a:gd name="T42" fmla="*/ 10 w 105"/>
                <a:gd name="T43" fmla="*/ 57 h 70"/>
                <a:gd name="T44" fmla="*/ 10 w 105"/>
                <a:gd name="T45" fmla="*/ 57 h 70"/>
                <a:gd name="T46" fmla="*/ 23 w 105"/>
                <a:gd name="T47" fmla="*/ 44 h 70"/>
                <a:gd name="T48" fmla="*/ 36 w 105"/>
                <a:gd name="T49" fmla="*/ 57 h 70"/>
                <a:gd name="T50" fmla="*/ 36 w 105"/>
                <a:gd name="T51" fmla="*/ 57 h 70"/>
                <a:gd name="T52" fmla="*/ 69 w 105"/>
                <a:gd name="T53" fmla="*/ 57 h 70"/>
                <a:gd name="T54" fmla="*/ 69 w 105"/>
                <a:gd name="T55" fmla="*/ 57 h 70"/>
                <a:gd name="T56" fmla="*/ 82 w 105"/>
                <a:gd name="T57" fmla="*/ 44 h 70"/>
                <a:gd name="T58" fmla="*/ 95 w 105"/>
                <a:gd name="T59" fmla="*/ 57 h 70"/>
                <a:gd name="T60" fmla="*/ 95 w 105"/>
                <a:gd name="T61" fmla="*/ 57 h 70"/>
                <a:gd name="T62" fmla="*/ 101 w 105"/>
                <a:gd name="T63" fmla="*/ 57 h 70"/>
                <a:gd name="T64" fmla="*/ 105 w 105"/>
                <a:gd name="T65" fmla="*/ 53 h 70"/>
                <a:gd name="T66" fmla="*/ 105 w 105"/>
                <a:gd name="T67" fmla="*/ 35 h 70"/>
                <a:gd name="T68" fmla="*/ 101 w 105"/>
                <a:gd name="T69" fmla="*/ 31 h 70"/>
                <a:gd name="T70" fmla="*/ 42 w 105"/>
                <a:gd name="T71" fmla="*/ 33 h 70"/>
                <a:gd name="T72" fmla="*/ 20 w 105"/>
                <a:gd name="T73" fmla="*/ 33 h 70"/>
                <a:gd name="T74" fmla="*/ 21 w 105"/>
                <a:gd name="T75" fmla="*/ 16 h 70"/>
                <a:gd name="T76" fmla="*/ 22 w 105"/>
                <a:gd name="T77" fmla="*/ 11 h 70"/>
                <a:gd name="T78" fmla="*/ 30 w 105"/>
                <a:gd name="T79" fmla="*/ 5 h 70"/>
                <a:gd name="T80" fmla="*/ 42 w 105"/>
                <a:gd name="T81" fmla="*/ 5 h 70"/>
                <a:gd name="T82" fmla="*/ 42 w 105"/>
                <a:gd name="T83" fmla="*/ 33 h 70"/>
                <a:gd name="T84" fmla="*/ 46 w 105"/>
                <a:gd name="T85" fmla="*/ 33 h 70"/>
                <a:gd name="T86" fmla="*/ 46 w 105"/>
                <a:gd name="T87" fmla="*/ 5 h 70"/>
                <a:gd name="T88" fmla="*/ 58 w 105"/>
                <a:gd name="T89" fmla="*/ 5 h 70"/>
                <a:gd name="T90" fmla="*/ 75 w 105"/>
                <a:gd name="T91" fmla="*/ 25 h 70"/>
                <a:gd name="T92" fmla="*/ 77 w 105"/>
                <a:gd name="T93" fmla="*/ 33 h 70"/>
                <a:gd name="T94" fmla="*/ 46 w 105"/>
                <a:gd name="T95" fmla="*/ 3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 h="70">
                  <a:moveTo>
                    <a:pt x="23" y="48"/>
                  </a:moveTo>
                  <a:cubicBezTo>
                    <a:pt x="17" y="48"/>
                    <a:pt x="12" y="53"/>
                    <a:pt x="12" y="59"/>
                  </a:cubicBezTo>
                  <a:cubicBezTo>
                    <a:pt x="12" y="65"/>
                    <a:pt x="17" y="70"/>
                    <a:pt x="23" y="70"/>
                  </a:cubicBezTo>
                  <a:cubicBezTo>
                    <a:pt x="29" y="70"/>
                    <a:pt x="34" y="65"/>
                    <a:pt x="34" y="59"/>
                  </a:cubicBezTo>
                  <a:cubicBezTo>
                    <a:pt x="34" y="53"/>
                    <a:pt x="29" y="48"/>
                    <a:pt x="23" y="48"/>
                  </a:cubicBezTo>
                  <a:close/>
                  <a:moveTo>
                    <a:pt x="82" y="48"/>
                  </a:moveTo>
                  <a:cubicBezTo>
                    <a:pt x="76" y="48"/>
                    <a:pt x="71" y="53"/>
                    <a:pt x="71" y="59"/>
                  </a:cubicBezTo>
                  <a:cubicBezTo>
                    <a:pt x="71" y="65"/>
                    <a:pt x="76" y="70"/>
                    <a:pt x="82" y="70"/>
                  </a:cubicBezTo>
                  <a:cubicBezTo>
                    <a:pt x="88" y="70"/>
                    <a:pt x="93" y="65"/>
                    <a:pt x="93" y="59"/>
                  </a:cubicBezTo>
                  <a:cubicBezTo>
                    <a:pt x="93" y="53"/>
                    <a:pt x="88" y="48"/>
                    <a:pt x="82" y="48"/>
                  </a:cubicBezTo>
                  <a:close/>
                  <a:moveTo>
                    <a:pt x="101" y="31"/>
                  </a:moveTo>
                  <a:cubicBezTo>
                    <a:pt x="80" y="31"/>
                    <a:pt x="80" y="31"/>
                    <a:pt x="80" y="31"/>
                  </a:cubicBezTo>
                  <a:cubicBezTo>
                    <a:pt x="80" y="26"/>
                    <a:pt x="77" y="21"/>
                    <a:pt x="75" y="18"/>
                  </a:cubicBezTo>
                  <a:cubicBezTo>
                    <a:pt x="73" y="13"/>
                    <a:pt x="70" y="8"/>
                    <a:pt x="66" y="5"/>
                  </a:cubicBezTo>
                  <a:cubicBezTo>
                    <a:pt x="60" y="0"/>
                    <a:pt x="51" y="0"/>
                    <a:pt x="43" y="0"/>
                  </a:cubicBezTo>
                  <a:cubicBezTo>
                    <a:pt x="38" y="0"/>
                    <a:pt x="32" y="0"/>
                    <a:pt x="27" y="2"/>
                  </a:cubicBezTo>
                  <a:cubicBezTo>
                    <a:pt x="17" y="7"/>
                    <a:pt x="15" y="21"/>
                    <a:pt x="15" y="31"/>
                  </a:cubicBezTo>
                  <a:cubicBezTo>
                    <a:pt x="4" y="31"/>
                    <a:pt x="4" y="31"/>
                    <a:pt x="4" y="31"/>
                  </a:cubicBezTo>
                  <a:cubicBezTo>
                    <a:pt x="2" y="31"/>
                    <a:pt x="0" y="33"/>
                    <a:pt x="0" y="35"/>
                  </a:cubicBezTo>
                  <a:cubicBezTo>
                    <a:pt x="0" y="53"/>
                    <a:pt x="0" y="53"/>
                    <a:pt x="0" y="53"/>
                  </a:cubicBezTo>
                  <a:cubicBezTo>
                    <a:pt x="0" y="55"/>
                    <a:pt x="2" y="57"/>
                    <a:pt x="4" y="57"/>
                  </a:cubicBezTo>
                  <a:cubicBezTo>
                    <a:pt x="10" y="57"/>
                    <a:pt x="10" y="57"/>
                    <a:pt x="10" y="57"/>
                  </a:cubicBezTo>
                  <a:cubicBezTo>
                    <a:pt x="10" y="57"/>
                    <a:pt x="10" y="57"/>
                    <a:pt x="10" y="57"/>
                  </a:cubicBezTo>
                  <a:cubicBezTo>
                    <a:pt x="10" y="50"/>
                    <a:pt x="16" y="44"/>
                    <a:pt x="23" y="44"/>
                  </a:cubicBezTo>
                  <a:cubicBezTo>
                    <a:pt x="30" y="44"/>
                    <a:pt x="36" y="50"/>
                    <a:pt x="36" y="57"/>
                  </a:cubicBezTo>
                  <a:cubicBezTo>
                    <a:pt x="36" y="57"/>
                    <a:pt x="36" y="57"/>
                    <a:pt x="36" y="57"/>
                  </a:cubicBezTo>
                  <a:cubicBezTo>
                    <a:pt x="69" y="57"/>
                    <a:pt x="69" y="57"/>
                    <a:pt x="69" y="57"/>
                  </a:cubicBezTo>
                  <a:cubicBezTo>
                    <a:pt x="69" y="57"/>
                    <a:pt x="69" y="57"/>
                    <a:pt x="69" y="57"/>
                  </a:cubicBezTo>
                  <a:cubicBezTo>
                    <a:pt x="69" y="50"/>
                    <a:pt x="75" y="44"/>
                    <a:pt x="82" y="44"/>
                  </a:cubicBezTo>
                  <a:cubicBezTo>
                    <a:pt x="89" y="44"/>
                    <a:pt x="95" y="50"/>
                    <a:pt x="95" y="57"/>
                  </a:cubicBezTo>
                  <a:cubicBezTo>
                    <a:pt x="95" y="57"/>
                    <a:pt x="95" y="57"/>
                    <a:pt x="95" y="57"/>
                  </a:cubicBezTo>
                  <a:cubicBezTo>
                    <a:pt x="101" y="57"/>
                    <a:pt x="101" y="57"/>
                    <a:pt x="101" y="57"/>
                  </a:cubicBezTo>
                  <a:cubicBezTo>
                    <a:pt x="103" y="57"/>
                    <a:pt x="105" y="55"/>
                    <a:pt x="105" y="53"/>
                  </a:cubicBezTo>
                  <a:cubicBezTo>
                    <a:pt x="105" y="35"/>
                    <a:pt x="105" y="35"/>
                    <a:pt x="105" y="35"/>
                  </a:cubicBezTo>
                  <a:cubicBezTo>
                    <a:pt x="105" y="33"/>
                    <a:pt x="103" y="31"/>
                    <a:pt x="101" y="31"/>
                  </a:cubicBezTo>
                  <a:close/>
                  <a:moveTo>
                    <a:pt x="42" y="33"/>
                  </a:moveTo>
                  <a:cubicBezTo>
                    <a:pt x="20" y="33"/>
                    <a:pt x="20" y="33"/>
                    <a:pt x="20" y="33"/>
                  </a:cubicBezTo>
                  <a:cubicBezTo>
                    <a:pt x="20" y="33"/>
                    <a:pt x="20" y="20"/>
                    <a:pt x="21" y="16"/>
                  </a:cubicBezTo>
                  <a:cubicBezTo>
                    <a:pt x="21" y="14"/>
                    <a:pt x="22" y="13"/>
                    <a:pt x="22" y="11"/>
                  </a:cubicBezTo>
                  <a:cubicBezTo>
                    <a:pt x="24" y="8"/>
                    <a:pt x="26" y="5"/>
                    <a:pt x="30" y="5"/>
                  </a:cubicBezTo>
                  <a:cubicBezTo>
                    <a:pt x="31" y="5"/>
                    <a:pt x="42" y="5"/>
                    <a:pt x="42" y="5"/>
                  </a:cubicBezTo>
                  <a:lnTo>
                    <a:pt x="42" y="33"/>
                  </a:lnTo>
                  <a:close/>
                  <a:moveTo>
                    <a:pt x="46" y="33"/>
                  </a:moveTo>
                  <a:cubicBezTo>
                    <a:pt x="46" y="5"/>
                    <a:pt x="46" y="5"/>
                    <a:pt x="46" y="5"/>
                  </a:cubicBezTo>
                  <a:cubicBezTo>
                    <a:pt x="50" y="5"/>
                    <a:pt x="54" y="4"/>
                    <a:pt x="58" y="5"/>
                  </a:cubicBezTo>
                  <a:cubicBezTo>
                    <a:pt x="67" y="7"/>
                    <a:pt x="71" y="18"/>
                    <a:pt x="75" y="25"/>
                  </a:cubicBezTo>
                  <a:cubicBezTo>
                    <a:pt x="76" y="27"/>
                    <a:pt x="77" y="33"/>
                    <a:pt x="77" y="33"/>
                  </a:cubicBezTo>
                  <a:lnTo>
                    <a:pt x="46" y="3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grpSp>
      <p:grpSp>
        <p:nvGrpSpPr>
          <p:cNvPr id="14" name="组合 13">
            <a:extLst>
              <a:ext uri="{FF2B5EF4-FFF2-40B4-BE49-F238E27FC236}">
                <a16:creationId xmlns:a16="http://schemas.microsoft.com/office/drawing/2014/main" id="{00EE56EB-B6DE-4C46-B832-2E52CE185C61}"/>
              </a:ext>
            </a:extLst>
          </p:cNvPr>
          <p:cNvGrpSpPr/>
          <p:nvPr/>
        </p:nvGrpSpPr>
        <p:grpSpPr>
          <a:xfrm>
            <a:off x="8770963" y="2460992"/>
            <a:ext cx="2016642" cy="2439287"/>
            <a:chOff x="8886438" y="1740193"/>
            <a:chExt cx="2016642" cy="2439287"/>
          </a:xfrm>
          <a:solidFill>
            <a:srgbClr val="EBA187"/>
          </a:solidFill>
        </p:grpSpPr>
        <p:sp>
          <p:nvSpPr>
            <p:cNvPr id="15" name="Rounded Rectangle 13">
              <a:extLst>
                <a:ext uri="{FF2B5EF4-FFF2-40B4-BE49-F238E27FC236}">
                  <a16:creationId xmlns:a16="http://schemas.microsoft.com/office/drawing/2014/main" id="{33A9755C-BB38-42D7-8D78-4D76DB2DD9FE}"/>
                </a:ext>
              </a:extLst>
            </p:cNvPr>
            <p:cNvSpPr/>
            <p:nvPr/>
          </p:nvSpPr>
          <p:spPr>
            <a:xfrm>
              <a:off x="8886438" y="1740193"/>
              <a:ext cx="2016642" cy="2439287"/>
            </a:xfrm>
            <a:prstGeom prst="roundRect">
              <a:avLst>
                <a:gd name="adj" fmla="val 2738"/>
              </a:avLst>
            </a:prstGeom>
            <a:solidFill>
              <a:srgbClr val="E0849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Rectangle 14">
              <a:extLst>
                <a:ext uri="{FF2B5EF4-FFF2-40B4-BE49-F238E27FC236}">
                  <a16:creationId xmlns:a16="http://schemas.microsoft.com/office/drawing/2014/main" id="{CB03E125-0A8F-481B-9983-5AB812E6D8E7}"/>
                </a:ext>
              </a:extLst>
            </p:cNvPr>
            <p:cNvSpPr/>
            <p:nvPr/>
          </p:nvSpPr>
          <p:spPr>
            <a:xfrm>
              <a:off x="9045602" y="2447882"/>
              <a:ext cx="1698313" cy="854080"/>
            </a:xfrm>
            <a:prstGeom prst="rect">
              <a:avLst/>
            </a:prstGeom>
            <a:noFill/>
            <a:ln>
              <a:noFill/>
            </a:ln>
          </p:spPr>
          <p:txBody>
            <a:bodyPr wrap="square">
              <a:spAutoFit/>
            </a:bodyPr>
            <a:lstStyle/>
            <a:p>
              <a:pPr lvl="0">
                <a:lnSpc>
                  <a:spcPct val="150000"/>
                </a:lnSpc>
              </a:pPr>
              <a:r>
                <a:rPr lang="zh-CN" altLang="en-US" sz="1100" dirty="0">
                  <a:solidFill>
                    <a:srgbClr val="FFFFFF"/>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solidFill>
                  <a:latin typeface="微软雅黑" panose="020B0503020204020204" pitchFamily="34" charset="-122"/>
                  <a:ea typeface="微软雅黑" panose="020B0503020204020204" pitchFamily="34" charset="-122"/>
                  <a:cs typeface="Lato Regular"/>
                </a:rPr>
                <a:t>文本点击</a:t>
              </a:r>
              <a:r>
                <a:rPr lang="zh-CN" altLang="en-US" sz="1100" dirty="0">
                  <a:solidFill>
                    <a:srgbClr val="FFFFFF"/>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rgbClr val="FFFFFF"/>
                  </a:solidFill>
                  <a:latin typeface="微软雅黑" panose="020B0503020204020204" pitchFamily="34" charset="-122"/>
                  <a:ea typeface="微软雅黑" panose="020B0503020204020204" pitchFamily="34" charset="-122"/>
                  <a:cs typeface="Lato Regular"/>
                </a:rPr>
                <a:t>文本点击</a:t>
              </a:r>
              <a:r>
                <a:rPr lang="zh-CN" altLang="en-US" sz="1100" dirty="0">
                  <a:solidFill>
                    <a:srgbClr val="FFFFFF"/>
                  </a:solidFill>
                  <a:latin typeface="微软雅黑" panose="020B0503020204020204" pitchFamily="34" charset="-122"/>
                  <a:ea typeface="微软雅黑" panose="020B0503020204020204" pitchFamily="34" charset="-122"/>
                  <a:cs typeface="Lato Regular"/>
                </a:rPr>
                <a:t>此处更换文本</a:t>
              </a:r>
              <a:r>
                <a:rPr lang="en-US" altLang="zh-CN" sz="1100" dirty="0">
                  <a:solidFill>
                    <a:srgbClr val="FFFFFF"/>
                  </a:solidFill>
                  <a:latin typeface="微软雅黑" panose="020B0503020204020204" pitchFamily="34" charset="-122"/>
                  <a:ea typeface="微软雅黑" panose="020B0503020204020204" pitchFamily="34" charset="-122"/>
                  <a:cs typeface="Lato Regular"/>
                </a:rPr>
                <a:t>5</a:t>
              </a:r>
            </a:p>
          </p:txBody>
        </p:sp>
        <p:sp>
          <p:nvSpPr>
            <p:cNvPr id="17" name="TextBox 16">
              <a:extLst>
                <a:ext uri="{FF2B5EF4-FFF2-40B4-BE49-F238E27FC236}">
                  <a16:creationId xmlns:a16="http://schemas.microsoft.com/office/drawing/2014/main" id="{8065B286-A35A-44F8-A673-7FE53DBECA2C}"/>
                </a:ext>
              </a:extLst>
            </p:cNvPr>
            <p:cNvSpPr txBox="1"/>
            <p:nvPr/>
          </p:nvSpPr>
          <p:spPr>
            <a:xfrm>
              <a:off x="9538298" y="3705738"/>
              <a:ext cx="749209" cy="255389"/>
            </a:xfrm>
            <a:prstGeom prst="roundRect">
              <a:avLst/>
            </a:prstGeom>
            <a:noFill/>
            <a:ln>
              <a:noFill/>
            </a:ln>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p>
          </p:txBody>
        </p:sp>
        <p:sp>
          <p:nvSpPr>
            <p:cNvPr id="18" name="Freeform 224">
              <a:extLst>
                <a:ext uri="{FF2B5EF4-FFF2-40B4-BE49-F238E27FC236}">
                  <a16:creationId xmlns:a16="http://schemas.microsoft.com/office/drawing/2014/main" id="{9434B05F-769A-4BB1-99AA-32D31F255579}"/>
                </a:ext>
              </a:extLst>
            </p:cNvPr>
            <p:cNvSpPr>
              <a:spLocks noEditPoints="1"/>
            </p:cNvSpPr>
            <p:nvPr/>
          </p:nvSpPr>
          <p:spPr bwMode="auto">
            <a:xfrm>
              <a:off x="9766719" y="2013743"/>
              <a:ext cx="446096" cy="258803"/>
            </a:xfrm>
            <a:custGeom>
              <a:avLst/>
              <a:gdLst>
                <a:gd name="T0" fmla="*/ 95 w 97"/>
                <a:gd name="T1" fmla="*/ 1 h 56"/>
                <a:gd name="T2" fmla="*/ 91 w 97"/>
                <a:gd name="T3" fmla="*/ 0 h 56"/>
                <a:gd name="T4" fmla="*/ 6 w 97"/>
                <a:gd name="T5" fmla="*/ 0 h 56"/>
                <a:gd name="T6" fmla="*/ 2 w 97"/>
                <a:gd name="T7" fmla="*/ 1 h 56"/>
                <a:gd name="T8" fmla="*/ 0 w 97"/>
                <a:gd name="T9" fmla="*/ 5 h 56"/>
                <a:gd name="T10" fmla="*/ 0 w 97"/>
                <a:gd name="T11" fmla="*/ 51 h 56"/>
                <a:gd name="T12" fmla="*/ 8 w 97"/>
                <a:gd name="T13" fmla="*/ 51 h 56"/>
                <a:gd name="T14" fmla="*/ 14 w 97"/>
                <a:gd name="T15" fmla="*/ 56 h 56"/>
                <a:gd name="T16" fmla="*/ 21 w 97"/>
                <a:gd name="T17" fmla="*/ 51 h 56"/>
                <a:gd name="T18" fmla="*/ 23 w 97"/>
                <a:gd name="T19" fmla="*/ 51 h 56"/>
                <a:gd name="T20" fmla="*/ 30 w 97"/>
                <a:gd name="T21" fmla="*/ 56 h 56"/>
                <a:gd name="T22" fmla="*/ 36 w 97"/>
                <a:gd name="T23" fmla="*/ 51 h 56"/>
                <a:gd name="T24" fmla="*/ 61 w 97"/>
                <a:gd name="T25" fmla="*/ 51 h 56"/>
                <a:gd name="T26" fmla="*/ 67 w 97"/>
                <a:gd name="T27" fmla="*/ 56 h 56"/>
                <a:gd name="T28" fmla="*/ 74 w 97"/>
                <a:gd name="T29" fmla="*/ 51 h 56"/>
                <a:gd name="T30" fmla="*/ 76 w 97"/>
                <a:gd name="T31" fmla="*/ 51 h 56"/>
                <a:gd name="T32" fmla="*/ 83 w 97"/>
                <a:gd name="T33" fmla="*/ 56 h 56"/>
                <a:gd name="T34" fmla="*/ 89 w 97"/>
                <a:gd name="T35" fmla="*/ 51 h 56"/>
                <a:gd name="T36" fmla="*/ 97 w 97"/>
                <a:gd name="T37" fmla="*/ 51 h 56"/>
                <a:gd name="T38" fmla="*/ 97 w 97"/>
                <a:gd name="T39" fmla="*/ 5 h 56"/>
                <a:gd name="T40" fmla="*/ 95 w 97"/>
                <a:gd name="T41" fmla="*/ 1 h 56"/>
                <a:gd name="T42" fmla="*/ 19 w 97"/>
                <a:gd name="T43" fmla="*/ 40 h 56"/>
                <a:gd name="T44" fmla="*/ 18 w 97"/>
                <a:gd name="T45" fmla="*/ 43 h 56"/>
                <a:gd name="T46" fmla="*/ 15 w 97"/>
                <a:gd name="T47" fmla="*/ 44 h 56"/>
                <a:gd name="T48" fmla="*/ 10 w 97"/>
                <a:gd name="T49" fmla="*/ 44 h 56"/>
                <a:gd name="T50" fmla="*/ 7 w 97"/>
                <a:gd name="T51" fmla="*/ 43 h 56"/>
                <a:gd name="T52" fmla="*/ 5 w 97"/>
                <a:gd name="T53" fmla="*/ 40 h 56"/>
                <a:gd name="T54" fmla="*/ 5 w 97"/>
                <a:gd name="T55" fmla="*/ 17 h 56"/>
                <a:gd name="T56" fmla="*/ 7 w 97"/>
                <a:gd name="T57" fmla="*/ 14 h 56"/>
                <a:gd name="T58" fmla="*/ 10 w 97"/>
                <a:gd name="T59" fmla="*/ 13 h 56"/>
                <a:gd name="T60" fmla="*/ 15 w 97"/>
                <a:gd name="T61" fmla="*/ 13 h 56"/>
                <a:gd name="T62" fmla="*/ 18 w 97"/>
                <a:gd name="T63" fmla="*/ 14 h 56"/>
                <a:gd name="T64" fmla="*/ 19 w 97"/>
                <a:gd name="T65" fmla="*/ 17 h 56"/>
                <a:gd name="T66" fmla="*/ 19 w 97"/>
                <a:gd name="T67" fmla="*/ 40 h 56"/>
                <a:gd name="T68" fmla="*/ 58 w 97"/>
                <a:gd name="T69" fmla="*/ 16 h 56"/>
                <a:gd name="T70" fmla="*/ 56 w 97"/>
                <a:gd name="T71" fmla="*/ 19 h 56"/>
                <a:gd name="T72" fmla="*/ 53 w 97"/>
                <a:gd name="T73" fmla="*/ 21 h 56"/>
                <a:gd name="T74" fmla="*/ 34 w 97"/>
                <a:gd name="T75" fmla="*/ 21 h 56"/>
                <a:gd name="T76" fmla="*/ 31 w 97"/>
                <a:gd name="T77" fmla="*/ 19 h 56"/>
                <a:gd name="T78" fmla="*/ 29 w 97"/>
                <a:gd name="T79" fmla="*/ 16 h 56"/>
                <a:gd name="T80" fmla="*/ 29 w 97"/>
                <a:gd name="T81" fmla="*/ 9 h 56"/>
                <a:gd name="T82" fmla="*/ 31 w 97"/>
                <a:gd name="T83" fmla="*/ 6 h 56"/>
                <a:gd name="T84" fmla="*/ 34 w 97"/>
                <a:gd name="T85" fmla="*/ 4 h 56"/>
                <a:gd name="T86" fmla="*/ 53 w 97"/>
                <a:gd name="T87" fmla="*/ 4 h 56"/>
                <a:gd name="T88" fmla="*/ 56 w 97"/>
                <a:gd name="T89" fmla="*/ 6 h 56"/>
                <a:gd name="T90" fmla="*/ 58 w 97"/>
                <a:gd name="T91" fmla="*/ 9 h 56"/>
                <a:gd name="T92" fmla="*/ 58 w 97"/>
                <a:gd name="T93" fmla="*/ 16 h 56"/>
                <a:gd name="T94" fmla="*/ 91 w 97"/>
                <a:gd name="T95" fmla="*/ 16 h 56"/>
                <a:gd name="T96" fmla="*/ 89 w 97"/>
                <a:gd name="T97" fmla="*/ 19 h 56"/>
                <a:gd name="T98" fmla="*/ 86 w 97"/>
                <a:gd name="T99" fmla="*/ 21 h 56"/>
                <a:gd name="T100" fmla="*/ 67 w 97"/>
                <a:gd name="T101" fmla="*/ 21 h 56"/>
                <a:gd name="T102" fmla="*/ 64 w 97"/>
                <a:gd name="T103" fmla="*/ 19 h 56"/>
                <a:gd name="T104" fmla="*/ 62 w 97"/>
                <a:gd name="T105" fmla="*/ 16 h 56"/>
                <a:gd name="T106" fmla="*/ 62 w 97"/>
                <a:gd name="T107" fmla="*/ 9 h 56"/>
                <a:gd name="T108" fmla="*/ 64 w 97"/>
                <a:gd name="T109" fmla="*/ 6 h 56"/>
                <a:gd name="T110" fmla="*/ 67 w 97"/>
                <a:gd name="T111" fmla="*/ 4 h 56"/>
                <a:gd name="T112" fmla="*/ 86 w 97"/>
                <a:gd name="T113" fmla="*/ 4 h 56"/>
                <a:gd name="T114" fmla="*/ 89 w 97"/>
                <a:gd name="T115" fmla="*/ 6 h 56"/>
                <a:gd name="T116" fmla="*/ 91 w 97"/>
                <a:gd name="T117" fmla="*/ 9 h 56"/>
                <a:gd name="T118" fmla="*/ 91 w 97"/>
                <a:gd name="T1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56">
                  <a:moveTo>
                    <a:pt x="95" y="1"/>
                  </a:moveTo>
                  <a:cubicBezTo>
                    <a:pt x="94" y="0"/>
                    <a:pt x="93" y="0"/>
                    <a:pt x="91" y="0"/>
                  </a:cubicBezTo>
                  <a:cubicBezTo>
                    <a:pt x="6" y="0"/>
                    <a:pt x="6" y="0"/>
                    <a:pt x="6" y="0"/>
                  </a:cubicBezTo>
                  <a:cubicBezTo>
                    <a:pt x="4" y="0"/>
                    <a:pt x="3" y="0"/>
                    <a:pt x="2" y="1"/>
                  </a:cubicBezTo>
                  <a:cubicBezTo>
                    <a:pt x="1" y="2"/>
                    <a:pt x="0" y="4"/>
                    <a:pt x="0" y="5"/>
                  </a:cubicBezTo>
                  <a:cubicBezTo>
                    <a:pt x="0" y="51"/>
                    <a:pt x="0" y="51"/>
                    <a:pt x="0" y="51"/>
                  </a:cubicBezTo>
                  <a:cubicBezTo>
                    <a:pt x="0" y="51"/>
                    <a:pt x="3" y="51"/>
                    <a:pt x="8" y="51"/>
                  </a:cubicBezTo>
                  <a:cubicBezTo>
                    <a:pt x="9" y="54"/>
                    <a:pt x="11" y="56"/>
                    <a:pt x="14" y="56"/>
                  </a:cubicBezTo>
                  <a:cubicBezTo>
                    <a:pt x="17" y="56"/>
                    <a:pt x="20" y="54"/>
                    <a:pt x="21" y="51"/>
                  </a:cubicBezTo>
                  <a:cubicBezTo>
                    <a:pt x="23" y="51"/>
                    <a:pt x="23" y="51"/>
                    <a:pt x="23" y="51"/>
                  </a:cubicBezTo>
                  <a:cubicBezTo>
                    <a:pt x="24" y="54"/>
                    <a:pt x="27" y="56"/>
                    <a:pt x="30" y="56"/>
                  </a:cubicBezTo>
                  <a:cubicBezTo>
                    <a:pt x="33" y="56"/>
                    <a:pt x="35" y="54"/>
                    <a:pt x="36" y="51"/>
                  </a:cubicBezTo>
                  <a:cubicBezTo>
                    <a:pt x="61" y="51"/>
                    <a:pt x="61" y="51"/>
                    <a:pt x="61" y="51"/>
                  </a:cubicBezTo>
                  <a:cubicBezTo>
                    <a:pt x="62" y="54"/>
                    <a:pt x="64" y="56"/>
                    <a:pt x="67" y="56"/>
                  </a:cubicBezTo>
                  <a:cubicBezTo>
                    <a:pt x="70" y="56"/>
                    <a:pt x="73" y="54"/>
                    <a:pt x="74" y="51"/>
                  </a:cubicBezTo>
                  <a:cubicBezTo>
                    <a:pt x="76" y="51"/>
                    <a:pt x="76" y="51"/>
                    <a:pt x="76" y="51"/>
                  </a:cubicBezTo>
                  <a:cubicBezTo>
                    <a:pt x="77" y="54"/>
                    <a:pt x="80" y="56"/>
                    <a:pt x="83" y="56"/>
                  </a:cubicBezTo>
                  <a:cubicBezTo>
                    <a:pt x="86" y="56"/>
                    <a:pt x="88" y="54"/>
                    <a:pt x="89" y="51"/>
                  </a:cubicBezTo>
                  <a:cubicBezTo>
                    <a:pt x="94" y="51"/>
                    <a:pt x="97" y="51"/>
                    <a:pt x="97" y="51"/>
                  </a:cubicBezTo>
                  <a:cubicBezTo>
                    <a:pt x="97" y="5"/>
                    <a:pt x="97" y="5"/>
                    <a:pt x="97" y="5"/>
                  </a:cubicBezTo>
                  <a:cubicBezTo>
                    <a:pt x="97" y="4"/>
                    <a:pt x="96" y="2"/>
                    <a:pt x="95" y="1"/>
                  </a:cubicBezTo>
                  <a:close/>
                  <a:moveTo>
                    <a:pt x="19" y="40"/>
                  </a:moveTo>
                  <a:cubicBezTo>
                    <a:pt x="19" y="41"/>
                    <a:pt x="19" y="42"/>
                    <a:pt x="18" y="43"/>
                  </a:cubicBezTo>
                  <a:cubicBezTo>
                    <a:pt x="17" y="44"/>
                    <a:pt x="16" y="44"/>
                    <a:pt x="15" y="44"/>
                  </a:cubicBezTo>
                  <a:cubicBezTo>
                    <a:pt x="10" y="44"/>
                    <a:pt x="10" y="44"/>
                    <a:pt x="10" y="44"/>
                  </a:cubicBezTo>
                  <a:cubicBezTo>
                    <a:pt x="9" y="44"/>
                    <a:pt x="8" y="44"/>
                    <a:pt x="7" y="43"/>
                  </a:cubicBezTo>
                  <a:cubicBezTo>
                    <a:pt x="6" y="42"/>
                    <a:pt x="5" y="41"/>
                    <a:pt x="5" y="40"/>
                  </a:cubicBezTo>
                  <a:cubicBezTo>
                    <a:pt x="5" y="17"/>
                    <a:pt x="5" y="17"/>
                    <a:pt x="5" y="17"/>
                  </a:cubicBezTo>
                  <a:cubicBezTo>
                    <a:pt x="5" y="16"/>
                    <a:pt x="6" y="15"/>
                    <a:pt x="7" y="14"/>
                  </a:cubicBezTo>
                  <a:cubicBezTo>
                    <a:pt x="8" y="13"/>
                    <a:pt x="9" y="13"/>
                    <a:pt x="10" y="13"/>
                  </a:cubicBezTo>
                  <a:cubicBezTo>
                    <a:pt x="15" y="13"/>
                    <a:pt x="15" y="13"/>
                    <a:pt x="15" y="13"/>
                  </a:cubicBezTo>
                  <a:cubicBezTo>
                    <a:pt x="16" y="13"/>
                    <a:pt x="17" y="13"/>
                    <a:pt x="18" y="14"/>
                  </a:cubicBezTo>
                  <a:cubicBezTo>
                    <a:pt x="19" y="15"/>
                    <a:pt x="19" y="16"/>
                    <a:pt x="19" y="17"/>
                  </a:cubicBezTo>
                  <a:lnTo>
                    <a:pt x="19" y="40"/>
                  </a:lnTo>
                  <a:close/>
                  <a:moveTo>
                    <a:pt x="58" y="16"/>
                  </a:moveTo>
                  <a:cubicBezTo>
                    <a:pt x="58" y="17"/>
                    <a:pt x="57" y="18"/>
                    <a:pt x="56" y="19"/>
                  </a:cubicBezTo>
                  <a:cubicBezTo>
                    <a:pt x="55" y="20"/>
                    <a:pt x="54" y="21"/>
                    <a:pt x="53" y="21"/>
                  </a:cubicBezTo>
                  <a:cubicBezTo>
                    <a:pt x="34" y="21"/>
                    <a:pt x="34" y="21"/>
                    <a:pt x="34" y="21"/>
                  </a:cubicBezTo>
                  <a:cubicBezTo>
                    <a:pt x="33" y="21"/>
                    <a:pt x="31" y="20"/>
                    <a:pt x="31" y="19"/>
                  </a:cubicBezTo>
                  <a:cubicBezTo>
                    <a:pt x="30" y="18"/>
                    <a:pt x="29" y="17"/>
                    <a:pt x="29" y="16"/>
                  </a:cubicBezTo>
                  <a:cubicBezTo>
                    <a:pt x="29" y="9"/>
                    <a:pt x="29" y="9"/>
                    <a:pt x="29" y="9"/>
                  </a:cubicBezTo>
                  <a:cubicBezTo>
                    <a:pt x="29" y="8"/>
                    <a:pt x="30" y="7"/>
                    <a:pt x="31" y="6"/>
                  </a:cubicBezTo>
                  <a:cubicBezTo>
                    <a:pt x="31" y="5"/>
                    <a:pt x="33" y="4"/>
                    <a:pt x="34" y="4"/>
                  </a:cubicBezTo>
                  <a:cubicBezTo>
                    <a:pt x="53" y="4"/>
                    <a:pt x="53" y="4"/>
                    <a:pt x="53" y="4"/>
                  </a:cubicBezTo>
                  <a:cubicBezTo>
                    <a:pt x="54" y="4"/>
                    <a:pt x="55" y="5"/>
                    <a:pt x="56" y="6"/>
                  </a:cubicBezTo>
                  <a:cubicBezTo>
                    <a:pt x="57" y="7"/>
                    <a:pt x="58" y="8"/>
                    <a:pt x="58" y="9"/>
                  </a:cubicBezTo>
                  <a:lnTo>
                    <a:pt x="58" y="16"/>
                  </a:lnTo>
                  <a:close/>
                  <a:moveTo>
                    <a:pt x="91" y="16"/>
                  </a:moveTo>
                  <a:cubicBezTo>
                    <a:pt x="91" y="17"/>
                    <a:pt x="90" y="18"/>
                    <a:pt x="89" y="19"/>
                  </a:cubicBezTo>
                  <a:cubicBezTo>
                    <a:pt x="88" y="20"/>
                    <a:pt x="87" y="21"/>
                    <a:pt x="86" y="21"/>
                  </a:cubicBezTo>
                  <a:cubicBezTo>
                    <a:pt x="67" y="21"/>
                    <a:pt x="67" y="21"/>
                    <a:pt x="67" y="21"/>
                  </a:cubicBezTo>
                  <a:cubicBezTo>
                    <a:pt x="66" y="21"/>
                    <a:pt x="64" y="20"/>
                    <a:pt x="64" y="19"/>
                  </a:cubicBezTo>
                  <a:cubicBezTo>
                    <a:pt x="63" y="18"/>
                    <a:pt x="62" y="17"/>
                    <a:pt x="62" y="16"/>
                  </a:cubicBezTo>
                  <a:cubicBezTo>
                    <a:pt x="62" y="9"/>
                    <a:pt x="62" y="9"/>
                    <a:pt x="62" y="9"/>
                  </a:cubicBezTo>
                  <a:cubicBezTo>
                    <a:pt x="62" y="8"/>
                    <a:pt x="63" y="7"/>
                    <a:pt x="64" y="6"/>
                  </a:cubicBezTo>
                  <a:cubicBezTo>
                    <a:pt x="64" y="5"/>
                    <a:pt x="66" y="4"/>
                    <a:pt x="67" y="4"/>
                  </a:cubicBezTo>
                  <a:cubicBezTo>
                    <a:pt x="86" y="4"/>
                    <a:pt x="86" y="4"/>
                    <a:pt x="86" y="4"/>
                  </a:cubicBezTo>
                  <a:cubicBezTo>
                    <a:pt x="87" y="4"/>
                    <a:pt x="88" y="5"/>
                    <a:pt x="89" y="6"/>
                  </a:cubicBezTo>
                  <a:cubicBezTo>
                    <a:pt x="90" y="7"/>
                    <a:pt x="91" y="8"/>
                    <a:pt x="91" y="9"/>
                  </a:cubicBezTo>
                  <a:lnTo>
                    <a:pt x="91"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grpSp>
      <p:grpSp>
        <p:nvGrpSpPr>
          <p:cNvPr id="19" name="组合 18">
            <a:extLst>
              <a:ext uri="{FF2B5EF4-FFF2-40B4-BE49-F238E27FC236}">
                <a16:creationId xmlns:a16="http://schemas.microsoft.com/office/drawing/2014/main" id="{B6C2D997-21B6-4251-961D-958BE6255231}"/>
              </a:ext>
            </a:extLst>
          </p:cNvPr>
          <p:cNvGrpSpPr/>
          <p:nvPr/>
        </p:nvGrpSpPr>
        <p:grpSpPr>
          <a:xfrm>
            <a:off x="6331061" y="2460992"/>
            <a:ext cx="2016642" cy="2439287"/>
            <a:chOff x="6421136" y="1740193"/>
            <a:chExt cx="2016642" cy="2439287"/>
          </a:xfrm>
          <a:solidFill>
            <a:srgbClr val="72A47A"/>
          </a:solidFill>
        </p:grpSpPr>
        <p:sp>
          <p:nvSpPr>
            <p:cNvPr id="20" name="Rounded Rectangle 10">
              <a:extLst>
                <a:ext uri="{FF2B5EF4-FFF2-40B4-BE49-F238E27FC236}">
                  <a16:creationId xmlns:a16="http://schemas.microsoft.com/office/drawing/2014/main" id="{84492373-1C56-42F8-B7A9-2BF203CF1719}"/>
                </a:ext>
              </a:extLst>
            </p:cNvPr>
            <p:cNvSpPr/>
            <p:nvPr/>
          </p:nvSpPr>
          <p:spPr>
            <a:xfrm>
              <a:off x="6421136" y="1740193"/>
              <a:ext cx="2016642" cy="2439287"/>
            </a:xfrm>
            <a:prstGeom prst="roundRect">
              <a:avLst>
                <a:gd name="adj" fmla="val 2738"/>
              </a:avLst>
            </a:prstGeom>
            <a:solidFill>
              <a:srgbClr val="E0849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1" name="Rectangle 11">
              <a:extLst>
                <a:ext uri="{FF2B5EF4-FFF2-40B4-BE49-F238E27FC236}">
                  <a16:creationId xmlns:a16="http://schemas.microsoft.com/office/drawing/2014/main" id="{DB340E65-937C-44B8-AA94-ACB51DC1A02F}"/>
                </a:ext>
              </a:extLst>
            </p:cNvPr>
            <p:cNvSpPr/>
            <p:nvPr/>
          </p:nvSpPr>
          <p:spPr>
            <a:xfrm>
              <a:off x="6580300" y="2422482"/>
              <a:ext cx="1698313" cy="854080"/>
            </a:xfrm>
            <a:prstGeom prst="rect">
              <a:avLst/>
            </a:prstGeom>
            <a:noFill/>
            <a:ln>
              <a:noFill/>
            </a:ln>
          </p:spPr>
          <p:txBody>
            <a:bodyPr wrap="square">
              <a:spAutoFit/>
            </a:bodyPr>
            <a:lstStyle/>
            <a:p>
              <a:pPr lvl="0">
                <a:lnSpc>
                  <a:spcPct val="150000"/>
                </a:lnSpc>
              </a:pPr>
              <a:r>
                <a:rPr lang="zh-CN" altLang="en-US" sz="1100" dirty="0">
                  <a:solidFill>
                    <a:srgbClr val="FFFFFF"/>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solidFill>
                  <a:latin typeface="微软雅黑" panose="020B0503020204020204" pitchFamily="34" charset="-122"/>
                  <a:ea typeface="微软雅黑" panose="020B0503020204020204" pitchFamily="34" charset="-122"/>
                  <a:cs typeface="Lato Regular"/>
                </a:rPr>
                <a:t>文本点击</a:t>
              </a:r>
              <a:r>
                <a:rPr lang="zh-CN" altLang="en-US" sz="1100" dirty="0">
                  <a:solidFill>
                    <a:srgbClr val="FFFFFF"/>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rgbClr val="FFFFFF"/>
                  </a:solidFill>
                  <a:latin typeface="微软雅黑" panose="020B0503020204020204" pitchFamily="34" charset="-122"/>
                  <a:ea typeface="微软雅黑" panose="020B0503020204020204" pitchFamily="34" charset="-122"/>
                  <a:cs typeface="Lato Regular"/>
                </a:rPr>
                <a:t>文本点击</a:t>
              </a:r>
              <a:r>
                <a:rPr lang="zh-CN" altLang="en-US" sz="1100" dirty="0">
                  <a:solidFill>
                    <a:srgbClr val="FFFFFF"/>
                  </a:solidFill>
                  <a:latin typeface="微软雅黑" panose="020B0503020204020204" pitchFamily="34" charset="-122"/>
                  <a:ea typeface="微软雅黑" panose="020B0503020204020204" pitchFamily="34" charset="-122"/>
                  <a:cs typeface="Lato Regular"/>
                </a:rPr>
                <a:t>此处更换文本</a:t>
              </a:r>
              <a:r>
                <a:rPr lang="en-US" altLang="zh-CN" sz="1100" dirty="0">
                  <a:solidFill>
                    <a:srgbClr val="FFFFFF"/>
                  </a:solidFill>
                  <a:latin typeface="微软雅黑" panose="020B0503020204020204" pitchFamily="34" charset="-122"/>
                  <a:ea typeface="微软雅黑" panose="020B0503020204020204" pitchFamily="34" charset="-122"/>
                  <a:cs typeface="Lato Regular"/>
                </a:rPr>
                <a:t>5</a:t>
              </a:r>
            </a:p>
          </p:txBody>
        </p:sp>
        <p:sp>
          <p:nvSpPr>
            <p:cNvPr id="22" name="TextBox 13">
              <a:extLst>
                <a:ext uri="{FF2B5EF4-FFF2-40B4-BE49-F238E27FC236}">
                  <a16:creationId xmlns:a16="http://schemas.microsoft.com/office/drawing/2014/main" id="{BE1614AE-2C9F-4932-AE1E-54AFBBB6C0D7}"/>
                </a:ext>
              </a:extLst>
            </p:cNvPr>
            <p:cNvSpPr txBox="1"/>
            <p:nvPr/>
          </p:nvSpPr>
          <p:spPr>
            <a:xfrm>
              <a:off x="7072996" y="3705738"/>
              <a:ext cx="749209" cy="255389"/>
            </a:xfrm>
            <a:prstGeom prst="roundRect">
              <a:avLst/>
            </a:prstGeom>
            <a:noFill/>
            <a:ln>
              <a:noFill/>
            </a:ln>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p>
          </p:txBody>
        </p:sp>
        <p:sp>
          <p:nvSpPr>
            <p:cNvPr id="23" name="Freeform 225">
              <a:extLst>
                <a:ext uri="{FF2B5EF4-FFF2-40B4-BE49-F238E27FC236}">
                  <a16:creationId xmlns:a16="http://schemas.microsoft.com/office/drawing/2014/main" id="{93C3DE08-5814-43F7-BF44-09DF19CB8667}"/>
                </a:ext>
              </a:extLst>
            </p:cNvPr>
            <p:cNvSpPr>
              <a:spLocks/>
            </p:cNvSpPr>
            <p:nvPr/>
          </p:nvSpPr>
          <p:spPr bwMode="auto">
            <a:xfrm>
              <a:off x="7240787" y="1863908"/>
              <a:ext cx="486960" cy="486960"/>
            </a:xfrm>
            <a:custGeom>
              <a:avLst/>
              <a:gdLst>
                <a:gd name="T0" fmla="*/ 74 w 106"/>
                <a:gd name="T1" fmla="*/ 47 h 106"/>
                <a:gd name="T2" fmla="*/ 25 w 106"/>
                <a:gd name="T3" fmla="*/ 9 h 106"/>
                <a:gd name="T4" fmla="*/ 48 w 106"/>
                <a:gd name="T5" fmla="*/ 46 h 106"/>
                <a:gd name="T6" fmla="*/ 20 w 106"/>
                <a:gd name="T7" fmla="*/ 45 h 106"/>
                <a:gd name="T8" fmla="*/ 2 w 106"/>
                <a:gd name="T9" fmla="*/ 27 h 106"/>
                <a:gd name="T10" fmla="*/ 6 w 106"/>
                <a:gd name="T11" fmla="*/ 46 h 106"/>
                <a:gd name="T12" fmla="*/ 6 w 106"/>
                <a:gd name="T13" fmla="*/ 60 h 106"/>
                <a:gd name="T14" fmla="*/ 2 w 106"/>
                <a:gd name="T15" fmla="*/ 79 h 106"/>
                <a:gd name="T16" fmla="*/ 20 w 106"/>
                <a:gd name="T17" fmla="*/ 61 h 106"/>
                <a:gd name="T18" fmla="*/ 48 w 106"/>
                <a:gd name="T19" fmla="*/ 60 h 106"/>
                <a:gd name="T20" fmla="*/ 25 w 106"/>
                <a:gd name="T21" fmla="*/ 97 h 106"/>
                <a:gd name="T22" fmla="*/ 74 w 106"/>
                <a:gd name="T23" fmla="*/ 59 h 106"/>
                <a:gd name="T24" fmla="*/ 106 w 106"/>
                <a:gd name="T25" fmla="*/ 53 h 106"/>
                <a:gd name="T26" fmla="*/ 74 w 106"/>
                <a:gd name="T27" fmla="*/ 4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106">
                  <a:moveTo>
                    <a:pt x="74" y="47"/>
                  </a:moveTo>
                  <a:cubicBezTo>
                    <a:pt x="60" y="20"/>
                    <a:pt x="18" y="0"/>
                    <a:pt x="25" y="9"/>
                  </a:cubicBezTo>
                  <a:cubicBezTo>
                    <a:pt x="31" y="17"/>
                    <a:pt x="51" y="46"/>
                    <a:pt x="48" y="46"/>
                  </a:cubicBezTo>
                  <a:cubicBezTo>
                    <a:pt x="46" y="46"/>
                    <a:pt x="25" y="47"/>
                    <a:pt x="20" y="45"/>
                  </a:cubicBezTo>
                  <a:cubicBezTo>
                    <a:pt x="16" y="43"/>
                    <a:pt x="5" y="27"/>
                    <a:pt x="2" y="27"/>
                  </a:cubicBezTo>
                  <a:cubicBezTo>
                    <a:pt x="0" y="28"/>
                    <a:pt x="6" y="46"/>
                    <a:pt x="6" y="46"/>
                  </a:cubicBezTo>
                  <a:cubicBezTo>
                    <a:pt x="6" y="60"/>
                    <a:pt x="6" y="60"/>
                    <a:pt x="6" y="60"/>
                  </a:cubicBezTo>
                  <a:cubicBezTo>
                    <a:pt x="6" y="60"/>
                    <a:pt x="0" y="78"/>
                    <a:pt x="2" y="79"/>
                  </a:cubicBezTo>
                  <a:cubicBezTo>
                    <a:pt x="5" y="79"/>
                    <a:pt x="16" y="63"/>
                    <a:pt x="20" y="61"/>
                  </a:cubicBezTo>
                  <a:cubicBezTo>
                    <a:pt x="25" y="59"/>
                    <a:pt x="46" y="60"/>
                    <a:pt x="48" y="60"/>
                  </a:cubicBezTo>
                  <a:cubicBezTo>
                    <a:pt x="51" y="60"/>
                    <a:pt x="31" y="89"/>
                    <a:pt x="25" y="97"/>
                  </a:cubicBezTo>
                  <a:cubicBezTo>
                    <a:pt x="18" y="106"/>
                    <a:pt x="60" y="86"/>
                    <a:pt x="74" y="59"/>
                  </a:cubicBezTo>
                  <a:cubicBezTo>
                    <a:pt x="75" y="59"/>
                    <a:pt x="105" y="61"/>
                    <a:pt x="106" y="53"/>
                  </a:cubicBezTo>
                  <a:cubicBezTo>
                    <a:pt x="105" y="45"/>
                    <a:pt x="75" y="47"/>
                    <a:pt x="74"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grpSp>
      <p:grpSp>
        <p:nvGrpSpPr>
          <p:cNvPr id="24" name="组合 23">
            <a:extLst>
              <a:ext uri="{FF2B5EF4-FFF2-40B4-BE49-F238E27FC236}">
                <a16:creationId xmlns:a16="http://schemas.microsoft.com/office/drawing/2014/main" id="{69CFDD66-F597-4E7D-95E6-98B688091132}"/>
              </a:ext>
            </a:extLst>
          </p:cNvPr>
          <p:cNvGrpSpPr/>
          <p:nvPr/>
        </p:nvGrpSpPr>
        <p:grpSpPr>
          <a:xfrm>
            <a:off x="1451257" y="2465423"/>
            <a:ext cx="2016642" cy="2439287"/>
            <a:chOff x="1287332" y="1744624"/>
            <a:chExt cx="2016642" cy="2439287"/>
          </a:xfrm>
          <a:solidFill>
            <a:srgbClr val="72A47A"/>
          </a:solidFill>
        </p:grpSpPr>
        <p:sp>
          <p:nvSpPr>
            <p:cNvPr id="25" name="Rounded Rectangle 3">
              <a:extLst>
                <a:ext uri="{FF2B5EF4-FFF2-40B4-BE49-F238E27FC236}">
                  <a16:creationId xmlns:a16="http://schemas.microsoft.com/office/drawing/2014/main" id="{97FCE1A7-F532-423E-8137-808551DE57B8}"/>
                </a:ext>
              </a:extLst>
            </p:cNvPr>
            <p:cNvSpPr/>
            <p:nvPr/>
          </p:nvSpPr>
          <p:spPr>
            <a:xfrm>
              <a:off x="1287332" y="1744624"/>
              <a:ext cx="2016642" cy="2439287"/>
            </a:xfrm>
            <a:prstGeom prst="roundRect">
              <a:avLst>
                <a:gd name="adj" fmla="val 2738"/>
              </a:avLst>
            </a:prstGeom>
            <a:solidFill>
              <a:srgbClr val="E0849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6" name="Rectangle 5">
              <a:extLst>
                <a:ext uri="{FF2B5EF4-FFF2-40B4-BE49-F238E27FC236}">
                  <a16:creationId xmlns:a16="http://schemas.microsoft.com/office/drawing/2014/main" id="{7CCECAAD-952D-4265-9D36-1D0A547B0459}"/>
                </a:ext>
              </a:extLst>
            </p:cNvPr>
            <p:cNvSpPr/>
            <p:nvPr/>
          </p:nvSpPr>
          <p:spPr>
            <a:xfrm>
              <a:off x="1446496" y="2338013"/>
              <a:ext cx="1698313" cy="854080"/>
            </a:xfrm>
            <a:prstGeom prst="rect">
              <a:avLst/>
            </a:prstGeom>
            <a:noFill/>
            <a:ln>
              <a:noFill/>
            </a:ln>
          </p:spPr>
          <p:txBody>
            <a:bodyPr wrap="square">
              <a:spAutoFit/>
            </a:bodyPr>
            <a:lstStyle/>
            <a:p>
              <a:pPr lvl="0">
                <a:lnSpc>
                  <a:spcPct val="150000"/>
                </a:lnSpc>
              </a:pPr>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100" dirty="0">
                  <a:solidFill>
                    <a:schemeClr val="bg1"/>
                  </a:solidFill>
                  <a:latin typeface="微软雅黑" panose="020B0503020204020204" pitchFamily="34" charset="-122"/>
                  <a:ea typeface="微软雅黑" panose="020B0503020204020204" pitchFamily="34" charset="-122"/>
                  <a:cs typeface="Lato Regular"/>
                </a:rPr>
                <a:t>此处更换文本</a:t>
              </a:r>
              <a:r>
                <a:rPr lang="en-US" altLang="zh-CN" sz="1100" dirty="0">
                  <a:solidFill>
                    <a:schemeClr val="bg1"/>
                  </a:solidFill>
                  <a:latin typeface="微软雅黑" panose="020B0503020204020204" pitchFamily="34" charset="-122"/>
                  <a:ea typeface="微软雅黑" panose="020B0503020204020204" pitchFamily="34" charset="-122"/>
                  <a:cs typeface="Lato Regular"/>
                </a:rPr>
                <a:t>5</a:t>
              </a:r>
            </a:p>
          </p:txBody>
        </p:sp>
        <p:sp>
          <p:nvSpPr>
            <p:cNvPr id="27" name="TextBox 7">
              <a:extLst>
                <a:ext uri="{FF2B5EF4-FFF2-40B4-BE49-F238E27FC236}">
                  <a16:creationId xmlns:a16="http://schemas.microsoft.com/office/drawing/2014/main" id="{4EF52400-8B5A-447D-8B3B-3567E56C3FC3}"/>
                </a:ext>
              </a:extLst>
            </p:cNvPr>
            <p:cNvSpPr txBox="1"/>
            <p:nvPr/>
          </p:nvSpPr>
          <p:spPr>
            <a:xfrm>
              <a:off x="1939192" y="3710169"/>
              <a:ext cx="749209" cy="255389"/>
            </a:xfrm>
            <a:prstGeom prst="roundRect">
              <a:avLst/>
            </a:prstGeom>
            <a:noFill/>
            <a:ln>
              <a:noFill/>
            </a:ln>
          </p:spPr>
          <p:txBody>
            <a:bodyPr wrap="none" rtlCol="0">
              <a:spAutoFit/>
            </a:bodyPr>
            <a:lstStyle/>
            <a:p>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p>
          </p:txBody>
        </p:sp>
        <p:sp>
          <p:nvSpPr>
            <p:cNvPr id="28" name="Freeform 299">
              <a:extLst>
                <a:ext uri="{FF2B5EF4-FFF2-40B4-BE49-F238E27FC236}">
                  <a16:creationId xmlns:a16="http://schemas.microsoft.com/office/drawing/2014/main" id="{7AD727D4-8FF0-4D25-A6AC-0358D43E1C8B}"/>
                </a:ext>
              </a:extLst>
            </p:cNvPr>
            <p:cNvSpPr>
              <a:spLocks/>
            </p:cNvSpPr>
            <p:nvPr/>
          </p:nvSpPr>
          <p:spPr bwMode="auto">
            <a:xfrm>
              <a:off x="2005203" y="2013743"/>
              <a:ext cx="531228" cy="187293"/>
            </a:xfrm>
            <a:custGeom>
              <a:avLst/>
              <a:gdLst>
                <a:gd name="T0" fmla="*/ 29 w 116"/>
                <a:gd name="T1" fmla="*/ 16 h 41"/>
                <a:gd name="T2" fmla="*/ 33 w 116"/>
                <a:gd name="T3" fmla="*/ 11 h 41"/>
                <a:gd name="T4" fmla="*/ 33 w 116"/>
                <a:gd name="T5" fmla="*/ 4 h 41"/>
                <a:gd name="T6" fmla="*/ 29 w 116"/>
                <a:gd name="T7" fmla="*/ 0 h 41"/>
                <a:gd name="T8" fmla="*/ 16 w 116"/>
                <a:gd name="T9" fmla="*/ 0 h 41"/>
                <a:gd name="T10" fmla="*/ 11 w 116"/>
                <a:gd name="T11" fmla="*/ 4 h 41"/>
                <a:gd name="T12" fmla="*/ 11 w 116"/>
                <a:gd name="T13" fmla="*/ 11 h 41"/>
                <a:gd name="T14" fmla="*/ 16 w 116"/>
                <a:gd name="T15" fmla="*/ 16 h 41"/>
                <a:gd name="T16" fmla="*/ 17 w 116"/>
                <a:gd name="T17" fmla="*/ 16 h 41"/>
                <a:gd name="T18" fmla="*/ 17 w 116"/>
                <a:gd name="T19" fmla="*/ 29 h 41"/>
                <a:gd name="T20" fmla="*/ 15 w 116"/>
                <a:gd name="T21" fmla="*/ 31 h 41"/>
                <a:gd name="T22" fmla="*/ 10 w 116"/>
                <a:gd name="T23" fmla="*/ 31 h 41"/>
                <a:gd name="T24" fmla="*/ 5 w 116"/>
                <a:gd name="T25" fmla="*/ 26 h 41"/>
                <a:gd name="T26" fmla="*/ 6 w 116"/>
                <a:gd name="T27" fmla="*/ 33 h 41"/>
                <a:gd name="T28" fmla="*/ 5 w 116"/>
                <a:gd name="T29" fmla="*/ 41 h 41"/>
                <a:gd name="T30" fmla="*/ 10 w 116"/>
                <a:gd name="T31" fmla="*/ 37 h 41"/>
                <a:gd name="T32" fmla="*/ 15 w 116"/>
                <a:gd name="T33" fmla="*/ 37 h 41"/>
                <a:gd name="T34" fmla="*/ 23 w 116"/>
                <a:gd name="T35" fmla="*/ 29 h 41"/>
                <a:gd name="T36" fmla="*/ 23 w 116"/>
                <a:gd name="T37" fmla="*/ 16 h 41"/>
                <a:gd name="T38" fmla="*/ 24 w 116"/>
                <a:gd name="T39" fmla="*/ 16 h 41"/>
                <a:gd name="T40" fmla="*/ 31 w 116"/>
                <a:gd name="T41" fmla="*/ 31 h 41"/>
                <a:gd name="T42" fmla="*/ 101 w 116"/>
                <a:gd name="T43" fmla="*/ 31 h 41"/>
                <a:gd name="T44" fmla="*/ 116 w 116"/>
                <a:gd name="T45" fmla="*/ 16 h 41"/>
                <a:gd name="T46" fmla="*/ 29 w 116"/>
                <a:gd name="T4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41">
                  <a:moveTo>
                    <a:pt x="29" y="16"/>
                  </a:moveTo>
                  <a:cubicBezTo>
                    <a:pt x="31" y="16"/>
                    <a:pt x="33" y="14"/>
                    <a:pt x="33" y="11"/>
                  </a:cubicBezTo>
                  <a:cubicBezTo>
                    <a:pt x="33" y="4"/>
                    <a:pt x="33" y="4"/>
                    <a:pt x="33" y="4"/>
                  </a:cubicBezTo>
                  <a:cubicBezTo>
                    <a:pt x="33" y="2"/>
                    <a:pt x="31" y="0"/>
                    <a:pt x="29" y="0"/>
                  </a:cubicBezTo>
                  <a:cubicBezTo>
                    <a:pt x="16" y="0"/>
                    <a:pt x="16" y="0"/>
                    <a:pt x="16" y="0"/>
                  </a:cubicBezTo>
                  <a:cubicBezTo>
                    <a:pt x="13" y="0"/>
                    <a:pt x="11" y="2"/>
                    <a:pt x="11" y="4"/>
                  </a:cubicBezTo>
                  <a:cubicBezTo>
                    <a:pt x="11" y="11"/>
                    <a:pt x="11" y="11"/>
                    <a:pt x="11" y="11"/>
                  </a:cubicBezTo>
                  <a:cubicBezTo>
                    <a:pt x="11" y="14"/>
                    <a:pt x="13" y="16"/>
                    <a:pt x="16" y="16"/>
                  </a:cubicBezTo>
                  <a:cubicBezTo>
                    <a:pt x="17" y="16"/>
                    <a:pt x="17" y="16"/>
                    <a:pt x="17" y="16"/>
                  </a:cubicBezTo>
                  <a:cubicBezTo>
                    <a:pt x="17" y="29"/>
                    <a:pt x="17" y="29"/>
                    <a:pt x="17" y="29"/>
                  </a:cubicBezTo>
                  <a:cubicBezTo>
                    <a:pt x="17" y="30"/>
                    <a:pt x="16" y="31"/>
                    <a:pt x="15" y="31"/>
                  </a:cubicBezTo>
                  <a:cubicBezTo>
                    <a:pt x="10" y="31"/>
                    <a:pt x="10" y="31"/>
                    <a:pt x="10" y="31"/>
                  </a:cubicBezTo>
                  <a:cubicBezTo>
                    <a:pt x="10" y="29"/>
                    <a:pt x="9" y="26"/>
                    <a:pt x="5" y="26"/>
                  </a:cubicBezTo>
                  <a:cubicBezTo>
                    <a:pt x="0" y="26"/>
                    <a:pt x="4" y="31"/>
                    <a:pt x="6" y="33"/>
                  </a:cubicBezTo>
                  <a:cubicBezTo>
                    <a:pt x="4" y="35"/>
                    <a:pt x="0" y="41"/>
                    <a:pt x="5" y="41"/>
                  </a:cubicBezTo>
                  <a:cubicBezTo>
                    <a:pt x="8" y="41"/>
                    <a:pt x="9" y="39"/>
                    <a:pt x="10" y="37"/>
                  </a:cubicBezTo>
                  <a:cubicBezTo>
                    <a:pt x="15" y="37"/>
                    <a:pt x="15" y="37"/>
                    <a:pt x="15" y="37"/>
                  </a:cubicBezTo>
                  <a:cubicBezTo>
                    <a:pt x="19" y="37"/>
                    <a:pt x="23" y="33"/>
                    <a:pt x="23" y="29"/>
                  </a:cubicBezTo>
                  <a:cubicBezTo>
                    <a:pt x="23" y="16"/>
                    <a:pt x="23" y="16"/>
                    <a:pt x="23" y="16"/>
                  </a:cubicBezTo>
                  <a:cubicBezTo>
                    <a:pt x="24" y="16"/>
                    <a:pt x="24" y="16"/>
                    <a:pt x="24" y="16"/>
                  </a:cubicBezTo>
                  <a:cubicBezTo>
                    <a:pt x="31" y="31"/>
                    <a:pt x="31" y="31"/>
                    <a:pt x="31" y="31"/>
                  </a:cubicBezTo>
                  <a:cubicBezTo>
                    <a:pt x="101" y="31"/>
                    <a:pt x="101" y="31"/>
                    <a:pt x="101" y="31"/>
                  </a:cubicBezTo>
                  <a:cubicBezTo>
                    <a:pt x="116" y="16"/>
                    <a:pt x="116" y="16"/>
                    <a:pt x="116" y="16"/>
                  </a:cubicBezTo>
                  <a:lnTo>
                    <a:pt x="29"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grpSp>
    </p:spTree>
    <p:extLst>
      <p:ext uri="{BB962C8B-B14F-4D97-AF65-F5344CB8AC3E}">
        <p14:creationId xmlns:p14="http://schemas.microsoft.com/office/powerpoint/2010/main" val="258173156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strVal val="#ppt_x"/>
                                          </p:val>
                                        </p:tav>
                                        <p:tav tm="100000">
                                          <p:val>
                                            <p:strVal val="#ppt_x"/>
                                          </p:val>
                                        </p:tav>
                                      </p:tavLst>
                                    </p:anim>
                                    <p:anim calcmode="lin" valueType="num">
                                      <p:cBhvr>
                                        <p:cTn id="25" dur="5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anim calcmode="lin" valueType="num">
                                      <p:cBhvr>
                                        <p:cTn id="36" dur="500" fill="hold"/>
                                        <p:tgtEl>
                                          <p:spTgt spid="24"/>
                                        </p:tgtEl>
                                        <p:attrNameLst>
                                          <p:attrName>ppt_x</p:attrName>
                                        </p:attrNameLst>
                                      </p:cBhvr>
                                      <p:tavLst>
                                        <p:tav tm="0">
                                          <p:val>
                                            <p:strVal val="#ppt_x"/>
                                          </p:val>
                                        </p:tav>
                                        <p:tav tm="100000">
                                          <p:val>
                                            <p:strVal val="#ppt_x"/>
                                          </p:val>
                                        </p:tav>
                                      </p:tavLst>
                                    </p:anim>
                                    <p:anim calcmode="lin" valueType="num">
                                      <p:cBhvr>
                                        <p:cTn id="3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FD3EF462-D3EB-43B5-BE09-BEB9F8F19029}"/>
              </a:ext>
            </a:extLst>
          </p:cNvPr>
          <p:cNvGrpSpPr/>
          <p:nvPr/>
        </p:nvGrpSpPr>
        <p:grpSpPr>
          <a:xfrm flipH="1">
            <a:off x="6026264" y="1984926"/>
            <a:ext cx="4824089" cy="3803478"/>
            <a:chOff x="1107884" y="2295546"/>
            <a:chExt cx="4824089" cy="3803478"/>
          </a:xfrm>
        </p:grpSpPr>
        <p:sp>
          <p:nvSpPr>
            <p:cNvPr id="6" name="TextBox 6">
              <a:extLst>
                <a:ext uri="{FF2B5EF4-FFF2-40B4-BE49-F238E27FC236}">
                  <a16:creationId xmlns:a16="http://schemas.microsoft.com/office/drawing/2014/main" id="{280C1ECC-7B0D-48D9-A8A9-DE9FE15D3B14}"/>
                </a:ext>
              </a:extLst>
            </p:cNvPr>
            <p:cNvSpPr txBox="1"/>
            <p:nvPr/>
          </p:nvSpPr>
          <p:spPr>
            <a:xfrm>
              <a:off x="3567111" y="2968446"/>
              <a:ext cx="1472634" cy="369322"/>
            </a:xfrm>
            <a:prstGeom prst="rect">
              <a:avLst/>
            </a:prstGeom>
            <a:noFill/>
          </p:spPr>
          <p:txBody>
            <a:bodyPr wrap="square" lIns="91431" tIns="45715" rIns="91431" bIns="45715" rtlCol="0">
              <a:spAutoFit/>
            </a:bodyPr>
            <a:lstStyle/>
            <a:p>
              <a:r>
                <a:rPr lang="zh-CN" altLang="en-US" dirty="0">
                  <a:solidFill>
                    <a:schemeClr val="bg1">
                      <a:lumMod val="65000"/>
                    </a:schemeClr>
                  </a:solidFill>
                  <a:latin typeface="黑体" pitchFamily="49" charset="-122"/>
                  <a:ea typeface="黑体" pitchFamily="49" charset="-122"/>
                </a:rPr>
                <a:t>添加内容</a:t>
              </a:r>
            </a:p>
          </p:txBody>
        </p:sp>
        <p:sp>
          <p:nvSpPr>
            <p:cNvPr id="7" name="TextBox 7">
              <a:extLst>
                <a:ext uri="{FF2B5EF4-FFF2-40B4-BE49-F238E27FC236}">
                  <a16:creationId xmlns:a16="http://schemas.microsoft.com/office/drawing/2014/main" id="{42652065-A7BD-4FC8-85C6-DA6AB2FE13BE}"/>
                </a:ext>
              </a:extLst>
            </p:cNvPr>
            <p:cNvSpPr txBox="1"/>
            <p:nvPr/>
          </p:nvSpPr>
          <p:spPr>
            <a:xfrm>
              <a:off x="3084206" y="3385984"/>
              <a:ext cx="2603041" cy="2713040"/>
            </a:xfrm>
            <a:prstGeom prst="rect">
              <a:avLst/>
            </a:prstGeom>
            <a:noFill/>
          </p:spPr>
          <p:txBody>
            <a:bodyPr wrap="square" lIns="91431" tIns="45715" rIns="91431" bIns="45715" rtlCol="0">
              <a:spAutoFit/>
            </a:bodyPr>
            <a:lstStyle/>
            <a:p>
              <a:pPr>
                <a:lnSpc>
                  <a:spcPct val="130000"/>
                </a:lnSpc>
              </a:pPr>
              <a:r>
                <a:rPr lang="zh-CN" altLang="en-US" sz="1100" dirty="0">
                  <a:solidFill>
                    <a:schemeClr val="bg1">
                      <a:lumMod val="65000"/>
                    </a:schemeClr>
                  </a:solidFill>
                  <a:latin typeface="微软雅黑" pitchFamily="34" charset="-122"/>
                  <a:ea typeface="微软雅黑" pitchFamily="34" charset="-122"/>
                </a:rPr>
                <a:t>您的内容打在这里，或者通过复制您的文本后，在此框中选择粘贴，</a:t>
              </a: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nSpc>
                  <a:spcPct val="13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nSpc>
                  <a:spcPct val="13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nSpc>
                  <a:spcPct val="130000"/>
                </a:lnSpc>
              </a:pPr>
              <a:r>
                <a:rPr lang="zh-CN" altLang="en-US" sz="1200" dirty="0">
                  <a:solidFill>
                    <a:schemeClr val="bg1">
                      <a:lumMod val="65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65000"/>
                  </a:schemeClr>
                </a:solidFill>
                <a:latin typeface="微软雅黑" pitchFamily="34" charset="-122"/>
                <a:ea typeface="微软雅黑" pitchFamily="34" charset="-122"/>
              </a:endParaRPr>
            </a:p>
            <a:p>
              <a:pPr>
                <a:lnSpc>
                  <a:spcPct val="130000"/>
                </a:lnSpc>
              </a:pPr>
              <a:endParaRPr lang="zh-CN" altLang="en-US" sz="1200" dirty="0">
                <a:solidFill>
                  <a:schemeClr val="bg1">
                    <a:lumMod val="65000"/>
                  </a:schemeClr>
                </a:solidFill>
                <a:latin typeface="微软雅黑" pitchFamily="34" charset="-122"/>
                <a:ea typeface="微软雅黑" pitchFamily="34" charset="-122"/>
              </a:endParaRPr>
            </a:p>
          </p:txBody>
        </p:sp>
        <p:sp>
          <p:nvSpPr>
            <p:cNvPr id="9" name="圆角矩形 8">
              <a:extLst>
                <a:ext uri="{FF2B5EF4-FFF2-40B4-BE49-F238E27FC236}">
                  <a16:creationId xmlns:a16="http://schemas.microsoft.com/office/drawing/2014/main" id="{4D3CE33A-0EC9-487B-A41D-F62D7D0D79BB}"/>
                </a:ext>
              </a:extLst>
            </p:cNvPr>
            <p:cNvSpPr/>
            <p:nvPr/>
          </p:nvSpPr>
          <p:spPr>
            <a:xfrm>
              <a:off x="2994560" y="2529459"/>
              <a:ext cx="2937413" cy="3560407"/>
            </a:xfrm>
            <a:prstGeom prst="roundRect">
              <a:avLst/>
            </a:prstGeom>
            <a:noFill/>
            <a:ln w="158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C0FD3E40-64F6-4F58-BF2D-9DE51733648E}"/>
                </a:ext>
              </a:extLst>
            </p:cNvPr>
            <p:cNvGrpSpPr/>
            <p:nvPr/>
          </p:nvGrpSpPr>
          <p:grpSpPr>
            <a:xfrm>
              <a:off x="3617688" y="2295546"/>
              <a:ext cx="1497221" cy="432048"/>
              <a:chOff x="2052729" y="1790699"/>
              <a:chExt cx="1497221" cy="432048"/>
            </a:xfrm>
          </p:grpSpPr>
          <p:sp>
            <p:nvSpPr>
              <p:cNvPr id="25" name="圆角矩形 10">
                <a:extLst>
                  <a:ext uri="{FF2B5EF4-FFF2-40B4-BE49-F238E27FC236}">
                    <a16:creationId xmlns:a16="http://schemas.microsoft.com/office/drawing/2014/main" id="{04BD5522-EA7A-4D66-A5F8-0738DC009D83}"/>
                  </a:ext>
                </a:extLst>
              </p:cNvPr>
              <p:cNvSpPr/>
              <p:nvPr/>
            </p:nvSpPr>
            <p:spPr>
              <a:xfrm>
                <a:off x="2109790" y="1790699"/>
                <a:ext cx="1440160" cy="432048"/>
              </a:xfrm>
              <a:prstGeom prst="round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13">
                <a:extLst>
                  <a:ext uri="{FF2B5EF4-FFF2-40B4-BE49-F238E27FC236}">
                    <a16:creationId xmlns:a16="http://schemas.microsoft.com/office/drawing/2014/main" id="{9287F469-2E02-4B07-9184-DF9CDA021582}"/>
                  </a:ext>
                </a:extLst>
              </p:cNvPr>
              <p:cNvSpPr txBox="1"/>
              <p:nvPr/>
            </p:nvSpPr>
            <p:spPr>
              <a:xfrm>
                <a:off x="2052729" y="1814367"/>
                <a:ext cx="1472634" cy="369322"/>
              </a:xfrm>
              <a:prstGeom prst="rect">
                <a:avLst/>
              </a:prstGeom>
              <a:noFill/>
            </p:spPr>
            <p:txBody>
              <a:bodyPr wrap="square" lIns="91431" tIns="45715" rIns="91431" bIns="45715" rtlCol="0">
                <a:spAutoFit/>
              </a:bodyPr>
              <a:lstStyle/>
              <a:p>
                <a:pPr algn="ctr"/>
                <a:r>
                  <a:rPr lang="zh-CN" altLang="en-US" dirty="0">
                    <a:solidFill>
                      <a:schemeClr val="bg1"/>
                    </a:solidFill>
                    <a:latin typeface="黑体" pitchFamily="49" charset="-122"/>
                    <a:ea typeface="黑体" pitchFamily="49" charset="-122"/>
                  </a:rPr>
                  <a:t>完成概述</a:t>
                </a:r>
              </a:p>
            </p:txBody>
          </p:sp>
        </p:grpSp>
        <p:grpSp>
          <p:nvGrpSpPr>
            <p:cNvPr id="13" name="组合 12">
              <a:extLst>
                <a:ext uri="{FF2B5EF4-FFF2-40B4-BE49-F238E27FC236}">
                  <a16:creationId xmlns:a16="http://schemas.microsoft.com/office/drawing/2014/main" id="{BD3F5C04-D038-4FAA-8E61-6124E2F49989}"/>
                </a:ext>
              </a:extLst>
            </p:cNvPr>
            <p:cNvGrpSpPr/>
            <p:nvPr/>
          </p:nvGrpSpPr>
          <p:grpSpPr>
            <a:xfrm>
              <a:off x="1107884" y="2655918"/>
              <a:ext cx="1531822" cy="450830"/>
              <a:chOff x="5301480" y="2151071"/>
              <a:chExt cx="1531822" cy="450830"/>
            </a:xfrm>
            <a:solidFill>
              <a:srgbClr val="31B8B4"/>
            </a:solidFill>
          </p:grpSpPr>
          <p:sp>
            <p:nvSpPr>
              <p:cNvPr id="23" name="圆角矩形 25">
                <a:extLst>
                  <a:ext uri="{FF2B5EF4-FFF2-40B4-BE49-F238E27FC236}">
                    <a16:creationId xmlns:a16="http://schemas.microsoft.com/office/drawing/2014/main" id="{8824111F-ACB4-496F-8889-9CFDB906E62B}"/>
                  </a:ext>
                </a:extLst>
              </p:cNvPr>
              <p:cNvSpPr/>
              <p:nvPr/>
            </p:nvSpPr>
            <p:spPr>
              <a:xfrm>
                <a:off x="5301480" y="2154884"/>
                <a:ext cx="1531822" cy="447017"/>
              </a:xfrm>
              <a:prstGeom prst="round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6">
                <a:extLst>
                  <a:ext uri="{FF2B5EF4-FFF2-40B4-BE49-F238E27FC236}">
                    <a16:creationId xmlns:a16="http://schemas.microsoft.com/office/drawing/2014/main" id="{9B8FA2C6-89C6-490D-B0DE-F64E963825CF}"/>
                  </a:ext>
                </a:extLst>
              </p:cNvPr>
              <p:cNvSpPr txBox="1"/>
              <p:nvPr/>
            </p:nvSpPr>
            <p:spPr>
              <a:xfrm>
                <a:off x="5483864" y="2151071"/>
                <a:ext cx="1244303" cy="384711"/>
              </a:xfrm>
              <a:prstGeom prst="rect">
                <a:avLst/>
              </a:prstGeom>
              <a:no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nvGrpSpPr>
            <p:cNvPr id="14" name="组合 13">
              <a:extLst>
                <a:ext uri="{FF2B5EF4-FFF2-40B4-BE49-F238E27FC236}">
                  <a16:creationId xmlns:a16="http://schemas.microsoft.com/office/drawing/2014/main" id="{18A29A74-21E5-402E-9CDD-C9671FB0C0B6}"/>
                </a:ext>
              </a:extLst>
            </p:cNvPr>
            <p:cNvGrpSpPr/>
            <p:nvPr/>
          </p:nvGrpSpPr>
          <p:grpSpPr>
            <a:xfrm>
              <a:off x="1107884" y="3564267"/>
              <a:ext cx="1531822" cy="447017"/>
              <a:chOff x="5301480" y="3059420"/>
              <a:chExt cx="1531822" cy="447017"/>
            </a:xfrm>
            <a:solidFill>
              <a:srgbClr val="F77883"/>
            </a:solidFill>
          </p:grpSpPr>
          <p:sp>
            <p:nvSpPr>
              <p:cNvPr id="21" name="圆角矩形 28">
                <a:extLst>
                  <a:ext uri="{FF2B5EF4-FFF2-40B4-BE49-F238E27FC236}">
                    <a16:creationId xmlns:a16="http://schemas.microsoft.com/office/drawing/2014/main" id="{7A928330-555E-4163-920D-37D3016A6A79}"/>
                  </a:ext>
                </a:extLst>
              </p:cNvPr>
              <p:cNvSpPr/>
              <p:nvPr/>
            </p:nvSpPr>
            <p:spPr>
              <a:xfrm>
                <a:off x="5301480" y="3059420"/>
                <a:ext cx="1531822" cy="447017"/>
              </a:xfrm>
              <a:prstGeom prst="round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9">
                <a:extLst>
                  <a:ext uri="{FF2B5EF4-FFF2-40B4-BE49-F238E27FC236}">
                    <a16:creationId xmlns:a16="http://schemas.microsoft.com/office/drawing/2014/main" id="{B07B4EC7-7930-4A9D-8933-6337A23DD6C6}"/>
                  </a:ext>
                </a:extLst>
              </p:cNvPr>
              <p:cNvSpPr txBox="1"/>
              <p:nvPr/>
            </p:nvSpPr>
            <p:spPr>
              <a:xfrm>
                <a:off x="5483864" y="3086759"/>
                <a:ext cx="1244303" cy="384711"/>
              </a:xfrm>
              <a:prstGeom prst="rect">
                <a:avLst/>
              </a:prstGeom>
              <a:no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nvGrpSpPr>
            <p:cNvPr id="15" name="组合 14">
              <a:extLst>
                <a:ext uri="{FF2B5EF4-FFF2-40B4-BE49-F238E27FC236}">
                  <a16:creationId xmlns:a16="http://schemas.microsoft.com/office/drawing/2014/main" id="{79DDBC13-CA82-4876-9E86-13F70D42C010}"/>
                </a:ext>
              </a:extLst>
            </p:cNvPr>
            <p:cNvGrpSpPr/>
            <p:nvPr/>
          </p:nvGrpSpPr>
          <p:grpSpPr>
            <a:xfrm>
              <a:off x="1107884" y="4456683"/>
              <a:ext cx="1531822" cy="447067"/>
              <a:chOff x="5301480" y="3951836"/>
              <a:chExt cx="1531822" cy="447067"/>
            </a:xfrm>
            <a:solidFill>
              <a:srgbClr val="31B8B4"/>
            </a:solidFill>
          </p:grpSpPr>
          <p:sp>
            <p:nvSpPr>
              <p:cNvPr id="19" name="圆角矩形 32">
                <a:extLst>
                  <a:ext uri="{FF2B5EF4-FFF2-40B4-BE49-F238E27FC236}">
                    <a16:creationId xmlns:a16="http://schemas.microsoft.com/office/drawing/2014/main" id="{9F08D0B5-12E8-4CBC-A6C9-C8CE67143173}"/>
                  </a:ext>
                </a:extLst>
              </p:cNvPr>
              <p:cNvSpPr/>
              <p:nvPr/>
            </p:nvSpPr>
            <p:spPr>
              <a:xfrm>
                <a:off x="5301480" y="3951886"/>
                <a:ext cx="1531822" cy="447017"/>
              </a:xfrm>
              <a:prstGeom prst="round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3">
                <a:extLst>
                  <a:ext uri="{FF2B5EF4-FFF2-40B4-BE49-F238E27FC236}">
                    <a16:creationId xmlns:a16="http://schemas.microsoft.com/office/drawing/2014/main" id="{FA7B4990-E6DF-4F79-BEBD-9F3F0D6F0D54}"/>
                  </a:ext>
                </a:extLst>
              </p:cNvPr>
              <p:cNvSpPr txBox="1"/>
              <p:nvPr/>
            </p:nvSpPr>
            <p:spPr>
              <a:xfrm>
                <a:off x="5483864" y="3951836"/>
                <a:ext cx="1244303" cy="384711"/>
              </a:xfrm>
              <a:prstGeom prst="rect">
                <a:avLst/>
              </a:prstGeom>
              <a:no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nvGrpSpPr>
            <p:cNvPr id="16" name="组合 15">
              <a:extLst>
                <a:ext uri="{FF2B5EF4-FFF2-40B4-BE49-F238E27FC236}">
                  <a16:creationId xmlns:a16="http://schemas.microsoft.com/office/drawing/2014/main" id="{BBDE71A7-BA5D-46A2-AA82-7C0E358FD73A}"/>
                </a:ext>
              </a:extLst>
            </p:cNvPr>
            <p:cNvGrpSpPr/>
            <p:nvPr/>
          </p:nvGrpSpPr>
          <p:grpSpPr>
            <a:xfrm>
              <a:off x="1107884" y="5339926"/>
              <a:ext cx="1531822" cy="447017"/>
              <a:chOff x="5301480" y="4835079"/>
              <a:chExt cx="1531822" cy="447017"/>
            </a:xfrm>
            <a:solidFill>
              <a:srgbClr val="F77883"/>
            </a:solidFill>
          </p:grpSpPr>
          <p:sp>
            <p:nvSpPr>
              <p:cNvPr id="17" name="圆角矩形 35">
                <a:extLst>
                  <a:ext uri="{FF2B5EF4-FFF2-40B4-BE49-F238E27FC236}">
                    <a16:creationId xmlns:a16="http://schemas.microsoft.com/office/drawing/2014/main" id="{99F0A528-705D-4E6A-9C1F-752F3757020B}"/>
                  </a:ext>
                </a:extLst>
              </p:cNvPr>
              <p:cNvSpPr/>
              <p:nvPr/>
            </p:nvSpPr>
            <p:spPr>
              <a:xfrm>
                <a:off x="5301480" y="4835079"/>
                <a:ext cx="1531822" cy="447017"/>
              </a:xfrm>
              <a:prstGeom prst="round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36">
                <a:extLst>
                  <a:ext uri="{FF2B5EF4-FFF2-40B4-BE49-F238E27FC236}">
                    <a16:creationId xmlns:a16="http://schemas.microsoft.com/office/drawing/2014/main" id="{CD13E7FE-9A9D-4CC6-A5FB-D597684966C1}"/>
                  </a:ext>
                </a:extLst>
              </p:cNvPr>
              <p:cNvSpPr txBox="1"/>
              <p:nvPr/>
            </p:nvSpPr>
            <p:spPr>
              <a:xfrm>
                <a:off x="5483864" y="4844710"/>
                <a:ext cx="1244303" cy="384711"/>
              </a:xfrm>
              <a:prstGeom prst="rect">
                <a:avLst/>
              </a:prstGeom>
              <a:noFill/>
            </p:spPr>
            <p:txBody>
              <a:bodyPr wrap="square" lIns="91431" tIns="45715" rIns="91431" bIns="45715" rtlCol="0">
                <a:spAutoFit/>
              </a:bodyPr>
              <a:lstStyle/>
              <a:p>
                <a:r>
                  <a:rPr lang="zh-CN" altLang="en-US" dirty="0">
                    <a:solidFill>
                      <a:schemeClr val="bg1"/>
                    </a:solidFill>
                    <a:latin typeface="黑体" pitchFamily="49" charset="-122"/>
                    <a:ea typeface="黑体" pitchFamily="49" charset="-122"/>
                  </a:rPr>
                  <a:t>添加内容</a:t>
                </a:r>
              </a:p>
            </p:txBody>
          </p:sp>
        </p:grpSp>
      </p:grpSp>
      <p:grpSp>
        <p:nvGrpSpPr>
          <p:cNvPr id="27" name="组合 26">
            <a:extLst>
              <a:ext uri="{FF2B5EF4-FFF2-40B4-BE49-F238E27FC236}">
                <a16:creationId xmlns:a16="http://schemas.microsoft.com/office/drawing/2014/main" id="{B7973E80-0A8A-4813-85C0-8B99CB22B1BC}"/>
              </a:ext>
            </a:extLst>
          </p:cNvPr>
          <p:cNvGrpSpPr/>
          <p:nvPr/>
        </p:nvGrpSpPr>
        <p:grpSpPr>
          <a:xfrm>
            <a:off x="1542087" y="1931122"/>
            <a:ext cx="3911626" cy="3911624"/>
            <a:chOff x="2076716" y="1585342"/>
            <a:chExt cx="4714240" cy="4714238"/>
          </a:xfrm>
        </p:grpSpPr>
        <p:sp>
          <p:nvSpPr>
            <p:cNvPr id="28" name="PA_十字箭头 6">
              <a:extLst>
                <a:ext uri="{FF2B5EF4-FFF2-40B4-BE49-F238E27FC236}">
                  <a16:creationId xmlns:a16="http://schemas.microsoft.com/office/drawing/2014/main" id="{0B943FA8-0E42-4C02-8E7B-F488EA24AAF5}"/>
                </a:ext>
              </a:extLst>
            </p:cNvPr>
            <p:cNvSpPr/>
            <p:nvPr>
              <p:custDataLst>
                <p:tags r:id="rId1"/>
              </p:custDataLst>
            </p:nvPr>
          </p:nvSpPr>
          <p:spPr>
            <a:xfrm>
              <a:off x="2076716" y="1585342"/>
              <a:ext cx="4714240" cy="4714238"/>
            </a:xfrm>
            <a:prstGeom prst="quadArrow">
              <a:avLst>
                <a:gd name="adj1" fmla="val 2000"/>
                <a:gd name="adj2" fmla="val 4000"/>
                <a:gd name="adj3" fmla="val 5000"/>
              </a:avLst>
            </a:prstGeom>
            <a:solidFill>
              <a:schemeClr val="bg1">
                <a:lumMod val="6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9" name="PA品 7">
              <a:extLst>
                <a:ext uri="{FF2B5EF4-FFF2-40B4-BE49-F238E27FC236}">
                  <a16:creationId xmlns:a16="http://schemas.microsoft.com/office/drawing/2014/main" id="{5E47F755-F56C-45BA-BC07-F1B4718E8C9B}"/>
                </a:ext>
              </a:extLst>
            </p:cNvPr>
            <p:cNvSpPr/>
            <p:nvPr>
              <p:custDataLst>
                <p:tags r:id="rId2"/>
              </p:custDataLst>
            </p:nvPr>
          </p:nvSpPr>
          <p:spPr>
            <a:xfrm>
              <a:off x="2217601" y="1726226"/>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E0849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dirty="0"/>
            </a:p>
          </p:txBody>
        </p:sp>
        <p:sp>
          <p:nvSpPr>
            <p:cNvPr id="30" name="PA_宝品 8">
              <a:extLst>
                <a:ext uri="{FF2B5EF4-FFF2-40B4-BE49-F238E27FC236}">
                  <a16:creationId xmlns:a16="http://schemas.microsoft.com/office/drawing/2014/main" id="{ECD40F89-4654-4CAF-8256-C8B50EFB7540}"/>
                </a:ext>
              </a:extLst>
            </p:cNvPr>
            <p:cNvSpPr/>
            <p:nvPr>
              <p:custDataLst>
                <p:tags r:id="rId3"/>
              </p:custDataLst>
            </p:nvPr>
          </p:nvSpPr>
          <p:spPr>
            <a:xfrm>
              <a:off x="4764375" y="1726226"/>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E0849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a:p>
          </p:txBody>
        </p:sp>
        <p:sp>
          <p:nvSpPr>
            <p:cNvPr id="31" name="品 9">
              <a:extLst>
                <a:ext uri="{FF2B5EF4-FFF2-40B4-BE49-F238E27FC236}">
                  <a16:creationId xmlns:a16="http://schemas.microsoft.com/office/drawing/2014/main" id="{EAABA8B7-3CD5-4469-92AC-40BC96A8CDF7}"/>
                </a:ext>
              </a:extLst>
            </p:cNvPr>
            <p:cNvSpPr/>
            <p:nvPr>
              <p:custDataLst>
                <p:tags r:id="rId4"/>
              </p:custDataLst>
            </p:nvPr>
          </p:nvSpPr>
          <p:spPr>
            <a:xfrm>
              <a:off x="2217601" y="4272999"/>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E0849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a:p>
          </p:txBody>
        </p:sp>
        <p:sp>
          <p:nvSpPr>
            <p:cNvPr id="32" name="品 10">
              <a:extLst>
                <a:ext uri="{FF2B5EF4-FFF2-40B4-BE49-F238E27FC236}">
                  <a16:creationId xmlns:a16="http://schemas.microsoft.com/office/drawing/2014/main" id="{67B5D3D5-0492-4024-8D1B-0C27EC077A4C}"/>
                </a:ext>
              </a:extLst>
            </p:cNvPr>
            <p:cNvSpPr/>
            <p:nvPr>
              <p:custDataLst>
                <p:tags r:id="rId5"/>
              </p:custDataLst>
            </p:nvPr>
          </p:nvSpPr>
          <p:spPr>
            <a:xfrm>
              <a:off x="4764375" y="4272999"/>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E0849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3600" kern="1200"/>
            </a:p>
          </p:txBody>
        </p:sp>
        <p:sp>
          <p:nvSpPr>
            <p:cNvPr id="33" name="PA_KSO_Shape_7">
              <a:extLst>
                <a:ext uri="{FF2B5EF4-FFF2-40B4-BE49-F238E27FC236}">
                  <a16:creationId xmlns:a16="http://schemas.microsoft.com/office/drawing/2014/main" id="{D5CC1BB9-D943-4295-960E-6CB961C643C3}"/>
                </a:ext>
              </a:extLst>
            </p:cNvPr>
            <p:cNvSpPr/>
            <p:nvPr>
              <p:custDataLst>
                <p:tags r:id="rId6"/>
              </p:custDataLst>
            </p:nvPr>
          </p:nvSpPr>
          <p:spPr>
            <a:xfrm>
              <a:off x="2846121" y="4588376"/>
              <a:ext cx="628654" cy="104485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a:p>
          </p:txBody>
        </p:sp>
        <p:sp>
          <p:nvSpPr>
            <p:cNvPr id="34" name="PA_KSO_Shape_8">
              <a:extLst>
                <a:ext uri="{FF2B5EF4-FFF2-40B4-BE49-F238E27FC236}">
                  <a16:creationId xmlns:a16="http://schemas.microsoft.com/office/drawing/2014/main" id="{35AFC852-7EBD-42E8-982F-895C8264A591}"/>
                </a:ext>
              </a:extLst>
            </p:cNvPr>
            <p:cNvSpPr>
              <a:spLocks/>
            </p:cNvSpPr>
            <p:nvPr>
              <p:custDataLst>
                <p:tags r:id="rId7"/>
              </p:custDataLst>
            </p:nvPr>
          </p:nvSpPr>
          <p:spPr bwMode="auto">
            <a:xfrm>
              <a:off x="2657640" y="2016616"/>
              <a:ext cx="1044856" cy="101525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sz="1200"/>
            </a:p>
          </p:txBody>
        </p:sp>
        <p:sp>
          <p:nvSpPr>
            <p:cNvPr id="35" name="PA_KSO_Shape_9">
              <a:extLst>
                <a:ext uri="{FF2B5EF4-FFF2-40B4-BE49-F238E27FC236}">
                  <a16:creationId xmlns:a16="http://schemas.microsoft.com/office/drawing/2014/main" id="{C07C3737-6E27-42F8-A0D3-D003F82EAC57}"/>
                </a:ext>
              </a:extLst>
            </p:cNvPr>
            <p:cNvSpPr>
              <a:spLocks/>
            </p:cNvSpPr>
            <p:nvPr>
              <p:custDataLst>
                <p:tags r:id="rId8"/>
              </p:custDataLst>
            </p:nvPr>
          </p:nvSpPr>
          <p:spPr bwMode="auto">
            <a:xfrm>
              <a:off x="5296244" y="4588375"/>
              <a:ext cx="821956" cy="104485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sz="1200"/>
            </a:p>
          </p:txBody>
        </p:sp>
        <p:sp>
          <p:nvSpPr>
            <p:cNvPr id="36" name="PA_KSO_Shape_10">
              <a:extLst>
                <a:ext uri="{FF2B5EF4-FFF2-40B4-BE49-F238E27FC236}">
                  <a16:creationId xmlns:a16="http://schemas.microsoft.com/office/drawing/2014/main" id="{B59B3BDB-C1A4-442D-BFD7-322A3330BF78}"/>
                </a:ext>
              </a:extLst>
            </p:cNvPr>
            <p:cNvSpPr>
              <a:spLocks/>
            </p:cNvSpPr>
            <p:nvPr>
              <p:custDataLst>
                <p:tags r:id="rId9"/>
              </p:custDataLst>
            </p:nvPr>
          </p:nvSpPr>
          <p:spPr bwMode="auto">
            <a:xfrm>
              <a:off x="5147874" y="2001813"/>
              <a:ext cx="1043116" cy="1044856"/>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sz="1200"/>
            </a:p>
          </p:txBody>
        </p:sp>
        <p:sp>
          <p:nvSpPr>
            <p:cNvPr id="37" name="出品 19">
              <a:extLst>
                <a:ext uri="{FF2B5EF4-FFF2-40B4-BE49-F238E27FC236}">
                  <a16:creationId xmlns:a16="http://schemas.microsoft.com/office/drawing/2014/main" id="{F41A1D6E-4ED7-4B32-A81C-6FABEA10B9B2}"/>
                </a:ext>
              </a:extLst>
            </p:cNvPr>
            <p:cNvSpPr txBox="1"/>
            <p:nvPr>
              <p:custDataLst>
                <p:tags r:id="rId10"/>
              </p:custDataLst>
            </p:nvPr>
          </p:nvSpPr>
          <p:spPr>
            <a:xfrm>
              <a:off x="2667121" y="3163840"/>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sp>
          <p:nvSpPr>
            <p:cNvPr id="38" name="出品 20">
              <a:extLst>
                <a:ext uri="{FF2B5EF4-FFF2-40B4-BE49-F238E27FC236}">
                  <a16:creationId xmlns:a16="http://schemas.microsoft.com/office/drawing/2014/main" id="{0D32AE0F-D75C-42D1-AEA2-6D5F26EB1A47}"/>
                </a:ext>
              </a:extLst>
            </p:cNvPr>
            <p:cNvSpPr txBox="1"/>
            <p:nvPr>
              <p:custDataLst>
                <p:tags r:id="rId11"/>
              </p:custDataLst>
            </p:nvPr>
          </p:nvSpPr>
          <p:spPr>
            <a:xfrm>
              <a:off x="5121344" y="3163840"/>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sp>
          <p:nvSpPr>
            <p:cNvPr id="39" name="P品 21">
              <a:extLst>
                <a:ext uri="{FF2B5EF4-FFF2-40B4-BE49-F238E27FC236}">
                  <a16:creationId xmlns:a16="http://schemas.microsoft.com/office/drawing/2014/main" id="{B5A8FF01-DE6D-4712-A7DF-E25F7A1586FD}"/>
                </a:ext>
              </a:extLst>
            </p:cNvPr>
            <p:cNvSpPr txBox="1"/>
            <p:nvPr>
              <p:custDataLst>
                <p:tags r:id="rId12"/>
              </p:custDataLst>
            </p:nvPr>
          </p:nvSpPr>
          <p:spPr>
            <a:xfrm>
              <a:off x="5157486" y="5730686"/>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sp>
          <p:nvSpPr>
            <p:cNvPr id="40" name="22">
              <a:extLst>
                <a:ext uri="{FF2B5EF4-FFF2-40B4-BE49-F238E27FC236}">
                  <a16:creationId xmlns:a16="http://schemas.microsoft.com/office/drawing/2014/main" id="{0418AB07-EB60-49B2-8AA7-544DBD2B3D9D}"/>
                </a:ext>
              </a:extLst>
            </p:cNvPr>
            <p:cNvSpPr txBox="1"/>
            <p:nvPr>
              <p:custDataLst>
                <p:tags r:id="rId13"/>
              </p:custDataLst>
            </p:nvPr>
          </p:nvSpPr>
          <p:spPr>
            <a:xfrm>
              <a:off x="2594191" y="5730686"/>
              <a:ext cx="1171754" cy="37092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加入标题</a:t>
              </a:r>
            </a:p>
          </p:txBody>
        </p:sp>
      </p:grpSp>
    </p:spTree>
    <p:extLst>
      <p:ext uri="{BB962C8B-B14F-4D97-AF65-F5344CB8AC3E}">
        <p14:creationId xmlns:p14="http://schemas.microsoft.com/office/powerpoint/2010/main" val="13510390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1"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sp>
        <p:nvSpPr>
          <p:cNvPr id="5" name="AutoShape 9">
            <a:extLst>
              <a:ext uri="{FF2B5EF4-FFF2-40B4-BE49-F238E27FC236}">
                <a16:creationId xmlns:a16="http://schemas.microsoft.com/office/drawing/2014/main" id="{C3629126-6231-4BF0-A460-6E69ABF596A2}"/>
              </a:ext>
            </a:extLst>
          </p:cNvPr>
          <p:cNvSpPr>
            <a:spLocks noChangeArrowheads="1"/>
          </p:cNvSpPr>
          <p:nvPr/>
        </p:nvSpPr>
        <p:spPr bwMode="auto">
          <a:xfrm rot="16200000" flipH="1">
            <a:off x="3303802" y="3634358"/>
            <a:ext cx="2068252" cy="1189532"/>
          </a:xfrm>
          <a:prstGeom prst="chevron">
            <a:avLst>
              <a:gd name="adj" fmla="val 25780"/>
            </a:avLst>
          </a:prstGeom>
          <a:solidFill>
            <a:srgbClr val="E08498"/>
          </a:solidFill>
          <a:ln>
            <a:noFill/>
          </a:ln>
        </p:spPr>
        <p:txBody>
          <a:bodyPr vert="eaVert"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NO.2</a:t>
            </a:r>
          </a:p>
        </p:txBody>
      </p:sp>
      <p:sp>
        <p:nvSpPr>
          <p:cNvPr id="6" name="AutoShape 10">
            <a:extLst>
              <a:ext uri="{FF2B5EF4-FFF2-40B4-BE49-F238E27FC236}">
                <a16:creationId xmlns:a16="http://schemas.microsoft.com/office/drawing/2014/main" id="{FFAC957E-C55B-4ED5-995D-F63690391DE6}"/>
              </a:ext>
            </a:extLst>
          </p:cNvPr>
          <p:cNvSpPr>
            <a:spLocks noChangeArrowheads="1"/>
          </p:cNvSpPr>
          <p:nvPr/>
        </p:nvSpPr>
        <p:spPr bwMode="auto">
          <a:xfrm rot="16200000">
            <a:off x="1355200" y="3634358"/>
            <a:ext cx="2068252" cy="1189532"/>
          </a:xfrm>
          <a:prstGeom prst="homePlate">
            <a:avLst>
              <a:gd name="adj" fmla="val 30492"/>
            </a:avLst>
          </a:prstGeom>
          <a:solidFill>
            <a:srgbClr val="E08498"/>
          </a:solidFill>
          <a:ln>
            <a:noFill/>
          </a:ln>
        </p:spPr>
        <p:txBody>
          <a:bodyPr vert="eaVert" wrap="none" anchor="ctr"/>
          <a:lstStyle/>
          <a:p>
            <a:pPr algn="ctr"/>
            <a:r>
              <a:rPr lang="en-US" altLang="zh-CN" sz="2400" dirty="0">
                <a:solidFill>
                  <a:srgbClr val="F8F8F8"/>
                </a:solidFill>
                <a:latin typeface="微软雅黑" panose="020B0503020204020204" pitchFamily="34" charset="-122"/>
                <a:ea typeface="微软雅黑" panose="020B0503020204020204" pitchFamily="34" charset="-122"/>
              </a:rPr>
              <a:t>NO.1</a:t>
            </a:r>
          </a:p>
        </p:txBody>
      </p:sp>
      <p:sp>
        <p:nvSpPr>
          <p:cNvPr id="7" name="AutoShape 11">
            <a:extLst>
              <a:ext uri="{FF2B5EF4-FFF2-40B4-BE49-F238E27FC236}">
                <a16:creationId xmlns:a16="http://schemas.microsoft.com/office/drawing/2014/main" id="{14AC01C8-2B1C-4F89-9C46-1B3214377918}"/>
              </a:ext>
            </a:extLst>
          </p:cNvPr>
          <p:cNvSpPr>
            <a:spLocks noChangeArrowheads="1"/>
          </p:cNvSpPr>
          <p:nvPr/>
        </p:nvSpPr>
        <p:spPr bwMode="auto">
          <a:xfrm rot="16200000">
            <a:off x="5210621" y="3634358"/>
            <a:ext cx="2068252" cy="1189532"/>
          </a:xfrm>
          <a:prstGeom prst="chevron">
            <a:avLst>
              <a:gd name="adj" fmla="val 25780"/>
            </a:avLst>
          </a:prstGeom>
          <a:solidFill>
            <a:srgbClr val="E08498"/>
          </a:solidFill>
          <a:ln>
            <a:noFill/>
          </a:ln>
        </p:spPr>
        <p:txBody>
          <a:bodyPr vert="eaVert"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NO.3</a:t>
            </a:r>
          </a:p>
        </p:txBody>
      </p:sp>
      <p:sp>
        <p:nvSpPr>
          <p:cNvPr id="9" name="AutoShape 12">
            <a:extLst>
              <a:ext uri="{FF2B5EF4-FFF2-40B4-BE49-F238E27FC236}">
                <a16:creationId xmlns:a16="http://schemas.microsoft.com/office/drawing/2014/main" id="{BBFF1A6D-6584-443A-9253-766266132E68}"/>
              </a:ext>
            </a:extLst>
          </p:cNvPr>
          <p:cNvSpPr>
            <a:spLocks noChangeArrowheads="1"/>
          </p:cNvSpPr>
          <p:nvPr/>
        </p:nvSpPr>
        <p:spPr bwMode="auto">
          <a:xfrm rot="16200000" flipH="1">
            <a:off x="7157323" y="3634358"/>
            <a:ext cx="2068254" cy="1189532"/>
          </a:xfrm>
          <a:prstGeom prst="chevron">
            <a:avLst>
              <a:gd name="adj" fmla="val 25780"/>
            </a:avLst>
          </a:prstGeom>
          <a:solidFill>
            <a:srgbClr val="E08498"/>
          </a:solidFill>
          <a:ln>
            <a:noFill/>
          </a:ln>
        </p:spPr>
        <p:txBody>
          <a:bodyPr vert="eaVert"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NO.4</a:t>
            </a:r>
          </a:p>
        </p:txBody>
      </p:sp>
      <p:sp>
        <p:nvSpPr>
          <p:cNvPr id="10" name="AutoShape 13">
            <a:extLst>
              <a:ext uri="{FF2B5EF4-FFF2-40B4-BE49-F238E27FC236}">
                <a16:creationId xmlns:a16="http://schemas.microsoft.com/office/drawing/2014/main" id="{F0D44845-7519-4168-B9BC-F8ED6908AA6C}"/>
              </a:ext>
            </a:extLst>
          </p:cNvPr>
          <p:cNvSpPr>
            <a:spLocks noChangeArrowheads="1"/>
          </p:cNvSpPr>
          <p:nvPr/>
        </p:nvSpPr>
        <p:spPr bwMode="auto">
          <a:xfrm rot="16200000">
            <a:off x="9064142" y="3634358"/>
            <a:ext cx="2068254" cy="1189532"/>
          </a:xfrm>
          <a:prstGeom prst="chevron">
            <a:avLst>
              <a:gd name="adj" fmla="val 25780"/>
            </a:avLst>
          </a:prstGeom>
          <a:solidFill>
            <a:srgbClr val="E08498"/>
          </a:solidFill>
          <a:ln>
            <a:noFill/>
          </a:ln>
        </p:spPr>
        <p:txBody>
          <a:bodyPr vert="eaVert" wrap="none" anchor="ctr"/>
          <a:lstStyle/>
          <a:p>
            <a:pPr algn="ctr"/>
            <a:r>
              <a:rPr lang="en-US" altLang="zh-CN" sz="2400">
                <a:solidFill>
                  <a:srgbClr val="F8F8F8"/>
                </a:solidFill>
                <a:latin typeface="微软雅黑" panose="020B0503020204020204" pitchFamily="34" charset="-122"/>
                <a:ea typeface="微软雅黑" panose="020B0503020204020204" pitchFamily="34" charset="-122"/>
              </a:rPr>
              <a:t>NO.5</a:t>
            </a:r>
          </a:p>
        </p:txBody>
      </p:sp>
      <p:sp>
        <p:nvSpPr>
          <p:cNvPr id="13" name="TextBox 13">
            <a:extLst>
              <a:ext uri="{FF2B5EF4-FFF2-40B4-BE49-F238E27FC236}">
                <a16:creationId xmlns:a16="http://schemas.microsoft.com/office/drawing/2014/main" id="{66AAACD5-70F7-4CEA-8FA5-A92E421FB0C2}"/>
              </a:ext>
            </a:extLst>
          </p:cNvPr>
          <p:cNvSpPr txBox="1"/>
          <p:nvPr/>
        </p:nvSpPr>
        <p:spPr>
          <a:xfrm>
            <a:off x="1272192" y="2199831"/>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a:extLst>
              <a:ext uri="{FF2B5EF4-FFF2-40B4-BE49-F238E27FC236}">
                <a16:creationId xmlns:a16="http://schemas.microsoft.com/office/drawing/2014/main" id="{C3CA5621-4D45-4866-8E7E-29833CD623CC}"/>
              </a:ext>
            </a:extLst>
          </p:cNvPr>
          <p:cNvSpPr txBox="1"/>
          <p:nvPr/>
        </p:nvSpPr>
        <p:spPr>
          <a:xfrm>
            <a:off x="1276273" y="2485736"/>
            <a:ext cx="2333999" cy="369332"/>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13">
            <a:extLst>
              <a:ext uri="{FF2B5EF4-FFF2-40B4-BE49-F238E27FC236}">
                <a16:creationId xmlns:a16="http://schemas.microsoft.com/office/drawing/2014/main" id="{DCA4CBB0-0034-4889-88F7-5B6DBD3E1FE3}"/>
              </a:ext>
            </a:extLst>
          </p:cNvPr>
          <p:cNvSpPr txBox="1"/>
          <p:nvPr/>
        </p:nvSpPr>
        <p:spPr>
          <a:xfrm>
            <a:off x="5169395" y="2199831"/>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a:extLst>
              <a:ext uri="{FF2B5EF4-FFF2-40B4-BE49-F238E27FC236}">
                <a16:creationId xmlns:a16="http://schemas.microsoft.com/office/drawing/2014/main" id="{14ED99A2-DD47-4C58-9A87-840F45E73F74}"/>
              </a:ext>
            </a:extLst>
          </p:cNvPr>
          <p:cNvSpPr txBox="1"/>
          <p:nvPr/>
        </p:nvSpPr>
        <p:spPr>
          <a:xfrm>
            <a:off x="5173476" y="2485736"/>
            <a:ext cx="2333999" cy="369332"/>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TextBox 13">
            <a:extLst>
              <a:ext uri="{FF2B5EF4-FFF2-40B4-BE49-F238E27FC236}">
                <a16:creationId xmlns:a16="http://schemas.microsoft.com/office/drawing/2014/main" id="{B637190E-8D01-497C-87F9-B1FFF767B030}"/>
              </a:ext>
            </a:extLst>
          </p:cNvPr>
          <p:cNvSpPr txBox="1"/>
          <p:nvPr/>
        </p:nvSpPr>
        <p:spPr>
          <a:xfrm>
            <a:off x="8838146" y="2199831"/>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a:extLst>
              <a:ext uri="{FF2B5EF4-FFF2-40B4-BE49-F238E27FC236}">
                <a16:creationId xmlns:a16="http://schemas.microsoft.com/office/drawing/2014/main" id="{E618E4D6-184E-4AE5-933E-33B7EA24B30E}"/>
              </a:ext>
            </a:extLst>
          </p:cNvPr>
          <p:cNvSpPr txBox="1"/>
          <p:nvPr/>
        </p:nvSpPr>
        <p:spPr>
          <a:xfrm>
            <a:off x="8842227" y="2485736"/>
            <a:ext cx="2333999" cy="369332"/>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TextBox 13">
            <a:extLst>
              <a:ext uri="{FF2B5EF4-FFF2-40B4-BE49-F238E27FC236}">
                <a16:creationId xmlns:a16="http://schemas.microsoft.com/office/drawing/2014/main" id="{FC4C0C25-86C3-4889-9484-3B3B29E9CE09}"/>
              </a:ext>
            </a:extLst>
          </p:cNvPr>
          <p:cNvSpPr txBox="1"/>
          <p:nvPr/>
        </p:nvSpPr>
        <p:spPr>
          <a:xfrm>
            <a:off x="6887497" y="5439273"/>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a:extLst>
              <a:ext uri="{FF2B5EF4-FFF2-40B4-BE49-F238E27FC236}">
                <a16:creationId xmlns:a16="http://schemas.microsoft.com/office/drawing/2014/main" id="{E5CBFC1F-829F-4D2F-A4D1-63C6206218A2}"/>
              </a:ext>
            </a:extLst>
          </p:cNvPr>
          <p:cNvSpPr txBox="1"/>
          <p:nvPr/>
        </p:nvSpPr>
        <p:spPr>
          <a:xfrm>
            <a:off x="6891578" y="5725178"/>
            <a:ext cx="2333999" cy="369332"/>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TextBox 13">
            <a:extLst>
              <a:ext uri="{FF2B5EF4-FFF2-40B4-BE49-F238E27FC236}">
                <a16:creationId xmlns:a16="http://schemas.microsoft.com/office/drawing/2014/main" id="{1C9F0388-7099-42B6-A599-5D0A300AEA7D}"/>
              </a:ext>
            </a:extLst>
          </p:cNvPr>
          <p:cNvSpPr txBox="1"/>
          <p:nvPr/>
        </p:nvSpPr>
        <p:spPr>
          <a:xfrm>
            <a:off x="2992192" y="5439273"/>
            <a:ext cx="2338080" cy="246221"/>
          </a:xfrm>
          <a:prstGeom prst="rect">
            <a:avLst/>
          </a:prstGeom>
          <a:noFill/>
          <a:ln>
            <a:noFill/>
          </a:ln>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a:extLst>
              <a:ext uri="{FF2B5EF4-FFF2-40B4-BE49-F238E27FC236}">
                <a16:creationId xmlns:a16="http://schemas.microsoft.com/office/drawing/2014/main" id="{12A03512-85A2-4FA3-83B6-374322953ABF}"/>
              </a:ext>
            </a:extLst>
          </p:cNvPr>
          <p:cNvSpPr txBox="1"/>
          <p:nvPr/>
        </p:nvSpPr>
        <p:spPr>
          <a:xfrm>
            <a:off x="2996273" y="5725178"/>
            <a:ext cx="2333999" cy="369332"/>
          </a:xfrm>
          <a:prstGeom prst="rect">
            <a:avLst/>
          </a:prstGeom>
          <a:noFill/>
          <a:ln>
            <a:noFill/>
          </a:ln>
        </p:spPr>
        <p:txBody>
          <a:bodyPr wrap="square" lIns="0" tIns="0" rIns="0" bIns="0" rtlCol="0" anchor="t" anchorCtr="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56152621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300" fill="hold"/>
                                        <p:tgtEl>
                                          <p:spTgt spid="5"/>
                                        </p:tgtEl>
                                        <p:attrNameLst>
                                          <p:attrName>ppt_x</p:attrName>
                                        </p:attrNameLst>
                                      </p:cBhvr>
                                      <p:tavLst>
                                        <p:tav tm="0">
                                          <p:val>
                                            <p:strVal val="0-#ppt_w/2"/>
                                          </p:val>
                                        </p:tav>
                                        <p:tav tm="100000">
                                          <p:val>
                                            <p:strVal val="#ppt_x"/>
                                          </p:val>
                                        </p:tav>
                                      </p:tavLst>
                                    </p:anim>
                                    <p:anim calcmode="lin" valueType="num">
                                      <p:cBhvr additive="base">
                                        <p:cTn id="17" dur="3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300" fill="hold"/>
                                        <p:tgtEl>
                                          <p:spTgt spid="7"/>
                                        </p:tgtEl>
                                        <p:attrNameLst>
                                          <p:attrName>ppt_x</p:attrName>
                                        </p:attrNameLst>
                                      </p:cBhvr>
                                      <p:tavLst>
                                        <p:tav tm="0">
                                          <p:val>
                                            <p:strVal val="0-#ppt_w/2"/>
                                          </p:val>
                                        </p:tav>
                                        <p:tav tm="100000">
                                          <p:val>
                                            <p:strVal val="#ppt_x"/>
                                          </p:val>
                                        </p:tav>
                                      </p:tavLst>
                                    </p:anim>
                                    <p:anim calcmode="lin" valueType="num">
                                      <p:cBhvr additive="base">
                                        <p:cTn id="22" dur="3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300" fill="hold"/>
                                        <p:tgtEl>
                                          <p:spTgt spid="9"/>
                                        </p:tgtEl>
                                        <p:attrNameLst>
                                          <p:attrName>ppt_x</p:attrName>
                                        </p:attrNameLst>
                                      </p:cBhvr>
                                      <p:tavLst>
                                        <p:tav tm="0">
                                          <p:val>
                                            <p:strVal val="0-#ppt_w/2"/>
                                          </p:val>
                                        </p:tav>
                                        <p:tav tm="100000">
                                          <p:val>
                                            <p:strVal val="#ppt_x"/>
                                          </p:val>
                                        </p:tav>
                                      </p:tavLst>
                                    </p:anim>
                                    <p:anim calcmode="lin" valueType="num">
                                      <p:cBhvr additive="base">
                                        <p:cTn id="27" dur="3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fill="hold"/>
                                        <p:tgtEl>
                                          <p:spTgt spid="10"/>
                                        </p:tgtEl>
                                        <p:attrNameLst>
                                          <p:attrName>ppt_x</p:attrName>
                                        </p:attrNameLst>
                                      </p:cBhvr>
                                      <p:tavLst>
                                        <p:tav tm="0">
                                          <p:val>
                                            <p:strVal val="0-#ppt_w/2"/>
                                          </p:val>
                                        </p:tav>
                                        <p:tav tm="100000">
                                          <p:val>
                                            <p:strVal val="#ppt_x"/>
                                          </p:val>
                                        </p:tav>
                                      </p:tavLst>
                                    </p:anim>
                                    <p:anim calcmode="lin" valueType="num">
                                      <p:cBhvr additive="base">
                                        <p:cTn id="32" dur="3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250" fill="hold"/>
                                        <p:tgtEl>
                                          <p:spTgt spid="13"/>
                                        </p:tgtEl>
                                        <p:attrNameLst>
                                          <p:attrName>ppt_x</p:attrName>
                                        </p:attrNameLst>
                                      </p:cBhvr>
                                      <p:tavLst>
                                        <p:tav tm="0">
                                          <p:val>
                                            <p:strVal val="#ppt_x"/>
                                          </p:val>
                                        </p:tav>
                                        <p:tav tm="100000">
                                          <p:val>
                                            <p:strVal val="#ppt_x"/>
                                          </p:val>
                                        </p:tav>
                                      </p:tavLst>
                                    </p:anim>
                                    <p:anim calcmode="lin" valueType="num">
                                      <p:cBhvr additive="base">
                                        <p:cTn id="37" dur="250" fill="hold"/>
                                        <p:tgtEl>
                                          <p:spTgt spid="13"/>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2" presetClass="entr" presetSubtype="4"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ppt_x"/>
                                          </p:val>
                                        </p:tav>
                                        <p:tav tm="100000">
                                          <p:val>
                                            <p:strVal val="#ppt_x"/>
                                          </p:val>
                                        </p:tav>
                                      </p:tavLst>
                                    </p:anim>
                                    <p:anim calcmode="lin" valueType="num">
                                      <p:cBhvr additive="base">
                                        <p:cTn id="42" dur="25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250" fill="hold"/>
                                        <p:tgtEl>
                                          <p:spTgt spid="15"/>
                                        </p:tgtEl>
                                        <p:attrNameLst>
                                          <p:attrName>ppt_x</p:attrName>
                                        </p:attrNameLst>
                                      </p:cBhvr>
                                      <p:tavLst>
                                        <p:tav tm="0">
                                          <p:val>
                                            <p:strVal val="#ppt_x"/>
                                          </p:val>
                                        </p:tav>
                                        <p:tav tm="100000">
                                          <p:val>
                                            <p:strVal val="#ppt_x"/>
                                          </p:val>
                                        </p:tav>
                                      </p:tavLst>
                                    </p:anim>
                                    <p:anim calcmode="lin" valueType="num">
                                      <p:cBhvr additive="base">
                                        <p:cTn id="47" dur="250" fill="hold"/>
                                        <p:tgtEl>
                                          <p:spTgt spid="15"/>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 presetClass="entr" presetSubtype="4"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250" fill="hold"/>
                                        <p:tgtEl>
                                          <p:spTgt spid="16"/>
                                        </p:tgtEl>
                                        <p:attrNameLst>
                                          <p:attrName>ppt_x</p:attrName>
                                        </p:attrNameLst>
                                      </p:cBhvr>
                                      <p:tavLst>
                                        <p:tav tm="0">
                                          <p:val>
                                            <p:strVal val="#ppt_x"/>
                                          </p:val>
                                        </p:tav>
                                        <p:tav tm="100000">
                                          <p:val>
                                            <p:strVal val="#ppt_x"/>
                                          </p:val>
                                        </p:tav>
                                      </p:tavLst>
                                    </p:anim>
                                    <p:anim calcmode="lin" valueType="num">
                                      <p:cBhvr additive="base">
                                        <p:cTn id="52" dur="25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3000"/>
                            </p:stCondLst>
                            <p:childTnLst>
                              <p:par>
                                <p:cTn id="54" presetID="2" presetClass="entr" presetSubtype="4"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250" fill="hold"/>
                                        <p:tgtEl>
                                          <p:spTgt spid="17"/>
                                        </p:tgtEl>
                                        <p:attrNameLst>
                                          <p:attrName>ppt_x</p:attrName>
                                        </p:attrNameLst>
                                      </p:cBhvr>
                                      <p:tavLst>
                                        <p:tav tm="0">
                                          <p:val>
                                            <p:strVal val="#ppt_x"/>
                                          </p:val>
                                        </p:tav>
                                        <p:tav tm="100000">
                                          <p:val>
                                            <p:strVal val="#ppt_x"/>
                                          </p:val>
                                        </p:tav>
                                      </p:tavLst>
                                    </p:anim>
                                    <p:anim calcmode="lin" valueType="num">
                                      <p:cBhvr additive="base">
                                        <p:cTn id="57" dur="250" fill="hold"/>
                                        <p:tgtEl>
                                          <p:spTgt spid="17"/>
                                        </p:tgtEl>
                                        <p:attrNameLst>
                                          <p:attrName>ppt_y</p:attrName>
                                        </p:attrNameLst>
                                      </p:cBhvr>
                                      <p:tavLst>
                                        <p:tav tm="0">
                                          <p:val>
                                            <p:strVal val="1+#ppt_h/2"/>
                                          </p:val>
                                        </p:tav>
                                        <p:tav tm="100000">
                                          <p:val>
                                            <p:strVal val="#ppt_y"/>
                                          </p:val>
                                        </p:tav>
                                      </p:tavLst>
                                    </p:anim>
                                  </p:childTnLst>
                                </p:cTn>
                              </p:par>
                            </p:childTnLst>
                          </p:cTn>
                        </p:par>
                        <p:par>
                          <p:cTn id="58" fill="hold">
                            <p:stCondLst>
                              <p:cond delay="3250"/>
                            </p:stCondLst>
                            <p:childTnLst>
                              <p:par>
                                <p:cTn id="59" presetID="2" presetClass="entr" presetSubtype="4"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250" fill="hold"/>
                                        <p:tgtEl>
                                          <p:spTgt spid="18"/>
                                        </p:tgtEl>
                                        <p:attrNameLst>
                                          <p:attrName>ppt_x</p:attrName>
                                        </p:attrNameLst>
                                      </p:cBhvr>
                                      <p:tavLst>
                                        <p:tav tm="0">
                                          <p:val>
                                            <p:strVal val="#ppt_x"/>
                                          </p:val>
                                        </p:tav>
                                        <p:tav tm="100000">
                                          <p:val>
                                            <p:strVal val="#ppt_x"/>
                                          </p:val>
                                        </p:tav>
                                      </p:tavLst>
                                    </p:anim>
                                    <p:anim calcmode="lin" valueType="num">
                                      <p:cBhvr additive="base">
                                        <p:cTn id="62" dur="250" fill="hold"/>
                                        <p:tgtEl>
                                          <p:spTgt spid="18"/>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250" fill="hold"/>
                                        <p:tgtEl>
                                          <p:spTgt spid="19"/>
                                        </p:tgtEl>
                                        <p:attrNameLst>
                                          <p:attrName>ppt_x</p:attrName>
                                        </p:attrNameLst>
                                      </p:cBhvr>
                                      <p:tavLst>
                                        <p:tav tm="0">
                                          <p:val>
                                            <p:strVal val="#ppt_x"/>
                                          </p:val>
                                        </p:tav>
                                        <p:tav tm="100000">
                                          <p:val>
                                            <p:strVal val="#ppt_x"/>
                                          </p:val>
                                        </p:tav>
                                      </p:tavLst>
                                    </p:anim>
                                    <p:anim calcmode="lin" valueType="num">
                                      <p:cBhvr additive="base">
                                        <p:cTn id="67" dur="250" fill="hold"/>
                                        <p:tgtEl>
                                          <p:spTgt spid="19"/>
                                        </p:tgtEl>
                                        <p:attrNameLst>
                                          <p:attrName>ppt_y</p:attrName>
                                        </p:attrNameLst>
                                      </p:cBhvr>
                                      <p:tavLst>
                                        <p:tav tm="0">
                                          <p:val>
                                            <p:strVal val="1+#ppt_h/2"/>
                                          </p:val>
                                        </p:tav>
                                        <p:tav tm="100000">
                                          <p:val>
                                            <p:strVal val="#ppt_y"/>
                                          </p:val>
                                        </p:tav>
                                      </p:tavLst>
                                    </p:anim>
                                  </p:childTnLst>
                                </p:cTn>
                              </p:par>
                            </p:childTnLst>
                          </p:cTn>
                        </p:par>
                        <p:par>
                          <p:cTn id="68" fill="hold">
                            <p:stCondLst>
                              <p:cond delay="3750"/>
                            </p:stCondLst>
                            <p:childTnLst>
                              <p:par>
                                <p:cTn id="69" presetID="2" presetClass="entr" presetSubtype="4"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250" fill="hold"/>
                                        <p:tgtEl>
                                          <p:spTgt spid="20"/>
                                        </p:tgtEl>
                                        <p:attrNameLst>
                                          <p:attrName>ppt_x</p:attrName>
                                        </p:attrNameLst>
                                      </p:cBhvr>
                                      <p:tavLst>
                                        <p:tav tm="0">
                                          <p:val>
                                            <p:strVal val="#ppt_x"/>
                                          </p:val>
                                        </p:tav>
                                        <p:tav tm="100000">
                                          <p:val>
                                            <p:strVal val="#ppt_x"/>
                                          </p:val>
                                        </p:tav>
                                      </p:tavLst>
                                    </p:anim>
                                    <p:anim calcmode="lin" valueType="num">
                                      <p:cBhvr additive="base">
                                        <p:cTn id="72" dur="250" fill="hold"/>
                                        <p:tgtEl>
                                          <p:spTgt spid="20"/>
                                        </p:tgtEl>
                                        <p:attrNameLst>
                                          <p:attrName>ppt_y</p:attrName>
                                        </p:attrNameLst>
                                      </p:cBhvr>
                                      <p:tavLst>
                                        <p:tav tm="0">
                                          <p:val>
                                            <p:strVal val="1+#ppt_h/2"/>
                                          </p:val>
                                        </p:tav>
                                        <p:tav tm="100000">
                                          <p:val>
                                            <p:strVal val="#ppt_y"/>
                                          </p:val>
                                        </p:tav>
                                      </p:tavLst>
                                    </p:anim>
                                  </p:childTnLst>
                                </p:cTn>
                              </p:par>
                            </p:childTnLst>
                          </p:cTn>
                        </p:par>
                        <p:par>
                          <p:cTn id="73" fill="hold">
                            <p:stCondLst>
                              <p:cond delay="4000"/>
                            </p:stCondLst>
                            <p:childTnLst>
                              <p:par>
                                <p:cTn id="74" presetID="2" presetClass="entr" presetSubtype="4"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250" fill="hold"/>
                                        <p:tgtEl>
                                          <p:spTgt spid="21"/>
                                        </p:tgtEl>
                                        <p:attrNameLst>
                                          <p:attrName>ppt_x</p:attrName>
                                        </p:attrNameLst>
                                      </p:cBhvr>
                                      <p:tavLst>
                                        <p:tav tm="0">
                                          <p:val>
                                            <p:strVal val="#ppt_x"/>
                                          </p:val>
                                        </p:tav>
                                        <p:tav tm="100000">
                                          <p:val>
                                            <p:strVal val="#ppt_x"/>
                                          </p:val>
                                        </p:tav>
                                      </p:tavLst>
                                    </p:anim>
                                    <p:anim calcmode="lin" valueType="num">
                                      <p:cBhvr additive="base">
                                        <p:cTn id="77" dur="250" fill="hold"/>
                                        <p:tgtEl>
                                          <p:spTgt spid="21"/>
                                        </p:tgtEl>
                                        <p:attrNameLst>
                                          <p:attrName>ppt_y</p:attrName>
                                        </p:attrNameLst>
                                      </p:cBhvr>
                                      <p:tavLst>
                                        <p:tav tm="0">
                                          <p:val>
                                            <p:strVal val="1+#ppt_h/2"/>
                                          </p:val>
                                        </p:tav>
                                        <p:tav tm="100000">
                                          <p:val>
                                            <p:strVal val="#ppt_y"/>
                                          </p:val>
                                        </p:tav>
                                      </p:tavLst>
                                    </p:anim>
                                  </p:childTnLst>
                                </p:cTn>
                              </p:par>
                            </p:childTnLst>
                          </p:cTn>
                        </p:par>
                        <p:par>
                          <p:cTn id="78" fill="hold">
                            <p:stCondLst>
                              <p:cond delay="4250"/>
                            </p:stCondLst>
                            <p:childTnLst>
                              <p:par>
                                <p:cTn id="79" presetID="2" presetClass="entr" presetSubtype="4"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250" fill="hold"/>
                                        <p:tgtEl>
                                          <p:spTgt spid="22"/>
                                        </p:tgtEl>
                                        <p:attrNameLst>
                                          <p:attrName>ppt_x</p:attrName>
                                        </p:attrNameLst>
                                      </p:cBhvr>
                                      <p:tavLst>
                                        <p:tav tm="0">
                                          <p:val>
                                            <p:strVal val="#ppt_x"/>
                                          </p:val>
                                        </p:tav>
                                        <p:tav tm="100000">
                                          <p:val>
                                            <p:strVal val="#ppt_x"/>
                                          </p:val>
                                        </p:tav>
                                      </p:tavLst>
                                    </p:anim>
                                    <p:anim calcmode="lin" valueType="num">
                                      <p:cBhvr additive="base">
                                        <p:cTn id="82" dur="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p:bldP spid="14" grpId="0"/>
      <p:bldP spid="15" grpId="0"/>
      <p:bldP spid="16" grpId="0"/>
      <p:bldP spid="17" grpId="0"/>
      <p:bldP spid="18"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72636"/>
            <a:ext cx="12190413" cy="742667"/>
            <a:chOff x="0" y="633646"/>
            <a:chExt cx="12190413" cy="742667"/>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246026" y="63364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08498"/>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3D931F6C-5B87-4DC2-B07C-920DBE8193AB}"/>
              </a:ext>
            </a:extLst>
          </p:cNvPr>
          <p:cNvGrpSpPr/>
          <p:nvPr/>
        </p:nvGrpSpPr>
        <p:grpSpPr>
          <a:xfrm>
            <a:off x="1166562" y="2191128"/>
            <a:ext cx="9789000" cy="3950107"/>
            <a:chOff x="752531" y="1690108"/>
            <a:chExt cx="11260474" cy="4543887"/>
          </a:xfrm>
        </p:grpSpPr>
        <p:sp>
          <p:nvSpPr>
            <p:cNvPr id="6" name="Rectangle 78">
              <a:extLst>
                <a:ext uri="{FF2B5EF4-FFF2-40B4-BE49-F238E27FC236}">
                  <a16:creationId xmlns:a16="http://schemas.microsoft.com/office/drawing/2014/main" id="{F3AD7396-CF3D-465C-9C4F-608869E43B94}"/>
                </a:ext>
              </a:extLst>
            </p:cNvPr>
            <p:cNvSpPr/>
            <p:nvPr/>
          </p:nvSpPr>
          <p:spPr>
            <a:xfrm>
              <a:off x="9306161" y="1693967"/>
              <a:ext cx="727009" cy="727198"/>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endParaRPr>
            </a:p>
          </p:txBody>
        </p:sp>
        <p:sp>
          <p:nvSpPr>
            <p:cNvPr id="7" name="Rectangle 81">
              <a:extLst>
                <a:ext uri="{FF2B5EF4-FFF2-40B4-BE49-F238E27FC236}">
                  <a16:creationId xmlns:a16="http://schemas.microsoft.com/office/drawing/2014/main" id="{989AC55F-6CF3-4C81-AC9D-026E567A2BCC}"/>
                </a:ext>
              </a:extLst>
            </p:cNvPr>
            <p:cNvSpPr/>
            <p:nvPr/>
          </p:nvSpPr>
          <p:spPr>
            <a:xfrm>
              <a:off x="9309023" y="4327062"/>
              <a:ext cx="727009" cy="727198"/>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endParaRPr>
            </a:p>
          </p:txBody>
        </p:sp>
        <p:sp>
          <p:nvSpPr>
            <p:cNvPr id="9" name="TextBox 69">
              <a:extLst>
                <a:ext uri="{FF2B5EF4-FFF2-40B4-BE49-F238E27FC236}">
                  <a16:creationId xmlns:a16="http://schemas.microsoft.com/office/drawing/2014/main" id="{E0157EDB-B32B-452F-8801-44B3054009DF}"/>
                </a:ext>
              </a:extLst>
            </p:cNvPr>
            <p:cNvSpPr txBox="1"/>
            <p:nvPr/>
          </p:nvSpPr>
          <p:spPr>
            <a:xfrm>
              <a:off x="9291881" y="2456506"/>
              <a:ext cx="2624561" cy="1062125"/>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0" name="TextBox 67">
              <a:extLst>
                <a:ext uri="{FF2B5EF4-FFF2-40B4-BE49-F238E27FC236}">
                  <a16:creationId xmlns:a16="http://schemas.microsoft.com/office/drawing/2014/main" id="{B82B7116-A3F1-4111-9738-E3A82A1F12A4}"/>
                </a:ext>
              </a:extLst>
            </p:cNvPr>
            <p:cNvSpPr txBox="1"/>
            <p:nvPr/>
          </p:nvSpPr>
          <p:spPr>
            <a:xfrm>
              <a:off x="9305143" y="5161232"/>
              <a:ext cx="2707862" cy="1062125"/>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3" name="Rectangle 139">
              <a:extLst>
                <a:ext uri="{FF2B5EF4-FFF2-40B4-BE49-F238E27FC236}">
                  <a16:creationId xmlns:a16="http://schemas.microsoft.com/office/drawing/2014/main" id="{BD5546DD-63EA-40A6-9A0C-E586560CFCA9}"/>
                </a:ext>
              </a:extLst>
            </p:cNvPr>
            <p:cNvSpPr/>
            <p:nvPr/>
          </p:nvSpPr>
          <p:spPr>
            <a:xfrm>
              <a:off x="2852353" y="1690108"/>
              <a:ext cx="727009" cy="727198"/>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dirty="0">
                <a:solidFill>
                  <a:schemeClr val="bg1">
                    <a:lumMod val="50000"/>
                  </a:schemeClr>
                </a:solidFill>
              </a:endParaRPr>
            </a:p>
          </p:txBody>
        </p:sp>
        <p:sp>
          <p:nvSpPr>
            <p:cNvPr id="14" name="Rectangle 140">
              <a:extLst>
                <a:ext uri="{FF2B5EF4-FFF2-40B4-BE49-F238E27FC236}">
                  <a16:creationId xmlns:a16="http://schemas.microsoft.com/office/drawing/2014/main" id="{4462F2B9-7F0B-4B76-B78B-5AB431CC3E9A}"/>
                </a:ext>
              </a:extLst>
            </p:cNvPr>
            <p:cNvSpPr/>
            <p:nvPr/>
          </p:nvSpPr>
          <p:spPr>
            <a:xfrm>
              <a:off x="2843333" y="4313193"/>
              <a:ext cx="727009" cy="727198"/>
            </a:xfrm>
            <a:prstGeom prst="rect">
              <a:avLst/>
            </a:prstGeom>
            <a:solidFill>
              <a:srgbClr val="E08498"/>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endParaRPr>
            </a:p>
          </p:txBody>
        </p:sp>
        <p:sp>
          <p:nvSpPr>
            <p:cNvPr id="15" name="TextBox 65">
              <a:extLst>
                <a:ext uri="{FF2B5EF4-FFF2-40B4-BE49-F238E27FC236}">
                  <a16:creationId xmlns:a16="http://schemas.microsoft.com/office/drawing/2014/main" id="{48A322A5-4C45-4B87-ACF1-BEAC92D7B4D0}"/>
                </a:ext>
              </a:extLst>
            </p:cNvPr>
            <p:cNvSpPr txBox="1"/>
            <p:nvPr/>
          </p:nvSpPr>
          <p:spPr>
            <a:xfrm>
              <a:off x="752531" y="2473593"/>
              <a:ext cx="2803080" cy="1062125"/>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6" name="TextBox 63">
              <a:extLst>
                <a:ext uri="{FF2B5EF4-FFF2-40B4-BE49-F238E27FC236}">
                  <a16:creationId xmlns:a16="http://schemas.microsoft.com/office/drawing/2014/main" id="{1FD7C657-78AE-4001-9B9C-802A1E0DC634}"/>
                </a:ext>
              </a:extLst>
            </p:cNvPr>
            <p:cNvSpPr txBox="1"/>
            <p:nvPr/>
          </p:nvSpPr>
          <p:spPr>
            <a:xfrm>
              <a:off x="812613" y="5171870"/>
              <a:ext cx="2766153" cy="1062125"/>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7" name="AutoShape 124">
              <a:extLst>
                <a:ext uri="{FF2B5EF4-FFF2-40B4-BE49-F238E27FC236}">
                  <a16:creationId xmlns:a16="http://schemas.microsoft.com/office/drawing/2014/main" id="{C679C745-F1A7-4656-8076-3268C1BD1D6F}"/>
                </a:ext>
              </a:extLst>
            </p:cNvPr>
            <p:cNvSpPr>
              <a:spLocks/>
            </p:cNvSpPr>
            <p:nvPr/>
          </p:nvSpPr>
          <p:spPr bwMode="auto">
            <a:xfrm>
              <a:off x="2988987" y="1871706"/>
              <a:ext cx="452310" cy="3614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sp>
          <p:nvSpPr>
            <p:cNvPr id="18" name="AutoShape 122">
              <a:extLst>
                <a:ext uri="{FF2B5EF4-FFF2-40B4-BE49-F238E27FC236}">
                  <a16:creationId xmlns:a16="http://schemas.microsoft.com/office/drawing/2014/main" id="{47672E0D-256B-4F1A-BA28-7896482D4CC3}"/>
                </a:ext>
              </a:extLst>
            </p:cNvPr>
            <p:cNvSpPr>
              <a:spLocks/>
            </p:cNvSpPr>
            <p:nvPr/>
          </p:nvSpPr>
          <p:spPr bwMode="auto">
            <a:xfrm>
              <a:off x="9466374" y="4464103"/>
              <a:ext cx="400255" cy="440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sp>
          <p:nvSpPr>
            <p:cNvPr id="19" name="AutoShape 123">
              <a:extLst>
                <a:ext uri="{FF2B5EF4-FFF2-40B4-BE49-F238E27FC236}">
                  <a16:creationId xmlns:a16="http://schemas.microsoft.com/office/drawing/2014/main" id="{8469F597-6AA9-4B28-A68A-75B6837B5AD9}"/>
                </a:ext>
              </a:extLst>
            </p:cNvPr>
            <p:cNvSpPr>
              <a:spLocks/>
            </p:cNvSpPr>
            <p:nvPr/>
          </p:nvSpPr>
          <p:spPr bwMode="auto">
            <a:xfrm>
              <a:off x="9478756" y="1836074"/>
              <a:ext cx="400255" cy="4403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sp>
          <p:nvSpPr>
            <p:cNvPr id="20" name="AutoShape 38">
              <a:extLst>
                <a:ext uri="{FF2B5EF4-FFF2-40B4-BE49-F238E27FC236}">
                  <a16:creationId xmlns:a16="http://schemas.microsoft.com/office/drawing/2014/main" id="{8D633A55-3067-472F-9645-183D19203E0D}"/>
                </a:ext>
              </a:extLst>
            </p:cNvPr>
            <p:cNvSpPr>
              <a:spLocks/>
            </p:cNvSpPr>
            <p:nvPr/>
          </p:nvSpPr>
          <p:spPr bwMode="auto">
            <a:xfrm>
              <a:off x="3024105" y="4519587"/>
              <a:ext cx="325285" cy="32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grpSp>
      <p:sp>
        <p:nvSpPr>
          <p:cNvPr id="21" name="Freeform 6">
            <a:extLst>
              <a:ext uri="{FF2B5EF4-FFF2-40B4-BE49-F238E27FC236}">
                <a16:creationId xmlns:a16="http://schemas.microsoft.com/office/drawing/2014/main" id="{E0E8E868-6252-4364-B4EA-9B26D85C95D1}"/>
              </a:ext>
            </a:extLst>
          </p:cNvPr>
          <p:cNvSpPr>
            <a:spLocks noChangeArrowheads="1"/>
          </p:cNvSpPr>
          <p:nvPr/>
        </p:nvSpPr>
        <p:spPr bwMode="auto">
          <a:xfrm>
            <a:off x="4486984" y="4538851"/>
            <a:ext cx="3108325" cy="27940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22" name="Freeform 14">
            <a:extLst>
              <a:ext uri="{FF2B5EF4-FFF2-40B4-BE49-F238E27FC236}">
                <a16:creationId xmlns:a16="http://schemas.microsoft.com/office/drawing/2014/main" id="{39222444-265C-4BAE-9A5A-2D9ABB9744E6}"/>
              </a:ext>
            </a:extLst>
          </p:cNvPr>
          <p:cNvSpPr>
            <a:spLocks noChangeArrowheads="1"/>
          </p:cNvSpPr>
          <p:nvPr/>
        </p:nvSpPr>
        <p:spPr bwMode="auto">
          <a:xfrm>
            <a:off x="5087059" y="3635563"/>
            <a:ext cx="1985962" cy="17780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23" name="Freeform 16">
            <a:extLst>
              <a:ext uri="{FF2B5EF4-FFF2-40B4-BE49-F238E27FC236}">
                <a16:creationId xmlns:a16="http://schemas.microsoft.com/office/drawing/2014/main" id="{BD396CDC-DB89-43CD-9341-85602BC748BB}"/>
              </a:ext>
            </a:extLst>
          </p:cNvPr>
          <p:cNvSpPr>
            <a:spLocks noChangeArrowheads="1"/>
          </p:cNvSpPr>
          <p:nvPr/>
        </p:nvSpPr>
        <p:spPr bwMode="auto">
          <a:xfrm>
            <a:off x="5612521" y="2725926"/>
            <a:ext cx="936625" cy="180975"/>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24" name="Freeform 7">
            <a:extLst>
              <a:ext uri="{FF2B5EF4-FFF2-40B4-BE49-F238E27FC236}">
                <a16:creationId xmlns:a16="http://schemas.microsoft.com/office/drawing/2014/main" id="{D407286F-1B7A-4082-8CC6-7431BEB3C7FA}"/>
              </a:ext>
            </a:extLst>
          </p:cNvPr>
          <p:cNvSpPr>
            <a:spLocks noChangeArrowheads="1"/>
          </p:cNvSpPr>
          <p:nvPr/>
        </p:nvSpPr>
        <p:spPr bwMode="auto">
          <a:xfrm>
            <a:off x="3842459" y="4818251"/>
            <a:ext cx="4560887" cy="1138237"/>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rgbClr val="E08498"/>
          </a:solidFill>
          <a:ln>
            <a:noFill/>
          </a:ln>
        </p:spPr>
        <p:txBody>
          <a:bodyPr/>
          <a:lstStyle/>
          <a:p>
            <a:endParaRPr lang="zh-CN" altLang="en-US">
              <a:solidFill>
                <a:srgbClr val="000000"/>
              </a:solidFill>
            </a:endParaRPr>
          </a:p>
        </p:txBody>
      </p:sp>
      <p:sp>
        <p:nvSpPr>
          <p:cNvPr id="25" name="Freeform 8">
            <a:extLst>
              <a:ext uri="{FF2B5EF4-FFF2-40B4-BE49-F238E27FC236}">
                <a16:creationId xmlns:a16="http://schemas.microsoft.com/office/drawing/2014/main" id="{A9440E75-50C4-4F47-9D35-CD63F556F62F}"/>
              </a:ext>
            </a:extLst>
          </p:cNvPr>
          <p:cNvSpPr>
            <a:spLocks noChangeArrowheads="1"/>
          </p:cNvSpPr>
          <p:nvPr/>
        </p:nvSpPr>
        <p:spPr bwMode="auto">
          <a:xfrm>
            <a:off x="5722059" y="2002026"/>
            <a:ext cx="827087" cy="723900"/>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rgbClr val="E08498"/>
          </a:solidFill>
          <a:ln>
            <a:noFill/>
          </a:ln>
        </p:spPr>
        <p:txBody>
          <a:bodyPr/>
          <a:lstStyle/>
          <a:p>
            <a:endParaRPr lang="zh-CN" altLang="en-US">
              <a:solidFill>
                <a:srgbClr val="000000"/>
              </a:solidFill>
            </a:endParaRPr>
          </a:p>
        </p:txBody>
      </p:sp>
      <p:sp>
        <p:nvSpPr>
          <p:cNvPr id="26" name="Freeform 10">
            <a:extLst>
              <a:ext uri="{FF2B5EF4-FFF2-40B4-BE49-F238E27FC236}">
                <a16:creationId xmlns:a16="http://schemas.microsoft.com/office/drawing/2014/main" id="{E18770BB-2A1A-456F-B4DD-D550318CCBDB}"/>
              </a:ext>
            </a:extLst>
          </p:cNvPr>
          <p:cNvSpPr>
            <a:spLocks noChangeArrowheads="1"/>
          </p:cNvSpPr>
          <p:nvPr/>
        </p:nvSpPr>
        <p:spPr bwMode="auto">
          <a:xfrm>
            <a:off x="5196596" y="2906901"/>
            <a:ext cx="1876425" cy="728662"/>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rgbClr val="E08498"/>
          </a:solidFill>
          <a:ln>
            <a:noFill/>
          </a:ln>
        </p:spPr>
        <p:txBody>
          <a:bodyPr/>
          <a:lstStyle/>
          <a:p>
            <a:endParaRPr lang="zh-CN" altLang="en-US">
              <a:solidFill>
                <a:srgbClr val="000000"/>
              </a:solidFill>
            </a:endParaRPr>
          </a:p>
        </p:txBody>
      </p:sp>
      <p:sp>
        <p:nvSpPr>
          <p:cNvPr id="27" name="Freeform 12">
            <a:extLst>
              <a:ext uri="{FF2B5EF4-FFF2-40B4-BE49-F238E27FC236}">
                <a16:creationId xmlns:a16="http://schemas.microsoft.com/office/drawing/2014/main" id="{E2CFF641-1680-47B9-993E-5EA931C3D735}"/>
              </a:ext>
            </a:extLst>
          </p:cNvPr>
          <p:cNvSpPr>
            <a:spLocks noChangeArrowheads="1"/>
          </p:cNvSpPr>
          <p:nvPr/>
        </p:nvSpPr>
        <p:spPr bwMode="auto">
          <a:xfrm>
            <a:off x="4674309" y="3810188"/>
            <a:ext cx="2921000" cy="728663"/>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rgbClr val="E08498"/>
          </a:solidFill>
          <a:ln>
            <a:noFill/>
          </a:ln>
        </p:spPr>
        <p:txBody>
          <a:bodyPr/>
          <a:lstStyle/>
          <a:p>
            <a:endParaRPr lang="zh-CN" altLang="en-US">
              <a:solidFill>
                <a:srgbClr val="000000"/>
              </a:solidFill>
            </a:endParaRPr>
          </a:p>
        </p:txBody>
      </p:sp>
      <p:grpSp>
        <p:nvGrpSpPr>
          <p:cNvPr id="28" name="组合 27">
            <a:extLst>
              <a:ext uri="{FF2B5EF4-FFF2-40B4-BE49-F238E27FC236}">
                <a16:creationId xmlns:a16="http://schemas.microsoft.com/office/drawing/2014/main" id="{D0B779CB-4E2C-4DA1-8932-F26002949F2C}"/>
              </a:ext>
            </a:extLst>
          </p:cNvPr>
          <p:cNvGrpSpPr/>
          <p:nvPr/>
        </p:nvGrpSpPr>
        <p:grpSpPr>
          <a:xfrm>
            <a:off x="5993116" y="2243527"/>
            <a:ext cx="251371" cy="372476"/>
            <a:chOff x="1788810" y="2276744"/>
            <a:chExt cx="392113" cy="581026"/>
          </a:xfrm>
          <a:solidFill>
            <a:srgbClr val="FEFEFE"/>
          </a:solidFill>
        </p:grpSpPr>
        <p:sp>
          <p:nvSpPr>
            <p:cNvPr id="29" name="Freeform 9">
              <a:extLst>
                <a:ext uri="{FF2B5EF4-FFF2-40B4-BE49-F238E27FC236}">
                  <a16:creationId xmlns:a16="http://schemas.microsoft.com/office/drawing/2014/main" id="{D579DE85-9F8E-4254-AD71-D9277DDEDED7}"/>
                </a:ext>
              </a:extLst>
            </p:cNvPr>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30" name="Freeform 10">
              <a:extLst>
                <a:ext uri="{FF2B5EF4-FFF2-40B4-BE49-F238E27FC236}">
                  <a16:creationId xmlns:a16="http://schemas.microsoft.com/office/drawing/2014/main" id="{DC16283E-E440-4626-BC3E-5727BF7BAD20}"/>
                </a:ext>
              </a:extLst>
            </p:cNvPr>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31" name="Freeform 11">
              <a:extLst>
                <a:ext uri="{FF2B5EF4-FFF2-40B4-BE49-F238E27FC236}">
                  <a16:creationId xmlns:a16="http://schemas.microsoft.com/office/drawing/2014/main" id="{1C523397-EC20-401A-AFEC-8151D0F6D749}"/>
                </a:ext>
              </a:extLst>
            </p:cNvPr>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sp>
        <p:nvSpPr>
          <p:cNvPr id="32" name="Freeform 13">
            <a:extLst>
              <a:ext uri="{FF2B5EF4-FFF2-40B4-BE49-F238E27FC236}">
                <a16:creationId xmlns:a16="http://schemas.microsoft.com/office/drawing/2014/main" id="{9E61C0FA-F72D-471E-B08F-C4FA919E61CB}"/>
              </a:ext>
            </a:extLst>
          </p:cNvPr>
          <p:cNvSpPr>
            <a:spLocks noEditPoints="1"/>
          </p:cNvSpPr>
          <p:nvPr/>
        </p:nvSpPr>
        <p:spPr bwMode="auto">
          <a:xfrm>
            <a:off x="6025271" y="3078351"/>
            <a:ext cx="219075" cy="37623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33" name="Freeform 19">
            <a:extLst>
              <a:ext uri="{FF2B5EF4-FFF2-40B4-BE49-F238E27FC236}">
                <a16:creationId xmlns:a16="http://schemas.microsoft.com/office/drawing/2014/main" id="{FDB35554-0668-4F10-8497-C6CAA42C3706}"/>
              </a:ext>
            </a:extLst>
          </p:cNvPr>
          <p:cNvSpPr>
            <a:spLocks noEditPoints="1"/>
          </p:cNvSpPr>
          <p:nvPr/>
        </p:nvSpPr>
        <p:spPr bwMode="auto">
          <a:xfrm>
            <a:off x="5968121" y="4022913"/>
            <a:ext cx="309563" cy="31115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nvGrpSpPr>
          <p:cNvPr id="34" name="组合 33">
            <a:extLst>
              <a:ext uri="{FF2B5EF4-FFF2-40B4-BE49-F238E27FC236}">
                <a16:creationId xmlns:a16="http://schemas.microsoft.com/office/drawing/2014/main" id="{9DEEDFE2-70E9-4CB3-90FD-BBFD702ABF96}"/>
              </a:ext>
            </a:extLst>
          </p:cNvPr>
          <p:cNvGrpSpPr/>
          <p:nvPr/>
        </p:nvGrpSpPr>
        <p:grpSpPr>
          <a:xfrm>
            <a:off x="5820472" y="5085194"/>
            <a:ext cx="628205" cy="604138"/>
            <a:chOff x="2607983" y="4241292"/>
            <a:chExt cx="490600" cy="471805"/>
          </a:xfrm>
          <a:solidFill>
            <a:srgbClr val="FEFEFE"/>
          </a:solidFill>
        </p:grpSpPr>
        <p:sp>
          <p:nvSpPr>
            <p:cNvPr id="35" name="Oval 131">
              <a:extLst>
                <a:ext uri="{FF2B5EF4-FFF2-40B4-BE49-F238E27FC236}">
                  <a16:creationId xmlns:a16="http://schemas.microsoft.com/office/drawing/2014/main" id="{1E0CCE72-5B4E-42D2-B823-59E64FC441A3}"/>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36" name="Freeform 134">
              <a:extLst>
                <a:ext uri="{FF2B5EF4-FFF2-40B4-BE49-F238E27FC236}">
                  <a16:creationId xmlns:a16="http://schemas.microsoft.com/office/drawing/2014/main" id="{9D21FFBE-E49A-4E49-B910-B1AA9A840340}"/>
                </a:ext>
              </a:extLst>
            </p:cNvPr>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Tree>
    <p:extLst>
      <p:ext uri="{BB962C8B-B14F-4D97-AF65-F5344CB8AC3E}">
        <p14:creationId xmlns:p14="http://schemas.microsoft.com/office/powerpoint/2010/main" val="13271189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50"/>
                                        <p:tgtEl>
                                          <p:spTgt spid="21"/>
                                        </p:tgtEl>
                                      </p:cBhvr>
                                    </p:animEffect>
                                    <p:anim calcmode="lin" valueType="num">
                                      <p:cBhvr>
                                        <p:cTn id="18" dur="250" fill="hold"/>
                                        <p:tgtEl>
                                          <p:spTgt spid="21"/>
                                        </p:tgtEl>
                                        <p:attrNameLst>
                                          <p:attrName>ppt_x</p:attrName>
                                        </p:attrNameLst>
                                      </p:cBhvr>
                                      <p:tavLst>
                                        <p:tav tm="0">
                                          <p:val>
                                            <p:strVal val="#ppt_x"/>
                                          </p:val>
                                        </p:tav>
                                        <p:tav tm="100000">
                                          <p:val>
                                            <p:strVal val="#ppt_x"/>
                                          </p:val>
                                        </p:tav>
                                      </p:tavLst>
                                    </p:anim>
                                    <p:anim calcmode="lin" valueType="num">
                                      <p:cBhvr>
                                        <p:cTn id="19" dur="2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250"/>
                                        <p:tgtEl>
                                          <p:spTgt spid="22"/>
                                        </p:tgtEl>
                                      </p:cBhvr>
                                    </p:animEffect>
                                    <p:anim calcmode="lin" valueType="num">
                                      <p:cBhvr>
                                        <p:cTn id="24" dur="250" fill="hold"/>
                                        <p:tgtEl>
                                          <p:spTgt spid="22"/>
                                        </p:tgtEl>
                                        <p:attrNameLst>
                                          <p:attrName>ppt_x</p:attrName>
                                        </p:attrNameLst>
                                      </p:cBhvr>
                                      <p:tavLst>
                                        <p:tav tm="0">
                                          <p:val>
                                            <p:strVal val="#ppt_x"/>
                                          </p:val>
                                        </p:tav>
                                        <p:tav tm="100000">
                                          <p:val>
                                            <p:strVal val="#ppt_x"/>
                                          </p:val>
                                        </p:tav>
                                      </p:tavLst>
                                    </p:anim>
                                    <p:anim calcmode="lin" valueType="num">
                                      <p:cBhvr>
                                        <p:cTn id="25" dur="25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250"/>
                                        <p:tgtEl>
                                          <p:spTgt spid="23"/>
                                        </p:tgtEl>
                                      </p:cBhvr>
                                    </p:animEffect>
                                    <p:anim calcmode="lin" valueType="num">
                                      <p:cBhvr>
                                        <p:cTn id="30" dur="250" fill="hold"/>
                                        <p:tgtEl>
                                          <p:spTgt spid="23"/>
                                        </p:tgtEl>
                                        <p:attrNameLst>
                                          <p:attrName>ppt_x</p:attrName>
                                        </p:attrNameLst>
                                      </p:cBhvr>
                                      <p:tavLst>
                                        <p:tav tm="0">
                                          <p:val>
                                            <p:strVal val="#ppt_x"/>
                                          </p:val>
                                        </p:tav>
                                        <p:tav tm="100000">
                                          <p:val>
                                            <p:strVal val="#ppt_x"/>
                                          </p:val>
                                        </p:tav>
                                      </p:tavLst>
                                    </p:anim>
                                    <p:anim calcmode="lin" valueType="num">
                                      <p:cBhvr>
                                        <p:cTn id="31" dur="25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250"/>
                                        <p:tgtEl>
                                          <p:spTgt spid="24"/>
                                        </p:tgtEl>
                                      </p:cBhvr>
                                    </p:animEffect>
                                    <p:anim calcmode="lin" valueType="num">
                                      <p:cBhvr>
                                        <p:cTn id="36" dur="250" fill="hold"/>
                                        <p:tgtEl>
                                          <p:spTgt spid="24"/>
                                        </p:tgtEl>
                                        <p:attrNameLst>
                                          <p:attrName>ppt_x</p:attrName>
                                        </p:attrNameLst>
                                      </p:cBhvr>
                                      <p:tavLst>
                                        <p:tav tm="0">
                                          <p:val>
                                            <p:strVal val="#ppt_x"/>
                                          </p:val>
                                        </p:tav>
                                        <p:tav tm="100000">
                                          <p:val>
                                            <p:strVal val="#ppt_x"/>
                                          </p:val>
                                        </p:tav>
                                      </p:tavLst>
                                    </p:anim>
                                    <p:anim calcmode="lin" valueType="num">
                                      <p:cBhvr>
                                        <p:cTn id="37" dur="25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250"/>
                                        <p:tgtEl>
                                          <p:spTgt spid="25"/>
                                        </p:tgtEl>
                                      </p:cBhvr>
                                    </p:animEffect>
                                    <p:anim calcmode="lin" valueType="num">
                                      <p:cBhvr>
                                        <p:cTn id="42" dur="250" fill="hold"/>
                                        <p:tgtEl>
                                          <p:spTgt spid="25"/>
                                        </p:tgtEl>
                                        <p:attrNameLst>
                                          <p:attrName>ppt_x</p:attrName>
                                        </p:attrNameLst>
                                      </p:cBhvr>
                                      <p:tavLst>
                                        <p:tav tm="0">
                                          <p:val>
                                            <p:strVal val="#ppt_x"/>
                                          </p:val>
                                        </p:tav>
                                        <p:tav tm="100000">
                                          <p:val>
                                            <p:strVal val="#ppt_x"/>
                                          </p:val>
                                        </p:tav>
                                      </p:tavLst>
                                    </p:anim>
                                    <p:anim calcmode="lin" valueType="num">
                                      <p:cBhvr>
                                        <p:cTn id="43" dur="25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2750"/>
                            </p:stCondLst>
                            <p:childTnLst>
                              <p:par>
                                <p:cTn id="45" presetID="42"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250"/>
                                        <p:tgtEl>
                                          <p:spTgt spid="26"/>
                                        </p:tgtEl>
                                      </p:cBhvr>
                                    </p:animEffect>
                                    <p:anim calcmode="lin" valueType="num">
                                      <p:cBhvr>
                                        <p:cTn id="48" dur="250" fill="hold"/>
                                        <p:tgtEl>
                                          <p:spTgt spid="26"/>
                                        </p:tgtEl>
                                        <p:attrNameLst>
                                          <p:attrName>ppt_x</p:attrName>
                                        </p:attrNameLst>
                                      </p:cBhvr>
                                      <p:tavLst>
                                        <p:tav tm="0">
                                          <p:val>
                                            <p:strVal val="#ppt_x"/>
                                          </p:val>
                                        </p:tav>
                                        <p:tav tm="100000">
                                          <p:val>
                                            <p:strVal val="#ppt_x"/>
                                          </p:val>
                                        </p:tav>
                                      </p:tavLst>
                                    </p:anim>
                                    <p:anim calcmode="lin" valueType="num">
                                      <p:cBhvr>
                                        <p:cTn id="49" dur="250" fill="hold"/>
                                        <p:tgtEl>
                                          <p:spTgt spid="26"/>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2"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250"/>
                                        <p:tgtEl>
                                          <p:spTgt spid="27"/>
                                        </p:tgtEl>
                                      </p:cBhvr>
                                    </p:animEffect>
                                    <p:anim calcmode="lin" valueType="num">
                                      <p:cBhvr>
                                        <p:cTn id="54" dur="250" fill="hold"/>
                                        <p:tgtEl>
                                          <p:spTgt spid="27"/>
                                        </p:tgtEl>
                                        <p:attrNameLst>
                                          <p:attrName>ppt_x</p:attrName>
                                        </p:attrNameLst>
                                      </p:cBhvr>
                                      <p:tavLst>
                                        <p:tav tm="0">
                                          <p:val>
                                            <p:strVal val="#ppt_x"/>
                                          </p:val>
                                        </p:tav>
                                        <p:tav tm="100000">
                                          <p:val>
                                            <p:strVal val="#ppt_x"/>
                                          </p:val>
                                        </p:tav>
                                      </p:tavLst>
                                    </p:anim>
                                    <p:anim calcmode="lin" valueType="num">
                                      <p:cBhvr>
                                        <p:cTn id="55" dur="25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42" presetClass="entr" presetSubtype="0"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250"/>
                                        <p:tgtEl>
                                          <p:spTgt spid="28"/>
                                        </p:tgtEl>
                                      </p:cBhvr>
                                    </p:animEffect>
                                    <p:anim calcmode="lin" valueType="num">
                                      <p:cBhvr>
                                        <p:cTn id="60" dur="250" fill="hold"/>
                                        <p:tgtEl>
                                          <p:spTgt spid="28"/>
                                        </p:tgtEl>
                                        <p:attrNameLst>
                                          <p:attrName>ppt_x</p:attrName>
                                        </p:attrNameLst>
                                      </p:cBhvr>
                                      <p:tavLst>
                                        <p:tav tm="0">
                                          <p:val>
                                            <p:strVal val="#ppt_x"/>
                                          </p:val>
                                        </p:tav>
                                        <p:tav tm="100000">
                                          <p:val>
                                            <p:strVal val="#ppt_x"/>
                                          </p:val>
                                        </p:tav>
                                      </p:tavLst>
                                    </p:anim>
                                    <p:anim calcmode="lin" valueType="num">
                                      <p:cBhvr>
                                        <p:cTn id="61" dur="250" fill="hold"/>
                                        <p:tgtEl>
                                          <p:spTgt spid="28"/>
                                        </p:tgtEl>
                                        <p:attrNameLst>
                                          <p:attrName>ppt_y</p:attrName>
                                        </p:attrNameLst>
                                      </p:cBhvr>
                                      <p:tavLst>
                                        <p:tav tm="0">
                                          <p:val>
                                            <p:strVal val="#ppt_y+.1"/>
                                          </p:val>
                                        </p:tav>
                                        <p:tav tm="100000">
                                          <p:val>
                                            <p:strVal val="#ppt_y"/>
                                          </p:val>
                                        </p:tav>
                                      </p:tavLst>
                                    </p:anim>
                                  </p:childTnLst>
                                </p:cTn>
                              </p:par>
                            </p:childTnLst>
                          </p:cTn>
                        </p:par>
                        <p:par>
                          <p:cTn id="62" fill="hold">
                            <p:stCondLst>
                              <p:cond delay="3500"/>
                            </p:stCondLst>
                            <p:childTnLst>
                              <p:par>
                                <p:cTn id="63" presetID="42"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250"/>
                                        <p:tgtEl>
                                          <p:spTgt spid="32"/>
                                        </p:tgtEl>
                                      </p:cBhvr>
                                    </p:animEffect>
                                    <p:anim calcmode="lin" valueType="num">
                                      <p:cBhvr>
                                        <p:cTn id="66" dur="250" fill="hold"/>
                                        <p:tgtEl>
                                          <p:spTgt spid="32"/>
                                        </p:tgtEl>
                                        <p:attrNameLst>
                                          <p:attrName>ppt_x</p:attrName>
                                        </p:attrNameLst>
                                      </p:cBhvr>
                                      <p:tavLst>
                                        <p:tav tm="0">
                                          <p:val>
                                            <p:strVal val="#ppt_x"/>
                                          </p:val>
                                        </p:tav>
                                        <p:tav tm="100000">
                                          <p:val>
                                            <p:strVal val="#ppt_x"/>
                                          </p:val>
                                        </p:tav>
                                      </p:tavLst>
                                    </p:anim>
                                    <p:anim calcmode="lin" valueType="num">
                                      <p:cBhvr>
                                        <p:cTn id="67" dur="250" fill="hold"/>
                                        <p:tgtEl>
                                          <p:spTgt spid="32"/>
                                        </p:tgtEl>
                                        <p:attrNameLst>
                                          <p:attrName>ppt_y</p:attrName>
                                        </p:attrNameLst>
                                      </p:cBhvr>
                                      <p:tavLst>
                                        <p:tav tm="0">
                                          <p:val>
                                            <p:strVal val="#ppt_y+.1"/>
                                          </p:val>
                                        </p:tav>
                                        <p:tav tm="100000">
                                          <p:val>
                                            <p:strVal val="#ppt_y"/>
                                          </p:val>
                                        </p:tav>
                                      </p:tavLst>
                                    </p:anim>
                                  </p:childTnLst>
                                </p:cTn>
                              </p:par>
                            </p:childTnLst>
                          </p:cTn>
                        </p:par>
                        <p:par>
                          <p:cTn id="68" fill="hold">
                            <p:stCondLst>
                              <p:cond delay="3750"/>
                            </p:stCondLst>
                            <p:childTnLst>
                              <p:par>
                                <p:cTn id="69" presetID="42" presetClass="entr" presetSubtype="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250"/>
                                        <p:tgtEl>
                                          <p:spTgt spid="33"/>
                                        </p:tgtEl>
                                      </p:cBhvr>
                                    </p:animEffect>
                                    <p:anim calcmode="lin" valueType="num">
                                      <p:cBhvr>
                                        <p:cTn id="72" dur="250" fill="hold"/>
                                        <p:tgtEl>
                                          <p:spTgt spid="33"/>
                                        </p:tgtEl>
                                        <p:attrNameLst>
                                          <p:attrName>ppt_x</p:attrName>
                                        </p:attrNameLst>
                                      </p:cBhvr>
                                      <p:tavLst>
                                        <p:tav tm="0">
                                          <p:val>
                                            <p:strVal val="#ppt_x"/>
                                          </p:val>
                                        </p:tav>
                                        <p:tav tm="100000">
                                          <p:val>
                                            <p:strVal val="#ppt_x"/>
                                          </p:val>
                                        </p:tav>
                                      </p:tavLst>
                                    </p:anim>
                                    <p:anim calcmode="lin" valueType="num">
                                      <p:cBhvr>
                                        <p:cTn id="73" dur="25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42" presetClass="entr" presetSubtype="0"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250"/>
                                        <p:tgtEl>
                                          <p:spTgt spid="34"/>
                                        </p:tgtEl>
                                      </p:cBhvr>
                                    </p:animEffect>
                                    <p:anim calcmode="lin" valueType="num">
                                      <p:cBhvr>
                                        <p:cTn id="78" dur="250" fill="hold"/>
                                        <p:tgtEl>
                                          <p:spTgt spid="34"/>
                                        </p:tgtEl>
                                        <p:attrNameLst>
                                          <p:attrName>ppt_x</p:attrName>
                                        </p:attrNameLst>
                                      </p:cBhvr>
                                      <p:tavLst>
                                        <p:tav tm="0">
                                          <p:val>
                                            <p:strVal val="#ppt_x"/>
                                          </p:val>
                                        </p:tav>
                                        <p:tav tm="100000">
                                          <p:val>
                                            <p:strVal val="#ppt_x"/>
                                          </p:val>
                                        </p:tav>
                                      </p:tavLst>
                                    </p:anim>
                                    <p:anim calcmode="lin" valueType="num">
                                      <p:cBhvr>
                                        <p:cTn id="79"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32" grpId="0" animBg="1"/>
      <p:bldP spid="3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3392ACD-31CF-43CD-9D8E-2467240BE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F0F86B6A-B853-4B46-B8CB-9D1C73258489}"/>
              </a:ext>
            </a:extLst>
          </p:cNvPr>
          <p:cNvSpPr/>
          <p:nvPr/>
        </p:nvSpPr>
        <p:spPr>
          <a:xfrm>
            <a:off x="569912" y="542925"/>
            <a:ext cx="11050588" cy="5773736"/>
          </a:xfrm>
          <a:prstGeom prst="rect">
            <a:avLst/>
          </a:prstGeom>
          <a:noFill/>
          <a:ln>
            <a:solidFill>
              <a:srgbClr val="E08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hape 18">
            <a:extLst>
              <a:ext uri="{FF2B5EF4-FFF2-40B4-BE49-F238E27FC236}">
                <a16:creationId xmlns:a16="http://schemas.microsoft.com/office/drawing/2014/main" id="{946943E6-C28D-45C9-B269-DD9AEEFE6B17}"/>
              </a:ext>
            </a:extLst>
          </p:cNvPr>
          <p:cNvSpPr/>
          <p:nvPr/>
        </p:nvSpPr>
        <p:spPr>
          <a:xfrm rot="16200000">
            <a:off x="2815632" y="2618170"/>
            <a:ext cx="2646878" cy="902388"/>
          </a:xfrm>
          <a:prstGeom prst="roundRect">
            <a:avLst>
              <a:gd name="adj" fmla="val 50000"/>
            </a:avLst>
          </a:prstGeom>
          <a:solidFill>
            <a:srgbClr val="E08498"/>
          </a:solidFill>
          <a:ln w="12700" cap="flat">
            <a:solidFill>
              <a:srgbClr val="E08498"/>
            </a:solidFill>
            <a:prstDash val="solid"/>
            <a:miter lim="400000"/>
          </a:ln>
          <a:effectLst/>
        </p:spPr>
        <p:txBody>
          <a:bodyPr vert="eaVert" wrap="square" lIns="19050" tIns="19050" rIns="19050" bIns="19050"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rPr>
              <a:t>第二章</a:t>
            </a:r>
            <a:endParaRPr kumimoji="0" sz="4000" i="0" u="none" strike="noStrike" kern="0" cap="none" spc="0" normalizeH="0" baseline="0" noProof="0" dirty="0">
              <a:ln>
                <a:noFill/>
              </a:ln>
              <a:solidFill>
                <a:schemeClr val="bg1"/>
              </a:solidFill>
              <a:effectLst/>
              <a:uLnTx/>
              <a:uFillTx/>
              <a:latin typeface="华文新魏" panose="02010800040101010101" pitchFamily="2" charset="-122"/>
              <a:ea typeface="华文新魏" panose="02010800040101010101" pitchFamily="2" charset="-122"/>
            </a:endParaRPr>
          </a:p>
        </p:txBody>
      </p:sp>
      <p:grpSp>
        <p:nvGrpSpPr>
          <p:cNvPr id="14" name="组合 13">
            <a:extLst>
              <a:ext uri="{FF2B5EF4-FFF2-40B4-BE49-F238E27FC236}">
                <a16:creationId xmlns:a16="http://schemas.microsoft.com/office/drawing/2014/main" id="{D367A837-A8DC-4E06-8C71-B42DEE526994}"/>
              </a:ext>
            </a:extLst>
          </p:cNvPr>
          <p:cNvGrpSpPr/>
          <p:nvPr/>
        </p:nvGrpSpPr>
        <p:grpSpPr>
          <a:xfrm>
            <a:off x="4703400" y="2719853"/>
            <a:ext cx="5173075" cy="1445005"/>
            <a:chOff x="4632632" y="3072284"/>
            <a:chExt cx="7706067" cy="1189132"/>
          </a:xfrm>
        </p:grpSpPr>
        <p:sp>
          <p:nvSpPr>
            <p:cNvPr id="15" name="矩形 14">
              <a:extLst>
                <a:ext uri="{FF2B5EF4-FFF2-40B4-BE49-F238E27FC236}">
                  <a16:creationId xmlns:a16="http://schemas.microsoft.com/office/drawing/2014/main" id="{354BFAF1-B42C-47D7-B309-CBBCEC62A1A1}"/>
                </a:ext>
              </a:extLst>
            </p:cNvPr>
            <p:cNvSpPr/>
            <p:nvPr/>
          </p:nvSpPr>
          <p:spPr>
            <a:xfrm>
              <a:off x="4632632" y="3072284"/>
              <a:ext cx="7049591" cy="734505"/>
            </a:xfrm>
            <a:prstGeom prst="rect">
              <a:avLst/>
            </a:prstGeom>
            <a:noFill/>
            <a:ln>
              <a:noFill/>
            </a:ln>
          </p:spPr>
          <p:txBody>
            <a:bodyPr wrap="square">
              <a:spAutoFit/>
            </a:bodyPr>
            <a:lstStyle/>
            <a:p>
              <a:pPr algn="ctr"/>
              <a:r>
                <a:rPr kumimoji="1" lang="zh-CN" altLang="en-US" sz="5200" spc="300" dirty="0">
                  <a:solidFill>
                    <a:srgbClr val="E08498"/>
                  </a:solidFill>
                  <a:latin typeface="华文新魏" panose="02010800040101010101" pitchFamily="2" charset="-122"/>
                  <a:ea typeface="华文新魏" panose="02010800040101010101" pitchFamily="2" charset="-122"/>
                </a:rPr>
                <a:t>工作完成情况</a:t>
              </a:r>
            </a:p>
          </p:txBody>
        </p:sp>
        <p:sp>
          <p:nvSpPr>
            <p:cNvPr id="16" name="矩形 15">
              <a:extLst>
                <a:ext uri="{FF2B5EF4-FFF2-40B4-BE49-F238E27FC236}">
                  <a16:creationId xmlns:a16="http://schemas.microsoft.com/office/drawing/2014/main" id="{9F9A5018-53C1-46B8-9137-E73DA5B45150}"/>
                </a:ext>
              </a:extLst>
            </p:cNvPr>
            <p:cNvSpPr/>
            <p:nvPr/>
          </p:nvSpPr>
          <p:spPr>
            <a:xfrm>
              <a:off x="4956214" y="3740931"/>
              <a:ext cx="7382485" cy="520485"/>
            </a:xfrm>
            <a:prstGeom prst="rect">
              <a:avLst/>
            </a:prstGeom>
          </p:spPr>
          <p:txBody>
            <a:bodyPr wrap="square">
              <a:spAutoFit/>
            </a:bodyPr>
            <a:lstStyle/>
            <a:p>
              <a:pPr>
                <a:lnSpc>
                  <a:spcPct val="130000"/>
                </a:lnSpc>
              </a:pPr>
              <a:r>
                <a:rPr lang="zh-CN" altLang="en-US" sz="14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400" dirty="0">
                <a:solidFill>
                  <a:schemeClr val="bg1">
                    <a:lumMod val="65000"/>
                  </a:schemeClr>
                </a:solidFill>
                <a:latin typeface="华文新魏" panose="02010800040101010101" pitchFamily="2" charset="-122"/>
                <a:ea typeface="华文新魏" panose="02010800040101010101" pitchFamily="2" charset="-122"/>
              </a:endParaRPr>
            </a:p>
            <a:p>
              <a:pPr>
                <a:lnSpc>
                  <a:spcPct val="130000"/>
                </a:lnSpc>
              </a:pPr>
              <a:r>
                <a:rPr lang="zh-CN" altLang="en-US" sz="14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4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00540764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750" fill="hold"/>
                                        <p:tgtEl>
                                          <p:spTgt spid="13"/>
                                        </p:tgtEl>
                                        <p:attrNameLst>
                                          <p:attrName>ppt_w</p:attrName>
                                        </p:attrNameLst>
                                      </p:cBhvr>
                                      <p:tavLst>
                                        <p:tav tm="0">
                                          <p:val>
                                            <p:fltVal val="0"/>
                                          </p:val>
                                        </p:tav>
                                        <p:tav tm="100000">
                                          <p:val>
                                            <p:strVal val="#ppt_w"/>
                                          </p:val>
                                        </p:tav>
                                      </p:tavLst>
                                    </p:anim>
                                    <p:anim calcmode="lin" valueType="num">
                                      <p:cBhvr>
                                        <p:cTn id="18" dur="750" fill="hold"/>
                                        <p:tgtEl>
                                          <p:spTgt spid="13"/>
                                        </p:tgtEl>
                                        <p:attrNameLst>
                                          <p:attrName>ppt_h</p:attrName>
                                        </p:attrNameLst>
                                      </p:cBhvr>
                                      <p:tavLst>
                                        <p:tav tm="0">
                                          <p:val>
                                            <p:fltVal val="0"/>
                                          </p:val>
                                        </p:tav>
                                        <p:tav tm="100000">
                                          <p:val>
                                            <p:strVal val="#ppt_h"/>
                                          </p:val>
                                        </p:tav>
                                      </p:tavLst>
                                    </p:anim>
                                    <p:animEffect transition="in" filter="fade">
                                      <p:cBhvr>
                                        <p:cTn id="19" dur="750"/>
                                        <p:tgtEl>
                                          <p:spTgt spid="13"/>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5110</TotalTime>
  <Words>1915</Words>
  <Application>Microsoft Office PowerPoint</Application>
  <PresentationFormat>自定义</PresentationFormat>
  <Paragraphs>257</Paragraphs>
  <Slides>24</Slides>
  <Notes>24</Notes>
  <HiddenSlides>0</HiddenSlides>
  <MMClips>1</MMClips>
  <ScaleCrop>false</ScaleCrop>
  <HeadingPairs>
    <vt:vector size="6" baseType="variant">
      <vt:variant>
        <vt:lpstr>已用的字体</vt:lpstr>
      </vt:variant>
      <vt:variant>
        <vt:i4>26</vt:i4>
      </vt:variant>
      <vt:variant>
        <vt:lpstr>主题</vt:lpstr>
      </vt:variant>
      <vt:variant>
        <vt:i4>10</vt:i4>
      </vt:variant>
      <vt:variant>
        <vt:lpstr>幻灯片标题</vt:lpstr>
      </vt:variant>
      <vt:variant>
        <vt:i4>24</vt:i4>
      </vt:variant>
    </vt:vector>
  </HeadingPairs>
  <TitlesOfParts>
    <vt:vector size="60" baseType="lpstr">
      <vt:lpstr>Gill Sans</vt:lpstr>
      <vt:lpstr>ITC Avant Garde Std Bk</vt:lpstr>
      <vt:lpstr>LiHei Pro</vt:lpstr>
      <vt:lpstr>Open Sans Extrabold</vt:lpstr>
      <vt:lpstr>Signika</vt:lpstr>
      <vt:lpstr>等线</vt:lpstr>
      <vt:lpstr>等线 Light</vt:lpstr>
      <vt:lpstr>方正汉真广标简体</vt:lpstr>
      <vt:lpstr>方正兰亭超细黑简体</vt:lpstr>
      <vt:lpstr>黑体</vt:lpstr>
      <vt:lpstr>华文细黑</vt:lpstr>
      <vt:lpstr>华文新魏</vt:lpstr>
      <vt:lpstr>李旭科毛笔行书</vt:lpstr>
      <vt:lpstr>迷你简汉真广标</vt:lpstr>
      <vt:lpstr>宋体</vt:lpstr>
      <vt:lpstr>微软雅黑</vt:lpstr>
      <vt:lpstr>Arial</vt:lpstr>
      <vt:lpstr>Calibri</vt:lpstr>
      <vt:lpstr>FontAwesome</vt:lpstr>
      <vt:lpstr>Haettenschweiler</vt:lpstr>
      <vt:lpstr>Impact</vt:lpstr>
      <vt:lpstr>Lato Regular</vt:lpstr>
      <vt:lpstr>Microsoft Tai Le</vt:lpstr>
      <vt:lpstr>Open Sans</vt:lpstr>
      <vt:lpstr>Raleway</vt:lpstr>
      <vt:lpstr>Roboto Condensed</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3183</cp:revision>
  <dcterms:created xsi:type="dcterms:W3CDTF">2015-12-01T09:06:39Z</dcterms:created>
  <dcterms:modified xsi:type="dcterms:W3CDTF">2017-11-29T03:24:12Z</dcterms:modified>
</cp:coreProperties>
</file>