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1173" r:id="rId2"/>
    <p:sldId id="1174" r:id="rId3"/>
    <p:sldId id="1175" r:id="rId4"/>
    <p:sldId id="1176" r:id="rId5"/>
    <p:sldId id="1177" r:id="rId6"/>
    <p:sldId id="1199" r:id="rId7"/>
    <p:sldId id="1179" r:id="rId8"/>
    <p:sldId id="1180" r:id="rId9"/>
    <p:sldId id="1181" r:id="rId10"/>
    <p:sldId id="1182" r:id="rId11"/>
    <p:sldId id="1183" r:id="rId12"/>
    <p:sldId id="1184" r:id="rId13"/>
    <p:sldId id="1185" r:id="rId14"/>
    <p:sldId id="1186" r:id="rId15"/>
    <p:sldId id="1187" r:id="rId16"/>
    <p:sldId id="1188" r:id="rId17"/>
    <p:sldId id="1189" r:id="rId18"/>
    <p:sldId id="1190" r:id="rId19"/>
    <p:sldId id="1191" r:id="rId20"/>
    <p:sldId id="1192" r:id="rId21"/>
    <p:sldId id="1193" r:id="rId22"/>
    <p:sldId id="1194" r:id="rId23"/>
    <p:sldId id="1195" r:id="rId24"/>
    <p:sldId id="1196" r:id="rId25"/>
    <p:sldId id="1197" r:id="rId26"/>
  </p:sldIdLst>
  <p:sldSz cx="9144000" cy="5143500" type="screen16x9"/>
  <p:notesSz cx="6858000" cy="9144000"/>
  <p:custDataLst>
    <p:tags r:id="rId29"/>
  </p:custDataLst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6" pos="528" userDrawn="1">
          <p15:clr>
            <a:srgbClr val="A4A3A4"/>
          </p15:clr>
        </p15:guide>
        <p15:guide id="7" pos="7152" userDrawn="1">
          <p15:clr>
            <a:srgbClr val="A4A3A4"/>
          </p15:clr>
        </p15:guide>
        <p15:guide id="8" orient="horz" pos="1620">
          <p15:clr>
            <a:srgbClr val="A4A3A4"/>
          </p15:clr>
        </p15:guide>
        <p15:guide id="9" pos="2880">
          <p15:clr>
            <a:srgbClr val="A4A3A4"/>
          </p15:clr>
        </p15:guide>
        <p15:guide id="10" pos="396">
          <p15:clr>
            <a:srgbClr val="A4A3A4"/>
          </p15:clr>
        </p15:guide>
        <p15:guide id="11" pos="536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2F2A"/>
    <a:srgbClr val="203C3F"/>
    <a:srgbClr val="622314"/>
    <a:srgbClr val="B00000"/>
    <a:srgbClr val="9E0004"/>
    <a:srgbClr val="C70006"/>
    <a:srgbClr val="34223A"/>
    <a:srgbClr val="1D182C"/>
    <a:srgbClr val="CC0053"/>
    <a:srgbClr val="2403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 autoAdjust="0"/>
    <p:restoredTop sz="94434" autoAdjust="0"/>
  </p:normalViewPr>
  <p:slideViewPr>
    <p:cSldViewPr snapToGrid="0">
      <p:cViewPr varScale="1">
        <p:scale>
          <a:sx n="150" d="100"/>
          <a:sy n="150" d="100"/>
        </p:scale>
        <p:origin x="750" y="126"/>
      </p:cViewPr>
      <p:guideLst>
        <p:guide orient="horz" pos="2160"/>
        <p:guide pos="3840"/>
        <p:guide pos="528"/>
        <p:guide pos="7152"/>
        <p:guide orient="horz" pos="1620"/>
        <p:guide pos="2880"/>
        <p:guide pos="396"/>
        <p:guide pos="53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4" d="100"/>
        <a:sy n="64" d="100"/>
      </p:scale>
      <p:origin x="0" y="27102"/>
    </p:cViewPr>
  </p:sorterViewPr>
  <p:notesViewPr>
    <p:cSldViewPr snapToGrid="0" showGuides="1">
      <p:cViewPr varScale="1">
        <p:scale>
          <a:sx n="88" d="100"/>
          <a:sy n="88" d="100"/>
        </p:scale>
        <p:origin x="3822" y="102"/>
      </p:cViewPr>
      <p:guideLst/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81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5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668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7575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8993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223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017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6616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3103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339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6214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8129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55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9386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9382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9859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7456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6870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0623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644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141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553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0581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9904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988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0138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088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05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384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8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394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589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48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48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630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48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86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60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47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77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425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66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04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821" t="15881" r="16489" b="42218"/>
          <a:stretch/>
        </p:blipFill>
        <p:spPr>
          <a:xfrm>
            <a:off x="0" y="-14514"/>
            <a:ext cx="9144000" cy="515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8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2" r:id="rId6"/>
    <p:sldLayoutId id="2147483667" r:id="rId7"/>
    <p:sldLayoutId id="2147483666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56" t="15881" r="16489" b="30921"/>
          <a:stretch/>
        </p:blipFill>
        <p:spPr>
          <a:xfrm>
            <a:off x="-14515" y="-14514"/>
            <a:ext cx="9158515" cy="5158014"/>
          </a:xfrm>
          <a:prstGeom prst="rect">
            <a:avLst/>
          </a:prstGeom>
        </p:spPr>
      </p:pic>
      <p:pic>
        <p:nvPicPr>
          <p:cNvPr id="6" name="Wo99 Com 中国人民志愿军战歌 伴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15914" y="2307100"/>
            <a:ext cx="609600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526" y="647700"/>
            <a:ext cx="4651206" cy="45300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47" y="-276565"/>
            <a:ext cx="4825653" cy="3562689"/>
          </a:xfrm>
          <a:prstGeom prst="rect">
            <a:avLst/>
          </a:prstGeom>
        </p:spPr>
      </p:pic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630636" y="3872006"/>
            <a:ext cx="425107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67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Youth is not a time of life; it is a state of mind; it is not a matter of rosy cheeks, red lips and supple knees; it is a matter of the will, a quality of the imagination.</a:t>
            </a:r>
            <a:endParaRPr lang="zh-CN" altLang="en-US" sz="67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04661" y="3580428"/>
            <a:ext cx="3376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热烈庆祝中国人民解放军建军九十周年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03401" y="2868290"/>
            <a:ext cx="366384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  <a:cs typeface="Arial Unicode MS" panose="020B0604020202020204" pitchFamily="34" charset="-122"/>
              </a:rPr>
              <a:t>建军九十周年</a:t>
            </a:r>
          </a:p>
        </p:txBody>
      </p:sp>
    </p:spTree>
    <p:extLst>
      <p:ext uri="{BB962C8B-B14F-4D97-AF65-F5344CB8AC3E}">
        <p14:creationId xmlns:p14="http://schemas.microsoft.com/office/powerpoint/2010/main" val="233531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2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3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4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14" grpId="0"/>
          <p:bldP spid="15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3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4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14" grpId="0"/>
          <p:bldP spid="15" grpId="0"/>
          <p:bldP spid="1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八七会议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36"/>
          <p:cNvGrpSpPr/>
          <p:nvPr/>
        </p:nvGrpSpPr>
        <p:grpSpPr>
          <a:xfrm>
            <a:off x="5383886" y="1645862"/>
            <a:ext cx="1096818" cy="831050"/>
            <a:chOff x="5805065" y="1775956"/>
            <a:chExt cx="1462424" cy="1108067"/>
          </a:xfrm>
          <a:solidFill>
            <a:schemeClr val="accent1"/>
          </a:solidFill>
        </p:grpSpPr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5805065" y="1775956"/>
              <a:ext cx="300922" cy="300922"/>
            </a:xfrm>
            <a:custGeom>
              <a:avLst/>
              <a:gdLst>
                <a:gd name="T0" fmla="*/ 45 w 45"/>
                <a:gd name="T1" fmla="*/ 0 h 45"/>
                <a:gd name="T2" fmla="*/ 45 w 45"/>
                <a:gd name="T3" fmla="*/ 0 h 45"/>
                <a:gd name="T4" fmla="*/ 15 w 45"/>
                <a:gd name="T5" fmla="*/ 2 h 45"/>
                <a:gd name="T6" fmla="*/ 11 w 45"/>
                <a:gd name="T7" fmla="*/ 5 h 45"/>
                <a:gd name="T8" fmla="*/ 0 w 45"/>
                <a:gd name="T9" fmla="*/ 45 h 45"/>
                <a:gd name="T10" fmla="*/ 45 w 45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5" y="0"/>
                    <a:pt x="25" y="1"/>
                    <a:pt x="15" y="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5" y="18"/>
                    <a:pt x="1" y="31"/>
                    <a:pt x="0" y="45"/>
                  </a:cubicBez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6693769" y="2290617"/>
              <a:ext cx="573720" cy="582157"/>
            </a:xfrm>
            <a:custGeom>
              <a:avLst/>
              <a:gdLst>
                <a:gd name="T0" fmla="*/ 86 w 86"/>
                <a:gd name="T1" fmla="*/ 0 h 87"/>
                <a:gd name="T2" fmla="*/ 0 w 86"/>
                <a:gd name="T3" fmla="*/ 87 h 87"/>
                <a:gd name="T4" fmla="*/ 86 w 86"/>
                <a:gd name="T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87">
                  <a:moveTo>
                    <a:pt x="86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43" y="78"/>
                    <a:pt x="78" y="44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3"/>
            <p:cNvSpPr>
              <a:spLocks/>
            </p:cNvSpPr>
            <p:nvPr/>
          </p:nvSpPr>
          <p:spPr bwMode="auto">
            <a:xfrm>
              <a:off x="5805065" y="1781581"/>
              <a:ext cx="548409" cy="542784"/>
            </a:xfrm>
            <a:custGeom>
              <a:avLst/>
              <a:gdLst>
                <a:gd name="T0" fmla="*/ 82 w 82"/>
                <a:gd name="T1" fmla="*/ 2 h 81"/>
                <a:gd name="T2" fmla="*/ 56 w 82"/>
                <a:gd name="T3" fmla="*/ 0 h 81"/>
                <a:gd name="T4" fmla="*/ 0 w 82"/>
                <a:gd name="T5" fmla="*/ 56 h 81"/>
                <a:gd name="T6" fmla="*/ 3 w 82"/>
                <a:gd name="T7" fmla="*/ 81 h 81"/>
                <a:gd name="T8" fmla="*/ 82 w 82"/>
                <a:gd name="T9" fmla="*/ 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"/>
                  </a:moveTo>
                  <a:cubicBezTo>
                    <a:pt x="74" y="1"/>
                    <a:pt x="65" y="0"/>
                    <a:pt x="56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5"/>
                    <a:pt x="1" y="73"/>
                    <a:pt x="3" y="81"/>
                  </a:cubicBezTo>
                  <a:lnTo>
                    <a:pt x="8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4"/>
            <p:cNvSpPr>
              <a:spLocks/>
            </p:cNvSpPr>
            <p:nvPr/>
          </p:nvSpPr>
          <p:spPr bwMode="auto">
            <a:xfrm>
              <a:off x="6420970" y="2141562"/>
              <a:ext cx="840894" cy="742461"/>
            </a:xfrm>
            <a:custGeom>
              <a:avLst/>
              <a:gdLst>
                <a:gd name="T0" fmla="*/ 110 w 126"/>
                <a:gd name="T1" fmla="*/ 0 h 111"/>
                <a:gd name="T2" fmla="*/ 0 w 126"/>
                <a:gd name="T3" fmla="*/ 109 h 111"/>
                <a:gd name="T4" fmla="*/ 19 w 126"/>
                <a:gd name="T5" fmla="*/ 111 h 111"/>
                <a:gd name="T6" fmla="*/ 28 w 126"/>
                <a:gd name="T7" fmla="*/ 110 h 111"/>
                <a:gd name="T8" fmla="*/ 126 w 126"/>
                <a:gd name="T9" fmla="*/ 13 h 111"/>
                <a:gd name="T10" fmla="*/ 110 w 126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11">
                  <a:moveTo>
                    <a:pt x="110" y="0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6" y="110"/>
                    <a:pt x="13" y="111"/>
                    <a:pt x="19" y="111"/>
                  </a:cubicBezTo>
                  <a:cubicBezTo>
                    <a:pt x="22" y="111"/>
                    <a:pt x="25" y="111"/>
                    <a:pt x="28" y="110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1" y="8"/>
                    <a:pt x="116" y="4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5"/>
            <p:cNvSpPr>
              <a:spLocks/>
            </p:cNvSpPr>
            <p:nvPr/>
          </p:nvSpPr>
          <p:spPr bwMode="auto">
            <a:xfrm>
              <a:off x="5844438" y="1809704"/>
              <a:ext cx="728399" cy="708713"/>
            </a:xfrm>
            <a:custGeom>
              <a:avLst/>
              <a:gdLst>
                <a:gd name="T0" fmla="*/ 109 w 109"/>
                <a:gd name="T1" fmla="*/ 5 h 106"/>
                <a:gd name="T2" fmla="*/ 86 w 109"/>
                <a:gd name="T3" fmla="*/ 0 h 106"/>
                <a:gd name="T4" fmla="*/ 0 w 109"/>
                <a:gd name="T5" fmla="*/ 86 h 106"/>
                <a:gd name="T6" fmla="*/ 9 w 109"/>
                <a:gd name="T7" fmla="*/ 106 h 106"/>
                <a:gd name="T8" fmla="*/ 109 w 109"/>
                <a:gd name="T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6">
                  <a:moveTo>
                    <a:pt x="109" y="5"/>
                  </a:moveTo>
                  <a:cubicBezTo>
                    <a:pt x="102" y="3"/>
                    <a:pt x="94" y="1"/>
                    <a:pt x="86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3"/>
                    <a:pt x="5" y="99"/>
                    <a:pt x="9" y="106"/>
                  </a:cubicBezTo>
                  <a:lnTo>
                    <a:pt x="10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6"/>
            <p:cNvSpPr>
              <a:spLocks/>
            </p:cNvSpPr>
            <p:nvPr/>
          </p:nvSpPr>
          <p:spPr bwMode="auto">
            <a:xfrm>
              <a:off x="5931621" y="1863139"/>
              <a:ext cx="843706" cy="801521"/>
            </a:xfrm>
            <a:custGeom>
              <a:avLst/>
              <a:gdLst>
                <a:gd name="T0" fmla="*/ 126 w 126"/>
                <a:gd name="T1" fmla="*/ 8 h 120"/>
                <a:gd name="T2" fmla="*/ 105 w 126"/>
                <a:gd name="T3" fmla="*/ 0 h 120"/>
                <a:gd name="T4" fmla="*/ 0 w 126"/>
                <a:gd name="T5" fmla="*/ 105 h 120"/>
                <a:gd name="T6" fmla="*/ 13 w 126"/>
                <a:gd name="T7" fmla="*/ 120 h 120"/>
                <a:gd name="T8" fmla="*/ 126 w 126"/>
                <a:gd name="T9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0">
                  <a:moveTo>
                    <a:pt x="126" y="8"/>
                  </a:moveTo>
                  <a:cubicBezTo>
                    <a:pt x="119" y="5"/>
                    <a:pt x="112" y="2"/>
                    <a:pt x="105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4" y="110"/>
                    <a:pt x="8" y="115"/>
                    <a:pt x="13" y="120"/>
                  </a:cubicBezTo>
                  <a:lnTo>
                    <a:pt x="12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7"/>
            <p:cNvSpPr>
              <a:spLocks/>
            </p:cNvSpPr>
            <p:nvPr/>
          </p:nvSpPr>
          <p:spPr bwMode="auto">
            <a:xfrm>
              <a:off x="6218481" y="2029068"/>
              <a:ext cx="897141" cy="829644"/>
            </a:xfrm>
            <a:custGeom>
              <a:avLst/>
              <a:gdLst>
                <a:gd name="T0" fmla="*/ 134 w 134"/>
                <a:gd name="T1" fmla="*/ 12 h 124"/>
                <a:gd name="T2" fmla="*/ 117 w 134"/>
                <a:gd name="T3" fmla="*/ 0 h 124"/>
                <a:gd name="T4" fmla="*/ 0 w 134"/>
                <a:gd name="T5" fmla="*/ 117 h 124"/>
                <a:gd name="T6" fmla="*/ 21 w 134"/>
                <a:gd name="T7" fmla="*/ 124 h 124"/>
                <a:gd name="T8" fmla="*/ 134 w 134"/>
                <a:gd name="T9" fmla="*/ 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24">
                  <a:moveTo>
                    <a:pt x="134" y="12"/>
                  </a:moveTo>
                  <a:cubicBezTo>
                    <a:pt x="128" y="8"/>
                    <a:pt x="122" y="4"/>
                    <a:pt x="117" y="0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7" y="120"/>
                    <a:pt x="14" y="123"/>
                    <a:pt x="21" y="124"/>
                  </a:cubicBezTo>
                  <a:lnTo>
                    <a:pt x="1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6058177" y="1936260"/>
              <a:ext cx="897141" cy="849331"/>
            </a:xfrm>
            <a:custGeom>
              <a:avLst/>
              <a:gdLst>
                <a:gd name="T0" fmla="*/ 134 w 134"/>
                <a:gd name="T1" fmla="*/ 10 h 127"/>
                <a:gd name="T2" fmla="*/ 115 w 134"/>
                <a:gd name="T3" fmla="*/ 0 h 127"/>
                <a:gd name="T4" fmla="*/ 0 w 134"/>
                <a:gd name="T5" fmla="*/ 115 h 127"/>
                <a:gd name="T6" fmla="*/ 17 w 134"/>
                <a:gd name="T7" fmla="*/ 127 h 127"/>
                <a:gd name="T8" fmla="*/ 134 w 134"/>
                <a:gd name="T9" fmla="*/ 1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27">
                  <a:moveTo>
                    <a:pt x="134" y="10"/>
                  </a:moveTo>
                  <a:cubicBezTo>
                    <a:pt x="127" y="6"/>
                    <a:pt x="121" y="3"/>
                    <a:pt x="115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5" y="119"/>
                    <a:pt x="11" y="123"/>
                    <a:pt x="17" y="127"/>
                  </a:cubicBezTo>
                  <a:lnTo>
                    <a:pt x="13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Group 38"/>
          <p:cNvGrpSpPr/>
          <p:nvPr/>
        </p:nvGrpSpPr>
        <p:grpSpPr>
          <a:xfrm>
            <a:off x="4315902" y="2145758"/>
            <a:ext cx="1067288" cy="1636790"/>
            <a:chOff x="4396076" y="2442484"/>
            <a:chExt cx="1423051" cy="2182387"/>
          </a:xfrm>
          <a:solidFill>
            <a:schemeClr val="accent3"/>
          </a:solidFill>
        </p:grpSpPr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4609815" y="2442484"/>
              <a:ext cx="219364" cy="222176"/>
            </a:xfrm>
            <a:custGeom>
              <a:avLst/>
              <a:gdLst>
                <a:gd name="T0" fmla="*/ 0 w 33"/>
                <a:gd name="T1" fmla="*/ 33 h 33"/>
                <a:gd name="T2" fmla="*/ 33 w 33"/>
                <a:gd name="T3" fmla="*/ 0 h 33"/>
                <a:gd name="T4" fmla="*/ 22 w 33"/>
                <a:gd name="T5" fmla="*/ 0 h 33"/>
                <a:gd name="T6" fmla="*/ 0 w 33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3">
                  <a:moveTo>
                    <a:pt x="0" y="33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29" y="0"/>
                    <a:pt x="25" y="0"/>
                    <a:pt x="22" y="0"/>
                  </a:cubicBezTo>
                  <a:cubicBezTo>
                    <a:pt x="14" y="10"/>
                    <a:pt x="6" y="2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4396076" y="2509980"/>
              <a:ext cx="840894" cy="897141"/>
            </a:xfrm>
            <a:custGeom>
              <a:avLst/>
              <a:gdLst>
                <a:gd name="T0" fmla="*/ 126 w 126"/>
                <a:gd name="T1" fmla="*/ 9 h 134"/>
                <a:gd name="T2" fmla="*/ 106 w 126"/>
                <a:gd name="T3" fmla="*/ 0 h 134"/>
                <a:gd name="T4" fmla="*/ 4 w 126"/>
                <a:gd name="T5" fmla="*/ 102 h 134"/>
                <a:gd name="T6" fmla="*/ 0 w 126"/>
                <a:gd name="T7" fmla="*/ 134 h 134"/>
                <a:gd name="T8" fmla="*/ 126 w 126"/>
                <a:gd name="T9" fmla="*/ 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34">
                  <a:moveTo>
                    <a:pt x="126" y="9"/>
                  </a:moveTo>
                  <a:cubicBezTo>
                    <a:pt x="120" y="5"/>
                    <a:pt x="113" y="2"/>
                    <a:pt x="106" y="0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2" y="113"/>
                    <a:pt x="1" y="123"/>
                    <a:pt x="0" y="134"/>
                  </a:cubicBezTo>
                  <a:lnTo>
                    <a:pt x="12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4443886" y="2456546"/>
              <a:ext cx="607468" cy="641217"/>
            </a:xfrm>
            <a:custGeom>
              <a:avLst/>
              <a:gdLst>
                <a:gd name="T0" fmla="*/ 91 w 91"/>
                <a:gd name="T1" fmla="*/ 5 h 96"/>
                <a:gd name="T2" fmla="*/ 68 w 91"/>
                <a:gd name="T3" fmla="*/ 0 h 96"/>
                <a:gd name="T4" fmla="*/ 14 w 91"/>
                <a:gd name="T5" fmla="*/ 53 h 96"/>
                <a:gd name="T6" fmla="*/ 0 w 91"/>
                <a:gd name="T7" fmla="*/ 96 h 96"/>
                <a:gd name="T8" fmla="*/ 91 w 91"/>
                <a:gd name="T9" fmla="*/ 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6">
                  <a:moveTo>
                    <a:pt x="91" y="5"/>
                  </a:moveTo>
                  <a:cubicBezTo>
                    <a:pt x="83" y="3"/>
                    <a:pt x="76" y="1"/>
                    <a:pt x="68" y="0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8" y="67"/>
                    <a:pt x="3" y="81"/>
                    <a:pt x="0" y="96"/>
                  </a:cubicBezTo>
                  <a:lnTo>
                    <a:pt x="9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4463572" y="2844650"/>
              <a:ext cx="1189625" cy="1257122"/>
            </a:xfrm>
            <a:custGeom>
              <a:avLst/>
              <a:gdLst>
                <a:gd name="T0" fmla="*/ 178 w 178"/>
                <a:gd name="T1" fmla="*/ 17 h 188"/>
                <a:gd name="T2" fmla="*/ 166 w 178"/>
                <a:gd name="T3" fmla="*/ 0 h 188"/>
                <a:gd name="T4" fmla="*/ 0 w 178"/>
                <a:gd name="T5" fmla="*/ 166 h 188"/>
                <a:gd name="T6" fmla="*/ 7 w 178"/>
                <a:gd name="T7" fmla="*/ 188 h 188"/>
                <a:gd name="T8" fmla="*/ 178 w 178"/>
                <a:gd name="T9" fmla="*/ 1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88">
                  <a:moveTo>
                    <a:pt x="178" y="17"/>
                  </a:moveTo>
                  <a:cubicBezTo>
                    <a:pt x="175" y="11"/>
                    <a:pt x="171" y="5"/>
                    <a:pt x="166" y="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2" y="173"/>
                    <a:pt x="4" y="181"/>
                    <a:pt x="7" y="188"/>
                  </a:cubicBezTo>
                  <a:lnTo>
                    <a:pt x="17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4396076" y="2597163"/>
              <a:ext cx="1001198" cy="1071507"/>
            </a:xfrm>
            <a:custGeom>
              <a:avLst/>
              <a:gdLst>
                <a:gd name="T0" fmla="*/ 133 w 150"/>
                <a:gd name="T1" fmla="*/ 0 h 160"/>
                <a:gd name="T2" fmla="*/ 0 w 150"/>
                <a:gd name="T3" fmla="*/ 133 h 160"/>
                <a:gd name="T4" fmla="*/ 0 w 150"/>
                <a:gd name="T5" fmla="*/ 133 h 160"/>
                <a:gd name="T6" fmla="*/ 2 w 150"/>
                <a:gd name="T7" fmla="*/ 160 h 160"/>
                <a:gd name="T8" fmla="*/ 150 w 150"/>
                <a:gd name="T9" fmla="*/ 11 h 160"/>
                <a:gd name="T10" fmla="*/ 133 w 150"/>
                <a:gd name="T1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160">
                  <a:moveTo>
                    <a:pt x="133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42"/>
                    <a:pt x="1" y="151"/>
                    <a:pt x="2" y="160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5" y="7"/>
                    <a:pt x="139" y="3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4415762" y="2712470"/>
              <a:ext cx="1122129" cy="1181189"/>
            </a:xfrm>
            <a:custGeom>
              <a:avLst/>
              <a:gdLst>
                <a:gd name="T0" fmla="*/ 168 w 168"/>
                <a:gd name="T1" fmla="*/ 14 h 177"/>
                <a:gd name="T2" fmla="*/ 154 w 168"/>
                <a:gd name="T3" fmla="*/ 0 h 177"/>
                <a:gd name="T4" fmla="*/ 0 w 168"/>
                <a:gd name="T5" fmla="*/ 153 h 177"/>
                <a:gd name="T6" fmla="*/ 5 w 168"/>
                <a:gd name="T7" fmla="*/ 177 h 177"/>
                <a:gd name="T8" fmla="*/ 168 w 168"/>
                <a:gd name="T9" fmla="*/ 1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77">
                  <a:moveTo>
                    <a:pt x="168" y="14"/>
                  </a:moveTo>
                  <a:cubicBezTo>
                    <a:pt x="164" y="9"/>
                    <a:pt x="159" y="4"/>
                    <a:pt x="154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1" y="161"/>
                    <a:pt x="3" y="169"/>
                    <a:pt x="5" y="177"/>
                  </a:cubicBezTo>
                  <a:lnTo>
                    <a:pt x="16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4862927" y="3674295"/>
              <a:ext cx="950575" cy="950576"/>
            </a:xfrm>
            <a:custGeom>
              <a:avLst/>
              <a:gdLst>
                <a:gd name="T0" fmla="*/ 132 w 142"/>
                <a:gd name="T1" fmla="*/ 38 h 142"/>
                <a:gd name="T2" fmla="*/ 142 w 142"/>
                <a:gd name="T3" fmla="*/ 0 h 142"/>
                <a:gd name="T4" fmla="*/ 0 w 142"/>
                <a:gd name="T5" fmla="*/ 142 h 142"/>
                <a:gd name="T6" fmla="*/ 38 w 142"/>
                <a:gd name="T7" fmla="*/ 132 h 142"/>
                <a:gd name="T8" fmla="*/ 132 w 142"/>
                <a:gd name="T9" fmla="*/ 3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42">
                  <a:moveTo>
                    <a:pt x="132" y="38"/>
                  </a:moveTo>
                  <a:cubicBezTo>
                    <a:pt x="137" y="26"/>
                    <a:pt x="140" y="14"/>
                    <a:pt x="142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3" y="140"/>
                    <a:pt x="26" y="137"/>
                    <a:pt x="38" y="132"/>
                  </a:cubicBezTo>
                  <a:lnTo>
                    <a:pt x="13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4531069" y="3004955"/>
              <a:ext cx="1214937" cy="1276809"/>
            </a:xfrm>
            <a:custGeom>
              <a:avLst/>
              <a:gdLst>
                <a:gd name="T0" fmla="*/ 182 w 182"/>
                <a:gd name="T1" fmla="*/ 19 h 191"/>
                <a:gd name="T2" fmla="*/ 172 w 182"/>
                <a:gd name="T3" fmla="*/ 0 h 191"/>
                <a:gd name="T4" fmla="*/ 0 w 182"/>
                <a:gd name="T5" fmla="*/ 172 h 191"/>
                <a:gd name="T6" fmla="*/ 10 w 182"/>
                <a:gd name="T7" fmla="*/ 191 h 191"/>
                <a:gd name="T8" fmla="*/ 182 w 182"/>
                <a:gd name="T9" fmla="*/ 1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91">
                  <a:moveTo>
                    <a:pt x="182" y="19"/>
                  </a:moveTo>
                  <a:cubicBezTo>
                    <a:pt x="179" y="12"/>
                    <a:pt x="176" y="6"/>
                    <a:pt x="172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3" y="178"/>
                    <a:pt x="6" y="185"/>
                    <a:pt x="10" y="191"/>
                  </a:cubicBezTo>
                  <a:lnTo>
                    <a:pt x="18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5265093" y="4076461"/>
              <a:ext cx="413416" cy="413416"/>
            </a:xfrm>
            <a:custGeom>
              <a:avLst/>
              <a:gdLst>
                <a:gd name="T0" fmla="*/ 0 w 62"/>
                <a:gd name="T1" fmla="*/ 62 h 62"/>
                <a:gd name="T2" fmla="*/ 62 w 62"/>
                <a:gd name="T3" fmla="*/ 0 h 62"/>
                <a:gd name="T4" fmla="*/ 0 w 62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2">
                  <a:moveTo>
                    <a:pt x="0" y="62"/>
                  </a:moveTo>
                  <a:cubicBezTo>
                    <a:pt x="26" y="48"/>
                    <a:pt x="48" y="26"/>
                    <a:pt x="62" y="0"/>
                  </a:cubicBezTo>
                  <a:lnTo>
                    <a:pt x="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4722309" y="3407121"/>
              <a:ext cx="1096818" cy="1198063"/>
            </a:xfrm>
            <a:custGeom>
              <a:avLst/>
              <a:gdLst>
                <a:gd name="T0" fmla="*/ 164 w 164"/>
                <a:gd name="T1" fmla="*/ 28 h 179"/>
                <a:gd name="T2" fmla="*/ 164 w 164"/>
                <a:gd name="T3" fmla="*/ 19 h 179"/>
                <a:gd name="T4" fmla="*/ 163 w 164"/>
                <a:gd name="T5" fmla="*/ 0 h 179"/>
                <a:gd name="T6" fmla="*/ 0 w 164"/>
                <a:gd name="T7" fmla="*/ 163 h 179"/>
                <a:gd name="T8" fmla="*/ 13 w 164"/>
                <a:gd name="T9" fmla="*/ 179 h 179"/>
                <a:gd name="T10" fmla="*/ 164 w 164"/>
                <a:gd name="T11" fmla="*/ 2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79">
                  <a:moveTo>
                    <a:pt x="164" y="28"/>
                  </a:moveTo>
                  <a:cubicBezTo>
                    <a:pt x="164" y="25"/>
                    <a:pt x="164" y="22"/>
                    <a:pt x="164" y="19"/>
                  </a:cubicBezTo>
                  <a:cubicBezTo>
                    <a:pt x="164" y="13"/>
                    <a:pt x="164" y="6"/>
                    <a:pt x="163" y="0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4" y="168"/>
                    <a:pt x="9" y="173"/>
                    <a:pt x="13" y="179"/>
                  </a:cubicBezTo>
                  <a:lnTo>
                    <a:pt x="16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4623877" y="3184945"/>
              <a:ext cx="1181188" cy="1265559"/>
            </a:xfrm>
            <a:custGeom>
              <a:avLst/>
              <a:gdLst>
                <a:gd name="T0" fmla="*/ 177 w 177"/>
                <a:gd name="T1" fmla="*/ 23 h 189"/>
                <a:gd name="T2" fmla="*/ 171 w 177"/>
                <a:gd name="T3" fmla="*/ 0 h 189"/>
                <a:gd name="T4" fmla="*/ 0 w 177"/>
                <a:gd name="T5" fmla="*/ 171 h 189"/>
                <a:gd name="T6" fmla="*/ 11 w 177"/>
                <a:gd name="T7" fmla="*/ 189 h 189"/>
                <a:gd name="T8" fmla="*/ 177 w 177"/>
                <a:gd name="T9" fmla="*/ 2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89">
                  <a:moveTo>
                    <a:pt x="177" y="23"/>
                  </a:moveTo>
                  <a:cubicBezTo>
                    <a:pt x="175" y="15"/>
                    <a:pt x="173" y="8"/>
                    <a:pt x="171" y="0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3" y="177"/>
                    <a:pt x="7" y="183"/>
                    <a:pt x="11" y="189"/>
                  </a:cubicBezTo>
                  <a:lnTo>
                    <a:pt x="17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Group 37"/>
          <p:cNvGrpSpPr/>
          <p:nvPr/>
        </p:nvGrpSpPr>
        <p:grpSpPr>
          <a:xfrm>
            <a:off x="6214936" y="3244684"/>
            <a:ext cx="626452" cy="763554"/>
            <a:chOff x="6913132" y="3907720"/>
            <a:chExt cx="835269" cy="1018072"/>
          </a:xfrm>
          <a:solidFill>
            <a:schemeClr val="accent2"/>
          </a:solidFill>
        </p:grpSpPr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6935631" y="3921782"/>
              <a:ext cx="812770" cy="916827"/>
            </a:xfrm>
            <a:custGeom>
              <a:avLst/>
              <a:gdLst>
                <a:gd name="T0" fmla="*/ 112 w 122"/>
                <a:gd name="T1" fmla="*/ 32 h 137"/>
                <a:gd name="T2" fmla="*/ 122 w 122"/>
                <a:gd name="T3" fmla="*/ 2 h 137"/>
                <a:gd name="T4" fmla="*/ 115 w 122"/>
                <a:gd name="T5" fmla="*/ 0 h 137"/>
                <a:gd name="T6" fmla="*/ 0 w 122"/>
                <a:gd name="T7" fmla="*/ 116 h 137"/>
                <a:gd name="T8" fmla="*/ 7 w 122"/>
                <a:gd name="T9" fmla="*/ 137 h 137"/>
                <a:gd name="T10" fmla="*/ 112 w 122"/>
                <a:gd name="T11" fmla="*/ 3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37">
                  <a:moveTo>
                    <a:pt x="112" y="32"/>
                  </a:moveTo>
                  <a:cubicBezTo>
                    <a:pt x="116" y="22"/>
                    <a:pt x="120" y="12"/>
                    <a:pt x="122" y="2"/>
                  </a:cubicBezTo>
                  <a:cubicBezTo>
                    <a:pt x="120" y="1"/>
                    <a:pt x="117" y="1"/>
                    <a:pt x="115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" y="123"/>
                    <a:pt x="4" y="130"/>
                    <a:pt x="7" y="137"/>
                  </a:cubicBezTo>
                  <a:lnTo>
                    <a:pt x="11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6913132" y="3907720"/>
              <a:ext cx="722775" cy="722775"/>
            </a:xfrm>
            <a:custGeom>
              <a:avLst/>
              <a:gdLst>
                <a:gd name="T0" fmla="*/ 98 w 108"/>
                <a:gd name="T1" fmla="*/ 0 h 108"/>
                <a:gd name="T2" fmla="*/ 78 w 108"/>
                <a:gd name="T3" fmla="*/ 2 h 108"/>
                <a:gd name="T4" fmla="*/ 2 w 108"/>
                <a:gd name="T5" fmla="*/ 78 h 108"/>
                <a:gd name="T6" fmla="*/ 0 w 108"/>
                <a:gd name="T7" fmla="*/ 97 h 108"/>
                <a:gd name="T8" fmla="*/ 1 w 108"/>
                <a:gd name="T9" fmla="*/ 108 h 108"/>
                <a:gd name="T10" fmla="*/ 108 w 108"/>
                <a:gd name="T11" fmla="*/ 1 h 108"/>
                <a:gd name="T12" fmla="*/ 98 w 108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08">
                  <a:moveTo>
                    <a:pt x="98" y="0"/>
                  </a:moveTo>
                  <a:cubicBezTo>
                    <a:pt x="91" y="0"/>
                    <a:pt x="84" y="1"/>
                    <a:pt x="78" y="2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" y="84"/>
                    <a:pt x="0" y="90"/>
                    <a:pt x="0" y="97"/>
                  </a:cubicBezTo>
                  <a:cubicBezTo>
                    <a:pt x="0" y="101"/>
                    <a:pt x="1" y="104"/>
                    <a:pt x="1" y="108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5" y="0"/>
                    <a:pt x="101" y="0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7008752" y="4276138"/>
              <a:ext cx="607468" cy="649654"/>
            </a:xfrm>
            <a:custGeom>
              <a:avLst/>
              <a:gdLst>
                <a:gd name="T0" fmla="*/ 91 w 91"/>
                <a:gd name="T1" fmla="*/ 0 h 97"/>
                <a:gd name="T2" fmla="*/ 0 w 91"/>
                <a:gd name="T3" fmla="*/ 91 h 97"/>
                <a:gd name="T4" fmla="*/ 3 w 91"/>
                <a:gd name="T5" fmla="*/ 97 h 97"/>
                <a:gd name="T6" fmla="*/ 91 w 91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97">
                  <a:moveTo>
                    <a:pt x="91" y="0"/>
                  </a:moveTo>
                  <a:cubicBezTo>
                    <a:pt x="0" y="91"/>
                    <a:pt x="0" y="91"/>
                    <a:pt x="0" y="91"/>
                  </a:cubicBezTo>
                  <a:cubicBezTo>
                    <a:pt x="1" y="93"/>
                    <a:pt x="2" y="95"/>
                    <a:pt x="3" y="97"/>
                  </a:cubicBezTo>
                  <a:cubicBezTo>
                    <a:pt x="40" y="73"/>
                    <a:pt x="71" y="39"/>
                    <a:pt x="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6960942" y="3955530"/>
              <a:ext cx="368418" cy="368418"/>
            </a:xfrm>
            <a:custGeom>
              <a:avLst/>
              <a:gdLst>
                <a:gd name="T0" fmla="*/ 55 w 55"/>
                <a:gd name="T1" fmla="*/ 0 h 55"/>
                <a:gd name="T2" fmla="*/ 0 w 55"/>
                <a:gd name="T3" fmla="*/ 55 h 55"/>
                <a:gd name="T4" fmla="*/ 55 w 55"/>
                <a:gd name="T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55">
                  <a:moveTo>
                    <a:pt x="55" y="0"/>
                  </a:moveTo>
                  <a:cubicBezTo>
                    <a:pt x="30" y="9"/>
                    <a:pt x="10" y="30"/>
                    <a:pt x="0" y="55"/>
                  </a:cubicBez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Oval 32"/>
          <p:cNvSpPr/>
          <p:nvPr/>
        </p:nvSpPr>
        <p:spPr>
          <a:xfrm>
            <a:off x="4320176" y="1648134"/>
            <a:ext cx="2563823" cy="2563823"/>
          </a:xfrm>
          <a:prstGeom prst="ellipse">
            <a:avLst/>
          </a:prstGeom>
          <a:noFill/>
          <a:ln w="38100">
            <a:solidFill>
              <a:schemeClr val="tx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33"/>
          <p:cNvSpPr/>
          <p:nvPr/>
        </p:nvSpPr>
        <p:spPr>
          <a:xfrm>
            <a:off x="5378065" y="1374125"/>
            <a:ext cx="1101958" cy="110195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val 34"/>
          <p:cNvSpPr/>
          <p:nvPr/>
        </p:nvSpPr>
        <p:spPr>
          <a:xfrm>
            <a:off x="6214937" y="3231152"/>
            <a:ext cx="1044035" cy="1044035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Oval 35"/>
          <p:cNvSpPr/>
          <p:nvPr/>
        </p:nvSpPr>
        <p:spPr>
          <a:xfrm>
            <a:off x="3771495" y="2151952"/>
            <a:ext cx="1621688" cy="162168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40"/>
          <p:cNvSpPr/>
          <p:nvPr/>
        </p:nvSpPr>
        <p:spPr>
          <a:xfrm>
            <a:off x="7347873" y="1778347"/>
            <a:ext cx="1666583" cy="720197"/>
          </a:xfrm>
          <a:prstGeom prst="rect">
            <a:avLst/>
          </a:prstGeom>
        </p:spPr>
        <p:txBody>
          <a:bodyPr wrap="square" lIns="91440" rIns="91440" bIns="45720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6" name="Straight Connector 41"/>
          <p:cNvCxnSpPr/>
          <p:nvPr/>
        </p:nvCxnSpPr>
        <p:spPr>
          <a:xfrm>
            <a:off x="6479362" y="2001283"/>
            <a:ext cx="756892" cy="0"/>
          </a:xfrm>
          <a:prstGeom prst="line">
            <a:avLst/>
          </a:prstGeom>
          <a:ln w="12700" cmpd="sng"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Freeform 44"/>
          <p:cNvSpPr/>
          <p:nvPr/>
        </p:nvSpPr>
        <p:spPr>
          <a:xfrm flipH="1">
            <a:off x="5618012" y="3986105"/>
            <a:ext cx="668639" cy="559119"/>
          </a:xfrm>
          <a:custGeom>
            <a:avLst/>
            <a:gdLst>
              <a:gd name="connsiteX0" fmla="*/ 9167091 w 9167091"/>
              <a:gd name="connsiteY0" fmla="*/ 5137727 h 5149273"/>
              <a:gd name="connsiteX1" fmla="*/ 11546 w 9167091"/>
              <a:gd name="connsiteY1" fmla="*/ 5149273 h 5149273"/>
              <a:gd name="connsiteX2" fmla="*/ 0 w 9167091"/>
              <a:gd name="connsiteY2" fmla="*/ 0 h 514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7091" h="5149273">
                <a:moveTo>
                  <a:pt x="9167091" y="5137727"/>
                </a:moveTo>
                <a:lnTo>
                  <a:pt x="11546" y="5149273"/>
                </a:lnTo>
                <a:cubicBezTo>
                  <a:pt x="7697" y="3432849"/>
                  <a:pt x="3849" y="1716424"/>
                  <a:pt x="0" y="0"/>
                </a:cubicBezTo>
              </a:path>
            </a:pathLst>
          </a:custGeom>
          <a:ln w="12700" cmpd="sng">
            <a:solidFill>
              <a:schemeClr val="accent2"/>
            </a:solidFill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45"/>
          <p:cNvSpPr/>
          <p:nvPr/>
        </p:nvSpPr>
        <p:spPr>
          <a:xfrm>
            <a:off x="3839789" y="4407982"/>
            <a:ext cx="1676400" cy="581698"/>
          </a:xfrm>
          <a:prstGeom prst="rect">
            <a:avLst/>
          </a:prstGeom>
        </p:spPr>
        <p:txBody>
          <a:bodyPr wrap="square" lIns="91440" rIns="91440" bIns="45720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Rectangle 47"/>
          <p:cNvSpPr/>
          <p:nvPr/>
        </p:nvSpPr>
        <p:spPr>
          <a:xfrm>
            <a:off x="1798602" y="1580424"/>
            <a:ext cx="1676400" cy="581698"/>
          </a:xfrm>
          <a:prstGeom prst="rect">
            <a:avLst/>
          </a:prstGeom>
        </p:spPr>
        <p:txBody>
          <a:bodyPr wrap="square" lIns="91440" rIns="91440" bIns="45720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48"/>
          <p:cNvSpPr/>
          <p:nvPr/>
        </p:nvSpPr>
        <p:spPr>
          <a:xfrm flipH="1" flipV="1">
            <a:off x="3530006" y="1806733"/>
            <a:ext cx="1072427" cy="371717"/>
          </a:xfrm>
          <a:custGeom>
            <a:avLst/>
            <a:gdLst>
              <a:gd name="connsiteX0" fmla="*/ 9167091 w 9167091"/>
              <a:gd name="connsiteY0" fmla="*/ 5137727 h 5149273"/>
              <a:gd name="connsiteX1" fmla="*/ 11546 w 9167091"/>
              <a:gd name="connsiteY1" fmla="*/ 5149273 h 5149273"/>
              <a:gd name="connsiteX2" fmla="*/ 0 w 9167091"/>
              <a:gd name="connsiteY2" fmla="*/ 0 h 514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7091" h="5149273">
                <a:moveTo>
                  <a:pt x="9167091" y="5137727"/>
                </a:moveTo>
                <a:lnTo>
                  <a:pt x="11546" y="5149273"/>
                </a:lnTo>
                <a:cubicBezTo>
                  <a:pt x="7697" y="3432849"/>
                  <a:pt x="3849" y="1716424"/>
                  <a:pt x="0" y="0"/>
                </a:cubicBezTo>
              </a:path>
            </a:pathLst>
          </a:custGeom>
          <a:ln w="12700" cmpd="sng">
            <a:solidFill>
              <a:schemeClr val="accent3"/>
            </a:solidFill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itle 3"/>
          <p:cNvSpPr txBox="1">
            <a:spLocks/>
          </p:cNvSpPr>
          <p:nvPr/>
        </p:nvSpPr>
        <p:spPr>
          <a:xfrm>
            <a:off x="188776" y="2964933"/>
            <a:ext cx="1917122" cy="1627693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200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  <a:endParaRPr lang="en-US" altLang="zh-CN" sz="1200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endParaRPr lang="zh-CN" altLang="en-US" sz="900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344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1" grpId="0" animBg="1"/>
      <p:bldP spid="32" grpId="0" animBg="1"/>
      <p:bldP spid="33" grpId="0" animBg="1"/>
      <p:bldP spid="34" grpId="0" animBg="1"/>
      <p:bldP spid="35" grpId="0"/>
      <p:bldP spid="37" grpId="0" animBg="1"/>
      <p:bldP spid="38" grpId="0"/>
      <p:bldP spid="39" grpId="0"/>
      <p:bldP spid="40" grpId="0" animBg="1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广州起义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/>
          <p:cNvSpPr txBox="1">
            <a:spLocks/>
          </p:cNvSpPr>
          <p:nvPr/>
        </p:nvSpPr>
        <p:spPr>
          <a:xfrm>
            <a:off x="5860551" y="1964792"/>
            <a:ext cx="2246473" cy="7230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5860551" y="3467757"/>
            <a:ext cx="2246473" cy="7230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>
          <a:xfrm>
            <a:off x="993659" y="1964792"/>
            <a:ext cx="2246473" cy="7230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993659" y="3467757"/>
            <a:ext cx="2246473" cy="7230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Down Arrow Callout 31"/>
          <p:cNvSpPr/>
          <p:nvPr/>
        </p:nvSpPr>
        <p:spPr>
          <a:xfrm>
            <a:off x="3202685" y="1493895"/>
            <a:ext cx="2657866" cy="3001216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6860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073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3" grpId="0"/>
          <p:bldP spid="14" grpId="0"/>
          <p:bldP spid="15" grpId="0"/>
          <p:bldP spid="16" grpId="0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3" grpId="0"/>
          <p:bldP spid="14" grpId="0"/>
          <p:bldP spid="15" grpId="0"/>
          <p:bldP spid="16" grpId="0"/>
          <p:bldP spid="17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围剿斗争胜利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AutoShape 3"/>
          <p:cNvSpPr>
            <a:spLocks/>
          </p:cNvSpPr>
          <p:nvPr/>
        </p:nvSpPr>
        <p:spPr bwMode="auto">
          <a:xfrm>
            <a:off x="2667596" y="2532364"/>
            <a:ext cx="865584" cy="17037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cubicBezTo>
                  <a:pt x="21275" y="16400"/>
                  <a:pt x="20256" y="11387"/>
                  <a:pt x="18523" y="7386"/>
                </a:cubicBezTo>
                <a:cubicBezTo>
                  <a:pt x="16390" y="2462"/>
                  <a:pt x="13595" y="0"/>
                  <a:pt x="10800" y="0"/>
                </a:cubicBezTo>
                <a:cubicBezTo>
                  <a:pt x="8004" y="0"/>
                  <a:pt x="5209" y="2462"/>
                  <a:pt x="3076" y="7386"/>
                </a:cubicBezTo>
                <a:cubicBezTo>
                  <a:pt x="1343" y="11387"/>
                  <a:pt x="324" y="16400"/>
                  <a:pt x="0" y="21600"/>
                </a:cubicBezTo>
              </a:path>
            </a:pathLst>
          </a:custGeom>
          <a:noFill/>
          <a:ln w="50800" cap="flat" cmpd="sng">
            <a:solidFill>
              <a:schemeClr val="accent3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 algn="l">
              <a:lnSpc>
                <a:spcPct val="100000"/>
              </a:lnSpc>
              <a:buSzTx/>
              <a:buNone/>
            </a:pPr>
            <a:endParaRPr lang="id-ID" sz="45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" panose="020B0604020202020204" pitchFamily="34" charset="0"/>
            </a:endParaRPr>
          </a:p>
        </p:txBody>
      </p:sp>
      <p:sp>
        <p:nvSpPr>
          <p:cNvPr id="6" name="AutoShape 4"/>
          <p:cNvSpPr>
            <a:spLocks/>
          </p:cNvSpPr>
          <p:nvPr/>
        </p:nvSpPr>
        <p:spPr bwMode="auto">
          <a:xfrm>
            <a:off x="3537347" y="3525940"/>
            <a:ext cx="865584" cy="7102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21600"/>
                </a:moveTo>
                <a:cubicBezTo>
                  <a:pt x="21275" y="16400"/>
                  <a:pt x="20256" y="11387"/>
                  <a:pt x="18523" y="7386"/>
                </a:cubicBezTo>
                <a:cubicBezTo>
                  <a:pt x="16390" y="2462"/>
                  <a:pt x="13595" y="0"/>
                  <a:pt x="10800" y="0"/>
                </a:cubicBezTo>
                <a:cubicBezTo>
                  <a:pt x="8004" y="0"/>
                  <a:pt x="5209" y="2462"/>
                  <a:pt x="3076" y="7386"/>
                </a:cubicBezTo>
                <a:cubicBezTo>
                  <a:pt x="1343" y="11387"/>
                  <a:pt x="324" y="16400"/>
                  <a:pt x="0" y="21600"/>
                </a:cubicBezTo>
              </a:path>
            </a:pathLst>
          </a:custGeom>
          <a:noFill/>
          <a:ln w="50800" cap="flat" cmpd="sng">
            <a:solidFill>
              <a:schemeClr val="accent4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 algn="l">
              <a:lnSpc>
                <a:spcPct val="100000"/>
              </a:lnSpc>
              <a:buSzTx/>
              <a:buNone/>
            </a:pPr>
            <a:endParaRPr lang="id-ID" sz="45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" panose="020B0604020202020204" pitchFamily="34" charset="0"/>
            </a:endParaRPr>
          </a:p>
        </p:txBody>
      </p:sp>
      <p:sp>
        <p:nvSpPr>
          <p:cNvPr id="7" name="AutoShape 5"/>
          <p:cNvSpPr>
            <a:spLocks/>
          </p:cNvSpPr>
          <p:nvPr/>
        </p:nvSpPr>
        <p:spPr bwMode="auto">
          <a:xfrm>
            <a:off x="4422577" y="3883723"/>
            <a:ext cx="865584" cy="3536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21599"/>
                </a:moveTo>
                <a:cubicBezTo>
                  <a:pt x="21275" y="16400"/>
                  <a:pt x="20256" y="11387"/>
                  <a:pt x="18523" y="7386"/>
                </a:cubicBezTo>
                <a:cubicBezTo>
                  <a:pt x="16390" y="2462"/>
                  <a:pt x="13595" y="0"/>
                  <a:pt x="10800" y="0"/>
                </a:cubicBezTo>
                <a:cubicBezTo>
                  <a:pt x="8004" y="0"/>
                  <a:pt x="5209" y="2462"/>
                  <a:pt x="3076" y="7386"/>
                </a:cubicBezTo>
                <a:cubicBezTo>
                  <a:pt x="1343" y="11387"/>
                  <a:pt x="324" y="16400"/>
                  <a:pt x="0" y="21599"/>
                </a:cubicBezTo>
              </a:path>
            </a:pathLst>
          </a:custGeom>
          <a:noFill/>
          <a:ln w="50800" cap="flat" cmpd="sng">
            <a:solidFill>
              <a:schemeClr val="accent5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 algn="l">
              <a:lnSpc>
                <a:spcPct val="100000"/>
              </a:lnSpc>
              <a:buSzTx/>
              <a:buNone/>
            </a:pPr>
            <a:endParaRPr lang="id-ID" sz="45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" panose="020B0604020202020204" pitchFamily="34" charset="0"/>
            </a:endParaRPr>
          </a:p>
        </p:txBody>
      </p:sp>
      <p:sp>
        <p:nvSpPr>
          <p:cNvPr id="8" name="AutoShape 6"/>
          <p:cNvSpPr>
            <a:spLocks/>
          </p:cNvSpPr>
          <p:nvPr/>
        </p:nvSpPr>
        <p:spPr bwMode="auto">
          <a:xfrm>
            <a:off x="1795463" y="2167437"/>
            <a:ext cx="865584" cy="20687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21600"/>
                </a:moveTo>
                <a:cubicBezTo>
                  <a:pt x="21275" y="16400"/>
                  <a:pt x="20256" y="11387"/>
                  <a:pt x="18523" y="7386"/>
                </a:cubicBezTo>
                <a:cubicBezTo>
                  <a:pt x="16390" y="2462"/>
                  <a:pt x="13595" y="0"/>
                  <a:pt x="10800" y="0"/>
                </a:cubicBezTo>
                <a:cubicBezTo>
                  <a:pt x="8004" y="0"/>
                  <a:pt x="5209" y="2462"/>
                  <a:pt x="3076" y="7386"/>
                </a:cubicBezTo>
                <a:cubicBezTo>
                  <a:pt x="1343" y="11387"/>
                  <a:pt x="324" y="16400"/>
                  <a:pt x="0" y="21600"/>
                </a:cubicBezTo>
              </a:path>
            </a:pathLst>
          </a:custGeom>
          <a:noFill/>
          <a:ln w="50800" cap="flat" cmpd="sng">
            <a:solidFill>
              <a:schemeClr val="accent2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 algn="l">
              <a:lnSpc>
                <a:spcPct val="100000"/>
              </a:lnSpc>
              <a:buSzTx/>
              <a:buNone/>
            </a:pPr>
            <a:endParaRPr lang="id-ID" sz="45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" panose="020B0604020202020204" pitchFamily="34" charset="0"/>
            </a:endParaRPr>
          </a:p>
        </p:txBody>
      </p:sp>
      <p:sp>
        <p:nvSpPr>
          <p:cNvPr id="9" name="AutoShape 7"/>
          <p:cNvSpPr>
            <a:spLocks/>
          </p:cNvSpPr>
          <p:nvPr/>
        </p:nvSpPr>
        <p:spPr bwMode="auto">
          <a:xfrm>
            <a:off x="922735" y="3203876"/>
            <a:ext cx="865584" cy="10322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1599"/>
                </a:moveTo>
                <a:cubicBezTo>
                  <a:pt x="21275" y="16400"/>
                  <a:pt x="20256" y="11387"/>
                  <a:pt x="18523" y="7386"/>
                </a:cubicBezTo>
                <a:cubicBezTo>
                  <a:pt x="16390" y="2462"/>
                  <a:pt x="13595" y="0"/>
                  <a:pt x="10800" y="0"/>
                </a:cubicBezTo>
                <a:cubicBezTo>
                  <a:pt x="8004" y="0"/>
                  <a:pt x="5209" y="2462"/>
                  <a:pt x="3076" y="7386"/>
                </a:cubicBezTo>
                <a:cubicBezTo>
                  <a:pt x="1343" y="11387"/>
                  <a:pt x="324" y="16400"/>
                  <a:pt x="0" y="21599"/>
                </a:cubicBezTo>
              </a:path>
            </a:pathLst>
          </a:custGeom>
          <a:noFill/>
          <a:ln w="50800" cap="flat" cmpd="sng">
            <a:solidFill>
              <a:schemeClr val="accent1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 algn="l">
              <a:lnSpc>
                <a:spcPct val="100000"/>
              </a:lnSpc>
              <a:buSzTx/>
              <a:buNone/>
            </a:pPr>
            <a:endParaRPr lang="id-ID" sz="45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" panose="020B0604020202020204" pitchFamily="34" charset="0"/>
            </a:endParaRPr>
          </a:p>
        </p:txBody>
      </p:sp>
      <p:sp>
        <p:nvSpPr>
          <p:cNvPr id="10" name="AutoShape 8"/>
          <p:cNvSpPr>
            <a:spLocks/>
          </p:cNvSpPr>
          <p:nvPr/>
        </p:nvSpPr>
        <p:spPr bwMode="auto">
          <a:xfrm>
            <a:off x="5288162" y="3055048"/>
            <a:ext cx="865584" cy="1181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cubicBezTo>
                  <a:pt x="21275" y="16400"/>
                  <a:pt x="20256" y="11387"/>
                  <a:pt x="18523" y="7386"/>
                </a:cubicBezTo>
                <a:cubicBezTo>
                  <a:pt x="16390" y="2462"/>
                  <a:pt x="13595" y="0"/>
                  <a:pt x="10800" y="0"/>
                </a:cubicBezTo>
                <a:cubicBezTo>
                  <a:pt x="8004" y="0"/>
                  <a:pt x="5209" y="2462"/>
                  <a:pt x="3076" y="7386"/>
                </a:cubicBezTo>
                <a:cubicBezTo>
                  <a:pt x="1343" y="11387"/>
                  <a:pt x="324" y="16400"/>
                  <a:pt x="0" y="21600"/>
                </a:cubicBezTo>
              </a:path>
            </a:pathLst>
          </a:custGeom>
          <a:noFill/>
          <a:ln w="50800" cap="flat" cmpd="sng">
            <a:solidFill>
              <a:schemeClr val="accent6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 algn="l">
              <a:lnSpc>
                <a:spcPct val="100000"/>
              </a:lnSpc>
              <a:buSzTx/>
              <a:buNone/>
            </a:pPr>
            <a:endParaRPr lang="id-ID" sz="45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" panose="020B0604020202020204" pitchFamily="34" charset="0"/>
            </a:endParaRPr>
          </a:p>
        </p:txBody>
      </p:sp>
      <p:sp>
        <p:nvSpPr>
          <p:cNvPr id="11" name="AutoShape 9"/>
          <p:cNvSpPr>
            <a:spLocks/>
          </p:cNvSpPr>
          <p:nvPr/>
        </p:nvSpPr>
        <p:spPr bwMode="auto">
          <a:xfrm>
            <a:off x="1148358" y="2967537"/>
            <a:ext cx="414338" cy="41433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12" name="AutoShape 10"/>
          <p:cNvSpPr>
            <a:spLocks/>
          </p:cNvSpPr>
          <p:nvPr/>
        </p:nvSpPr>
        <p:spPr bwMode="auto">
          <a:xfrm>
            <a:off x="1198960" y="3086004"/>
            <a:ext cx="313134" cy="1762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20000"/>
              </a:lnSpc>
              <a:buSzTx/>
              <a:buNone/>
            </a:pPr>
            <a:r>
              <a:rPr lang="id-ID" sz="97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" panose="02000000000000000000" pitchFamily="2" charset="0"/>
              </a:rPr>
              <a:t>25%</a:t>
            </a:r>
            <a:endParaRPr lang="id-ID" sz="28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11"/>
          <p:cNvSpPr>
            <a:spLocks/>
          </p:cNvSpPr>
          <p:nvPr/>
        </p:nvSpPr>
        <p:spPr bwMode="auto">
          <a:xfrm>
            <a:off x="2021086" y="1954910"/>
            <a:ext cx="414338" cy="41433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14" name="AutoShape 12"/>
          <p:cNvSpPr>
            <a:spLocks/>
          </p:cNvSpPr>
          <p:nvPr/>
        </p:nvSpPr>
        <p:spPr bwMode="auto">
          <a:xfrm>
            <a:off x="2071688" y="2073377"/>
            <a:ext cx="313134" cy="1762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20000"/>
              </a:lnSpc>
              <a:buSzTx/>
              <a:buNone/>
            </a:pPr>
            <a:r>
              <a:rPr lang="id-ID" sz="97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" panose="02000000000000000000" pitchFamily="2" charset="0"/>
              </a:rPr>
              <a:t>44%</a:t>
            </a:r>
            <a:endParaRPr lang="id-ID" sz="28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AutoShape 19"/>
          <p:cNvSpPr>
            <a:spLocks/>
          </p:cNvSpPr>
          <p:nvPr/>
        </p:nvSpPr>
        <p:spPr bwMode="auto">
          <a:xfrm>
            <a:off x="2892028" y="2319837"/>
            <a:ext cx="414338" cy="41433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22" name="AutoShape 20"/>
          <p:cNvSpPr>
            <a:spLocks/>
          </p:cNvSpPr>
          <p:nvPr/>
        </p:nvSpPr>
        <p:spPr bwMode="auto">
          <a:xfrm>
            <a:off x="2942630" y="2438304"/>
            <a:ext cx="313134" cy="1768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20000"/>
              </a:lnSpc>
              <a:buSzTx/>
              <a:buNone/>
            </a:pPr>
            <a:r>
              <a:rPr lang="id-ID" sz="97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" panose="02000000000000000000" pitchFamily="2" charset="0"/>
              </a:rPr>
              <a:t>31%</a:t>
            </a:r>
            <a:endParaRPr lang="id-ID" sz="28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21"/>
          <p:cNvSpPr>
            <a:spLocks/>
          </p:cNvSpPr>
          <p:nvPr/>
        </p:nvSpPr>
        <p:spPr bwMode="auto">
          <a:xfrm>
            <a:off x="3765947" y="3313413"/>
            <a:ext cx="414338" cy="41433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24" name="AutoShape 22"/>
          <p:cNvSpPr>
            <a:spLocks/>
          </p:cNvSpPr>
          <p:nvPr/>
        </p:nvSpPr>
        <p:spPr bwMode="auto">
          <a:xfrm>
            <a:off x="3816549" y="3432476"/>
            <a:ext cx="313134" cy="1762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20000"/>
              </a:lnSpc>
              <a:buSzTx/>
              <a:buNone/>
            </a:pPr>
            <a:r>
              <a:rPr lang="id-ID" sz="97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" panose="02000000000000000000" pitchFamily="2" charset="0"/>
              </a:rPr>
              <a:t>14%</a:t>
            </a:r>
            <a:endParaRPr lang="id-ID" sz="28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23"/>
          <p:cNvSpPr>
            <a:spLocks/>
          </p:cNvSpPr>
          <p:nvPr/>
        </p:nvSpPr>
        <p:spPr bwMode="auto">
          <a:xfrm>
            <a:off x="4638675" y="3671791"/>
            <a:ext cx="414338" cy="41433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26" name="AutoShape 24"/>
          <p:cNvSpPr>
            <a:spLocks/>
          </p:cNvSpPr>
          <p:nvPr/>
        </p:nvSpPr>
        <p:spPr bwMode="auto">
          <a:xfrm>
            <a:off x="4689277" y="3790258"/>
            <a:ext cx="313134" cy="1762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20000"/>
              </a:lnSpc>
              <a:buSzTx/>
              <a:buNone/>
            </a:pPr>
            <a:r>
              <a:rPr lang="id-ID" sz="97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" panose="02000000000000000000" pitchFamily="2" charset="0"/>
              </a:rPr>
              <a:t>9%</a:t>
            </a:r>
            <a:endParaRPr lang="id-ID" sz="28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25"/>
          <p:cNvSpPr>
            <a:spLocks/>
          </p:cNvSpPr>
          <p:nvPr/>
        </p:nvSpPr>
        <p:spPr bwMode="auto">
          <a:xfrm>
            <a:off x="5513784" y="2842521"/>
            <a:ext cx="414338" cy="41433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lvl1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00000"/>
              </a:lnSpc>
              <a:buSzTx/>
              <a:buNone/>
            </a:pPr>
            <a:endParaRPr lang="id-ID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sp>
        <p:nvSpPr>
          <p:cNvPr id="28" name="AutoShape 26"/>
          <p:cNvSpPr>
            <a:spLocks/>
          </p:cNvSpPr>
          <p:nvPr/>
        </p:nvSpPr>
        <p:spPr bwMode="auto">
          <a:xfrm>
            <a:off x="5564386" y="2961583"/>
            <a:ext cx="313730" cy="1762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 marL="0" indent="0">
              <a:lnSpc>
                <a:spcPct val="120000"/>
              </a:lnSpc>
              <a:buSzTx/>
              <a:buNone/>
            </a:pPr>
            <a:r>
              <a:rPr lang="id-ID" sz="97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" panose="02000000000000000000" pitchFamily="2" charset="0"/>
              </a:rPr>
              <a:t>27%</a:t>
            </a:r>
            <a:endParaRPr lang="id-ID" sz="28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AutoShape 27"/>
          <p:cNvSpPr>
            <a:spLocks/>
          </p:cNvSpPr>
          <p:nvPr/>
        </p:nvSpPr>
        <p:spPr bwMode="auto">
          <a:xfrm>
            <a:off x="6653212" y="2167437"/>
            <a:ext cx="1924646" cy="14269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457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457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" name="AutoShape 28"/>
          <p:cNvSpPr>
            <a:spLocks/>
          </p:cNvSpPr>
          <p:nvPr/>
        </p:nvSpPr>
        <p:spPr bwMode="auto">
          <a:xfrm>
            <a:off x="6653213" y="1925740"/>
            <a:ext cx="1434703" cy="2416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584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1pPr>
            <a:lvl2pPr defTabSz="584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2pPr>
            <a:lvl3pPr defTabSz="584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3pPr>
            <a:lvl4pPr defTabSz="584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4pPr>
            <a:lvl5pPr defTabSz="584200"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5pPr>
            <a:lvl6pPr marL="3924300" indent="-927100" algn="ctr" defTabSz="584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6pPr>
            <a:lvl7pPr marL="4381500" indent="-927100" algn="ctr" defTabSz="584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7pPr>
            <a:lvl8pPr marL="4838700" indent="-927100" algn="ctr" defTabSz="584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8pPr>
            <a:lvl9pPr marL="5295900" indent="-927100" algn="ctr" defTabSz="5842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  <a:latin typeface="Open Sans" panose="020B0606030504020204" pitchFamily="34" charset="0"/>
                <a:cs typeface="Open Sans" panose="020B0606030504020204" pitchFamily="34" charset="0"/>
                <a:sym typeface="Open Sans" panose="020B0606030504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290301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  <p:bldP spid="14" grpId="0"/>
      <p:bldP spid="21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围剿斗争胜利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740675" y="16674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6" name="Rectangle 5"/>
          <p:cNvSpPr/>
          <p:nvPr/>
        </p:nvSpPr>
        <p:spPr>
          <a:xfrm>
            <a:off x="1740675" y="1917348"/>
            <a:ext cx="24794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531406" y="16674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8" name="Rectangle 8"/>
          <p:cNvSpPr/>
          <p:nvPr/>
        </p:nvSpPr>
        <p:spPr>
          <a:xfrm>
            <a:off x="5531406" y="1917349"/>
            <a:ext cx="24794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1740675" y="38273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0" name="Rectangle 11"/>
          <p:cNvSpPr/>
          <p:nvPr/>
        </p:nvSpPr>
        <p:spPr>
          <a:xfrm>
            <a:off x="1740675" y="4077192"/>
            <a:ext cx="24794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5531406" y="38273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2" name="Rectangle 14"/>
          <p:cNvSpPr/>
          <p:nvPr/>
        </p:nvSpPr>
        <p:spPr>
          <a:xfrm>
            <a:off x="5531406" y="4077192"/>
            <a:ext cx="24794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6"/>
          <p:cNvSpPr txBox="1"/>
          <p:nvPr/>
        </p:nvSpPr>
        <p:spPr>
          <a:xfrm>
            <a:off x="1740675" y="2747662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4" name="Rectangle 17"/>
          <p:cNvSpPr/>
          <p:nvPr/>
        </p:nvSpPr>
        <p:spPr>
          <a:xfrm>
            <a:off x="1740675" y="2997517"/>
            <a:ext cx="24794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9"/>
          <p:cNvSpPr txBox="1"/>
          <p:nvPr/>
        </p:nvSpPr>
        <p:spPr>
          <a:xfrm>
            <a:off x="5528825" y="2747662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6" name="Rectangle 20"/>
          <p:cNvSpPr/>
          <p:nvPr/>
        </p:nvSpPr>
        <p:spPr>
          <a:xfrm>
            <a:off x="5528825" y="2997517"/>
            <a:ext cx="24794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7" name="Straight Connector 21"/>
          <p:cNvCxnSpPr/>
          <p:nvPr/>
        </p:nvCxnSpPr>
        <p:spPr>
          <a:xfrm>
            <a:off x="4572000" y="1763042"/>
            <a:ext cx="0" cy="2638789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22"/>
          <p:cNvGrpSpPr/>
          <p:nvPr/>
        </p:nvGrpSpPr>
        <p:grpSpPr>
          <a:xfrm>
            <a:off x="1133164" y="3872439"/>
            <a:ext cx="515252" cy="515252"/>
            <a:chOff x="1510884" y="4983014"/>
            <a:chExt cx="687003" cy="687003"/>
          </a:xfrm>
        </p:grpSpPr>
        <p:sp>
          <p:nvSpPr>
            <p:cNvPr id="19" name="Rounded Rectangle 23"/>
            <p:cNvSpPr/>
            <p:nvPr/>
          </p:nvSpPr>
          <p:spPr>
            <a:xfrm>
              <a:off x="1510884" y="4983014"/>
              <a:ext cx="687003" cy="687003"/>
            </a:xfrm>
            <a:prstGeom prst="roundRect">
              <a:avLst>
                <a:gd name="adj" fmla="val 20763"/>
              </a:avLst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Group 24"/>
            <p:cNvGrpSpPr/>
            <p:nvPr/>
          </p:nvGrpSpPr>
          <p:grpSpPr>
            <a:xfrm>
              <a:off x="1709127" y="5123293"/>
              <a:ext cx="278824" cy="406444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21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22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</p:grpSp>
      <p:grpSp>
        <p:nvGrpSpPr>
          <p:cNvPr id="23" name="Group 27"/>
          <p:cNvGrpSpPr/>
          <p:nvPr/>
        </p:nvGrpSpPr>
        <p:grpSpPr>
          <a:xfrm>
            <a:off x="1133164" y="2788929"/>
            <a:ext cx="515252" cy="515252"/>
            <a:chOff x="1510884" y="3567323"/>
            <a:chExt cx="687003" cy="687003"/>
          </a:xfrm>
        </p:grpSpPr>
        <p:sp>
          <p:nvSpPr>
            <p:cNvPr id="24" name="Rounded Rectangle 28"/>
            <p:cNvSpPr/>
            <p:nvPr/>
          </p:nvSpPr>
          <p:spPr>
            <a:xfrm>
              <a:off x="1510884" y="3567323"/>
              <a:ext cx="687003" cy="687003"/>
            </a:xfrm>
            <a:prstGeom prst="roundRect">
              <a:avLst>
                <a:gd name="adj" fmla="val 20763"/>
              </a:avLst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AutoShape 139"/>
            <p:cNvSpPr>
              <a:spLocks/>
            </p:cNvSpPr>
            <p:nvPr/>
          </p:nvSpPr>
          <p:spPr bwMode="auto">
            <a:xfrm>
              <a:off x="1648043" y="3716496"/>
              <a:ext cx="400992" cy="38865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26" name="Group 30"/>
          <p:cNvGrpSpPr/>
          <p:nvPr/>
        </p:nvGrpSpPr>
        <p:grpSpPr>
          <a:xfrm>
            <a:off x="4923539" y="2788929"/>
            <a:ext cx="515252" cy="515252"/>
            <a:chOff x="6564718" y="3567323"/>
            <a:chExt cx="687003" cy="687003"/>
          </a:xfrm>
        </p:grpSpPr>
        <p:sp>
          <p:nvSpPr>
            <p:cNvPr id="27" name="Rounded Rectangle 31"/>
            <p:cNvSpPr/>
            <p:nvPr/>
          </p:nvSpPr>
          <p:spPr>
            <a:xfrm>
              <a:off x="6564718" y="3567323"/>
              <a:ext cx="687003" cy="687003"/>
            </a:xfrm>
            <a:prstGeom prst="roundRect">
              <a:avLst>
                <a:gd name="adj" fmla="val 20763"/>
              </a:avLst>
            </a:prstGeom>
            <a:solidFill>
              <a:schemeClr val="accent5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AutoShape 32"/>
            <p:cNvSpPr>
              <a:spLocks/>
            </p:cNvSpPr>
            <p:nvPr/>
          </p:nvSpPr>
          <p:spPr bwMode="auto">
            <a:xfrm>
              <a:off x="6707319" y="3739933"/>
              <a:ext cx="390510" cy="341780"/>
            </a:xfrm>
            <a:custGeom>
              <a:avLst/>
              <a:gdLst>
                <a:gd name="T0" fmla="+- 0 10800 108"/>
                <a:gd name="T1" fmla="*/ T0 w 21384"/>
                <a:gd name="T2" fmla="*/ 10800 h 21600"/>
                <a:gd name="T3" fmla="+- 0 10800 108"/>
                <a:gd name="T4" fmla="*/ T3 w 21384"/>
                <a:gd name="T5" fmla="*/ 10800 h 21600"/>
                <a:gd name="T6" fmla="+- 0 10800 108"/>
                <a:gd name="T7" fmla="*/ T6 w 21384"/>
                <a:gd name="T8" fmla="*/ 10800 h 21600"/>
                <a:gd name="T9" fmla="+- 0 10800 108"/>
                <a:gd name="T10" fmla="*/ T9 w 2138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84" h="21600">
                  <a:moveTo>
                    <a:pt x="18710" y="9257"/>
                  </a:moveTo>
                  <a:lnTo>
                    <a:pt x="16706" y="7714"/>
                  </a:lnTo>
                  <a:lnTo>
                    <a:pt x="16706" y="20057"/>
                  </a:lnTo>
                  <a:lnTo>
                    <a:pt x="4677" y="20057"/>
                  </a:lnTo>
                  <a:lnTo>
                    <a:pt x="4677" y="7714"/>
                  </a:lnTo>
                  <a:lnTo>
                    <a:pt x="2673" y="9257"/>
                  </a:lnTo>
                  <a:lnTo>
                    <a:pt x="1336" y="4628"/>
                  </a:lnTo>
                  <a:lnTo>
                    <a:pt x="4677" y="1542"/>
                  </a:lnTo>
                  <a:lnTo>
                    <a:pt x="7468" y="1542"/>
                  </a:lnTo>
                  <a:cubicBezTo>
                    <a:pt x="7841" y="2871"/>
                    <a:pt x="9136" y="3857"/>
                    <a:pt x="10691" y="3857"/>
                  </a:cubicBezTo>
                  <a:cubicBezTo>
                    <a:pt x="12247" y="3857"/>
                    <a:pt x="13542" y="2871"/>
                    <a:pt x="13915" y="1542"/>
                  </a:cubicBezTo>
                  <a:lnTo>
                    <a:pt x="16706" y="1542"/>
                  </a:lnTo>
                  <a:lnTo>
                    <a:pt x="20047" y="4628"/>
                  </a:lnTo>
                  <a:cubicBezTo>
                    <a:pt x="20047" y="4628"/>
                    <a:pt x="18710" y="9257"/>
                    <a:pt x="18710" y="9257"/>
                  </a:cubicBezTo>
                  <a:close/>
                  <a:moveTo>
                    <a:pt x="13200" y="1542"/>
                  </a:moveTo>
                  <a:cubicBezTo>
                    <a:pt x="12831" y="2438"/>
                    <a:pt x="11852" y="3085"/>
                    <a:pt x="10691" y="3085"/>
                  </a:cubicBezTo>
                  <a:cubicBezTo>
                    <a:pt x="9531" y="3085"/>
                    <a:pt x="8552" y="2438"/>
                    <a:pt x="8183" y="1542"/>
                  </a:cubicBezTo>
                  <a:cubicBezTo>
                    <a:pt x="8183" y="1542"/>
                    <a:pt x="13200" y="1542"/>
                    <a:pt x="13200" y="1542"/>
                  </a:cubicBezTo>
                  <a:close/>
                  <a:moveTo>
                    <a:pt x="20882" y="3423"/>
                  </a:moveTo>
                  <a:lnTo>
                    <a:pt x="17541" y="338"/>
                  </a:lnTo>
                  <a:cubicBezTo>
                    <a:pt x="17303" y="119"/>
                    <a:pt x="17009" y="0"/>
                    <a:pt x="16706" y="0"/>
                  </a:cubicBezTo>
                  <a:lnTo>
                    <a:pt x="4677" y="0"/>
                  </a:lnTo>
                  <a:cubicBezTo>
                    <a:pt x="4374" y="0"/>
                    <a:pt x="4080" y="119"/>
                    <a:pt x="3842" y="338"/>
                  </a:cubicBezTo>
                  <a:lnTo>
                    <a:pt x="501" y="3423"/>
                  </a:lnTo>
                  <a:cubicBezTo>
                    <a:pt x="64" y="3827"/>
                    <a:pt x="-108" y="4503"/>
                    <a:pt x="68" y="5116"/>
                  </a:cubicBezTo>
                  <a:lnTo>
                    <a:pt x="1405" y="9745"/>
                  </a:lnTo>
                  <a:cubicBezTo>
                    <a:pt x="1537" y="10201"/>
                    <a:pt x="1845" y="10560"/>
                    <a:pt x="2239" y="10716"/>
                  </a:cubicBezTo>
                  <a:cubicBezTo>
                    <a:pt x="2380" y="10772"/>
                    <a:pt x="2527" y="10800"/>
                    <a:pt x="2673" y="10800"/>
                  </a:cubicBezTo>
                  <a:cubicBezTo>
                    <a:pt x="2905" y="10800"/>
                    <a:pt x="3136" y="10729"/>
                    <a:pt x="3341" y="10593"/>
                  </a:cubicBezTo>
                  <a:lnTo>
                    <a:pt x="3341" y="20057"/>
                  </a:lnTo>
                  <a:cubicBezTo>
                    <a:pt x="3341" y="20908"/>
                    <a:pt x="3940" y="21600"/>
                    <a:pt x="4677" y="21600"/>
                  </a:cubicBezTo>
                  <a:lnTo>
                    <a:pt x="16706" y="21600"/>
                  </a:lnTo>
                  <a:cubicBezTo>
                    <a:pt x="17443" y="21600"/>
                    <a:pt x="18042" y="20908"/>
                    <a:pt x="18042" y="20057"/>
                  </a:cubicBezTo>
                  <a:lnTo>
                    <a:pt x="18042" y="10593"/>
                  </a:lnTo>
                  <a:cubicBezTo>
                    <a:pt x="18247" y="10729"/>
                    <a:pt x="18478" y="10800"/>
                    <a:pt x="18710" y="10800"/>
                  </a:cubicBezTo>
                  <a:cubicBezTo>
                    <a:pt x="18856" y="10800"/>
                    <a:pt x="19002" y="10772"/>
                    <a:pt x="19144" y="10716"/>
                  </a:cubicBezTo>
                  <a:cubicBezTo>
                    <a:pt x="19538" y="10560"/>
                    <a:pt x="19846" y="10201"/>
                    <a:pt x="19978" y="9745"/>
                  </a:cubicBezTo>
                  <a:lnTo>
                    <a:pt x="21315" y="5116"/>
                  </a:lnTo>
                  <a:cubicBezTo>
                    <a:pt x="21491" y="4503"/>
                    <a:pt x="21319" y="3827"/>
                    <a:pt x="20882" y="34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29" name="Group 33"/>
          <p:cNvGrpSpPr/>
          <p:nvPr/>
        </p:nvGrpSpPr>
        <p:grpSpPr>
          <a:xfrm>
            <a:off x="1133164" y="1707921"/>
            <a:ext cx="515252" cy="515252"/>
            <a:chOff x="1510884" y="2151632"/>
            <a:chExt cx="687003" cy="687003"/>
          </a:xfrm>
        </p:grpSpPr>
        <p:sp>
          <p:nvSpPr>
            <p:cNvPr id="30" name="Rounded Rectangle 34"/>
            <p:cNvSpPr/>
            <p:nvPr/>
          </p:nvSpPr>
          <p:spPr>
            <a:xfrm>
              <a:off x="1510884" y="2151632"/>
              <a:ext cx="687003" cy="687003"/>
            </a:xfrm>
            <a:prstGeom prst="roundRect">
              <a:avLst>
                <a:gd name="adj" fmla="val 20763"/>
              </a:avLst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Group 35"/>
            <p:cNvGrpSpPr/>
            <p:nvPr/>
          </p:nvGrpSpPr>
          <p:grpSpPr>
            <a:xfrm>
              <a:off x="1650869" y="2302416"/>
              <a:ext cx="401678" cy="376316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3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3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</p:grpSp>
      <p:grpSp>
        <p:nvGrpSpPr>
          <p:cNvPr id="34" name="Group 38"/>
          <p:cNvGrpSpPr/>
          <p:nvPr/>
        </p:nvGrpSpPr>
        <p:grpSpPr>
          <a:xfrm>
            <a:off x="4923539" y="3872439"/>
            <a:ext cx="515252" cy="515252"/>
            <a:chOff x="6564718" y="4983014"/>
            <a:chExt cx="687003" cy="687003"/>
          </a:xfrm>
        </p:grpSpPr>
        <p:sp>
          <p:nvSpPr>
            <p:cNvPr id="35" name="Rounded Rectangle 39"/>
            <p:cNvSpPr/>
            <p:nvPr/>
          </p:nvSpPr>
          <p:spPr>
            <a:xfrm>
              <a:off x="6564718" y="4983014"/>
              <a:ext cx="687003" cy="687003"/>
            </a:xfrm>
            <a:prstGeom prst="roundRect">
              <a:avLst>
                <a:gd name="adj" fmla="val 20763"/>
              </a:avLst>
            </a:prstGeom>
            <a:solidFill>
              <a:schemeClr val="accent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40"/>
            <p:cNvGrpSpPr/>
            <p:nvPr/>
          </p:nvGrpSpPr>
          <p:grpSpPr>
            <a:xfrm>
              <a:off x="6657550" y="5134559"/>
              <a:ext cx="490047" cy="383911"/>
              <a:chOff x="6342848" y="3565543"/>
              <a:chExt cx="480228" cy="376220"/>
            </a:xfrm>
            <a:solidFill>
              <a:schemeClr val="bg1"/>
            </a:solidFill>
          </p:grpSpPr>
          <p:sp>
            <p:nvSpPr>
              <p:cNvPr id="37" name="AutoShape 43"/>
              <p:cNvSpPr>
                <a:spLocks/>
              </p:cNvSpPr>
              <p:nvPr/>
            </p:nvSpPr>
            <p:spPr bwMode="auto">
              <a:xfrm>
                <a:off x="6342848" y="3565543"/>
                <a:ext cx="465138" cy="3341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38" name="AutoShape 44"/>
              <p:cNvSpPr>
                <a:spLocks/>
              </p:cNvSpPr>
              <p:nvPr/>
            </p:nvSpPr>
            <p:spPr bwMode="auto">
              <a:xfrm>
                <a:off x="6779419" y="3680619"/>
                <a:ext cx="28575" cy="1595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39" name="AutoShape 45"/>
              <p:cNvSpPr>
                <a:spLocks/>
              </p:cNvSpPr>
              <p:nvPr/>
            </p:nvSpPr>
            <p:spPr bwMode="auto">
              <a:xfrm>
                <a:off x="6764338" y="3854450"/>
                <a:ext cx="58738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</p:grpSp>
      <p:grpSp>
        <p:nvGrpSpPr>
          <p:cNvPr id="40" name="Group 44"/>
          <p:cNvGrpSpPr/>
          <p:nvPr/>
        </p:nvGrpSpPr>
        <p:grpSpPr>
          <a:xfrm>
            <a:off x="4923539" y="1707921"/>
            <a:ext cx="515252" cy="515252"/>
            <a:chOff x="6564718" y="2151632"/>
            <a:chExt cx="687003" cy="687003"/>
          </a:xfrm>
        </p:grpSpPr>
        <p:sp>
          <p:nvSpPr>
            <p:cNvPr id="41" name="Rounded Rectangle 45"/>
            <p:cNvSpPr/>
            <p:nvPr/>
          </p:nvSpPr>
          <p:spPr>
            <a:xfrm>
              <a:off x="6564718" y="2151632"/>
              <a:ext cx="687003" cy="687003"/>
            </a:xfrm>
            <a:prstGeom prst="roundRect">
              <a:avLst>
                <a:gd name="adj" fmla="val 20763"/>
              </a:avLst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Group 46"/>
            <p:cNvGrpSpPr/>
            <p:nvPr/>
          </p:nvGrpSpPr>
          <p:grpSpPr>
            <a:xfrm>
              <a:off x="6698020" y="2332796"/>
              <a:ext cx="415989" cy="364790"/>
              <a:chOff x="1640798" y="2149003"/>
              <a:chExt cx="464344" cy="407194"/>
            </a:xfrm>
            <a:solidFill>
              <a:schemeClr val="bg1"/>
            </a:solidFill>
          </p:grpSpPr>
          <p:sp>
            <p:nvSpPr>
              <p:cNvPr id="43" name="AutoShape 147"/>
              <p:cNvSpPr>
                <a:spLocks/>
              </p:cNvSpPr>
              <p:nvPr/>
            </p:nvSpPr>
            <p:spPr bwMode="auto">
              <a:xfrm>
                <a:off x="1640798" y="2149003"/>
                <a:ext cx="464344" cy="407194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44" name="AutoShape 148"/>
              <p:cNvSpPr>
                <a:spLocks/>
              </p:cNvSpPr>
              <p:nvPr/>
            </p:nvSpPr>
            <p:spPr bwMode="auto">
              <a:xfrm>
                <a:off x="1713029" y="2222028"/>
                <a:ext cx="69056" cy="690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007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全国革命开工进入高潮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4924425" y="1543683"/>
            <a:ext cx="3900645" cy="315382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任意多边形 74"/>
          <p:cNvSpPr/>
          <p:nvPr/>
        </p:nvSpPr>
        <p:spPr>
          <a:xfrm>
            <a:off x="4924425" y="1543683"/>
            <a:ext cx="3900645" cy="3153827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6" name="组合 55"/>
          <p:cNvGrpSpPr>
            <a:grpSpLocks/>
          </p:cNvGrpSpPr>
          <p:nvPr/>
        </p:nvGrpSpPr>
        <p:grpSpPr bwMode="auto">
          <a:xfrm>
            <a:off x="447675" y="1425644"/>
            <a:ext cx="4260851" cy="879787"/>
            <a:chOff x="5175048" y="3927785"/>
            <a:chExt cx="4261027" cy="879629"/>
          </a:xfrm>
        </p:grpSpPr>
        <p:sp>
          <p:nvSpPr>
            <p:cNvPr id="77" name="文本框 66"/>
            <p:cNvSpPr txBox="1">
              <a:spLocks noChangeArrowheads="1"/>
            </p:cNvSpPr>
            <p:nvPr/>
          </p:nvSpPr>
          <p:spPr bwMode="auto">
            <a:xfrm>
              <a:off x="5175049" y="4216589"/>
              <a:ext cx="4261026" cy="59082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单击此处编辑您要的内容，建议您在展示时采用微软雅黑字体，本模版所有图形线条及其相应素材均可自由编辑、改色、替换。更多使用说明和作品请详阅模版最末的使用手册。</a:t>
              </a:r>
              <a:endParaRPr lang="en-US" altLang="zh-CN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78" name="文本框 66"/>
            <p:cNvSpPr txBox="1">
              <a:spLocks noChangeArrowheads="1"/>
            </p:cNvSpPr>
            <p:nvPr/>
          </p:nvSpPr>
          <p:spPr bwMode="auto">
            <a:xfrm>
              <a:off x="5175048" y="3927785"/>
              <a:ext cx="3497075" cy="276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200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grpSp>
        <p:nvGrpSpPr>
          <p:cNvPr id="79" name="组合 2"/>
          <p:cNvGrpSpPr>
            <a:grpSpLocks/>
          </p:cNvGrpSpPr>
          <p:nvPr/>
        </p:nvGrpSpPr>
        <p:grpSpPr bwMode="auto">
          <a:xfrm>
            <a:off x="546100" y="2895601"/>
            <a:ext cx="4162425" cy="903850"/>
            <a:chOff x="546100" y="2895600"/>
            <a:chExt cx="4162425" cy="904573"/>
          </a:xfrm>
        </p:grpSpPr>
        <p:grpSp>
          <p:nvGrpSpPr>
            <p:cNvPr id="80" name="组合 8"/>
            <p:cNvGrpSpPr>
              <a:grpSpLocks/>
            </p:cNvGrpSpPr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85" name="组合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86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7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81" name="组合 71"/>
            <p:cNvGrpSpPr>
              <a:grpSpLocks/>
            </p:cNvGrpSpPr>
            <p:nvPr/>
          </p:nvGrpSpPr>
          <p:grpSpPr bwMode="auto">
            <a:xfrm>
              <a:off x="1417435" y="2945159"/>
              <a:ext cx="3291090" cy="855014"/>
              <a:chOff x="5125835" y="3227734"/>
              <a:chExt cx="3291090" cy="855014"/>
            </a:xfrm>
          </p:grpSpPr>
          <p:sp>
            <p:nvSpPr>
              <p:cNvPr id="82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57728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900" dirty="0">
                    <a:solidFill>
                      <a:schemeClr val="tx2"/>
                    </a:solidFill>
                    <a:latin typeface="微软雅黑" pitchFamily="34" charset="-122"/>
                    <a:ea typeface="微软雅黑" pitchFamily="34" charset="-122"/>
                    <a:sym typeface="Arial" pitchFamily="34" charset="0"/>
                  </a:rPr>
                  <a:t>单击此处编辑您要的内容，建议您在展示时采用微软雅黑字体，本模版所有图形线条及其相应素材均可自由编辑、改色、替换。</a:t>
                </a:r>
                <a:endParaRPr lang="en-US" altLang="zh-CN" sz="900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83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107996" cy="277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200" dirty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</a:rPr>
                  <a:t>单击编辑标题</a:t>
                </a:r>
              </a:p>
            </p:txBody>
          </p:sp>
        </p:grpSp>
      </p:grpSp>
      <p:grpSp>
        <p:nvGrpSpPr>
          <p:cNvPr id="88" name="组合 3"/>
          <p:cNvGrpSpPr>
            <a:grpSpLocks/>
          </p:cNvGrpSpPr>
          <p:nvPr/>
        </p:nvGrpSpPr>
        <p:grpSpPr bwMode="auto">
          <a:xfrm>
            <a:off x="546100" y="3797302"/>
            <a:ext cx="4162425" cy="903850"/>
            <a:chOff x="546100" y="3797300"/>
            <a:chExt cx="4162425" cy="904573"/>
          </a:xfrm>
        </p:grpSpPr>
        <p:grpSp>
          <p:nvGrpSpPr>
            <p:cNvPr id="89" name="组合 9"/>
            <p:cNvGrpSpPr>
              <a:grpSpLocks/>
            </p:cNvGrpSpPr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93" name="矩形 92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94" name="组合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95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6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7" name="Freeform 15"/>
                <p:cNvSpPr>
                  <a:spLocks/>
                </p:cNvSpPr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8" name="Freeform 16"/>
                <p:cNvSpPr>
                  <a:spLocks/>
                </p:cNvSpPr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90" name="组合 74"/>
            <p:cNvGrpSpPr>
              <a:grpSpLocks/>
            </p:cNvGrpSpPr>
            <p:nvPr/>
          </p:nvGrpSpPr>
          <p:grpSpPr bwMode="auto">
            <a:xfrm>
              <a:off x="1417435" y="3846859"/>
              <a:ext cx="3291090" cy="855014"/>
              <a:chOff x="5125835" y="3227734"/>
              <a:chExt cx="3291090" cy="855014"/>
            </a:xfrm>
          </p:grpSpPr>
          <p:sp>
            <p:nvSpPr>
              <p:cNvPr id="91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57728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900" dirty="0">
                    <a:solidFill>
                      <a:schemeClr val="tx2"/>
                    </a:solidFill>
                    <a:latin typeface="微软雅黑" pitchFamily="34" charset="-122"/>
                    <a:ea typeface="微软雅黑" pitchFamily="34" charset="-122"/>
                    <a:sym typeface="Arial" pitchFamily="34" charset="0"/>
                  </a:rPr>
                  <a:t>单击此处编辑您要的内容，建议您在展示时采用微软雅黑字体，本模版所有图形线条及其相应素材均可自由编辑、改色、替换。</a:t>
                </a:r>
                <a:endParaRPr lang="en-US" altLang="zh-CN" sz="900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92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107996" cy="277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2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单击编辑标题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341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4" grpId="0" animBg="1"/>
      <p:bldP spid="7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02291" y="519055"/>
            <a:ext cx="4079509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井冈山会师及革命根据地建立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5"/>
          <p:cNvSpPr>
            <a:spLocks/>
          </p:cNvSpPr>
          <p:nvPr/>
        </p:nvSpPr>
        <p:spPr bwMode="auto">
          <a:xfrm>
            <a:off x="227907" y="2713414"/>
            <a:ext cx="1737727" cy="779880"/>
          </a:xfrm>
          <a:custGeom>
            <a:avLst/>
            <a:gdLst>
              <a:gd name="T0" fmla="*/ 75 w 467"/>
              <a:gd name="T1" fmla="*/ 125 h 131"/>
              <a:gd name="T2" fmla="*/ 5 w 467"/>
              <a:gd name="T3" fmla="*/ 18 h 131"/>
              <a:gd name="T4" fmla="*/ 14 w 467"/>
              <a:gd name="T5" fmla="*/ 0 h 131"/>
              <a:gd name="T6" fmla="*/ 382 w 467"/>
              <a:gd name="T7" fmla="*/ 0 h 131"/>
              <a:gd name="T8" fmla="*/ 392 w 467"/>
              <a:gd name="T9" fmla="*/ 6 h 131"/>
              <a:gd name="T10" fmla="*/ 462 w 467"/>
              <a:gd name="T11" fmla="*/ 113 h 131"/>
              <a:gd name="T12" fmla="*/ 453 w 467"/>
              <a:gd name="T13" fmla="*/ 131 h 131"/>
              <a:gd name="T14" fmla="*/ 85 w 467"/>
              <a:gd name="T15" fmla="*/ 131 h 131"/>
              <a:gd name="T16" fmla="*/ 75 w 467"/>
              <a:gd name="T17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31">
                <a:moveTo>
                  <a:pt x="75" y="125"/>
                </a:moveTo>
                <a:cubicBezTo>
                  <a:pt x="5" y="18"/>
                  <a:pt x="5" y="18"/>
                  <a:pt x="5" y="18"/>
                </a:cubicBezTo>
                <a:cubicBezTo>
                  <a:pt x="0" y="10"/>
                  <a:pt x="5" y="0"/>
                  <a:pt x="14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6" y="0"/>
                  <a:pt x="390" y="2"/>
                  <a:pt x="392" y="6"/>
                </a:cubicBezTo>
                <a:cubicBezTo>
                  <a:pt x="462" y="113"/>
                  <a:pt x="462" y="113"/>
                  <a:pt x="462" y="113"/>
                </a:cubicBezTo>
                <a:cubicBezTo>
                  <a:pt x="467" y="121"/>
                  <a:pt x="462" y="131"/>
                  <a:pt x="453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1" y="131"/>
                  <a:pt x="77" y="129"/>
                  <a:pt x="75" y="1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965634" y="2713414"/>
            <a:ext cx="1739301" cy="779880"/>
          </a:xfrm>
          <a:custGeom>
            <a:avLst/>
            <a:gdLst>
              <a:gd name="T0" fmla="*/ 75 w 467"/>
              <a:gd name="T1" fmla="*/ 125 h 131"/>
              <a:gd name="T2" fmla="*/ 5 w 467"/>
              <a:gd name="T3" fmla="*/ 18 h 131"/>
              <a:gd name="T4" fmla="*/ 14 w 467"/>
              <a:gd name="T5" fmla="*/ 0 h 131"/>
              <a:gd name="T6" fmla="*/ 382 w 467"/>
              <a:gd name="T7" fmla="*/ 0 h 131"/>
              <a:gd name="T8" fmla="*/ 392 w 467"/>
              <a:gd name="T9" fmla="*/ 6 h 131"/>
              <a:gd name="T10" fmla="*/ 462 w 467"/>
              <a:gd name="T11" fmla="*/ 113 h 131"/>
              <a:gd name="T12" fmla="*/ 453 w 467"/>
              <a:gd name="T13" fmla="*/ 131 h 131"/>
              <a:gd name="T14" fmla="*/ 85 w 467"/>
              <a:gd name="T15" fmla="*/ 131 h 131"/>
              <a:gd name="T16" fmla="*/ 75 w 467"/>
              <a:gd name="T17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31">
                <a:moveTo>
                  <a:pt x="75" y="125"/>
                </a:moveTo>
                <a:cubicBezTo>
                  <a:pt x="5" y="18"/>
                  <a:pt x="5" y="18"/>
                  <a:pt x="5" y="18"/>
                </a:cubicBezTo>
                <a:cubicBezTo>
                  <a:pt x="0" y="10"/>
                  <a:pt x="5" y="0"/>
                  <a:pt x="14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6" y="0"/>
                  <a:pt x="390" y="2"/>
                  <a:pt x="392" y="6"/>
                </a:cubicBezTo>
                <a:cubicBezTo>
                  <a:pt x="462" y="113"/>
                  <a:pt x="462" y="113"/>
                  <a:pt x="462" y="113"/>
                </a:cubicBezTo>
                <a:cubicBezTo>
                  <a:pt x="467" y="121"/>
                  <a:pt x="462" y="131"/>
                  <a:pt x="453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1" y="131"/>
                  <a:pt x="77" y="129"/>
                  <a:pt x="75" y="1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704935" y="2713414"/>
            <a:ext cx="1737727" cy="779880"/>
          </a:xfrm>
          <a:custGeom>
            <a:avLst/>
            <a:gdLst>
              <a:gd name="T0" fmla="*/ 75 w 467"/>
              <a:gd name="T1" fmla="*/ 125 h 131"/>
              <a:gd name="T2" fmla="*/ 5 w 467"/>
              <a:gd name="T3" fmla="*/ 18 h 131"/>
              <a:gd name="T4" fmla="*/ 14 w 467"/>
              <a:gd name="T5" fmla="*/ 0 h 131"/>
              <a:gd name="T6" fmla="*/ 382 w 467"/>
              <a:gd name="T7" fmla="*/ 0 h 131"/>
              <a:gd name="T8" fmla="*/ 392 w 467"/>
              <a:gd name="T9" fmla="*/ 6 h 131"/>
              <a:gd name="T10" fmla="*/ 462 w 467"/>
              <a:gd name="T11" fmla="*/ 113 h 131"/>
              <a:gd name="T12" fmla="*/ 453 w 467"/>
              <a:gd name="T13" fmla="*/ 131 h 131"/>
              <a:gd name="T14" fmla="*/ 85 w 467"/>
              <a:gd name="T15" fmla="*/ 131 h 131"/>
              <a:gd name="T16" fmla="*/ 75 w 467"/>
              <a:gd name="T17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31">
                <a:moveTo>
                  <a:pt x="75" y="125"/>
                </a:moveTo>
                <a:cubicBezTo>
                  <a:pt x="5" y="18"/>
                  <a:pt x="5" y="18"/>
                  <a:pt x="5" y="18"/>
                </a:cubicBezTo>
                <a:cubicBezTo>
                  <a:pt x="0" y="10"/>
                  <a:pt x="5" y="0"/>
                  <a:pt x="14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6" y="0"/>
                  <a:pt x="390" y="2"/>
                  <a:pt x="392" y="6"/>
                </a:cubicBezTo>
                <a:cubicBezTo>
                  <a:pt x="462" y="113"/>
                  <a:pt x="462" y="113"/>
                  <a:pt x="462" y="113"/>
                </a:cubicBezTo>
                <a:cubicBezTo>
                  <a:pt x="467" y="121"/>
                  <a:pt x="462" y="131"/>
                  <a:pt x="453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1" y="131"/>
                  <a:pt x="77" y="129"/>
                  <a:pt x="75" y="1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5442662" y="2713414"/>
            <a:ext cx="1737727" cy="779880"/>
          </a:xfrm>
          <a:custGeom>
            <a:avLst/>
            <a:gdLst>
              <a:gd name="T0" fmla="*/ 75 w 467"/>
              <a:gd name="T1" fmla="*/ 125 h 131"/>
              <a:gd name="T2" fmla="*/ 5 w 467"/>
              <a:gd name="T3" fmla="*/ 18 h 131"/>
              <a:gd name="T4" fmla="*/ 14 w 467"/>
              <a:gd name="T5" fmla="*/ 0 h 131"/>
              <a:gd name="T6" fmla="*/ 382 w 467"/>
              <a:gd name="T7" fmla="*/ 0 h 131"/>
              <a:gd name="T8" fmla="*/ 392 w 467"/>
              <a:gd name="T9" fmla="*/ 6 h 131"/>
              <a:gd name="T10" fmla="*/ 462 w 467"/>
              <a:gd name="T11" fmla="*/ 113 h 131"/>
              <a:gd name="T12" fmla="*/ 453 w 467"/>
              <a:gd name="T13" fmla="*/ 131 h 131"/>
              <a:gd name="T14" fmla="*/ 85 w 467"/>
              <a:gd name="T15" fmla="*/ 131 h 131"/>
              <a:gd name="T16" fmla="*/ 75 w 467"/>
              <a:gd name="T17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31">
                <a:moveTo>
                  <a:pt x="75" y="125"/>
                </a:moveTo>
                <a:cubicBezTo>
                  <a:pt x="5" y="18"/>
                  <a:pt x="5" y="18"/>
                  <a:pt x="5" y="18"/>
                </a:cubicBezTo>
                <a:cubicBezTo>
                  <a:pt x="0" y="10"/>
                  <a:pt x="5" y="0"/>
                  <a:pt x="14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6" y="0"/>
                  <a:pt x="390" y="2"/>
                  <a:pt x="392" y="6"/>
                </a:cubicBezTo>
                <a:cubicBezTo>
                  <a:pt x="462" y="113"/>
                  <a:pt x="462" y="113"/>
                  <a:pt x="462" y="113"/>
                </a:cubicBezTo>
                <a:cubicBezTo>
                  <a:pt x="467" y="121"/>
                  <a:pt x="462" y="131"/>
                  <a:pt x="453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1" y="131"/>
                  <a:pt x="77" y="129"/>
                  <a:pt x="75" y="1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180389" y="2713414"/>
            <a:ext cx="1737727" cy="779880"/>
          </a:xfrm>
          <a:custGeom>
            <a:avLst/>
            <a:gdLst>
              <a:gd name="T0" fmla="*/ 75 w 467"/>
              <a:gd name="T1" fmla="*/ 125 h 131"/>
              <a:gd name="T2" fmla="*/ 5 w 467"/>
              <a:gd name="T3" fmla="*/ 18 h 131"/>
              <a:gd name="T4" fmla="*/ 14 w 467"/>
              <a:gd name="T5" fmla="*/ 0 h 131"/>
              <a:gd name="T6" fmla="*/ 382 w 467"/>
              <a:gd name="T7" fmla="*/ 0 h 131"/>
              <a:gd name="T8" fmla="*/ 392 w 467"/>
              <a:gd name="T9" fmla="*/ 6 h 131"/>
              <a:gd name="T10" fmla="*/ 462 w 467"/>
              <a:gd name="T11" fmla="*/ 113 h 131"/>
              <a:gd name="T12" fmla="*/ 453 w 467"/>
              <a:gd name="T13" fmla="*/ 131 h 131"/>
              <a:gd name="T14" fmla="*/ 85 w 467"/>
              <a:gd name="T15" fmla="*/ 131 h 131"/>
              <a:gd name="T16" fmla="*/ 75 w 467"/>
              <a:gd name="T17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31">
                <a:moveTo>
                  <a:pt x="75" y="125"/>
                </a:moveTo>
                <a:cubicBezTo>
                  <a:pt x="5" y="18"/>
                  <a:pt x="5" y="18"/>
                  <a:pt x="5" y="18"/>
                </a:cubicBezTo>
                <a:cubicBezTo>
                  <a:pt x="0" y="10"/>
                  <a:pt x="5" y="0"/>
                  <a:pt x="14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6" y="0"/>
                  <a:pt x="390" y="2"/>
                  <a:pt x="392" y="6"/>
                </a:cubicBezTo>
                <a:cubicBezTo>
                  <a:pt x="462" y="113"/>
                  <a:pt x="462" y="113"/>
                  <a:pt x="462" y="113"/>
                </a:cubicBezTo>
                <a:cubicBezTo>
                  <a:pt x="467" y="121"/>
                  <a:pt x="462" y="131"/>
                  <a:pt x="453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1" y="131"/>
                  <a:pt x="77" y="129"/>
                  <a:pt x="75" y="12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32"/>
          <p:cNvSpPr>
            <a:spLocks noEditPoints="1"/>
          </p:cNvSpPr>
          <p:nvPr/>
        </p:nvSpPr>
        <p:spPr bwMode="auto">
          <a:xfrm>
            <a:off x="2581955" y="2896213"/>
            <a:ext cx="506659" cy="414282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Group 77"/>
          <p:cNvGrpSpPr/>
          <p:nvPr/>
        </p:nvGrpSpPr>
        <p:grpSpPr>
          <a:xfrm>
            <a:off x="4336480" y="2915808"/>
            <a:ext cx="489860" cy="375093"/>
            <a:chOff x="5552261" y="1554043"/>
            <a:chExt cx="363359" cy="278229"/>
          </a:xfrm>
          <a:solidFill>
            <a:schemeClr val="bg1"/>
          </a:solidFill>
        </p:grpSpPr>
        <p:sp>
          <p:nvSpPr>
            <p:cNvPr id="12" name="Freeform 96"/>
            <p:cNvSpPr>
              <a:spLocks/>
            </p:cNvSpPr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 104"/>
          <p:cNvSpPr>
            <a:spLocks noEditPoints="1"/>
          </p:cNvSpPr>
          <p:nvPr/>
        </p:nvSpPr>
        <p:spPr bwMode="auto">
          <a:xfrm>
            <a:off x="6094586" y="2868218"/>
            <a:ext cx="433878" cy="422683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0"/>
          <p:cNvGrpSpPr/>
          <p:nvPr/>
        </p:nvGrpSpPr>
        <p:grpSpPr>
          <a:xfrm>
            <a:off x="844228" y="2906009"/>
            <a:ext cx="513304" cy="404402"/>
            <a:chOff x="1058564" y="1781841"/>
            <a:chExt cx="649993" cy="512092"/>
          </a:xfrm>
          <a:solidFill>
            <a:schemeClr val="bg1"/>
          </a:solidFill>
        </p:grpSpPr>
        <p:sp>
          <p:nvSpPr>
            <p:cNvPr id="17" name="Freeform 31"/>
            <p:cNvSpPr>
              <a:spLocks/>
            </p:cNvSpPr>
            <p:nvPr/>
          </p:nvSpPr>
          <p:spPr bwMode="auto">
            <a:xfrm>
              <a:off x="1058564" y="1823776"/>
              <a:ext cx="457253" cy="470157"/>
            </a:xfrm>
            <a:custGeom>
              <a:avLst/>
              <a:gdLst>
                <a:gd name="T0" fmla="*/ 191 w 240"/>
                <a:gd name="T1" fmla="*/ 0 h 247"/>
                <a:gd name="T2" fmla="*/ 49 w 240"/>
                <a:gd name="T3" fmla="*/ 0 h 247"/>
                <a:gd name="T4" fmla="*/ 0 w 240"/>
                <a:gd name="T5" fmla="*/ 49 h 247"/>
                <a:gd name="T6" fmla="*/ 0 w 240"/>
                <a:gd name="T7" fmla="*/ 129 h 247"/>
                <a:gd name="T8" fmla="*/ 49 w 240"/>
                <a:gd name="T9" fmla="*/ 178 h 247"/>
                <a:gd name="T10" fmla="*/ 57 w 240"/>
                <a:gd name="T11" fmla="*/ 178 h 247"/>
                <a:gd name="T12" fmla="*/ 32 w 240"/>
                <a:gd name="T13" fmla="*/ 245 h 247"/>
                <a:gd name="T14" fmla="*/ 121 w 240"/>
                <a:gd name="T15" fmla="*/ 178 h 247"/>
                <a:gd name="T16" fmla="*/ 191 w 240"/>
                <a:gd name="T17" fmla="*/ 178 h 247"/>
                <a:gd name="T18" fmla="*/ 240 w 240"/>
                <a:gd name="T19" fmla="*/ 129 h 247"/>
                <a:gd name="T20" fmla="*/ 240 w 240"/>
                <a:gd name="T21" fmla="*/ 49 h 247"/>
                <a:gd name="T22" fmla="*/ 191 w 240"/>
                <a:gd name="T2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247">
                  <a:moveTo>
                    <a:pt x="191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2" y="178"/>
                    <a:pt x="49" y="178"/>
                  </a:cubicBezTo>
                  <a:cubicBezTo>
                    <a:pt x="57" y="178"/>
                    <a:pt x="57" y="178"/>
                    <a:pt x="57" y="178"/>
                  </a:cubicBezTo>
                  <a:cubicBezTo>
                    <a:pt x="49" y="198"/>
                    <a:pt x="31" y="247"/>
                    <a:pt x="32" y="245"/>
                  </a:cubicBezTo>
                  <a:cubicBezTo>
                    <a:pt x="32" y="244"/>
                    <a:pt x="97" y="196"/>
                    <a:pt x="121" y="178"/>
                  </a:cubicBezTo>
                  <a:cubicBezTo>
                    <a:pt x="191" y="178"/>
                    <a:pt x="191" y="178"/>
                    <a:pt x="191" y="178"/>
                  </a:cubicBezTo>
                  <a:cubicBezTo>
                    <a:pt x="218" y="178"/>
                    <a:pt x="240" y="156"/>
                    <a:pt x="240" y="12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22"/>
                    <a:pt x="21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378722" y="1781841"/>
              <a:ext cx="329835" cy="384674"/>
            </a:xfrm>
            <a:custGeom>
              <a:avLst/>
              <a:gdLst>
                <a:gd name="T0" fmla="*/ 133 w 173"/>
                <a:gd name="T1" fmla="*/ 0 h 202"/>
                <a:gd name="T2" fmla="*/ 18 w 173"/>
                <a:gd name="T3" fmla="*/ 0 h 202"/>
                <a:gd name="T4" fmla="*/ 0 w 173"/>
                <a:gd name="T5" fmla="*/ 5 h 202"/>
                <a:gd name="T6" fmla="*/ 33 w 173"/>
                <a:gd name="T7" fmla="*/ 5 h 202"/>
                <a:gd name="T8" fmla="*/ 89 w 173"/>
                <a:gd name="T9" fmla="*/ 61 h 202"/>
                <a:gd name="T10" fmla="*/ 89 w 173"/>
                <a:gd name="T11" fmla="*/ 151 h 202"/>
                <a:gd name="T12" fmla="*/ 89 w 173"/>
                <a:gd name="T13" fmla="*/ 156 h 202"/>
                <a:gd name="T14" fmla="*/ 148 w 173"/>
                <a:gd name="T15" fmla="*/ 201 h 202"/>
                <a:gd name="T16" fmla="*/ 127 w 173"/>
                <a:gd name="T17" fmla="*/ 145 h 202"/>
                <a:gd name="T18" fmla="*/ 133 w 173"/>
                <a:gd name="T19" fmla="*/ 145 h 202"/>
                <a:gd name="T20" fmla="*/ 173 w 173"/>
                <a:gd name="T21" fmla="*/ 105 h 202"/>
                <a:gd name="T22" fmla="*/ 173 w 173"/>
                <a:gd name="T23" fmla="*/ 41 h 202"/>
                <a:gd name="T24" fmla="*/ 133 w 173"/>
                <a:gd name="T2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202">
                  <a:moveTo>
                    <a:pt x="13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5" y="2"/>
                    <a:pt x="0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64" y="5"/>
                    <a:pt x="89" y="30"/>
                    <a:pt x="89" y="6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3"/>
                    <a:pt x="89" y="154"/>
                    <a:pt x="89" y="156"/>
                  </a:cubicBezTo>
                  <a:cubicBezTo>
                    <a:pt x="113" y="174"/>
                    <a:pt x="148" y="200"/>
                    <a:pt x="148" y="201"/>
                  </a:cubicBezTo>
                  <a:cubicBezTo>
                    <a:pt x="148" y="202"/>
                    <a:pt x="133" y="162"/>
                    <a:pt x="127" y="145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55" y="145"/>
                    <a:pt x="173" y="127"/>
                    <a:pt x="173" y="105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73" y="18"/>
                    <a:pt x="155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Freeform 147"/>
          <p:cNvSpPr>
            <a:spLocks noEditPoints="1"/>
          </p:cNvSpPr>
          <p:nvPr/>
        </p:nvSpPr>
        <p:spPr bwMode="auto">
          <a:xfrm>
            <a:off x="7909256" y="2836801"/>
            <a:ext cx="279990" cy="442193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Straight Connector 44"/>
          <p:cNvCxnSpPr/>
          <p:nvPr/>
        </p:nvCxnSpPr>
        <p:spPr>
          <a:xfrm flipV="1">
            <a:off x="1024775" y="2303278"/>
            <a:ext cx="0" cy="410136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47"/>
          <p:cNvCxnSpPr/>
          <p:nvPr/>
        </p:nvCxnSpPr>
        <p:spPr>
          <a:xfrm flipV="1">
            <a:off x="4504281" y="2303278"/>
            <a:ext cx="0" cy="410136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48"/>
          <p:cNvCxnSpPr/>
          <p:nvPr/>
        </p:nvCxnSpPr>
        <p:spPr>
          <a:xfrm flipV="1">
            <a:off x="7983785" y="2303278"/>
            <a:ext cx="0" cy="410136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49"/>
          <p:cNvCxnSpPr/>
          <p:nvPr/>
        </p:nvCxnSpPr>
        <p:spPr>
          <a:xfrm flipV="1">
            <a:off x="2914088" y="3493294"/>
            <a:ext cx="0" cy="410136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50"/>
          <p:cNvCxnSpPr/>
          <p:nvPr/>
        </p:nvCxnSpPr>
        <p:spPr>
          <a:xfrm flipV="1">
            <a:off x="6430064" y="3493294"/>
            <a:ext cx="0" cy="410136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54"/>
          <p:cNvGrpSpPr/>
          <p:nvPr/>
        </p:nvGrpSpPr>
        <p:grpSpPr>
          <a:xfrm>
            <a:off x="3650104" y="1464363"/>
            <a:ext cx="1708355" cy="625236"/>
            <a:chOff x="8508023" y="2052255"/>
            <a:chExt cx="1920590" cy="833648"/>
          </a:xfrm>
        </p:grpSpPr>
        <p:sp>
          <p:nvSpPr>
            <p:cNvPr id="26" name="TextBox 55"/>
            <p:cNvSpPr txBox="1"/>
            <p:nvPr/>
          </p:nvSpPr>
          <p:spPr>
            <a:xfrm>
              <a:off x="8721151" y="2052255"/>
              <a:ext cx="12456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sp>
          <p:nvSpPr>
            <p:cNvPr id="27" name="Rectangle 56"/>
            <p:cNvSpPr/>
            <p:nvPr/>
          </p:nvSpPr>
          <p:spPr>
            <a:xfrm>
              <a:off x="8508023" y="2393460"/>
              <a:ext cx="192059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57"/>
          <p:cNvGrpSpPr/>
          <p:nvPr/>
        </p:nvGrpSpPr>
        <p:grpSpPr>
          <a:xfrm>
            <a:off x="7129609" y="1465157"/>
            <a:ext cx="1708355" cy="625236"/>
            <a:chOff x="8508023" y="2052255"/>
            <a:chExt cx="1920590" cy="833648"/>
          </a:xfrm>
        </p:grpSpPr>
        <p:sp>
          <p:nvSpPr>
            <p:cNvPr id="29" name="TextBox 58"/>
            <p:cNvSpPr txBox="1"/>
            <p:nvPr/>
          </p:nvSpPr>
          <p:spPr>
            <a:xfrm>
              <a:off x="8508023" y="2052255"/>
              <a:ext cx="19205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5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sp>
          <p:nvSpPr>
            <p:cNvPr id="30" name="Rectangle 59"/>
            <p:cNvSpPr/>
            <p:nvPr/>
          </p:nvSpPr>
          <p:spPr>
            <a:xfrm>
              <a:off x="8508023" y="2393460"/>
              <a:ext cx="192059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60"/>
          <p:cNvGrpSpPr/>
          <p:nvPr/>
        </p:nvGrpSpPr>
        <p:grpSpPr>
          <a:xfrm>
            <a:off x="170598" y="1464363"/>
            <a:ext cx="1708355" cy="625236"/>
            <a:chOff x="8508023" y="2052255"/>
            <a:chExt cx="1920590" cy="833648"/>
          </a:xfrm>
        </p:grpSpPr>
        <p:sp>
          <p:nvSpPr>
            <p:cNvPr id="32" name="TextBox 61"/>
            <p:cNvSpPr txBox="1"/>
            <p:nvPr/>
          </p:nvSpPr>
          <p:spPr>
            <a:xfrm>
              <a:off x="8764400" y="2052255"/>
              <a:ext cx="12456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sp>
          <p:nvSpPr>
            <p:cNvPr id="33" name="Rectangle 62"/>
            <p:cNvSpPr/>
            <p:nvPr/>
          </p:nvSpPr>
          <p:spPr>
            <a:xfrm>
              <a:off x="8508023" y="2393460"/>
              <a:ext cx="192059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63"/>
          <p:cNvGrpSpPr/>
          <p:nvPr/>
        </p:nvGrpSpPr>
        <p:grpSpPr>
          <a:xfrm>
            <a:off x="2059910" y="4001692"/>
            <a:ext cx="1708355" cy="625236"/>
            <a:chOff x="8508023" y="2052255"/>
            <a:chExt cx="1920590" cy="833648"/>
          </a:xfrm>
        </p:grpSpPr>
        <p:sp>
          <p:nvSpPr>
            <p:cNvPr id="35" name="TextBox 64"/>
            <p:cNvSpPr txBox="1"/>
            <p:nvPr/>
          </p:nvSpPr>
          <p:spPr>
            <a:xfrm>
              <a:off x="8843696" y="2052255"/>
              <a:ext cx="12456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sp>
          <p:nvSpPr>
            <p:cNvPr id="36" name="Rectangle 65"/>
            <p:cNvSpPr/>
            <p:nvPr/>
          </p:nvSpPr>
          <p:spPr>
            <a:xfrm>
              <a:off x="8508023" y="2393460"/>
              <a:ext cx="192059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66"/>
          <p:cNvGrpSpPr/>
          <p:nvPr/>
        </p:nvGrpSpPr>
        <p:grpSpPr>
          <a:xfrm>
            <a:off x="5575887" y="4000898"/>
            <a:ext cx="1708355" cy="625236"/>
            <a:chOff x="8508023" y="2052255"/>
            <a:chExt cx="1920590" cy="833648"/>
          </a:xfrm>
        </p:grpSpPr>
        <p:sp>
          <p:nvSpPr>
            <p:cNvPr id="38" name="TextBox 67"/>
            <p:cNvSpPr txBox="1"/>
            <p:nvPr/>
          </p:nvSpPr>
          <p:spPr>
            <a:xfrm>
              <a:off x="8927496" y="2052255"/>
              <a:ext cx="12456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sp>
          <p:nvSpPr>
            <p:cNvPr id="39" name="Rectangle 68"/>
            <p:cNvSpPr/>
            <p:nvPr/>
          </p:nvSpPr>
          <p:spPr>
            <a:xfrm>
              <a:off x="8508023" y="2393460"/>
              <a:ext cx="192059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TextBox 69"/>
          <p:cNvSpPr txBox="1"/>
          <p:nvPr/>
        </p:nvSpPr>
        <p:spPr>
          <a:xfrm>
            <a:off x="784173" y="3523711"/>
            <a:ext cx="625196" cy="417134"/>
          </a:xfrm>
          <a:prstGeom prst="rect">
            <a:avLst/>
          </a:prstGeom>
          <a:noFill/>
        </p:spPr>
        <p:txBody>
          <a:bodyPr wrap="none" lIns="27000" tIns="35100" rIns="27000" bIns="351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</a:p>
        </p:txBody>
      </p:sp>
      <p:sp>
        <p:nvSpPr>
          <p:cNvPr id="41" name="TextBox 70"/>
          <p:cNvSpPr txBox="1"/>
          <p:nvPr/>
        </p:nvSpPr>
        <p:spPr>
          <a:xfrm>
            <a:off x="2522686" y="2242223"/>
            <a:ext cx="625196" cy="417134"/>
          </a:xfrm>
          <a:prstGeom prst="rect">
            <a:avLst/>
          </a:prstGeom>
          <a:noFill/>
        </p:spPr>
        <p:txBody>
          <a:bodyPr wrap="none" lIns="27000" tIns="35100" rIns="27000" bIns="351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</p:txBody>
      </p:sp>
      <p:sp>
        <p:nvSpPr>
          <p:cNvPr id="42" name="TextBox 71"/>
          <p:cNvSpPr txBox="1"/>
          <p:nvPr/>
        </p:nvSpPr>
        <p:spPr>
          <a:xfrm>
            <a:off x="5998927" y="2242222"/>
            <a:ext cx="625197" cy="385523"/>
          </a:xfrm>
          <a:prstGeom prst="rect">
            <a:avLst/>
          </a:prstGeom>
          <a:noFill/>
        </p:spPr>
        <p:txBody>
          <a:bodyPr wrap="none" lIns="27000" tIns="35100" rIns="27000" bIns="351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</a:p>
        </p:txBody>
      </p:sp>
      <p:sp>
        <p:nvSpPr>
          <p:cNvPr id="43" name="TextBox 72"/>
          <p:cNvSpPr txBox="1"/>
          <p:nvPr/>
        </p:nvSpPr>
        <p:spPr>
          <a:xfrm>
            <a:off x="4267411" y="3523711"/>
            <a:ext cx="625196" cy="417134"/>
          </a:xfrm>
          <a:prstGeom prst="rect">
            <a:avLst/>
          </a:prstGeom>
          <a:noFill/>
        </p:spPr>
        <p:txBody>
          <a:bodyPr wrap="none" lIns="27000" tIns="35100" rIns="27000" bIns="351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44" name="TextBox 73"/>
          <p:cNvSpPr txBox="1"/>
          <p:nvPr/>
        </p:nvSpPr>
        <p:spPr>
          <a:xfrm>
            <a:off x="7736654" y="3523710"/>
            <a:ext cx="625197" cy="385523"/>
          </a:xfrm>
          <a:prstGeom prst="rect">
            <a:avLst/>
          </a:prstGeom>
          <a:noFill/>
        </p:spPr>
        <p:txBody>
          <a:bodyPr wrap="none" lIns="27000" tIns="35100" rIns="27000" bIns="351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</a:p>
        </p:txBody>
      </p:sp>
    </p:spTree>
    <p:extLst>
      <p:ext uri="{BB962C8B-B14F-4D97-AF65-F5344CB8AC3E}">
        <p14:creationId xmlns:p14="http://schemas.microsoft.com/office/powerpoint/2010/main" val="384569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500"/>
                            </p:stCondLst>
                            <p:childTnLst>
                              <p:par>
                                <p:cTn id="1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5" grpId="0" animBg="1"/>
      <p:bldP spid="19" grpId="0" animBg="1"/>
      <p:bldP spid="40" grpId="0"/>
      <p:bldP spid="41" grpId="0"/>
      <p:bldP spid="42" grpId="0"/>
      <p:bldP spid="43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02291" y="519055"/>
            <a:ext cx="4079509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二万五千里长征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组合 110"/>
          <p:cNvGrpSpPr/>
          <p:nvPr/>
        </p:nvGrpSpPr>
        <p:grpSpPr>
          <a:xfrm>
            <a:off x="245579" y="1455653"/>
            <a:ext cx="4973471" cy="2896250"/>
            <a:chOff x="327438" y="1211077"/>
            <a:chExt cx="6631295" cy="3861666"/>
          </a:xfrm>
        </p:grpSpPr>
        <p:sp>
          <p:nvSpPr>
            <p:cNvPr id="112" name="矩形 111"/>
            <p:cNvSpPr/>
            <p:nvPr/>
          </p:nvSpPr>
          <p:spPr>
            <a:xfrm>
              <a:off x="508000" y="1364343"/>
              <a:ext cx="6270171" cy="3541486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半闭框 112"/>
            <p:cNvSpPr/>
            <p:nvPr/>
          </p:nvSpPr>
          <p:spPr>
            <a:xfrm>
              <a:off x="327438" y="1228785"/>
              <a:ext cx="333828" cy="333828"/>
            </a:xfrm>
            <a:prstGeom prst="halfFrame">
              <a:avLst>
                <a:gd name="adj1" fmla="val 9825"/>
                <a:gd name="adj2" fmla="val 1084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半闭框 113"/>
            <p:cNvSpPr/>
            <p:nvPr/>
          </p:nvSpPr>
          <p:spPr>
            <a:xfrm rot="5400000">
              <a:off x="6624905" y="1211077"/>
              <a:ext cx="333828" cy="333828"/>
            </a:xfrm>
            <a:prstGeom prst="halfFrame">
              <a:avLst>
                <a:gd name="adj1" fmla="val 9825"/>
                <a:gd name="adj2" fmla="val 1084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半闭框 114"/>
            <p:cNvSpPr/>
            <p:nvPr/>
          </p:nvSpPr>
          <p:spPr>
            <a:xfrm rot="10800000">
              <a:off x="6611257" y="4738915"/>
              <a:ext cx="333828" cy="333828"/>
            </a:xfrm>
            <a:prstGeom prst="halfFrame">
              <a:avLst>
                <a:gd name="adj1" fmla="val 9825"/>
                <a:gd name="adj2" fmla="val 1084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半闭框 115"/>
            <p:cNvSpPr/>
            <p:nvPr/>
          </p:nvSpPr>
          <p:spPr>
            <a:xfrm rot="16200000">
              <a:off x="341086" y="4707559"/>
              <a:ext cx="333828" cy="333828"/>
            </a:xfrm>
            <a:prstGeom prst="halfFrame">
              <a:avLst>
                <a:gd name="adj1" fmla="val 9825"/>
                <a:gd name="adj2" fmla="val 1084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7" name="文本框 116"/>
          <p:cNvSpPr txBox="1"/>
          <p:nvPr/>
        </p:nvSpPr>
        <p:spPr>
          <a:xfrm>
            <a:off x="5448479" y="3926202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18" name="矩形 117"/>
          <p:cNvSpPr>
            <a:spLocks noChangeArrowheads="1"/>
          </p:cNvSpPr>
          <p:nvPr/>
        </p:nvSpPr>
        <p:spPr bwMode="auto">
          <a:xfrm>
            <a:off x="5448479" y="4262174"/>
            <a:ext cx="3370832" cy="5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291533" y="441772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grpSp>
        <p:nvGrpSpPr>
          <p:cNvPr id="120" name="组合 119"/>
          <p:cNvGrpSpPr/>
          <p:nvPr/>
        </p:nvGrpSpPr>
        <p:grpSpPr>
          <a:xfrm>
            <a:off x="389473" y="4692111"/>
            <a:ext cx="561467" cy="102479"/>
            <a:chOff x="519297" y="5526354"/>
            <a:chExt cx="748622" cy="136639"/>
          </a:xfrm>
        </p:grpSpPr>
        <p:sp>
          <p:nvSpPr>
            <p:cNvPr id="121" name="五角星 120"/>
            <p:cNvSpPr/>
            <p:nvPr/>
          </p:nvSpPr>
          <p:spPr>
            <a:xfrm>
              <a:off x="519297" y="5527435"/>
              <a:ext cx="135558" cy="135558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五角星 121"/>
            <p:cNvSpPr/>
            <p:nvPr/>
          </p:nvSpPr>
          <p:spPr>
            <a:xfrm>
              <a:off x="672563" y="5527435"/>
              <a:ext cx="135558" cy="135558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五角星 122"/>
            <p:cNvSpPr/>
            <p:nvPr/>
          </p:nvSpPr>
          <p:spPr>
            <a:xfrm>
              <a:off x="825829" y="5526354"/>
              <a:ext cx="135558" cy="135558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五角星 123"/>
            <p:cNvSpPr/>
            <p:nvPr/>
          </p:nvSpPr>
          <p:spPr>
            <a:xfrm>
              <a:off x="974509" y="5526354"/>
              <a:ext cx="135558" cy="135558"/>
            </a:xfrm>
            <a:prstGeom prst="star5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五角星 124"/>
            <p:cNvSpPr/>
            <p:nvPr/>
          </p:nvSpPr>
          <p:spPr>
            <a:xfrm>
              <a:off x="1132361" y="5526354"/>
              <a:ext cx="135558" cy="135558"/>
            </a:xfrm>
            <a:prstGeom prst="star5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567390" y="2501189"/>
            <a:ext cx="324932" cy="299822"/>
            <a:chOff x="7972281" y="2632920"/>
            <a:chExt cx="433242" cy="399762"/>
          </a:xfrm>
        </p:grpSpPr>
        <p:sp>
          <p:nvSpPr>
            <p:cNvPr id="127" name="弧形 126"/>
            <p:cNvSpPr/>
            <p:nvPr/>
          </p:nvSpPr>
          <p:spPr>
            <a:xfrm>
              <a:off x="7972281" y="2632920"/>
              <a:ext cx="399762" cy="399762"/>
            </a:xfrm>
            <a:prstGeom prst="arc">
              <a:avLst>
                <a:gd name="adj1" fmla="val 4515381"/>
                <a:gd name="adj2" fmla="val 0"/>
              </a:avLst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8" name="直接连接符 127"/>
            <p:cNvCxnSpPr/>
            <p:nvPr/>
          </p:nvCxnSpPr>
          <p:spPr>
            <a:xfrm>
              <a:off x="8145267" y="2772426"/>
              <a:ext cx="260256" cy="260256"/>
            </a:xfrm>
            <a:prstGeom prst="line">
              <a:avLst/>
            </a:prstGeom>
            <a:ln w="41275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组合 128"/>
          <p:cNvGrpSpPr/>
          <p:nvPr/>
        </p:nvGrpSpPr>
        <p:grpSpPr>
          <a:xfrm>
            <a:off x="6122504" y="2307533"/>
            <a:ext cx="2561939" cy="1491919"/>
            <a:chOff x="327438" y="1211077"/>
            <a:chExt cx="6631295" cy="3861666"/>
          </a:xfrm>
        </p:grpSpPr>
        <p:sp>
          <p:nvSpPr>
            <p:cNvPr id="130" name="矩形 129"/>
            <p:cNvSpPr/>
            <p:nvPr/>
          </p:nvSpPr>
          <p:spPr>
            <a:xfrm>
              <a:off x="508000" y="1364343"/>
              <a:ext cx="6270171" cy="3541486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半闭框 130"/>
            <p:cNvSpPr/>
            <p:nvPr/>
          </p:nvSpPr>
          <p:spPr>
            <a:xfrm>
              <a:off x="327438" y="1228785"/>
              <a:ext cx="333828" cy="333828"/>
            </a:xfrm>
            <a:prstGeom prst="halfFrame">
              <a:avLst>
                <a:gd name="adj1" fmla="val 9825"/>
                <a:gd name="adj2" fmla="val 1084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半闭框 131"/>
            <p:cNvSpPr/>
            <p:nvPr/>
          </p:nvSpPr>
          <p:spPr>
            <a:xfrm rot="5400000">
              <a:off x="6624905" y="1211077"/>
              <a:ext cx="333828" cy="333828"/>
            </a:xfrm>
            <a:prstGeom prst="halfFrame">
              <a:avLst>
                <a:gd name="adj1" fmla="val 9825"/>
                <a:gd name="adj2" fmla="val 1084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半闭框 132"/>
            <p:cNvSpPr/>
            <p:nvPr/>
          </p:nvSpPr>
          <p:spPr>
            <a:xfrm rot="10800000">
              <a:off x="6611257" y="4738915"/>
              <a:ext cx="333828" cy="333828"/>
            </a:xfrm>
            <a:prstGeom prst="halfFrame">
              <a:avLst>
                <a:gd name="adj1" fmla="val 9825"/>
                <a:gd name="adj2" fmla="val 1084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半闭框 133"/>
            <p:cNvSpPr/>
            <p:nvPr/>
          </p:nvSpPr>
          <p:spPr>
            <a:xfrm rot="16200000">
              <a:off x="341086" y="4707559"/>
              <a:ext cx="333828" cy="333828"/>
            </a:xfrm>
            <a:prstGeom prst="halfFrame">
              <a:avLst>
                <a:gd name="adj1" fmla="val 9825"/>
                <a:gd name="adj2" fmla="val 1084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56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" fill="hold"/>
                                            <p:tgtEl>
                                              <p:spTgt spid="111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11"/>
                                            </p:tgtEl>
                                          </p:cBhvr>
                                          <p:by x="10000" y="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22000">
                                      <p:stCondLst>
                                        <p:cond delay="17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36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37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iterate type="wd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0" fill="hold"/>
                                            <p:tgtEl>
                                              <p:spTgt spid="129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129"/>
                                            </p:tgtEl>
                                          </p:cBhvr>
                                          <p:by x="10000" y="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" fill="hold"/>
                                            <p:tgtEl>
                                              <p:spTgt spid="111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11"/>
                                            </p:tgtEl>
                                          </p:cBhvr>
                                          <p:by x="10000" y="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iterate type="wd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0" fill="hold"/>
                                            <p:tgtEl>
                                              <p:spTgt spid="129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129"/>
                                            </p:tgtEl>
                                          </p:cBhvr>
                                          <p:by x="10000" y="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17" grpId="0"/>
          <p:bldP spid="118" grpId="0"/>
          <p:bldP spid="11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02291" y="519055"/>
            <a:ext cx="4079509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二万五千里长征胜利结束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21772" y="1708191"/>
            <a:ext cx="3017214" cy="168490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063394" y="3414869"/>
            <a:ext cx="3017214" cy="168490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105015" y="1708190"/>
            <a:ext cx="3017214" cy="16849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3564" y="3476372"/>
            <a:ext cx="2756435" cy="507831"/>
            <a:chOff x="164753" y="4154354"/>
            <a:chExt cx="3675245" cy="677108"/>
          </a:xfrm>
        </p:grpSpPr>
        <p:sp>
          <p:nvSpPr>
            <p:cNvPr id="36" name="文本框 35"/>
            <p:cNvSpPr txBox="1"/>
            <p:nvPr/>
          </p:nvSpPr>
          <p:spPr>
            <a:xfrm>
              <a:off x="164753" y="4154354"/>
              <a:ext cx="808012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7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37835" y="4300226"/>
              <a:ext cx="30021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123565" y="3928336"/>
            <a:ext cx="265167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103614" y="3972179"/>
            <a:ext cx="2691581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246161" y="1748742"/>
            <a:ext cx="2788694" cy="507831"/>
            <a:chOff x="4328215" y="1850848"/>
            <a:chExt cx="3718258" cy="677108"/>
          </a:xfrm>
        </p:grpSpPr>
        <p:sp>
          <p:nvSpPr>
            <p:cNvPr id="41" name="文本框 40"/>
            <p:cNvSpPr txBox="1"/>
            <p:nvPr/>
          </p:nvSpPr>
          <p:spPr>
            <a:xfrm>
              <a:off x="4328215" y="1850848"/>
              <a:ext cx="89878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7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044310" y="2054908"/>
              <a:ext cx="30021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3246161" y="2200707"/>
            <a:ext cx="265167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3226210" y="2244550"/>
            <a:ext cx="2691581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298845" y="3476372"/>
            <a:ext cx="2804435" cy="507831"/>
            <a:chOff x="8398458" y="4154354"/>
            <a:chExt cx="3739245" cy="677108"/>
          </a:xfrm>
        </p:grpSpPr>
        <p:sp>
          <p:nvSpPr>
            <p:cNvPr id="46" name="文本框 45"/>
            <p:cNvSpPr txBox="1"/>
            <p:nvPr/>
          </p:nvSpPr>
          <p:spPr>
            <a:xfrm>
              <a:off x="8398458" y="4154354"/>
              <a:ext cx="91415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7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135540" y="4358413"/>
              <a:ext cx="30021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6298844" y="3928336"/>
            <a:ext cx="2651678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6278893" y="3972179"/>
            <a:ext cx="2691581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64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 animBg="1"/>
      <p:bldP spid="33" grpId="0" animBg="1"/>
      <p:bldP spid="34" grpId="0" animBg="1"/>
      <p:bldP spid="39" grpId="0"/>
      <p:bldP spid="44" grpId="0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02291" y="519055"/>
            <a:ext cx="4079509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抗日游击战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7399"/>
          <p:cNvGrpSpPr/>
          <p:nvPr/>
        </p:nvGrpSpPr>
        <p:grpSpPr>
          <a:xfrm>
            <a:off x="4250541" y="1491348"/>
            <a:ext cx="3749519" cy="3333060"/>
            <a:chOff x="0" y="0"/>
            <a:chExt cx="7110412" cy="6320657"/>
          </a:xfrm>
        </p:grpSpPr>
        <p:grpSp>
          <p:nvGrpSpPr>
            <p:cNvPr id="6" name="Group 7332"/>
            <p:cNvGrpSpPr/>
            <p:nvPr/>
          </p:nvGrpSpPr>
          <p:grpSpPr>
            <a:xfrm>
              <a:off x="89034" y="2098683"/>
              <a:ext cx="4278844" cy="4221975"/>
              <a:chOff x="0" y="0"/>
              <a:chExt cx="4278842" cy="4221973"/>
            </a:xfrm>
          </p:grpSpPr>
          <p:sp>
            <p:nvSpPr>
              <p:cNvPr id="73" name="Shape 7317"/>
              <p:cNvSpPr/>
              <p:nvPr/>
            </p:nvSpPr>
            <p:spPr>
              <a:xfrm>
                <a:off x="2353070" y="635965"/>
                <a:ext cx="1331743" cy="14434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1" h="21600" extrusionOk="0">
                    <a:moveTo>
                      <a:pt x="10377" y="21600"/>
                    </a:moveTo>
                    <a:cubicBezTo>
                      <a:pt x="10352" y="21600"/>
                      <a:pt x="10326" y="21599"/>
                      <a:pt x="10298" y="21595"/>
                    </a:cubicBezTo>
                    <a:cubicBezTo>
                      <a:pt x="10026" y="21561"/>
                      <a:pt x="9720" y="21305"/>
                      <a:pt x="9450" y="21080"/>
                    </a:cubicBezTo>
                    <a:cubicBezTo>
                      <a:pt x="9369" y="21013"/>
                      <a:pt x="9293" y="20949"/>
                      <a:pt x="9226" y="20899"/>
                    </a:cubicBezTo>
                    <a:lnTo>
                      <a:pt x="9184" y="20912"/>
                    </a:lnTo>
                    <a:cubicBezTo>
                      <a:pt x="9015" y="20966"/>
                      <a:pt x="8893" y="21004"/>
                      <a:pt x="8757" y="21004"/>
                    </a:cubicBezTo>
                    <a:cubicBezTo>
                      <a:pt x="8629" y="21004"/>
                      <a:pt x="8498" y="20970"/>
                      <a:pt x="8317" y="20888"/>
                    </a:cubicBezTo>
                    <a:cubicBezTo>
                      <a:pt x="7975" y="20735"/>
                      <a:pt x="7386" y="20636"/>
                      <a:pt x="6815" y="20636"/>
                    </a:cubicBezTo>
                    <a:cubicBezTo>
                      <a:pt x="6648" y="20636"/>
                      <a:pt x="6494" y="20645"/>
                      <a:pt x="6359" y="20661"/>
                    </a:cubicBezTo>
                    <a:cubicBezTo>
                      <a:pt x="6174" y="20684"/>
                      <a:pt x="5990" y="20716"/>
                      <a:pt x="5813" y="20746"/>
                    </a:cubicBezTo>
                    <a:cubicBezTo>
                      <a:pt x="5474" y="20804"/>
                      <a:pt x="5124" y="20864"/>
                      <a:pt x="4756" y="20864"/>
                    </a:cubicBezTo>
                    <a:cubicBezTo>
                      <a:pt x="4685" y="20864"/>
                      <a:pt x="4613" y="20862"/>
                      <a:pt x="4540" y="20857"/>
                    </a:cubicBezTo>
                    <a:cubicBezTo>
                      <a:pt x="4507" y="20855"/>
                      <a:pt x="4462" y="20854"/>
                      <a:pt x="4410" y="20854"/>
                    </a:cubicBezTo>
                    <a:lnTo>
                      <a:pt x="4285" y="20855"/>
                    </a:lnTo>
                    <a:cubicBezTo>
                      <a:pt x="4016" y="20855"/>
                      <a:pt x="3842" y="20844"/>
                      <a:pt x="3746" y="20787"/>
                    </a:cubicBezTo>
                    <a:lnTo>
                      <a:pt x="3659" y="20736"/>
                    </a:lnTo>
                    <a:lnTo>
                      <a:pt x="3703" y="20650"/>
                    </a:lnTo>
                    <a:cubicBezTo>
                      <a:pt x="3804" y="20453"/>
                      <a:pt x="3775" y="20182"/>
                      <a:pt x="3750" y="19942"/>
                    </a:cubicBezTo>
                    <a:cubicBezTo>
                      <a:pt x="3744" y="19891"/>
                      <a:pt x="3739" y="19841"/>
                      <a:pt x="3735" y="19795"/>
                    </a:cubicBezTo>
                    <a:cubicBezTo>
                      <a:pt x="3708" y="19445"/>
                      <a:pt x="3828" y="19261"/>
                      <a:pt x="3954" y="19066"/>
                    </a:cubicBezTo>
                    <a:cubicBezTo>
                      <a:pt x="4027" y="18955"/>
                      <a:pt x="4101" y="18839"/>
                      <a:pt x="4157" y="18678"/>
                    </a:cubicBezTo>
                    <a:cubicBezTo>
                      <a:pt x="4205" y="18540"/>
                      <a:pt x="4219" y="18422"/>
                      <a:pt x="4234" y="18307"/>
                    </a:cubicBezTo>
                    <a:cubicBezTo>
                      <a:pt x="4263" y="18073"/>
                      <a:pt x="4291" y="17851"/>
                      <a:pt x="4608" y="17610"/>
                    </a:cubicBezTo>
                    <a:cubicBezTo>
                      <a:pt x="4657" y="17572"/>
                      <a:pt x="4723" y="17531"/>
                      <a:pt x="4795" y="17485"/>
                    </a:cubicBezTo>
                    <a:cubicBezTo>
                      <a:pt x="5003" y="17355"/>
                      <a:pt x="5288" y="17176"/>
                      <a:pt x="5275" y="17005"/>
                    </a:cubicBezTo>
                    <a:cubicBezTo>
                      <a:pt x="5252" y="16707"/>
                      <a:pt x="4250" y="16679"/>
                      <a:pt x="3873" y="16669"/>
                    </a:cubicBezTo>
                    <a:cubicBezTo>
                      <a:pt x="3765" y="16666"/>
                      <a:pt x="3677" y="16663"/>
                      <a:pt x="3624" y="16658"/>
                    </a:cubicBezTo>
                    <a:cubicBezTo>
                      <a:pt x="3207" y="16622"/>
                      <a:pt x="2885" y="16572"/>
                      <a:pt x="2580" y="16495"/>
                    </a:cubicBezTo>
                    <a:cubicBezTo>
                      <a:pt x="2233" y="16408"/>
                      <a:pt x="1953" y="16209"/>
                      <a:pt x="1683" y="16017"/>
                    </a:cubicBezTo>
                    <a:cubicBezTo>
                      <a:pt x="1451" y="15852"/>
                      <a:pt x="1232" y="15696"/>
                      <a:pt x="978" y="15611"/>
                    </a:cubicBezTo>
                    <a:lnTo>
                      <a:pt x="874" y="15576"/>
                    </a:lnTo>
                    <a:lnTo>
                      <a:pt x="906" y="15478"/>
                    </a:lnTo>
                    <a:cubicBezTo>
                      <a:pt x="1048" y="15048"/>
                      <a:pt x="1220" y="14771"/>
                      <a:pt x="1323" y="14605"/>
                    </a:cubicBezTo>
                    <a:cubicBezTo>
                      <a:pt x="1337" y="14582"/>
                      <a:pt x="1352" y="14557"/>
                      <a:pt x="1366" y="14535"/>
                    </a:cubicBezTo>
                    <a:cubicBezTo>
                      <a:pt x="1344" y="14537"/>
                      <a:pt x="1320" y="14539"/>
                      <a:pt x="1293" y="14542"/>
                    </a:cubicBezTo>
                    <a:cubicBezTo>
                      <a:pt x="1269" y="14544"/>
                      <a:pt x="1245" y="14545"/>
                      <a:pt x="1223" y="14545"/>
                    </a:cubicBezTo>
                    <a:cubicBezTo>
                      <a:pt x="562" y="14545"/>
                      <a:pt x="235" y="13593"/>
                      <a:pt x="222" y="13553"/>
                    </a:cubicBezTo>
                    <a:lnTo>
                      <a:pt x="196" y="13475"/>
                    </a:lnTo>
                    <a:lnTo>
                      <a:pt x="270" y="13430"/>
                    </a:lnTo>
                    <a:cubicBezTo>
                      <a:pt x="723" y="13158"/>
                      <a:pt x="850" y="12895"/>
                      <a:pt x="694" y="12552"/>
                    </a:cubicBezTo>
                    <a:cubicBezTo>
                      <a:pt x="680" y="12520"/>
                      <a:pt x="664" y="12495"/>
                      <a:pt x="650" y="12473"/>
                    </a:cubicBezTo>
                    <a:lnTo>
                      <a:pt x="608" y="12379"/>
                    </a:lnTo>
                    <a:cubicBezTo>
                      <a:pt x="367" y="11848"/>
                      <a:pt x="147" y="11279"/>
                      <a:pt x="333" y="10709"/>
                    </a:cubicBezTo>
                    <a:cubicBezTo>
                      <a:pt x="353" y="10647"/>
                      <a:pt x="376" y="10584"/>
                      <a:pt x="400" y="10522"/>
                    </a:cubicBezTo>
                    <a:cubicBezTo>
                      <a:pt x="499" y="10258"/>
                      <a:pt x="584" y="10030"/>
                      <a:pt x="441" y="9791"/>
                    </a:cubicBezTo>
                    <a:cubicBezTo>
                      <a:pt x="256" y="9479"/>
                      <a:pt x="120" y="9193"/>
                      <a:pt x="0" y="8864"/>
                    </a:cubicBezTo>
                    <a:lnTo>
                      <a:pt x="112" y="8826"/>
                    </a:lnTo>
                    <a:lnTo>
                      <a:pt x="141" y="8726"/>
                    </a:lnTo>
                    <a:cubicBezTo>
                      <a:pt x="156" y="8728"/>
                      <a:pt x="242" y="8736"/>
                      <a:pt x="738" y="8736"/>
                    </a:cubicBezTo>
                    <a:lnTo>
                      <a:pt x="1256" y="8735"/>
                    </a:lnTo>
                    <a:cubicBezTo>
                      <a:pt x="1531" y="8735"/>
                      <a:pt x="1815" y="8720"/>
                      <a:pt x="2002" y="8543"/>
                    </a:cubicBezTo>
                    <a:cubicBezTo>
                      <a:pt x="2101" y="8449"/>
                      <a:pt x="2151" y="8311"/>
                      <a:pt x="2205" y="8166"/>
                    </a:cubicBezTo>
                    <a:cubicBezTo>
                      <a:pt x="2252" y="8039"/>
                      <a:pt x="2300" y="7909"/>
                      <a:pt x="2385" y="7794"/>
                    </a:cubicBezTo>
                    <a:cubicBezTo>
                      <a:pt x="2430" y="7732"/>
                      <a:pt x="2491" y="7687"/>
                      <a:pt x="2545" y="7648"/>
                    </a:cubicBezTo>
                    <a:cubicBezTo>
                      <a:pt x="2637" y="7581"/>
                      <a:pt x="2672" y="7550"/>
                      <a:pt x="2672" y="7489"/>
                    </a:cubicBezTo>
                    <a:cubicBezTo>
                      <a:pt x="2672" y="7436"/>
                      <a:pt x="2662" y="7398"/>
                      <a:pt x="2644" y="7381"/>
                    </a:cubicBezTo>
                    <a:cubicBezTo>
                      <a:pt x="2628" y="7366"/>
                      <a:pt x="2593" y="7358"/>
                      <a:pt x="2539" y="7358"/>
                    </a:cubicBezTo>
                    <a:cubicBezTo>
                      <a:pt x="2492" y="7358"/>
                      <a:pt x="2441" y="7364"/>
                      <a:pt x="2391" y="7369"/>
                    </a:cubicBezTo>
                    <a:cubicBezTo>
                      <a:pt x="2332" y="7375"/>
                      <a:pt x="2274" y="7381"/>
                      <a:pt x="2222" y="7381"/>
                    </a:cubicBezTo>
                    <a:cubicBezTo>
                      <a:pt x="1936" y="7381"/>
                      <a:pt x="1889" y="7198"/>
                      <a:pt x="1886" y="7090"/>
                    </a:cubicBezTo>
                    <a:cubicBezTo>
                      <a:pt x="1882" y="6825"/>
                      <a:pt x="2163" y="6736"/>
                      <a:pt x="2332" y="6683"/>
                    </a:cubicBezTo>
                    <a:cubicBezTo>
                      <a:pt x="2371" y="6670"/>
                      <a:pt x="2407" y="6659"/>
                      <a:pt x="2437" y="6647"/>
                    </a:cubicBezTo>
                    <a:cubicBezTo>
                      <a:pt x="2709" y="6535"/>
                      <a:pt x="2777" y="6445"/>
                      <a:pt x="2887" y="6171"/>
                    </a:cubicBezTo>
                    <a:cubicBezTo>
                      <a:pt x="3154" y="5503"/>
                      <a:pt x="3073" y="5110"/>
                      <a:pt x="2617" y="4856"/>
                    </a:cubicBezTo>
                    <a:cubicBezTo>
                      <a:pt x="2593" y="4843"/>
                      <a:pt x="2577" y="4833"/>
                      <a:pt x="2560" y="4818"/>
                    </a:cubicBezTo>
                    <a:lnTo>
                      <a:pt x="2489" y="4753"/>
                    </a:lnTo>
                    <a:lnTo>
                      <a:pt x="2546" y="4679"/>
                    </a:lnTo>
                    <a:cubicBezTo>
                      <a:pt x="2637" y="4561"/>
                      <a:pt x="2669" y="4428"/>
                      <a:pt x="2701" y="4299"/>
                    </a:cubicBezTo>
                    <a:cubicBezTo>
                      <a:pt x="2760" y="4058"/>
                      <a:pt x="2826" y="3785"/>
                      <a:pt x="3309" y="3782"/>
                    </a:cubicBezTo>
                    <a:lnTo>
                      <a:pt x="3404" y="3782"/>
                    </a:lnTo>
                    <a:cubicBezTo>
                      <a:pt x="3603" y="3782"/>
                      <a:pt x="3801" y="3786"/>
                      <a:pt x="3999" y="3791"/>
                    </a:cubicBezTo>
                    <a:cubicBezTo>
                      <a:pt x="4195" y="3795"/>
                      <a:pt x="4390" y="3799"/>
                      <a:pt x="4584" y="3799"/>
                    </a:cubicBezTo>
                    <a:cubicBezTo>
                      <a:pt x="4655" y="3799"/>
                      <a:pt x="4725" y="3799"/>
                      <a:pt x="4796" y="3797"/>
                    </a:cubicBezTo>
                    <a:cubicBezTo>
                      <a:pt x="4796" y="3797"/>
                      <a:pt x="4796" y="3797"/>
                      <a:pt x="4796" y="3797"/>
                    </a:cubicBezTo>
                    <a:cubicBezTo>
                      <a:pt x="5064" y="3797"/>
                      <a:pt x="5228" y="3919"/>
                      <a:pt x="5373" y="4026"/>
                    </a:cubicBezTo>
                    <a:cubicBezTo>
                      <a:pt x="5501" y="4121"/>
                      <a:pt x="5611" y="4203"/>
                      <a:pt x="5772" y="4203"/>
                    </a:cubicBezTo>
                    <a:cubicBezTo>
                      <a:pt x="5945" y="4200"/>
                      <a:pt x="5961" y="4151"/>
                      <a:pt x="5959" y="3921"/>
                    </a:cubicBezTo>
                    <a:cubicBezTo>
                      <a:pt x="5959" y="3869"/>
                      <a:pt x="5959" y="3816"/>
                      <a:pt x="5964" y="3766"/>
                    </a:cubicBezTo>
                    <a:cubicBezTo>
                      <a:pt x="6003" y="3384"/>
                      <a:pt x="6084" y="3312"/>
                      <a:pt x="6501" y="3287"/>
                    </a:cubicBezTo>
                    <a:cubicBezTo>
                      <a:pt x="6662" y="3278"/>
                      <a:pt x="6867" y="3240"/>
                      <a:pt x="6928" y="3114"/>
                    </a:cubicBezTo>
                    <a:cubicBezTo>
                      <a:pt x="6988" y="2991"/>
                      <a:pt x="6910" y="2786"/>
                      <a:pt x="6714" y="2554"/>
                    </a:cubicBezTo>
                    <a:cubicBezTo>
                      <a:pt x="6677" y="2511"/>
                      <a:pt x="6624" y="2467"/>
                      <a:pt x="6568" y="2420"/>
                    </a:cubicBezTo>
                    <a:cubicBezTo>
                      <a:pt x="6418" y="2297"/>
                      <a:pt x="6232" y="2143"/>
                      <a:pt x="6252" y="1900"/>
                    </a:cubicBezTo>
                    <a:lnTo>
                      <a:pt x="6256" y="1854"/>
                    </a:lnTo>
                    <a:lnTo>
                      <a:pt x="6295" y="1825"/>
                    </a:lnTo>
                    <a:cubicBezTo>
                      <a:pt x="6482" y="1685"/>
                      <a:pt x="6670" y="1659"/>
                      <a:pt x="6852" y="1634"/>
                    </a:cubicBezTo>
                    <a:cubicBezTo>
                      <a:pt x="6923" y="1624"/>
                      <a:pt x="6996" y="1614"/>
                      <a:pt x="7070" y="1597"/>
                    </a:cubicBezTo>
                    <a:cubicBezTo>
                      <a:pt x="7064" y="1291"/>
                      <a:pt x="6802" y="1089"/>
                      <a:pt x="6525" y="876"/>
                    </a:cubicBezTo>
                    <a:cubicBezTo>
                      <a:pt x="6276" y="684"/>
                      <a:pt x="6018" y="485"/>
                      <a:pt x="5940" y="197"/>
                    </a:cubicBezTo>
                    <a:lnTo>
                      <a:pt x="5886" y="0"/>
                    </a:lnTo>
                    <a:lnTo>
                      <a:pt x="6093" y="70"/>
                    </a:lnTo>
                    <a:cubicBezTo>
                      <a:pt x="6324" y="147"/>
                      <a:pt x="6556" y="255"/>
                      <a:pt x="6781" y="360"/>
                    </a:cubicBezTo>
                    <a:cubicBezTo>
                      <a:pt x="6933" y="431"/>
                      <a:pt x="7091" y="505"/>
                      <a:pt x="7244" y="567"/>
                    </a:cubicBezTo>
                    <a:cubicBezTo>
                      <a:pt x="7691" y="745"/>
                      <a:pt x="8191" y="776"/>
                      <a:pt x="8621" y="783"/>
                    </a:cubicBezTo>
                    <a:lnTo>
                      <a:pt x="8647" y="783"/>
                    </a:lnTo>
                    <a:cubicBezTo>
                      <a:pt x="8720" y="783"/>
                      <a:pt x="8798" y="777"/>
                      <a:pt x="8876" y="771"/>
                    </a:cubicBezTo>
                    <a:cubicBezTo>
                      <a:pt x="8962" y="764"/>
                      <a:pt x="9047" y="758"/>
                      <a:pt x="9129" y="758"/>
                    </a:cubicBezTo>
                    <a:cubicBezTo>
                      <a:pt x="9329" y="758"/>
                      <a:pt x="9607" y="792"/>
                      <a:pt x="9719" y="1093"/>
                    </a:cubicBezTo>
                    <a:cubicBezTo>
                      <a:pt x="9913" y="1619"/>
                      <a:pt x="10146" y="1969"/>
                      <a:pt x="10658" y="1969"/>
                    </a:cubicBezTo>
                    <a:cubicBezTo>
                      <a:pt x="10681" y="1969"/>
                      <a:pt x="10703" y="1968"/>
                      <a:pt x="10727" y="1967"/>
                    </a:cubicBezTo>
                    <a:cubicBezTo>
                      <a:pt x="10761" y="1961"/>
                      <a:pt x="10967" y="1901"/>
                      <a:pt x="11167" y="1843"/>
                    </a:cubicBezTo>
                    <a:cubicBezTo>
                      <a:pt x="11755" y="1672"/>
                      <a:pt x="12256" y="1530"/>
                      <a:pt x="12428" y="1530"/>
                    </a:cubicBezTo>
                    <a:cubicBezTo>
                      <a:pt x="12449" y="1530"/>
                      <a:pt x="12513" y="1530"/>
                      <a:pt x="12557" y="1575"/>
                    </a:cubicBezTo>
                    <a:lnTo>
                      <a:pt x="12592" y="1611"/>
                    </a:lnTo>
                    <a:lnTo>
                      <a:pt x="12588" y="1669"/>
                    </a:lnTo>
                    <a:cubicBezTo>
                      <a:pt x="12551" y="1932"/>
                      <a:pt x="12507" y="2151"/>
                      <a:pt x="12307" y="2390"/>
                    </a:cubicBezTo>
                    <a:cubicBezTo>
                      <a:pt x="12266" y="2438"/>
                      <a:pt x="12213" y="2485"/>
                      <a:pt x="12162" y="2530"/>
                    </a:cubicBezTo>
                    <a:cubicBezTo>
                      <a:pt x="11963" y="2706"/>
                      <a:pt x="11936" y="2762"/>
                      <a:pt x="12013" y="2846"/>
                    </a:cubicBezTo>
                    <a:cubicBezTo>
                      <a:pt x="12114" y="2956"/>
                      <a:pt x="12262" y="3010"/>
                      <a:pt x="12465" y="3010"/>
                    </a:cubicBezTo>
                    <a:cubicBezTo>
                      <a:pt x="12998" y="3010"/>
                      <a:pt x="13759" y="2627"/>
                      <a:pt x="14213" y="2398"/>
                    </a:cubicBezTo>
                    <a:cubicBezTo>
                      <a:pt x="14333" y="2338"/>
                      <a:pt x="14437" y="2286"/>
                      <a:pt x="14517" y="2250"/>
                    </a:cubicBezTo>
                    <a:cubicBezTo>
                      <a:pt x="14571" y="2225"/>
                      <a:pt x="14627" y="2198"/>
                      <a:pt x="14684" y="2171"/>
                    </a:cubicBezTo>
                    <a:cubicBezTo>
                      <a:pt x="15001" y="2021"/>
                      <a:pt x="15360" y="1850"/>
                      <a:pt x="15739" y="1850"/>
                    </a:cubicBezTo>
                    <a:cubicBezTo>
                      <a:pt x="15803" y="1851"/>
                      <a:pt x="15871" y="1862"/>
                      <a:pt x="15958" y="1877"/>
                    </a:cubicBezTo>
                    <a:cubicBezTo>
                      <a:pt x="16063" y="1894"/>
                      <a:pt x="16195" y="1916"/>
                      <a:pt x="16302" y="1916"/>
                    </a:cubicBezTo>
                    <a:cubicBezTo>
                      <a:pt x="16402" y="1916"/>
                      <a:pt x="16448" y="1897"/>
                      <a:pt x="16458" y="1879"/>
                    </a:cubicBezTo>
                    <a:cubicBezTo>
                      <a:pt x="16549" y="1720"/>
                      <a:pt x="16882" y="1200"/>
                      <a:pt x="17349" y="1200"/>
                    </a:cubicBezTo>
                    <a:cubicBezTo>
                      <a:pt x="17392" y="1200"/>
                      <a:pt x="17436" y="1205"/>
                      <a:pt x="17478" y="1214"/>
                    </a:cubicBezTo>
                    <a:cubicBezTo>
                      <a:pt x="17652" y="1251"/>
                      <a:pt x="17808" y="1373"/>
                      <a:pt x="17907" y="1550"/>
                    </a:cubicBezTo>
                    <a:cubicBezTo>
                      <a:pt x="18016" y="1745"/>
                      <a:pt x="18036" y="1964"/>
                      <a:pt x="17960" y="2136"/>
                    </a:cubicBezTo>
                    <a:cubicBezTo>
                      <a:pt x="17915" y="2237"/>
                      <a:pt x="17869" y="2314"/>
                      <a:pt x="17836" y="2370"/>
                    </a:cubicBezTo>
                    <a:cubicBezTo>
                      <a:pt x="17815" y="2406"/>
                      <a:pt x="17788" y="2450"/>
                      <a:pt x="17786" y="2464"/>
                    </a:cubicBezTo>
                    <a:cubicBezTo>
                      <a:pt x="17807" y="2481"/>
                      <a:pt x="17990" y="2556"/>
                      <a:pt x="18069" y="2589"/>
                    </a:cubicBezTo>
                    <a:cubicBezTo>
                      <a:pt x="18494" y="2767"/>
                      <a:pt x="18891" y="3019"/>
                      <a:pt x="19250" y="3338"/>
                    </a:cubicBezTo>
                    <a:cubicBezTo>
                      <a:pt x="19642" y="3686"/>
                      <a:pt x="19740" y="4208"/>
                      <a:pt x="19826" y="4669"/>
                    </a:cubicBezTo>
                    <a:lnTo>
                      <a:pt x="19847" y="4775"/>
                    </a:lnTo>
                    <a:cubicBezTo>
                      <a:pt x="19914" y="5129"/>
                      <a:pt x="19944" y="5403"/>
                      <a:pt x="19711" y="5722"/>
                    </a:cubicBezTo>
                    <a:cubicBezTo>
                      <a:pt x="19680" y="5765"/>
                      <a:pt x="19643" y="5809"/>
                      <a:pt x="19604" y="5855"/>
                    </a:cubicBezTo>
                    <a:cubicBezTo>
                      <a:pt x="19434" y="6055"/>
                      <a:pt x="19339" y="6186"/>
                      <a:pt x="19447" y="6316"/>
                    </a:cubicBezTo>
                    <a:cubicBezTo>
                      <a:pt x="19509" y="6391"/>
                      <a:pt x="19661" y="6431"/>
                      <a:pt x="19808" y="6469"/>
                    </a:cubicBezTo>
                    <a:cubicBezTo>
                      <a:pt x="19974" y="6512"/>
                      <a:pt x="20145" y="6557"/>
                      <a:pt x="20262" y="6662"/>
                    </a:cubicBezTo>
                    <a:cubicBezTo>
                      <a:pt x="20437" y="6818"/>
                      <a:pt x="20438" y="7010"/>
                      <a:pt x="20439" y="7180"/>
                    </a:cubicBezTo>
                    <a:cubicBezTo>
                      <a:pt x="20440" y="7286"/>
                      <a:pt x="20441" y="7386"/>
                      <a:pt x="20481" y="7470"/>
                    </a:cubicBezTo>
                    <a:cubicBezTo>
                      <a:pt x="20525" y="7561"/>
                      <a:pt x="20567" y="7622"/>
                      <a:pt x="20608" y="7682"/>
                    </a:cubicBezTo>
                    <a:cubicBezTo>
                      <a:pt x="20692" y="7804"/>
                      <a:pt x="20765" y="7910"/>
                      <a:pt x="20770" y="8169"/>
                    </a:cubicBezTo>
                    <a:cubicBezTo>
                      <a:pt x="20773" y="8338"/>
                      <a:pt x="20747" y="8512"/>
                      <a:pt x="20721" y="8680"/>
                    </a:cubicBezTo>
                    <a:cubicBezTo>
                      <a:pt x="20678" y="8968"/>
                      <a:pt x="20637" y="9241"/>
                      <a:pt x="20732" y="9494"/>
                    </a:cubicBezTo>
                    <a:cubicBezTo>
                      <a:pt x="20783" y="9629"/>
                      <a:pt x="20911" y="9693"/>
                      <a:pt x="21060" y="9768"/>
                    </a:cubicBezTo>
                    <a:cubicBezTo>
                      <a:pt x="21193" y="9835"/>
                      <a:pt x="21330" y="9904"/>
                      <a:pt x="21423" y="10030"/>
                    </a:cubicBezTo>
                    <a:cubicBezTo>
                      <a:pt x="21596" y="10264"/>
                      <a:pt x="21600" y="10748"/>
                      <a:pt x="21562" y="10999"/>
                    </a:cubicBezTo>
                    <a:cubicBezTo>
                      <a:pt x="21522" y="11263"/>
                      <a:pt x="21335" y="11455"/>
                      <a:pt x="21154" y="11641"/>
                    </a:cubicBezTo>
                    <a:cubicBezTo>
                      <a:pt x="21054" y="11745"/>
                      <a:pt x="20958" y="11843"/>
                      <a:pt x="20892" y="11949"/>
                    </a:cubicBezTo>
                    <a:lnTo>
                      <a:pt x="20808" y="12085"/>
                    </a:lnTo>
                    <a:lnTo>
                      <a:pt x="20181" y="11378"/>
                    </a:lnTo>
                    <a:cubicBezTo>
                      <a:pt x="20178" y="11382"/>
                      <a:pt x="20175" y="11387"/>
                      <a:pt x="20172" y="11391"/>
                    </a:cubicBezTo>
                    <a:cubicBezTo>
                      <a:pt x="20079" y="11521"/>
                      <a:pt x="19983" y="11656"/>
                      <a:pt x="19836" y="11747"/>
                    </a:cubicBezTo>
                    <a:cubicBezTo>
                      <a:pt x="19591" y="11899"/>
                      <a:pt x="19294" y="11929"/>
                      <a:pt x="19006" y="11957"/>
                    </a:cubicBezTo>
                    <a:cubicBezTo>
                      <a:pt x="18838" y="11974"/>
                      <a:pt x="18680" y="11989"/>
                      <a:pt x="18535" y="12028"/>
                    </a:cubicBezTo>
                    <a:cubicBezTo>
                      <a:pt x="18184" y="12122"/>
                      <a:pt x="17889" y="12305"/>
                      <a:pt x="17604" y="12483"/>
                    </a:cubicBezTo>
                    <a:cubicBezTo>
                      <a:pt x="17265" y="12695"/>
                      <a:pt x="16915" y="12914"/>
                      <a:pt x="16466" y="12986"/>
                    </a:cubicBezTo>
                    <a:cubicBezTo>
                      <a:pt x="16312" y="13010"/>
                      <a:pt x="16138" y="13072"/>
                      <a:pt x="15953" y="13138"/>
                    </a:cubicBezTo>
                    <a:cubicBezTo>
                      <a:pt x="15677" y="13236"/>
                      <a:pt x="15392" y="13338"/>
                      <a:pt x="15111" y="13338"/>
                    </a:cubicBezTo>
                    <a:cubicBezTo>
                      <a:pt x="15025" y="13338"/>
                      <a:pt x="14943" y="13328"/>
                      <a:pt x="14866" y="13308"/>
                    </a:cubicBezTo>
                    <a:cubicBezTo>
                      <a:pt x="14985" y="13659"/>
                      <a:pt x="15136" y="13760"/>
                      <a:pt x="15534" y="14026"/>
                    </a:cubicBezTo>
                    <a:cubicBezTo>
                      <a:pt x="15678" y="14122"/>
                      <a:pt x="15752" y="14223"/>
                      <a:pt x="15759" y="14336"/>
                    </a:cubicBezTo>
                    <a:cubicBezTo>
                      <a:pt x="15771" y="14514"/>
                      <a:pt x="15616" y="14656"/>
                      <a:pt x="15456" y="14791"/>
                    </a:cubicBezTo>
                    <a:cubicBezTo>
                      <a:pt x="15703" y="15111"/>
                      <a:pt x="16070" y="15485"/>
                      <a:pt x="16395" y="15744"/>
                    </a:cubicBezTo>
                    <a:cubicBezTo>
                      <a:pt x="16728" y="16011"/>
                      <a:pt x="17070" y="16188"/>
                      <a:pt x="17433" y="16374"/>
                    </a:cubicBezTo>
                    <a:lnTo>
                      <a:pt x="17604" y="16463"/>
                    </a:lnTo>
                    <a:cubicBezTo>
                      <a:pt x="17923" y="16627"/>
                      <a:pt x="18212" y="16875"/>
                      <a:pt x="18491" y="17114"/>
                    </a:cubicBezTo>
                    <a:cubicBezTo>
                      <a:pt x="18610" y="17215"/>
                      <a:pt x="18728" y="17316"/>
                      <a:pt x="18844" y="17407"/>
                    </a:cubicBezTo>
                    <a:cubicBezTo>
                      <a:pt x="18885" y="17439"/>
                      <a:pt x="18927" y="17470"/>
                      <a:pt x="18970" y="17502"/>
                    </a:cubicBezTo>
                    <a:cubicBezTo>
                      <a:pt x="19084" y="17588"/>
                      <a:pt x="19203" y="17676"/>
                      <a:pt x="19304" y="17781"/>
                    </a:cubicBezTo>
                    <a:lnTo>
                      <a:pt x="19344" y="17823"/>
                    </a:lnTo>
                    <a:lnTo>
                      <a:pt x="19330" y="17881"/>
                    </a:lnTo>
                    <a:cubicBezTo>
                      <a:pt x="19312" y="17950"/>
                      <a:pt x="19302" y="17989"/>
                      <a:pt x="17666" y="18560"/>
                    </a:cubicBezTo>
                    <a:cubicBezTo>
                      <a:pt x="17546" y="18602"/>
                      <a:pt x="16678" y="19048"/>
                      <a:pt x="16492" y="19201"/>
                    </a:cubicBezTo>
                    <a:cubicBezTo>
                      <a:pt x="16571" y="19354"/>
                      <a:pt x="16684" y="19487"/>
                      <a:pt x="16803" y="19628"/>
                    </a:cubicBezTo>
                    <a:cubicBezTo>
                      <a:pt x="16934" y="19782"/>
                      <a:pt x="17070" y="19942"/>
                      <a:pt x="17161" y="20133"/>
                    </a:cubicBezTo>
                    <a:cubicBezTo>
                      <a:pt x="17242" y="20302"/>
                      <a:pt x="17344" y="20745"/>
                      <a:pt x="17213" y="21000"/>
                    </a:cubicBezTo>
                    <a:cubicBezTo>
                      <a:pt x="17163" y="21098"/>
                      <a:pt x="17082" y="21164"/>
                      <a:pt x="16978" y="21190"/>
                    </a:cubicBezTo>
                    <a:cubicBezTo>
                      <a:pt x="16949" y="21198"/>
                      <a:pt x="16919" y="21202"/>
                      <a:pt x="16888" y="21202"/>
                    </a:cubicBezTo>
                    <a:cubicBezTo>
                      <a:pt x="16695" y="21202"/>
                      <a:pt x="16560" y="21050"/>
                      <a:pt x="16440" y="20916"/>
                    </a:cubicBezTo>
                    <a:cubicBezTo>
                      <a:pt x="16383" y="20853"/>
                      <a:pt x="16324" y="20787"/>
                      <a:pt x="16279" y="20764"/>
                    </a:cubicBezTo>
                    <a:cubicBezTo>
                      <a:pt x="16058" y="20650"/>
                      <a:pt x="15712" y="20517"/>
                      <a:pt x="15467" y="20517"/>
                    </a:cubicBezTo>
                    <a:cubicBezTo>
                      <a:pt x="15281" y="20517"/>
                      <a:pt x="15202" y="20583"/>
                      <a:pt x="15194" y="20747"/>
                    </a:cubicBezTo>
                    <a:lnTo>
                      <a:pt x="14961" y="20736"/>
                    </a:lnTo>
                    <a:cubicBezTo>
                      <a:pt x="14958" y="20788"/>
                      <a:pt x="14998" y="20821"/>
                      <a:pt x="15020" y="20827"/>
                    </a:cubicBezTo>
                    <a:cubicBezTo>
                      <a:pt x="15019" y="20826"/>
                      <a:pt x="15001" y="20822"/>
                      <a:pt x="14942" y="20822"/>
                    </a:cubicBezTo>
                    <a:cubicBezTo>
                      <a:pt x="14504" y="20822"/>
                      <a:pt x="13320" y="21023"/>
                      <a:pt x="13200" y="21088"/>
                    </a:cubicBezTo>
                    <a:cubicBezTo>
                      <a:pt x="13128" y="21130"/>
                      <a:pt x="13068" y="21179"/>
                      <a:pt x="13010" y="21226"/>
                    </a:cubicBezTo>
                    <a:cubicBezTo>
                      <a:pt x="12888" y="21325"/>
                      <a:pt x="12762" y="21428"/>
                      <a:pt x="12563" y="21428"/>
                    </a:cubicBezTo>
                    <a:cubicBezTo>
                      <a:pt x="12505" y="21428"/>
                      <a:pt x="12445" y="21419"/>
                      <a:pt x="12379" y="21401"/>
                    </a:cubicBezTo>
                    <a:cubicBezTo>
                      <a:pt x="12208" y="21354"/>
                      <a:pt x="12070" y="21266"/>
                      <a:pt x="11937" y="21182"/>
                    </a:cubicBezTo>
                    <a:cubicBezTo>
                      <a:pt x="11771" y="21077"/>
                      <a:pt x="11613" y="20977"/>
                      <a:pt x="11406" y="20964"/>
                    </a:cubicBezTo>
                    <a:cubicBezTo>
                      <a:pt x="11393" y="20963"/>
                      <a:pt x="11380" y="20962"/>
                      <a:pt x="11368" y="20962"/>
                    </a:cubicBezTo>
                    <a:cubicBezTo>
                      <a:pt x="11151" y="20962"/>
                      <a:pt x="11044" y="21099"/>
                      <a:pt x="10921" y="21257"/>
                    </a:cubicBezTo>
                    <a:cubicBezTo>
                      <a:pt x="10795" y="21418"/>
                      <a:pt x="10652" y="21600"/>
                      <a:pt x="10377" y="21600"/>
                    </a:cubicBezTo>
                    <a:close/>
                  </a:path>
                </a:pathLst>
              </a:custGeom>
              <a:solidFill>
                <a:srgbClr val="3484C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Shape 7318"/>
              <p:cNvSpPr/>
              <p:nvPr/>
            </p:nvSpPr>
            <p:spPr>
              <a:xfrm>
                <a:off x="2442105" y="2111402"/>
                <a:ext cx="1836738" cy="19887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3" h="21600" extrusionOk="0">
                    <a:moveTo>
                      <a:pt x="15268" y="21600"/>
                    </a:moveTo>
                    <a:cubicBezTo>
                      <a:pt x="15216" y="21600"/>
                      <a:pt x="15158" y="21593"/>
                      <a:pt x="15097" y="21578"/>
                    </a:cubicBezTo>
                    <a:cubicBezTo>
                      <a:pt x="14745" y="21495"/>
                      <a:pt x="14498" y="21284"/>
                      <a:pt x="14260" y="21080"/>
                    </a:cubicBezTo>
                    <a:cubicBezTo>
                      <a:pt x="14028" y="20881"/>
                      <a:pt x="13808" y="20693"/>
                      <a:pt x="13499" y="20622"/>
                    </a:cubicBezTo>
                    <a:cubicBezTo>
                      <a:pt x="13116" y="20534"/>
                      <a:pt x="12706" y="20373"/>
                      <a:pt x="12313" y="20158"/>
                    </a:cubicBezTo>
                    <a:cubicBezTo>
                      <a:pt x="12169" y="20079"/>
                      <a:pt x="11990" y="20007"/>
                      <a:pt x="11801" y="19932"/>
                    </a:cubicBezTo>
                    <a:cubicBezTo>
                      <a:pt x="11360" y="19755"/>
                      <a:pt x="10859" y="19555"/>
                      <a:pt x="10652" y="19183"/>
                    </a:cubicBezTo>
                    <a:cubicBezTo>
                      <a:pt x="10544" y="18988"/>
                      <a:pt x="10526" y="18815"/>
                      <a:pt x="10599" y="18670"/>
                    </a:cubicBezTo>
                    <a:cubicBezTo>
                      <a:pt x="10687" y="18492"/>
                      <a:pt x="10908" y="18363"/>
                      <a:pt x="11254" y="18286"/>
                    </a:cubicBezTo>
                    <a:cubicBezTo>
                      <a:pt x="11352" y="18264"/>
                      <a:pt x="11451" y="18253"/>
                      <a:pt x="11548" y="18253"/>
                    </a:cubicBezTo>
                    <a:cubicBezTo>
                      <a:pt x="11857" y="18253"/>
                      <a:pt x="12120" y="18361"/>
                      <a:pt x="12398" y="18476"/>
                    </a:cubicBezTo>
                    <a:cubicBezTo>
                      <a:pt x="12479" y="18509"/>
                      <a:pt x="12562" y="18543"/>
                      <a:pt x="12648" y="18575"/>
                    </a:cubicBezTo>
                    <a:cubicBezTo>
                      <a:pt x="12857" y="18653"/>
                      <a:pt x="13285" y="18653"/>
                      <a:pt x="13468" y="18653"/>
                    </a:cubicBezTo>
                    <a:lnTo>
                      <a:pt x="13742" y="18653"/>
                    </a:lnTo>
                    <a:cubicBezTo>
                      <a:pt x="13954" y="18653"/>
                      <a:pt x="14117" y="18630"/>
                      <a:pt x="14255" y="18581"/>
                    </a:cubicBezTo>
                    <a:cubicBezTo>
                      <a:pt x="14316" y="18559"/>
                      <a:pt x="14367" y="18530"/>
                      <a:pt x="14420" y="18501"/>
                    </a:cubicBezTo>
                    <a:cubicBezTo>
                      <a:pt x="14515" y="18448"/>
                      <a:pt x="14613" y="18393"/>
                      <a:pt x="14759" y="18386"/>
                    </a:cubicBezTo>
                    <a:lnTo>
                      <a:pt x="14784" y="18386"/>
                    </a:lnTo>
                    <a:cubicBezTo>
                      <a:pt x="14832" y="18386"/>
                      <a:pt x="14894" y="18391"/>
                      <a:pt x="14961" y="18398"/>
                    </a:cubicBezTo>
                    <a:cubicBezTo>
                      <a:pt x="15034" y="18406"/>
                      <a:pt x="15109" y="18413"/>
                      <a:pt x="15175" y="18413"/>
                    </a:cubicBezTo>
                    <a:cubicBezTo>
                      <a:pt x="15253" y="18413"/>
                      <a:pt x="15281" y="18402"/>
                      <a:pt x="15290" y="18397"/>
                    </a:cubicBezTo>
                    <a:cubicBezTo>
                      <a:pt x="15292" y="18395"/>
                      <a:pt x="15696" y="18142"/>
                      <a:pt x="15838" y="18078"/>
                    </a:cubicBezTo>
                    <a:lnTo>
                      <a:pt x="15837" y="18075"/>
                    </a:lnTo>
                    <a:cubicBezTo>
                      <a:pt x="15865" y="18058"/>
                      <a:pt x="15903" y="18050"/>
                      <a:pt x="15951" y="18050"/>
                    </a:cubicBezTo>
                    <a:cubicBezTo>
                      <a:pt x="16016" y="18050"/>
                      <a:pt x="16096" y="18065"/>
                      <a:pt x="16167" y="18078"/>
                    </a:cubicBezTo>
                    <a:cubicBezTo>
                      <a:pt x="16213" y="18087"/>
                      <a:pt x="16266" y="18098"/>
                      <a:pt x="16290" y="18098"/>
                    </a:cubicBezTo>
                    <a:cubicBezTo>
                      <a:pt x="16663" y="18080"/>
                      <a:pt x="16695" y="17950"/>
                      <a:pt x="16752" y="17714"/>
                    </a:cubicBezTo>
                    <a:cubicBezTo>
                      <a:pt x="16777" y="17611"/>
                      <a:pt x="16805" y="17494"/>
                      <a:pt x="16869" y="17373"/>
                    </a:cubicBezTo>
                    <a:cubicBezTo>
                      <a:pt x="16934" y="17250"/>
                      <a:pt x="17043" y="17195"/>
                      <a:pt x="17140" y="17147"/>
                    </a:cubicBezTo>
                    <a:cubicBezTo>
                      <a:pt x="17213" y="17110"/>
                      <a:pt x="17276" y="17078"/>
                      <a:pt x="17320" y="17020"/>
                    </a:cubicBezTo>
                    <a:cubicBezTo>
                      <a:pt x="17407" y="16906"/>
                      <a:pt x="17355" y="16804"/>
                      <a:pt x="17263" y="16648"/>
                    </a:cubicBezTo>
                    <a:cubicBezTo>
                      <a:pt x="17237" y="16604"/>
                      <a:pt x="17212" y="16559"/>
                      <a:pt x="17191" y="16515"/>
                    </a:cubicBezTo>
                    <a:cubicBezTo>
                      <a:pt x="17134" y="16393"/>
                      <a:pt x="17112" y="16273"/>
                      <a:pt x="17090" y="16156"/>
                    </a:cubicBezTo>
                    <a:cubicBezTo>
                      <a:pt x="17074" y="16075"/>
                      <a:pt x="17060" y="15998"/>
                      <a:pt x="17035" y="15920"/>
                    </a:cubicBezTo>
                    <a:cubicBezTo>
                      <a:pt x="16950" y="15655"/>
                      <a:pt x="16787" y="15409"/>
                      <a:pt x="16629" y="15170"/>
                    </a:cubicBezTo>
                    <a:cubicBezTo>
                      <a:pt x="16505" y="14983"/>
                      <a:pt x="16377" y="14790"/>
                      <a:pt x="16284" y="14585"/>
                    </a:cubicBezTo>
                    <a:cubicBezTo>
                      <a:pt x="16221" y="14558"/>
                      <a:pt x="15996" y="14520"/>
                      <a:pt x="15897" y="14503"/>
                    </a:cubicBezTo>
                    <a:cubicBezTo>
                      <a:pt x="15833" y="14492"/>
                      <a:pt x="15782" y="14483"/>
                      <a:pt x="15759" y="14477"/>
                    </a:cubicBezTo>
                    <a:lnTo>
                      <a:pt x="15665" y="14454"/>
                    </a:lnTo>
                    <a:cubicBezTo>
                      <a:pt x="15460" y="14406"/>
                      <a:pt x="15228" y="14351"/>
                      <a:pt x="15073" y="14205"/>
                    </a:cubicBezTo>
                    <a:cubicBezTo>
                      <a:pt x="14960" y="14100"/>
                      <a:pt x="14971" y="13988"/>
                      <a:pt x="14979" y="13898"/>
                    </a:cubicBezTo>
                    <a:cubicBezTo>
                      <a:pt x="14984" y="13850"/>
                      <a:pt x="14988" y="13805"/>
                      <a:pt x="14978" y="13758"/>
                    </a:cubicBezTo>
                    <a:cubicBezTo>
                      <a:pt x="14899" y="13386"/>
                      <a:pt x="14672" y="13364"/>
                      <a:pt x="14358" y="13333"/>
                    </a:cubicBezTo>
                    <a:cubicBezTo>
                      <a:pt x="14192" y="13317"/>
                      <a:pt x="14004" y="13298"/>
                      <a:pt x="13830" y="13217"/>
                    </a:cubicBezTo>
                    <a:cubicBezTo>
                      <a:pt x="13552" y="13088"/>
                      <a:pt x="13344" y="12905"/>
                      <a:pt x="13228" y="12689"/>
                    </a:cubicBezTo>
                    <a:cubicBezTo>
                      <a:pt x="13196" y="12628"/>
                      <a:pt x="13171" y="12571"/>
                      <a:pt x="13147" y="12517"/>
                    </a:cubicBezTo>
                    <a:cubicBezTo>
                      <a:pt x="13069" y="12342"/>
                      <a:pt x="13017" y="12226"/>
                      <a:pt x="12798" y="12128"/>
                    </a:cubicBezTo>
                    <a:cubicBezTo>
                      <a:pt x="12572" y="12026"/>
                      <a:pt x="12297" y="12026"/>
                      <a:pt x="12032" y="12025"/>
                    </a:cubicBezTo>
                    <a:lnTo>
                      <a:pt x="11941" y="12025"/>
                    </a:lnTo>
                    <a:cubicBezTo>
                      <a:pt x="11707" y="12022"/>
                      <a:pt x="11505" y="12020"/>
                      <a:pt x="11310" y="11890"/>
                    </a:cubicBezTo>
                    <a:lnTo>
                      <a:pt x="11237" y="11842"/>
                    </a:lnTo>
                    <a:cubicBezTo>
                      <a:pt x="11086" y="11741"/>
                      <a:pt x="10967" y="11662"/>
                      <a:pt x="10777" y="11586"/>
                    </a:cubicBezTo>
                    <a:cubicBezTo>
                      <a:pt x="10552" y="11496"/>
                      <a:pt x="10388" y="11300"/>
                      <a:pt x="10243" y="11127"/>
                    </a:cubicBezTo>
                    <a:lnTo>
                      <a:pt x="10209" y="11087"/>
                    </a:lnTo>
                    <a:cubicBezTo>
                      <a:pt x="9909" y="10730"/>
                      <a:pt x="9537" y="10364"/>
                      <a:pt x="9162" y="10057"/>
                    </a:cubicBezTo>
                    <a:cubicBezTo>
                      <a:pt x="8890" y="9835"/>
                      <a:pt x="8602" y="9637"/>
                      <a:pt x="8324" y="9445"/>
                    </a:cubicBezTo>
                    <a:cubicBezTo>
                      <a:pt x="8136" y="9316"/>
                      <a:pt x="7941" y="9182"/>
                      <a:pt x="7751" y="9040"/>
                    </a:cubicBezTo>
                    <a:cubicBezTo>
                      <a:pt x="7685" y="8991"/>
                      <a:pt x="7608" y="8943"/>
                      <a:pt x="7525" y="8892"/>
                    </a:cubicBezTo>
                    <a:cubicBezTo>
                      <a:pt x="7359" y="8789"/>
                      <a:pt x="7187" y="8683"/>
                      <a:pt x="7076" y="8545"/>
                    </a:cubicBezTo>
                    <a:cubicBezTo>
                      <a:pt x="6946" y="8386"/>
                      <a:pt x="6866" y="8193"/>
                      <a:pt x="6788" y="8006"/>
                    </a:cubicBezTo>
                    <a:cubicBezTo>
                      <a:pt x="6727" y="7857"/>
                      <a:pt x="6669" y="7717"/>
                      <a:pt x="6588" y="7594"/>
                    </a:cubicBezTo>
                    <a:cubicBezTo>
                      <a:pt x="6375" y="7267"/>
                      <a:pt x="6352" y="6833"/>
                      <a:pt x="6352" y="6661"/>
                    </a:cubicBezTo>
                    <a:cubicBezTo>
                      <a:pt x="6352" y="6500"/>
                      <a:pt x="6089" y="6330"/>
                      <a:pt x="5996" y="6284"/>
                    </a:cubicBezTo>
                    <a:lnTo>
                      <a:pt x="4983" y="5849"/>
                    </a:lnTo>
                    <a:cubicBezTo>
                      <a:pt x="4893" y="5811"/>
                      <a:pt x="4802" y="5767"/>
                      <a:pt x="4710" y="5722"/>
                    </a:cubicBezTo>
                    <a:cubicBezTo>
                      <a:pt x="4449" y="5595"/>
                      <a:pt x="4180" y="5464"/>
                      <a:pt x="3897" y="5453"/>
                    </a:cubicBezTo>
                    <a:lnTo>
                      <a:pt x="3873" y="5453"/>
                    </a:lnTo>
                    <a:cubicBezTo>
                      <a:pt x="3459" y="5453"/>
                      <a:pt x="3142" y="5896"/>
                      <a:pt x="2940" y="6230"/>
                    </a:cubicBezTo>
                    <a:cubicBezTo>
                      <a:pt x="2683" y="6651"/>
                      <a:pt x="2226" y="6740"/>
                      <a:pt x="1887" y="6740"/>
                    </a:cubicBezTo>
                    <a:cubicBezTo>
                      <a:pt x="1648" y="6740"/>
                      <a:pt x="1472" y="6696"/>
                      <a:pt x="1470" y="6695"/>
                    </a:cubicBezTo>
                    <a:lnTo>
                      <a:pt x="1316" y="6656"/>
                    </a:lnTo>
                    <a:lnTo>
                      <a:pt x="1438" y="6560"/>
                    </a:lnTo>
                    <a:cubicBezTo>
                      <a:pt x="1661" y="6386"/>
                      <a:pt x="1789" y="6257"/>
                      <a:pt x="1818" y="6177"/>
                    </a:cubicBezTo>
                    <a:cubicBezTo>
                      <a:pt x="1820" y="6158"/>
                      <a:pt x="1798" y="6058"/>
                      <a:pt x="1785" y="5999"/>
                    </a:cubicBezTo>
                    <a:cubicBezTo>
                      <a:pt x="1780" y="5975"/>
                      <a:pt x="1776" y="5953"/>
                      <a:pt x="1772" y="5934"/>
                    </a:cubicBezTo>
                    <a:cubicBezTo>
                      <a:pt x="1685" y="5970"/>
                      <a:pt x="1590" y="5988"/>
                      <a:pt x="1487" y="5988"/>
                    </a:cubicBezTo>
                    <a:cubicBezTo>
                      <a:pt x="1227" y="5988"/>
                      <a:pt x="959" y="5871"/>
                      <a:pt x="743" y="5777"/>
                    </a:cubicBezTo>
                    <a:cubicBezTo>
                      <a:pt x="547" y="5692"/>
                      <a:pt x="428" y="5576"/>
                      <a:pt x="390" y="5435"/>
                    </a:cubicBezTo>
                    <a:cubicBezTo>
                      <a:pt x="350" y="5287"/>
                      <a:pt x="404" y="5120"/>
                      <a:pt x="549" y="4941"/>
                    </a:cubicBezTo>
                    <a:cubicBezTo>
                      <a:pt x="646" y="4822"/>
                      <a:pt x="686" y="4728"/>
                      <a:pt x="668" y="4661"/>
                    </a:cubicBezTo>
                    <a:cubicBezTo>
                      <a:pt x="641" y="4562"/>
                      <a:pt x="475" y="4492"/>
                      <a:pt x="301" y="4417"/>
                    </a:cubicBezTo>
                    <a:cubicBezTo>
                      <a:pt x="216" y="4380"/>
                      <a:pt x="128" y="4343"/>
                      <a:pt x="43" y="4298"/>
                    </a:cubicBezTo>
                    <a:lnTo>
                      <a:pt x="0" y="4275"/>
                    </a:lnTo>
                    <a:lnTo>
                      <a:pt x="1" y="4228"/>
                    </a:lnTo>
                    <a:cubicBezTo>
                      <a:pt x="7" y="3959"/>
                      <a:pt x="265" y="3834"/>
                      <a:pt x="492" y="3723"/>
                    </a:cubicBezTo>
                    <a:cubicBezTo>
                      <a:pt x="777" y="3585"/>
                      <a:pt x="885" y="3511"/>
                      <a:pt x="801" y="3334"/>
                    </a:cubicBezTo>
                    <a:cubicBezTo>
                      <a:pt x="751" y="3231"/>
                      <a:pt x="576" y="3096"/>
                      <a:pt x="460" y="3007"/>
                    </a:cubicBezTo>
                    <a:lnTo>
                      <a:pt x="391" y="2953"/>
                    </a:lnTo>
                    <a:cubicBezTo>
                      <a:pt x="370" y="2937"/>
                      <a:pt x="346" y="2924"/>
                      <a:pt x="321" y="2911"/>
                    </a:cubicBezTo>
                    <a:cubicBezTo>
                      <a:pt x="242" y="2868"/>
                      <a:pt x="122" y="2803"/>
                      <a:pt x="149" y="2647"/>
                    </a:cubicBezTo>
                    <a:cubicBezTo>
                      <a:pt x="177" y="2485"/>
                      <a:pt x="314" y="2442"/>
                      <a:pt x="414" y="2411"/>
                    </a:cubicBezTo>
                    <a:cubicBezTo>
                      <a:pt x="469" y="2394"/>
                      <a:pt x="521" y="2378"/>
                      <a:pt x="553" y="2347"/>
                    </a:cubicBezTo>
                    <a:lnTo>
                      <a:pt x="578" y="2324"/>
                    </a:lnTo>
                    <a:lnTo>
                      <a:pt x="946" y="2323"/>
                    </a:lnTo>
                    <a:cubicBezTo>
                      <a:pt x="1303" y="2323"/>
                      <a:pt x="1382" y="2327"/>
                      <a:pt x="1411" y="2330"/>
                    </a:cubicBezTo>
                    <a:cubicBezTo>
                      <a:pt x="1411" y="2330"/>
                      <a:pt x="1411" y="2330"/>
                      <a:pt x="1411" y="2330"/>
                    </a:cubicBezTo>
                    <a:cubicBezTo>
                      <a:pt x="1442" y="2330"/>
                      <a:pt x="1473" y="2279"/>
                      <a:pt x="1500" y="2233"/>
                    </a:cubicBezTo>
                    <a:cubicBezTo>
                      <a:pt x="1537" y="2173"/>
                      <a:pt x="1578" y="2104"/>
                      <a:pt x="1656" y="2086"/>
                    </a:cubicBezTo>
                    <a:cubicBezTo>
                      <a:pt x="1670" y="2083"/>
                      <a:pt x="1683" y="2081"/>
                      <a:pt x="1696" y="2081"/>
                    </a:cubicBezTo>
                    <a:cubicBezTo>
                      <a:pt x="1784" y="2081"/>
                      <a:pt x="1861" y="2142"/>
                      <a:pt x="1950" y="2212"/>
                    </a:cubicBezTo>
                    <a:cubicBezTo>
                      <a:pt x="2003" y="2254"/>
                      <a:pt x="2058" y="2297"/>
                      <a:pt x="2119" y="2331"/>
                    </a:cubicBezTo>
                    <a:cubicBezTo>
                      <a:pt x="2228" y="2329"/>
                      <a:pt x="2615" y="1825"/>
                      <a:pt x="2664" y="1573"/>
                    </a:cubicBezTo>
                    <a:cubicBezTo>
                      <a:pt x="2702" y="1385"/>
                      <a:pt x="2932" y="1143"/>
                      <a:pt x="3126" y="1143"/>
                    </a:cubicBezTo>
                    <a:cubicBezTo>
                      <a:pt x="3174" y="1143"/>
                      <a:pt x="3332" y="1162"/>
                      <a:pt x="3332" y="1406"/>
                    </a:cubicBezTo>
                    <a:cubicBezTo>
                      <a:pt x="3332" y="1753"/>
                      <a:pt x="3734" y="1951"/>
                      <a:pt x="3837" y="1970"/>
                    </a:cubicBezTo>
                    <a:cubicBezTo>
                      <a:pt x="3940" y="1990"/>
                      <a:pt x="3996" y="2089"/>
                      <a:pt x="4045" y="2176"/>
                    </a:cubicBezTo>
                    <a:cubicBezTo>
                      <a:pt x="4061" y="2205"/>
                      <a:pt x="4088" y="2253"/>
                      <a:pt x="4105" y="2269"/>
                    </a:cubicBezTo>
                    <a:cubicBezTo>
                      <a:pt x="4145" y="2271"/>
                      <a:pt x="4186" y="2283"/>
                      <a:pt x="4225" y="2295"/>
                    </a:cubicBezTo>
                    <a:cubicBezTo>
                      <a:pt x="4223" y="2160"/>
                      <a:pt x="4308" y="1985"/>
                      <a:pt x="4403" y="1801"/>
                    </a:cubicBezTo>
                    <a:lnTo>
                      <a:pt x="4416" y="1776"/>
                    </a:lnTo>
                    <a:cubicBezTo>
                      <a:pt x="4464" y="1681"/>
                      <a:pt x="4552" y="1652"/>
                      <a:pt x="4611" y="1633"/>
                    </a:cubicBezTo>
                    <a:cubicBezTo>
                      <a:pt x="4673" y="1612"/>
                      <a:pt x="4681" y="1610"/>
                      <a:pt x="4681" y="1564"/>
                    </a:cubicBezTo>
                    <a:cubicBezTo>
                      <a:pt x="4681" y="1407"/>
                      <a:pt x="4744" y="1159"/>
                      <a:pt x="4913" y="1159"/>
                    </a:cubicBezTo>
                    <a:cubicBezTo>
                      <a:pt x="4976" y="1159"/>
                      <a:pt x="5034" y="1195"/>
                      <a:pt x="5086" y="1267"/>
                    </a:cubicBezTo>
                    <a:cubicBezTo>
                      <a:pt x="5192" y="1414"/>
                      <a:pt x="5327" y="1495"/>
                      <a:pt x="5381" y="1504"/>
                    </a:cubicBezTo>
                    <a:cubicBezTo>
                      <a:pt x="5432" y="1447"/>
                      <a:pt x="5526" y="1395"/>
                      <a:pt x="5639" y="1395"/>
                    </a:cubicBezTo>
                    <a:cubicBezTo>
                      <a:pt x="5720" y="1395"/>
                      <a:pt x="5845" y="1423"/>
                      <a:pt x="5976" y="1557"/>
                    </a:cubicBezTo>
                    <a:cubicBezTo>
                      <a:pt x="6109" y="1694"/>
                      <a:pt x="6193" y="1731"/>
                      <a:pt x="6221" y="1731"/>
                    </a:cubicBezTo>
                    <a:cubicBezTo>
                      <a:pt x="6222" y="1729"/>
                      <a:pt x="6240" y="1704"/>
                      <a:pt x="6235" y="1613"/>
                    </a:cubicBezTo>
                    <a:cubicBezTo>
                      <a:pt x="6230" y="1521"/>
                      <a:pt x="6209" y="1440"/>
                      <a:pt x="6189" y="1362"/>
                    </a:cubicBezTo>
                    <a:cubicBezTo>
                      <a:pt x="6146" y="1195"/>
                      <a:pt x="6106" y="1037"/>
                      <a:pt x="6254" y="869"/>
                    </a:cubicBezTo>
                    <a:cubicBezTo>
                      <a:pt x="6321" y="793"/>
                      <a:pt x="6397" y="777"/>
                      <a:pt x="6450" y="777"/>
                    </a:cubicBezTo>
                    <a:cubicBezTo>
                      <a:pt x="6532" y="777"/>
                      <a:pt x="6611" y="816"/>
                      <a:pt x="6677" y="864"/>
                    </a:cubicBezTo>
                    <a:lnTo>
                      <a:pt x="6608" y="74"/>
                    </a:lnTo>
                    <a:lnTo>
                      <a:pt x="6714" y="90"/>
                    </a:lnTo>
                    <a:cubicBezTo>
                      <a:pt x="6852" y="110"/>
                      <a:pt x="6931" y="216"/>
                      <a:pt x="7002" y="310"/>
                    </a:cubicBezTo>
                    <a:cubicBezTo>
                      <a:pt x="7046" y="369"/>
                      <a:pt x="7088" y="425"/>
                      <a:pt x="7135" y="450"/>
                    </a:cubicBezTo>
                    <a:cubicBezTo>
                      <a:pt x="7232" y="501"/>
                      <a:pt x="7362" y="530"/>
                      <a:pt x="7491" y="530"/>
                    </a:cubicBezTo>
                    <a:cubicBezTo>
                      <a:pt x="7612" y="530"/>
                      <a:pt x="7721" y="504"/>
                      <a:pt x="7798" y="457"/>
                    </a:cubicBezTo>
                    <a:cubicBezTo>
                      <a:pt x="7847" y="427"/>
                      <a:pt x="7890" y="387"/>
                      <a:pt x="7935" y="345"/>
                    </a:cubicBezTo>
                    <a:cubicBezTo>
                      <a:pt x="8025" y="260"/>
                      <a:pt x="8127" y="164"/>
                      <a:pt x="8296" y="147"/>
                    </a:cubicBezTo>
                    <a:cubicBezTo>
                      <a:pt x="8320" y="145"/>
                      <a:pt x="8345" y="144"/>
                      <a:pt x="8370" y="144"/>
                    </a:cubicBezTo>
                    <a:cubicBezTo>
                      <a:pt x="8463" y="144"/>
                      <a:pt x="8561" y="158"/>
                      <a:pt x="8656" y="172"/>
                    </a:cubicBezTo>
                    <a:cubicBezTo>
                      <a:pt x="8731" y="183"/>
                      <a:pt x="8801" y="193"/>
                      <a:pt x="8865" y="196"/>
                    </a:cubicBezTo>
                    <a:cubicBezTo>
                      <a:pt x="8865" y="196"/>
                      <a:pt x="8865" y="196"/>
                      <a:pt x="8865" y="196"/>
                    </a:cubicBezTo>
                    <a:cubicBezTo>
                      <a:pt x="8954" y="196"/>
                      <a:pt x="9077" y="152"/>
                      <a:pt x="9196" y="109"/>
                    </a:cubicBezTo>
                    <a:cubicBezTo>
                      <a:pt x="9344" y="55"/>
                      <a:pt x="9497" y="0"/>
                      <a:pt x="9634" y="0"/>
                    </a:cubicBezTo>
                    <a:cubicBezTo>
                      <a:pt x="9771" y="0"/>
                      <a:pt x="9875" y="58"/>
                      <a:pt x="9935" y="168"/>
                    </a:cubicBezTo>
                    <a:cubicBezTo>
                      <a:pt x="9971" y="234"/>
                      <a:pt x="9985" y="298"/>
                      <a:pt x="9998" y="360"/>
                    </a:cubicBezTo>
                    <a:cubicBezTo>
                      <a:pt x="10015" y="436"/>
                      <a:pt x="10029" y="502"/>
                      <a:pt x="10082" y="563"/>
                    </a:cubicBezTo>
                    <a:cubicBezTo>
                      <a:pt x="10195" y="690"/>
                      <a:pt x="10433" y="793"/>
                      <a:pt x="10597" y="819"/>
                    </a:cubicBezTo>
                    <a:cubicBezTo>
                      <a:pt x="11135" y="909"/>
                      <a:pt x="11671" y="998"/>
                      <a:pt x="12210" y="1086"/>
                    </a:cubicBezTo>
                    <a:lnTo>
                      <a:pt x="12258" y="1094"/>
                    </a:lnTo>
                    <a:lnTo>
                      <a:pt x="12274" y="1136"/>
                    </a:lnTo>
                    <a:cubicBezTo>
                      <a:pt x="12293" y="1182"/>
                      <a:pt x="12319" y="1233"/>
                      <a:pt x="12345" y="1285"/>
                    </a:cubicBezTo>
                    <a:cubicBezTo>
                      <a:pt x="12404" y="1400"/>
                      <a:pt x="12465" y="1519"/>
                      <a:pt x="12475" y="1635"/>
                    </a:cubicBezTo>
                    <a:cubicBezTo>
                      <a:pt x="12487" y="1761"/>
                      <a:pt x="12436" y="1869"/>
                      <a:pt x="12391" y="1964"/>
                    </a:cubicBezTo>
                    <a:cubicBezTo>
                      <a:pt x="12350" y="2050"/>
                      <a:pt x="12312" y="2131"/>
                      <a:pt x="12320" y="2219"/>
                    </a:cubicBezTo>
                    <a:cubicBezTo>
                      <a:pt x="12324" y="2268"/>
                      <a:pt x="12329" y="2311"/>
                      <a:pt x="12334" y="2349"/>
                    </a:cubicBezTo>
                    <a:cubicBezTo>
                      <a:pt x="12354" y="2505"/>
                      <a:pt x="12368" y="2617"/>
                      <a:pt x="12267" y="2834"/>
                    </a:cubicBezTo>
                    <a:lnTo>
                      <a:pt x="12249" y="2872"/>
                    </a:lnTo>
                    <a:lnTo>
                      <a:pt x="12204" y="2880"/>
                    </a:lnTo>
                    <a:cubicBezTo>
                      <a:pt x="12176" y="2884"/>
                      <a:pt x="12149" y="2886"/>
                      <a:pt x="12122" y="2886"/>
                    </a:cubicBezTo>
                    <a:cubicBezTo>
                      <a:pt x="12051" y="2886"/>
                      <a:pt x="11986" y="2873"/>
                      <a:pt x="11923" y="2860"/>
                    </a:cubicBezTo>
                    <a:cubicBezTo>
                      <a:pt x="11863" y="2848"/>
                      <a:pt x="11807" y="2836"/>
                      <a:pt x="11751" y="2836"/>
                    </a:cubicBezTo>
                    <a:cubicBezTo>
                      <a:pt x="11739" y="2836"/>
                      <a:pt x="11727" y="2837"/>
                      <a:pt x="11715" y="2838"/>
                    </a:cubicBezTo>
                    <a:cubicBezTo>
                      <a:pt x="11582" y="2850"/>
                      <a:pt x="11567" y="2872"/>
                      <a:pt x="11531" y="2925"/>
                    </a:cubicBezTo>
                    <a:cubicBezTo>
                      <a:pt x="11506" y="2962"/>
                      <a:pt x="11475" y="3007"/>
                      <a:pt x="11413" y="3057"/>
                    </a:cubicBezTo>
                    <a:cubicBezTo>
                      <a:pt x="11210" y="3221"/>
                      <a:pt x="10974" y="3251"/>
                      <a:pt x="10747" y="3281"/>
                    </a:cubicBezTo>
                    <a:cubicBezTo>
                      <a:pt x="10652" y="3293"/>
                      <a:pt x="10554" y="3306"/>
                      <a:pt x="10461" y="3329"/>
                    </a:cubicBezTo>
                    <a:cubicBezTo>
                      <a:pt x="10289" y="3372"/>
                      <a:pt x="10174" y="3453"/>
                      <a:pt x="10129" y="3561"/>
                    </a:cubicBezTo>
                    <a:cubicBezTo>
                      <a:pt x="10083" y="3671"/>
                      <a:pt x="10110" y="3806"/>
                      <a:pt x="10204" y="3941"/>
                    </a:cubicBezTo>
                    <a:cubicBezTo>
                      <a:pt x="10411" y="4237"/>
                      <a:pt x="10367" y="4344"/>
                      <a:pt x="10256" y="4539"/>
                    </a:cubicBezTo>
                    <a:cubicBezTo>
                      <a:pt x="10226" y="4593"/>
                      <a:pt x="10191" y="4655"/>
                      <a:pt x="10156" y="4735"/>
                    </a:cubicBezTo>
                    <a:cubicBezTo>
                      <a:pt x="10089" y="4883"/>
                      <a:pt x="10136" y="4980"/>
                      <a:pt x="10206" y="5126"/>
                    </a:cubicBezTo>
                    <a:cubicBezTo>
                      <a:pt x="10220" y="5156"/>
                      <a:pt x="10235" y="5186"/>
                      <a:pt x="10249" y="5218"/>
                    </a:cubicBezTo>
                    <a:cubicBezTo>
                      <a:pt x="10286" y="5303"/>
                      <a:pt x="10304" y="5385"/>
                      <a:pt x="10322" y="5465"/>
                    </a:cubicBezTo>
                    <a:cubicBezTo>
                      <a:pt x="10337" y="5532"/>
                      <a:pt x="10351" y="5595"/>
                      <a:pt x="10376" y="5658"/>
                    </a:cubicBezTo>
                    <a:cubicBezTo>
                      <a:pt x="10484" y="5939"/>
                      <a:pt x="10770" y="6123"/>
                      <a:pt x="11047" y="6302"/>
                    </a:cubicBezTo>
                    <a:cubicBezTo>
                      <a:pt x="11139" y="6361"/>
                      <a:pt x="11233" y="6421"/>
                      <a:pt x="11318" y="6484"/>
                    </a:cubicBezTo>
                    <a:cubicBezTo>
                      <a:pt x="11488" y="6609"/>
                      <a:pt x="11671" y="6723"/>
                      <a:pt x="11849" y="6834"/>
                    </a:cubicBezTo>
                    <a:cubicBezTo>
                      <a:pt x="12067" y="6970"/>
                      <a:pt x="12293" y="7110"/>
                      <a:pt x="12497" y="7273"/>
                    </a:cubicBezTo>
                    <a:cubicBezTo>
                      <a:pt x="12712" y="7444"/>
                      <a:pt x="12987" y="7738"/>
                      <a:pt x="13055" y="8003"/>
                    </a:cubicBezTo>
                    <a:cubicBezTo>
                      <a:pt x="13081" y="8104"/>
                      <a:pt x="13095" y="8200"/>
                      <a:pt x="13108" y="8292"/>
                    </a:cubicBezTo>
                    <a:cubicBezTo>
                      <a:pt x="13131" y="8459"/>
                      <a:pt x="13154" y="8617"/>
                      <a:pt x="13251" y="8788"/>
                    </a:cubicBezTo>
                    <a:cubicBezTo>
                      <a:pt x="13529" y="9281"/>
                      <a:pt x="14000" y="9660"/>
                      <a:pt x="14380" y="9936"/>
                    </a:cubicBezTo>
                    <a:cubicBezTo>
                      <a:pt x="14431" y="9973"/>
                      <a:pt x="14484" y="10013"/>
                      <a:pt x="14538" y="10054"/>
                    </a:cubicBezTo>
                    <a:cubicBezTo>
                      <a:pt x="14785" y="10240"/>
                      <a:pt x="15064" y="10451"/>
                      <a:pt x="15349" y="10514"/>
                    </a:cubicBezTo>
                    <a:cubicBezTo>
                      <a:pt x="15542" y="10556"/>
                      <a:pt x="15732" y="10575"/>
                      <a:pt x="15965" y="10575"/>
                    </a:cubicBezTo>
                    <a:cubicBezTo>
                      <a:pt x="16086" y="10575"/>
                      <a:pt x="16209" y="10570"/>
                      <a:pt x="16339" y="10564"/>
                    </a:cubicBezTo>
                    <a:cubicBezTo>
                      <a:pt x="16376" y="10563"/>
                      <a:pt x="16424" y="10558"/>
                      <a:pt x="16478" y="10552"/>
                    </a:cubicBezTo>
                    <a:cubicBezTo>
                      <a:pt x="16573" y="10543"/>
                      <a:pt x="16690" y="10531"/>
                      <a:pt x="16803" y="10531"/>
                    </a:cubicBezTo>
                    <a:cubicBezTo>
                      <a:pt x="17088" y="10531"/>
                      <a:pt x="17257" y="10612"/>
                      <a:pt x="17307" y="10773"/>
                    </a:cubicBezTo>
                    <a:cubicBezTo>
                      <a:pt x="17343" y="10892"/>
                      <a:pt x="17222" y="11018"/>
                      <a:pt x="17104" y="11139"/>
                    </a:cubicBezTo>
                    <a:cubicBezTo>
                      <a:pt x="17052" y="11193"/>
                      <a:pt x="16981" y="11266"/>
                      <a:pt x="16972" y="11299"/>
                    </a:cubicBezTo>
                    <a:cubicBezTo>
                      <a:pt x="16923" y="11458"/>
                      <a:pt x="17037" y="11524"/>
                      <a:pt x="17290" y="11626"/>
                    </a:cubicBezTo>
                    <a:lnTo>
                      <a:pt x="17814" y="11841"/>
                    </a:lnTo>
                    <a:cubicBezTo>
                      <a:pt x="18131" y="11972"/>
                      <a:pt x="18448" y="12102"/>
                      <a:pt x="18763" y="12235"/>
                    </a:cubicBezTo>
                    <a:cubicBezTo>
                      <a:pt x="18996" y="12334"/>
                      <a:pt x="19215" y="12454"/>
                      <a:pt x="19427" y="12570"/>
                    </a:cubicBezTo>
                    <a:cubicBezTo>
                      <a:pt x="19563" y="12644"/>
                      <a:pt x="19703" y="12721"/>
                      <a:pt x="19844" y="12791"/>
                    </a:cubicBezTo>
                    <a:cubicBezTo>
                      <a:pt x="19937" y="12837"/>
                      <a:pt x="20040" y="12875"/>
                      <a:pt x="20148" y="12916"/>
                    </a:cubicBezTo>
                    <a:cubicBezTo>
                      <a:pt x="20363" y="12996"/>
                      <a:pt x="20586" y="13080"/>
                      <a:pt x="20752" y="13234"/>
                    </a:cubicBezTo>
                    <a:cubicBezTo>
                      <a:pt x="20819" y="13296"/>
                      <a:pt x="20893" y="13358"/>
                      <a:pt x="20969" y="13420"/>
                    </a:cubicBezTo>
                    <a:cubicBezTo>
                      <a:pt x="21256" y="13658"/>
                      <a:pt x="21581" y="13927"/>
                      <a:pt x="21592" y="14312"/>
                    </a:cubicBezTo>
                    <a:cubicBezTo>
                      <a:pt x="21600" y="14582"/>
                      <a:pt x="21544" y="14769"/>
                      <a:pt x="21421" y="14886"/>
                    </a:cubicBezTo>
                    <a:cubicBezTo>
                      <a:pt x="21328" y="14974"/>
                      <a:pt x="21198" y="15019"/>
                      <a:pt x="21037" y="15019"/>
                    </a:cubicBezTo>
                    <a:cubicBezTo>
                      <a:pt x="21005" y="15019"/>
                      <a:pt x="20971" y="15018"/>
                      <a:pt x="20936" y="15014"/>
                    </a:cubicBezTo>
                    <a:lnTo>
                      <a:pt x="20894" y="15010"/>
                    </a:lnTo>
                    <a:lnTo>
                      <a:pt x="20873" y="14976"/>
                    </a:lnTo>
                    <a:cubicBezTo>
                      <a:pt x="20833" y="14916"/>
                      <a:pt x="20794" y="14851"/>
                      <a:pt x="20754" y="14784"/>
                    </a:cubicBezTo>
                    <a:cubicBezTo>
                      <a:pt x="20635" y="14586"/>
                      <a:pt x="20512" y="14381"/>
                      <a:pt x="20357" y="14241"/>
                    </a:cubicBezTo>
                    <a:cubicBezTo>
                      <a:pt x="20222" y="14119"/>
                      <a:pt x="20058" y="14080"/>
                      <a:pt x="19884" y="14039"/>
                    </a:cubicBezTo>
                    <a:cubicBezTo>
                      <a:pt x="19765" y="14011"/>
                      <a:pt x="19643" y="13982"/>
                      <a:pt x="19522" y="13926"/>
                    </a:cubicBezTo>
                    <a:cubicBezTo>
                      <a:pt x="19433" y="13884"/>
                      <a:pt x="19365" y="13825"/>
                      <a:pt x="19305" y="13773"/>
                    </a:cubicBezTo>
                    <a:cubicBezTo>
                      <a:pt x="19220" y="13700"/>
                      <a:pt x="19153" y="13642"/>
                      <a:pt x="19051" y="13642"/>
                    </a:cubicBezTo>
                    <a:cubicBezTo>
                      <a:pt x="19033" y="13642"/>
                      <a:pt x="19012" y="13644"/>
                      <a:pt x="18991" y="13648"/>
                    </a:cubicBezTo>
                    <a:cubicBezTo>
                      <a:pt x="18734" y="13694"/>
                      <a:pt x="18498" y="14013"/>
                      <a:pt x="18372" y="14185"/>
                    </a:cubicBezTo>
                    <a:cubicBezTo>
                      <a:pt x="18185" y="14440"/>
                      <a:pt x="18107" y="14777"/>
                      <a:pt x="18162" y="15085"/>
                    </a:cubicBezTo>
                    <a:cubicBezTo>
                      <a:pt x="18187" y="15148"/>
                      <a:pt x="18501" y="15336"/>
                      <a:pt x="18613" y="15372"/>
                    </a:cubicBezTo>
                    <a:lnTo>
                      <a:pt x="18682" y="15394"/>
                    </a:lnTo>
                    <a:cubicBezTo>
                      <a:pt x="18862" y="15451"/>
                      <a:pt x="19004" y="15496"/>
                      <a:pt x="19194" y="15613"/>
                    </a:cubicBezTo>
                    <a:lnTo>
                      <a:pt x="19231" y="15636"/>
                    </a:lnTo>
                    <a:lnTo>
                      <a:pt x="19231" y="15678"/>
                    </a:lnTo>
                    <a:cubicBezTo>
                      <a:pt x="19231" y="15741"/>
                      <a:pt x="19240" y="15831"/>
                      <a:pt x="19250" y="15925"/>
                    </a:cubicBezTo>
                    <a:cubicBezTo>
                      <a:pt x="19280" y="16220"/>
                      <a:pt x="19314" y="16554"/>
                      <a:pt x="19173" y="16723"/>
                    </a:cubicBezTo>
                    <a:cubicBezTo>
                      <a:pt x="19070" y="16847"/>
                      <a:pt x="18908" y="16856"/>
                      <a:pt x="18766" y="16865"/>
                    </a:cubicBezTo>
                    <a:cubicBezTo>
                      <a:pt x="18703" y="16868"/>
                      <a:pt x="18644" y="16872"/>
                      <a:pt x="18596" y="16885"/>
                    </a:cubicBezTo>
                    <a:cubicBezTo>
                      <a:pt x="18409" y="16936"/>
                      <a:pt x="18268" y="17071"/>
                      <a:pt x="18200" y="17265"/>
                    </a:cubicBezTo>
                    <a:cubicBezTo>
                      <a:pt x="18175" y="17337"/>
                      <a:pt x="18184" y="17424"/>
                      <a:pt x="18194" y="17516"/>
                    </a:cubicBezTo>
                    <a:cubicBezTo>
                      <a:pt x="18208" y="17640"/>
                      <a:pt x="18224" y="17782"/>
                      <a:pt x="18144" y="17902"/>
                    </a:cubicBezTo>
                    <a:cubicBezTo>
                      <a:pt x="18082" y="17993"/>
                      <a:pt x="17983" y="18044"/>
                      <a:pt x="17897" y="18088"/>
                    </a:cubicBezTo>
                    <a:cubicBezTo>
                      <a:pt x="17841" y="18116"/>
                      <a:pt x="17789" y="18143"/>
                      <a:pt x="17752" y="18176"/>
                    </a:cubicBezTo>
                    <a:cubicBezTo>
                      <a:pt x="17650" y="18268"/>
                      <a:pt x="17528" y="18444"/>
                      <a:pt x="17480" y="18569"/>
                    </a:cubicBezTo>
                    <a:cubicBezTo>
                      <a:pt x="17393" y="18795"/>
                      <a:pt x="17262" y="18896"/>
                      <a:pt x="17055" y="18896"/>
                    </a:cubicBezTo>
                    <a:cubicBezTo>
                      <a:pt x="16980" y="18896"/>
                      <a:pt x="16901" y="18883"/>
                      <a:pt x="16817" y="18870"/>
                    </a:cubicBezTo>
                    <a:cubicBezTo>
                      <a:pt x="16740" y="18858"/>
                      <a:pt x="16660" y="18846"/>
                      <a:pt x="16575" y="18841"/>
                    </a:cubicBezTo>
                    <a:cubicBezTo>
                      <a:pt x="16482" y="18836"/>
                      <a:pt x="16446" y="18761"/>
                      <a:pt x="16422" y="18712"/>
                    </a:cubicBezTo>
                    <a:cubicBezTo>
                      <a:pt x="16393" y="18652"/>
                      <a:pt x="16384" y="18647"/>
                      <a:pt x="16363" y="18647"/>
                    </a:cubicBezTo>
                    <a:cubicBezTo>
                      <a:pt x="16303" y="18657"/>
                      <a:pt x="16110" y="18841"/>
                      <a:pt x="15984" y="18992"/>
                    </a:cubicBezTo>
                    <a:cubicBezTo>
                      <a:pt x="15794" y="19218"/>
                      <a:pt x="15656" y="19529"/>
                      <a:pt x="15615" y="19824"/>
                    </a:cubicBezTo>
                    <a:cubicBezTo>
                      <a:pt x="15594" y="19978"/>
                      <a:pt x="15683" y="20110"/>
                      <a:pt x="15778" y="20250"/>
                    </a:cubicBezTo>
                    <a:cubicBezTo>
                      <a:pt x="15892" y="20418"/>
                      <a:pt x="16021" y="20609"/>
                      <a:pt x="15896" y="20830"/>
                    </a:cubicBezTo>
                    <a:cubicBezTo>
                      <a:pt x="15852" y="20906"/>
                      <a:pt x="15819" y="20998"/>
                      <a:pt x="15786" y="21087"/>
                    </a:cubicBezTo>
                    <a:cubicBezTo>
                      <a:pt x="15699" y="21328"/>
                      <a:pt x="15600" y="21600"/>
                      <a:pt x="15268" y="21600"/>
                    </a:cubicBezTo>
                    <a:close/>
                  </a:path>
                </a:pathLst>
              </a:custGeom>
              <a:solidFill>
                <a:srgbClr val="3484C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Shape 7319"/>
              <p:cNvSpPr/>
              <p:nvPr/>
            </p:nvSpPr>
            <p:spPr>
              <a:xfrm>
                <a:off x="2671052" y="3230700"/>
                <a:ext cx="254120" cy="4394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9" h="20664" extrusionOk="0">
                    <a:moveTo>
                      <a:pt x="7304" y="2580"/>
                    </a:moveTo>
                    <a:cubicBezTo>
                      <a:pt x="9424" y="1581"/>
                      <a:pt x="12430" y="-691"/>
                      <a:pt x="15606" y="204"/>
                    </a:cubicBezTo>
                    <a:cubicBezTo>
                      <a:pt x="17940" y="863"/>
                      <a:pt x="19629" y="2763"/>
                      <a:pt x="20506" y="4054"/>
                    </a:cubicBezTo>
                    <a:cubicBezTo>
                      <a:pt x="20967" y="4732"/>
                      <a:pt x="21600" y="5718"/>
                      <a:pt x="21162" y="6446"/>
                    </a:cubicBezTo>
                    <a:cubicBezTo>
                      <a:pt x="20704" y="7208"/>
                      <a:pt x="18938" y="7695"/>
                      <a:pt x="18824" y="8587"/>
                    </a:cubicBezTo>
                    <a:cubicBezTo>
                      <a:pt x="18740" y="9234"/>
                      <a:pt x="19195" y="9155"/>
                      <a:pt x="19486" y="9620"/>
                    </a:cubicBezTo>
                    <a:cubicBezTo>
                      <a:pt x="20189" y="10748"/>
                      <a:pt x="19753" y="12260"/>
                      <a:pt x="19691" y="13562"/>
                    </a:cubicBezTo>
                    <a:cubicBezTo>
                      <a:pt x="19636" y="14698"/>
                      <a:pt x="19554" y="17575"/>
                      <a:pt x="17395" y="18234"/>
                    </a:cubicBezTo>
                    <a:cubicBezTo>
                      <a:pt x="15857" y="18704"/>
                      <a:pt x="14170" y="17348"/>
                      <a:pt x="12766" y="17292"/>
                    </a:cubicBezTo>
                    <a:cubicBezTo>
                      <a:pt x="10911" y="17219"/>
                      <a:pt x="11120" y="18129"/>
                      <a:pt x="11059" y="18868"/>
                    </a:cubicBezTo>
                    <a:cubicBezTo>
                      <a:pt x="10973" y="19918"/>
                      <a:pt x="10804" y="20316"/>
                      <a:pt x="8787" y="20615"/>
                    </a:cubicBezTo>
                    <a:cubicBezTo>
                      <a:pt x="6805" y="20909"/>
                      <a:pt x="5029" y="19803"/>
                      <a:pt x="4300" y="18916"/>
                    </a:cubicBezTo>
                    <a:cubicBezTo>
                      <a:pt x="2526" y="16756"/>
                      <a:pt x="3562" y="14058"/>
                      <a:pt x="3788" y="11784"/>
                    </a:cubicBezTo>
                    <a:cubicBezTo>
                      <a:pt x="3948" y="10174"/>
                      <a:pt x="3956" y="7737"/>
                      <a:pt x="2258" y="6356"/>
                    </a:cubicBezTo>
                    <a:cubicBezTo>
                      <a:pt x="1694" y="5898"/>
                      <a:pt x="774" y="5677"/>
                      <a:pt x="325" y="5156"/>
                    </a:cubicBezTo>
                    <a:cubicBezTo>
                      <a:pt x="35" y="4818"/>
                      <a:pt x="216" y="2559"/>
                      <a:pt x="0" y="2515"/>
                    </a:cubicBezTo>
                    <a:cubicBezTo>
                      <a:pt x="2363" y="3003"/>
                      <a:pt x="5114" y="3614"/>
                      <a:pt x="7304" y="2580"/>
                    </a:cubicBezTo>
                    <a:close/>
                  </a:path>
                </a:pathLst>
              </a:custGeom>
              <a:solidFill>
                <a:srgbClr val="3484C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76" name="Group 7324"/>
              <p:cNvGrpSpPr/>
              <p:nvPr/>
            </p:nvGrpSpPr>
            <p:grpSpPr>
              <a:xfrm>
                <a:off x="0" y="2734648"/>
                <a:ext cx="2082789" cy="1487326"/>
                <a:chOff x="0" y="0"/>
                <a:chExt cx="2082788" cy="1487325"/>
              </a:xfrm>
            </p:grpSpPr>
            <p:sp>
              <p:nvSpPr>
                <p:cNvPr id="84" name="Shape 7320"/>
                <p:cNvSpPr/>
                <p:nvPr/>
              </p:nvSpPr>
              <p:spPr>
                <a:xfrm>
                  <a:off x="1577192" y="877631"/>
                  <a:ext cx="73159" cy="453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937" h="18989" extrusionOk="0">
                      <a:moveTo>
                        <a:pt x="19770" y="4157"/>
                      </a:moveTo>
                      <a:cubicBezTo>
                        <a:pt x="20769" y="8494"/>
                        <a:pt x="17191" y="14398"/>
                        <a:pt x="11778" y="17344"/>
                      </a:cubicBezTo>
                      <a:cubicBezTo>
                        <a:pt x="6366" y="20296"/>
                        <a:pt x="1166" y="19166"/>
                        <a:pt x="168" y="14830"/>
                      </a:cubicBezTo>
                      <a:cubicBezTo>
                        <a:pt x="-831" y="10493"/>
                        <a:pt x="2747" y="4589"/>
                        <a:pt x="8163" y="1643"/>
                      </a:cubicBezTo>
                      <a:cubicBezTo>
                        <a:pt x="13576" y="-1304"/>
                        <a:pt x="18772" y="-179"/>
                        <a:pt x="19770" y="4157"/>
                      </a:cubicBezTo>
                      <a:close/>
                    </a:path>
                  </a:pathLst>
                </a:custGeom>
                <a:solidFill>
                  <a:srgbClr val="3484C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5" name="Shape 7321"/>
                <p:cNvSpPr/>
                <p:nvPr/>
              </p:nvSpPr>
              <p:spPr>
                <a:xfrm>
                  <a:off x="2009648" y="699560"/>
                  <a:ext cx="73141" cy="454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855" h="19128" extrusionOk="0">
                      <a:moveTo>
                        <a:pt x="19664" y="15396"/>
                      </a:moveTo>
                      <a:cubicBezTo>
                        <a:pt x="18604" y="19580"/>
                        <a:pt x="13381" y="20365"/>
                        <a:pt x="8004" y="17143"/>
                      </a:cubicBezTo>
                      <a:cubicBezTo>
                        <a:pt x="2625" y="13922"/>
                        <a:pt x="-872" y="7918"/>
                        <a:pt x="190" y="3728"/>
                      </a:cubicBezTo>
                      <a:cubicBezTo>
                        <a:pt x="1254" y="-456"/>
                        <a:pt x="6475" y="-1235"/>
                        <a:pt x="11853" y="1987"/>
                      </a:cubicBezTo>
                      <a:cubicBezTo>
                        <a:pt x="17231" y="5214"/>
                        <a:pt x="20728" y="11212"/>
                        <a:pt x="19664" y="15396"/>
                      </a:cubicBezTo>
                      <a:close/>
                    </a:path>
                  </a:pathLst>
                </a:custGeom>
                <a:solidFill>
                  <a:srgbClr val="3484C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6" name="Shape 7322"/>
                <p:cNvSpPr/>
                <p:nvPr/>
              </p:nvSpPr>
              <p:spPr>
                <a:xfrm>
                  <a:off x="1780701" y="724999"/>
                  <a:ext cx="157505" cy="12286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29" h="15504" extrusionOk="0">
                      <a:moveTo>
                        <a:pt x="12696" y="3"/>
                      </a:moveTo>
                      <a:cubicBezTo>
                        <a:pt x="13030" y="-8"/>
                        <a:pt x="13358" y="8"/>
                        <a:pt x="13681" y="55"/>
                      </a:cubicBezTo>
                      <a:cubicBezTo>
                        <a:pt x="13493" y="4613"/>
                        <a:pt x="14468" y="4415"/>
                        <a:pt x="17459" y="7254"/>
                      </a:cubicBezTo>
                      <a:cubicBezTo>
                        <a:pt x="21203" y="10809"/>
                        <a:pt x="5282" y="21592"/>
                        <a:pt x="5361" y="10886"/>
                      </a:cubicBezTo>
                      <a:cubicBezTo>
                        <a:pt x="3633" y="10726"/>
                        <a:pt x="801" y="12541"/>
                        <a:pt x="57" y="9961"/>
                      </a:cubicBezTo>
                      <a:cubicBezTo>
                        <a:pt x="-397" y="8384"/>
                        <a:pt x="1977" y="5798"/>
                        <a:pt x="2861" y="4881"/>
                      </a:cubicBezTo>
                      <a:cubicBezTo>
                        <a:pt x="5292" y="2356"/>
                        <a:pt x="9308" y="114"/>
                        <a:pt x="12696" y="3"/>
                      </a:cubicBezTo>
                      <a:close/>
                    </a:path>
                  </a:pathLst>
                </a:custGeom>
                <a:solidFill>
                  <a:srgbClr val="3484C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7" name="Shape 7323"/>
                <p:cNvSpPr/>
                <p:nvPr/>
              </p:nvSpPr>
              <p:spPr>
                <a:xfrm>
                  <a:off x="-1" y="0"/>
                  <a:ext cx="1914403" cy="14873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88" h="21600" extrusionOk="0">
                      <a:moveTo>
                        <a:pt x="5422" y="21600"/>
                      </a:moveTo>
                      <a:cubicBezTo>
                        <a:pt x="5032" y="21600"/>
                        <a:pt x="4751" y="21255"/>
                        <a:pt x="4584" y="20965"/>
                      </a:cubicBezTo>
                      <a:cubicBezTo>
                        <a:pt x="4540" y="20887"/>
                        <a:pt x="4487" y="20806"/>
                        <a:pt x="4433" y="20721"/>
                      </a:cubicBezTo>
                      <a:cubicBezTo>
                        <a:pt x="4273" y="20469"/>
                        <a:pt x="4091" y="20184"/>
                        <a:pt x="4031" y="19887"/>
                      </a:cubicBezTo>
                      <a:cubicBezTo>
                        <a:pt x="4004" y="19760"/>
                        <a:pt x="4002" y="19638"/>
                        <a:pt x="4000" y="19530"/>
                      </a:cubicBezTo>
                      <a:cubicBezTo>
                        <a:pt x="3996" y="19330"/>
                        <a:pt x="3993" y="19172"/>
                        <a:pt x="3854" y="19016"/>
                      </a:cubicBezTo>
                      <a:cubicBezTo>
                        <a:pt x="3727" y="18927"/>
                        <a:pt x="3620" y="18830"/>
                        <a:pt x="3517" y="18737"/>
                      </a:cubicBezTo>
                      <a:cubicBezTo>
                        <a:pt x="3311" y="18550"/>
                        <a:pt x="3133" y="18389"/>
                        <a:pt x="2856" y="18329"/>
                      </a:cubicBezTo>
                      <a:cubicBezTo>
                        <a:pt x="2733" y="18302"/>
                        <a:pt x="2627" y="18290"/>
                        <a:pt x="2531" y="18290"/>
                      </a:cubicBezTo>
                      <a:cubicBezTo>
                        <a:pt x="2476" y="18290"/>
                        <a:pt x="2425" y="18294"/>
                        <a:pt x="2375" y="18302"/>
                      </a:cubicBezTo>
                      <a:lnTo>
                        <a:pt x="2248" y="18323"/>
                      </a:lnTo>
                      <a:lnTo>
                        <a:pt x="2288" y="18165"/>
                      </a:lnTo>
                      <a:cubicBezTo>
                        <a:pt x="2329" y="18009"/>
                        <a:pt x="2310" y="17834"/>
                        <a:pt x="2290" y="17649"/>
                      </a:cubicBezTo>
                      <a:cubicBezTo>
                        <a:pt x="2280" y="17548"/>
                        <a:pt x="2268" y="17443"/>
                        <a:pt x="2266" y="17335"/>
                      </a:cubicBezTo>
                      <a:cubicBezTo>
                        <a:pt x="2247" y="16592"/>
                        <a:pt x="2401" y="16400"/>
                        <a:pt x="2847" y="16040"/>
                      </a:cubicBezTo>
                      <a:cubicBezTo>
                        <a:pt x="2880" y="16014"/>
                        <a:pt x="2923" y="15987"/>
                        <a:pt x="2969" y="15959"/>
                      </a:cubicBezTo>
                      <a:cubicBezTo>
                        <a:pt x="3081" y="15890"/>
                        <a:pt x="3221" y="15805"/>
                        <a:pt x="3224" y="15694"/>
                      </a:cubicBezTo>
                      <a:cubicBezTo>
                        <a:pt x="3226" y="15578"/>
                        <a:pt x="3118" y="15455"/>
                        <a:pt x="3013" y="15336"/>
                      </a:cubicBezTo>
                      <a:cubicBezTo>
                        <a:pt x="2906" y="15214"/>
                        <a:pt x="2794" y="15087"/>
                        <a:pt x="2752" y="14925"/>
                      </a:cubicBezTo>
                      <a:cubicBezTo>
                        <a:pt x="2630" y="14461"/>
                        <a:pt x="2704" y="14113"/>
                        <a:pt x="3008" y="13725"/>
                      </a:cubicBezTo>
                      <a:cubicBezTo>
                        <a:pt x="3161" y="13528"/>
                        <a:pt x="3397" y="13156"/>
                        <a:pt x="3261" y="12886"/>
                      </a:cubicBezTo>
                      <a:cubicBezTo>
                        <a:pt x="3217" y="12798"/>
                        <a:pt x="3137" y="12743"/>
                        <a:pt x="3051" y="12685"/>
                      </a:cubicBezTo>
                      <a:cubicBezTo>
                        <a:pt x="2947" y="12613"/>
                        <a:pt x="2840" y="12540"/>
                        <a:pt x="2778" y="12395"/>
                      </a:cubicBezTo>
                      <a:cubicBezTo>
                        <a:pt x="2736" y="12297"/>
                        <a:pt x="2718" y="12201"/>
                        <a:pt x="2701" y="12109"/>
                      </a:cubicBezTo>
                      <a:cubicBezTo>
                        <a:pt x="2681" y="12002"/>
                        <a:pt x="2663" y="11909"/>
                        <a:pt x="2613" y="11825"/>
                      </a:cubicBezTo>
                      <a:cubicBezTo>
                        <a:pt x="2587" y="11784"/>
                        <a:pt x="2550" y="11747"/>
                        <a:pt x="2511" y="11707"/>
                      </a:cubicBezTo>
                      <a:cubicBezTo>
                        <a:pt x="2472" y="11668"/>
                        <a:pt x="2431" y="11628"/>
                        <a:pt x="2397" y="11577"/>
                      </a:cubicBezTo>
                      <a:lnTo>
                        <a:pt x="2322" y="11467"/>
                      </a:lnTo>
                      <a:lnTo>
                        <a:pt x="2426" y="11411"/>
                      </a:lnTo>
                      <a:cubicBezTo>
                        <a:pt x="2660" y="11284"/>
                        <a:pt x="3034" y="11239"/>
                        <a:pt x="3306" y="11239"/>
                      </a:cubicBezTo>
                      <a:cubicBezTo>
                        <a:pt x="3315" y="11239"/>
                        <a:pt x="3325" y="11239"/>
                        <a:pt x="3334" y="11239"/>
                      </a:cubicBezTo>
                      <a:cubicBezTo>
                        <a:pt x="3621" y="10635"/>
                        <a:pt x="3602" y="10421"/>
                        <a:pt x="3589" y="10369"/>
                      </a:cubicBezTo>
                      <a:cubicBezTo>
                        <a:pt x="3580" y="10337"/>
                        <a:pt x="3560" y="10319"/>
                        <a:pt x="3526" y="10290"/>
                      </a:cubicBezTo>
                      <a:cubicBezTo>
                        <a:pt x="3474" y="10245"/>
                        <a:pt x="3395" y="10178"/>
                        <a:pt x="3404" y="10018"/>
                      </a:cubicBezTo>
                      <a:cubicBezTo>
                        <a:pt x="3412" y="9854"/>
                        <a:pt x="3534" y="9748"/>
                        <a:pt x="3651" y="9646"/>
                      </a:cubicBezTo>
                      <a:cubicBezTo>
                        <a:pt x="3718" y="9587"/>
                        <a:pt x="3794" y="9521"/>
                        <a:pt x="3817" y="9464"/>
                      </a:cubicBezTo>
                      <a:cubicBezTo>
                        <a:pt x="3875" y="9318"/>
                        <a:pt x="3859" y="9122"/>
                        <a:pt x="3844" y="8933"/>
                      </a:cubicBezTo>
                      <a:cubicBezTo>
                        <a:pt x="3839" y="8867"/>
                        <a:pt x="3834" y="8804"/>
                        <a:pt x="3832" y="8743"/>
                      </a:cubicBezTo>
                      <a:cubicBezTo>
                        <a:pt x="3829" y="8662"/>
                        <a:pt x="3822" y="8575"/>
                        <a:pt x="3816" y="8487"/>
                      </a:cubicBezTo>
                      <a:cubicBezTo>
                        <a:pt x="3788" y="8129"/>
                        <a:pt x="3757" y="7724"/>
                        <a:pt x="3946" y="7420"/>
                      </a:cubicBezTo>
                      <a:cubicBezTo>
                        <a:pt x="4048" y="7257"/>
                        <a:pt x="4190" y="7114"/>
                        <a:pt x="4328" y="6975"/>
                      </a:cubicBezTo>
                      <a:cubicBezTo>
                        <a:pt x="4392" y="6911"/>
                        <a:pt x="4455" y="6847"/>
                        <a:pt x="4510" y="6784"/>
                      </a:cubicBezTo>
                      <a:cubicBezTo>
                        <a:pt x="4557" y="6732"/>
                        <a:pt x="4631" y="6674"/>
                        <a:pt x="4709" y="6612"/>
                      </a:cubicBezTo>
                      <a:cubicBezTo>
                        <a:pt x="4819" y="6526"/>
                        <a:pt x="4984" y="6395"/>
                        <a:pt x="5013" y="6312"/>
                      </a:cubicBezTo>
                      <a:cubicBezTo>
                        <a:pt x="5032" y="6258"/>
                        <a:pt x="5036" y="6217"/>
                        <a:pt x="5025" y="6187"/>
                      </a:cubicBezTo>
                      <a:cubicBezTo>
                        <a:pt x="4996" y="6109"/>
                        <a:pt x="4862" y="6067"/>
                        <a:pt x="4773" y="6039"/>
                      </a:cubicBezTo>
                      <a:cubicBezTo>
                        <a:pt x="4742" y="6029"/>
                        <a:pt x="4713" y="6020"/>
                        <a:pt x="4690" y="6010"/>
                      </a:cubicBezTo>
                      <a:cubicBezTo>
                        <a:pt x="4461" y="5917"/>
                        <a:pt x="4428" y="5836"/>
                        <a:pt x="4440" y="5625"/>
                      </a:cubicBezTo>
                      <a:cubicBezTo>
                        <a:pt x="4443" y="5571"/>
                        <a:pt x="4447" y="5510"/>
                        <a:pt x="4442" y="5429"/>
                      </a:cubicBezTo>
                      <a:cubicBezTo>
                        <a:pt x="4436" y="5334"/>
                        <a:pt x="4419" y="5045"/>
                        <a:pt x="4034" y="5045"/>
                      </a:cubicBezTo>
                      <a:cubicBezTo>
                        <a:pt x="3782" y="5045"/>
                        <a:pt x="3479" y="5168"/>
                        <a:pt x="3296" y="5273"/>
                      </a:cubicBezTo>
                      <a:cubicBezTo>
                        <a:pt x="3200" y="5329"/>
                        <a:pt x="3117" y="5354"/>
                        <a:pt x="3036" y="5354"/>
                      </a:cubicBezTo>
                      <a:cubicBezTo>
                        <a:pt x="2963" y="5354"/>
                        <a:pt x="2900" y="5334"/>
                        <a:pt x="2827" y="5311"/>
                      </a:cubicBezTo>
                      <a:cubicBezTo>
                        <a:pt x="2777" y="5295"/>
                        <a:pt x="2722" y="5277"/>
                        <a:pt x="2655" y="5264"/>
                      </a:cubicBezTo>
                      <a:cubicBezTo>
                        <a:pt x="2633" y="5260"/>
                        <a:pt x="2611" y="5258"/>
                        <a:pt x="2589" y="5258"/>
                      </a:cubicBezTo>
                      <a:cubicBezTo>
                        <a:pt x="2485" y="5258"/>
                        <a:pt x="2388" y="5301"/>
                        <a:pt x="2285" y="5347"/>
                      </a:cubicBezTo>
                      <a:cubicBezTo>
                        <a:pt x="2178" y="5395"/>
                        <a:pt x="2068" y="5445"/>
                        <a:pt x="1947" y="5445"/>
                      </a:cubicBezTo>
                      <a:cubicBezTo>
                        <a:pt x="1840" y="5443"/>
                        <a:pt x="1758" y="5402"/>
                        <a:pt x="1699" y="5323"/>
                      </a:cubicBezTo>
                      <a:cubicBezTo>
                        <a:pt x="1582" y="5167"/>
                        <a:pt x="1587" y="4907"/>
                        <a:pt x="1591" y="4678"/>
                      </a:cubicBezTo>
                      <a:cubicBezTo>
                        <a:pt x="1591" y="4667"/>
                        <a:pt x="1591" y="4656"/>
                        <a:pt x="1592" y="4645"/>
                      </a:cubicBezTo>
                      <a:cubicBezTo>
                        <a:pt x="1581" y="4644"/>
                        <a:pt x="1571" y="4644"/>
                        <a:pt x="1561" y="4644"/>
                      </a:cubicBezTo>
                      <a:cubicBezTo>
                        <a:pt x="1266" y="4644"/>
                        <a:pt x="984" y="4918"/>
                        <a:pt x="711" y="5183"/>
                      </a:cubicBezTo>
                      <a:cubicBezTo>
                        <a:pt x="654" y="5238"/>
                        <a:pt x="599" y="5292"/>
                        <a:pt x="543" y="5344"/>
                      </a:cubicBezTo>
                      <a:lnTo>
                        <a:pt x="426" y="5452"/>
                      </a:lnTo>
                      <a:lnTo>
                        <a:pt x="416" y="5266"/>
                      </a:lnTo>
                      <a:cubicBezTo>
                        <a:pt x="413" y="5213"/>
                        <a:pt x="410" y="5164"/>
                        <a:pt x="407" y="5118"/>
                      </a:cubicBezTo>
                      <a:cubicBezTo>
                        <a:pt x="388" y="4832"/>
                        <a:pt x="375" y="4643"/>
                        <a:pt x="546" y="4351"/>
                      </a:cubicBezTo>
                      <a:cubicBezTo>
                        <a:pt x="789" y="3936"/>
                        <a:pt x="665" y="3686"/>
                        <a:pt x="440" y="3232"/>
                      </a:cubicBezTo>
                      <a:lnTo>
                        <a:pt x="410" y="3172"/>
                      </a:lnTo>
                      <a:cubicBezTo>
                        <a:pt x="386" y="3123"/>
                        <a:pt x="357" y="3069"/>
                        <a:pt x="327" y="3012"/>
                      </a:cubicBezTo>
                      <a:cubicBezTo>
                        <a:pt x="132" y="2641"/>
                        <a:pt x="-136" y="2132"/>
                        <a:pt x="80" y="1691"/>
                      </a:cubicBezTo>
                      <a:cubicBezTo>
                        <a:pt x="259" y="1320"/>
                        <a:pt x="609" y="1096"/>
                        <a:pt x="1016" y="1092"/>
                      </a:cubicBezTo>
                      <a:cubicBezTo>
                        <a:pt x="1016" y="1092"/>
                        <a:pt x="1017" y="1092"/>
                        <a:pt x="1017" y="1092"/>
                      </a:cubicBezTo>
                      <a:cubicBezTo>
                        <a:pt x="1075" y="1092"/>
                        <a:pt x="1130" y="1097"/>
                        <a:pt x="1188" y="1102"/>
                      </a:cubicBezTo>
                      <a:cubicBezTo>
                        <a:pt x="1252" y="1108"/>
                        <a:pt x="1320" y="1115"/>
                        <a:pt x="1387" y="1115"/>
                      </a:cubicBezTo>
                      <a:cubicBezTo>
                        <a:pt x="1570" y="1115"/>
                        <a:pt x="1677" y="1066"/>
                        <a:pt x="1735" y="958"/>
                      </a:cubicBezTo>
                      <a:cubicBezTo>
                        <a:pt x="1750" y="929"/>
                        <a:pt x="1758" y="880"/>
                        <a:pt x="1766" y="827"/>
                      </a:cubicBezTo>
                      <a:cubicBezTo>
                        <a:pt x="1779" y="753"/>
                        <a:pt x="1792" y="669"/>
                        <a:pt x="1833" y="595"/>
                      </a:cubicBezTo>
                      <a:cubicBezTo>
                        <a:pt x="1925" y="425"/>
                        <a:pt x="2084" y="305"/>
                        <a:pt x="2201" y="217"/>
                      </a:cubicBezTo>
                      <a:cubicBezTo>
                        <a:pt x="2395" y="71"/>
                        <a:pt x="2585" y="0"/>
                        <a:pt x="2784" y="0"/>
                      </a:cubicBezTo>
                      <a:cubicBezTo>
                        <a:pt x="2896" y="0"/>
                        <a:pt x="3012" y="24"/>
                        <a:pt x="3128" y="71"/>
                      </a:cubicBezTo>
                      <a:cubicBezTo>
                        <a:pt x="3250" y="122"/>
                        <a:pt x="3338" y="208"/>
                        <a:pt x="3423" y="291"/>
                      </a:cubicBezTo>
                      <a:cubicBezTo>
                        <a:pt x="3486" y="352"/>
                        <a:pt x="3546" y="410"/>
                        <a:pt x="3616" y="450"/>
                      </a:cubicBezTo>
                      <a:cubicBezTo>
                        <a:pt x="3667" y="479"/>
                        <a:pt x="3735" y="493"/>
                        <a:pt x="3823" y="493"/>
                      </a:cubicBezTo>
                      <a:cubicBezTo>
                        <a:pt x="3887" y="493"/>
                        <a:pt x="3953" y="486"/>
                        <a:pt x="4015" y="480"/>
                      </a:cubicBezTo>
                      <a:cubicBezTo>
                        <a:pt x="4068" y="474"/>
                        <a:pt x="4119" y="469"/>
                        <a:pt x="4166" y="468"/>
                      </a:cubicBezTo>
                      <a:cubicBezTo>
                        <a:pt x="4272" y="465"/>
                        <a:pt x="4376" y="462"/>
                        <a:pt x="4480" y="459"/>
                      </a:cubicBezTo>
                      <a:cubicBezTo>
                        <a:pt x="4680" y="453"/>
                        <a:pt x="4880" y="448"/>
                        <a:pt x="5079" y="448"/>
                      </a:cubicBezTo>
                      <a:cubicBezTo>
                        <a:pt x="5219" y="448"/>
                        <a:pt x="5360" y="451"/>
                        <a:pt x="5501" y="458"/>
                      </a:cubicBezTo>
                      <a:cubicBezTo>
                        <a:pt x="5613" y="464"/>
                        <a:pt x="5726" y="469"/>
                        <a:pt x="5838" y="474"/>
                      </a:cubicBezTo>
                      <a:cubicBezTo>
                        <a:pt x="6229" y="490"/>
                        <a:pt x="6634" y="508"/>
                        <a:pt x="7031" y="585"/>
                      </a:cubicBezTo>
                      <a:cubicBezTo>
                        <a:pt x="7223" y="623"/>
                        <a:pt x="7405" y="687"/>
                        <a:pt x="7581" y="750"/>
                      </a:cubicBezTo>
                      <a:cubicBezTo>
                        <a:pt x="7830" y="838"/>
                        <a:pt x="8065" y="922"/>
                        <a:pt x="8321" y="931"/>
                      </a:cubicBezTo>
                      <a:lnTo>
                        <a:pt x="8353" y="932"/>
                      </a:lnTo>
                      <a:cubicBezTo>
                        <a:pt x="8551" y="932"/>
                        <a:pt x="8762" y="872"/>
                        <a:pt x="8985" y="809"/>
                      </a:cubicBezTo>
                      <a:cubicBezTo>
                        <a:pt x="9212" y="745"/>
                        <a:pt x="9446" y="678"/>
                        <a:pt x="9669" y="678"/>
                      </a:cubicBezTo>
                      <a:cubicBezTo>
                        <a:pt x="9805" y="678"/>
                        <a:pt x="9924" y="703"/>
                        <a:pt x="10034" y="752"/>
                      </a:cubicBezTo>
                      <a:cubicBezTo>
                        <a:pt x="10078" y="772"/>
                        <a:pt x="10119" y="792"/>
                        <a:pt x="10158" y="811"/>
                      </a:cubicBezTo>
                      <a:cubicBezTo>
                        <a:pt x="10295" y="878"/>
                        <a:pt x="10394" y="927"/>
                        <a:pt x="10532" y="927"/>
                      </a:cubicBezTo>
                      <a:cubicBezTo>
                        <a:pt x="10574" y="927"/>
                        <a:pt x="10616" y="922"/>
                        <a:pt x="10663" y="913"/>
                      </a:cubicBezTo>
                      <a:cubicBezTo>
                        <a:pt x="10713" y="904"/>
                        <a:pt x="10760" y="893"/>
                        <a:pt x="10806" y="883"/>
                      </a:cubicBezTo>
                      <a:cubicBezTo>
                        <a:pt x="10919" y="857"/>
                        <a:pt x="11025" y="833"/>
                        <a:pt x="11136" y="833"/>
                      </a:cubicBezTo>
                      <a:cubicBezTo>
                        <a:pt x="11257" y="833"/>
                        <a:pt x="11366" y="861"/>
                        <a:pt x="11478" y="923"/>
                      </a:cubicBezTo>
                      <a:cubicBezTo>
                        <a:pt x="11548" y="961"/>
                        <a:pt x="11614" y="1004"/>
                        <a:pt x="11679" y="1048"/>
                      </a:cubicBezTo>
                      <a:cubicBezTo>
                        <a:pt x="11814" y="1137"/>
                        <a:pt x="11941" y="1221"/>
                        <a:pt x="12093" y="1242"/>
                      </a:cubicBezTo>
                      <a:cubicBezTo>
                        <a:pt x="12115" y="1245"/>
                        <a:pt x="12138" y="1246"/>
                        <a:pt x="12161" y="1246"/>
                      </a:cubicBezTo>
                      <a:cubicBezTo>
                        <a:pt x="12266" y="1246"/>
                        <a:pt x="12380" y="1219"/>
                        <a:pt x="12490" y="1192"/>
                      </a:cubicBezTo>
                      <a:cubicBezTo>
                        <a:pt x="12605" y="1164"/>
                        <a:pt x="12725" y="1135"/>
                        <a:pt x="12841" y="1135"/>
                      </a:cubicBezTo>
                      <a:cubicBezTo>
                        <a:pt x="13064" y="1135"/>
                        <a:pt x="13230" y="1243"/>
                        <a:pt x="13361" y="1474"/>
                      </a:cubicBezTo>
                      <a:cubicBezTo>
                        <a:pt x="13415" y="1568"/>
                        <a:pt x="13440" y="1670"/>
                        <a:pt x="13462" y="1759"/>
                      </a:cubicBezTo>
                      <a:cubicBezTo>
                        <a:pt x="13491" y="1873"/>
                        <a:pt x="13513" y="1962"/>
                        <a:pt x="13582" y="2018"/>
                      </a:cubicBezTo>
                      <a:cubicBezTo>
                        <a:pt x="13716" y="2126"/>
                        <a:pt x="13903" y="2141"/>
                        <a:pt x="14068" y="2141"/>
                      </a:cubicBezTo>
                      <a:cubicBezTo>
                        <a:pt x="14104" y="2141"/>
                        <a:pt x="14259" y="2138"/>
                        <a:pt x="14282" y="2138"/>
                      </a:cubicBezTo>
                      <a:cubicBezTo>
                        <a:pt x="14483" y="2138"/>
                        <a:pt x="14524" y="2178"/>
                        <a:pt x="14634" y="2316"/>
                      </a:cubicBezTo>
                      <a:cubicBezTo>
                        <a:pt x="14656" y="2344"/>
                        <a:pt x="14681" y="2376"/>
                        <a:pt x="14713" y="2414"/>
                      </a:cubicBezTo>
                      <a:cubicBezTo>
                        <a:pt x="14846" y="2571"/>
                        <a:pt x="15057" y="2621"/>
                        <a:pt x="15261" y="2669"/>
                      </a:cubicBezTo>
                      <a:cubicBezTo>
                        <a:pt x="15329" y="2685"/>
                        <a:pt x="15395" y="2701"/>
                        <a:pt x="15455" y="2720"/>
                      </a:cubicBezTo>
                      <a:cubicBezTo>
                        <a:pt x="15769" y="2820"/>
                        <a:pt x="16059" y="2840"/>
                        <a:pt x="16367" y="2862"/>
                      </a:cubicBezTo>
                      <a:cubicBezTo>
                        <a:pt x="16545" y="2875"/>
                        <a:pt x="16730" y="2888"/>
                        <a:pt x="16919" y="2918"/>
                      </a:cubicBezTo>
                      <a:lnTo>
                        <a:pt x="16918" y="2566"/>
                      </a:lnTo>
                      <a:lnTo>
                        <a:pt x="16998" y="2565"/>
                      </a:lnTo>
                      <a:lnTo>
                        <a:pt x="17040" y="2478"/>
                      </a:lnTo>
                      <a:cubicBezTo>
                        <a:pt x="17088" y="2507"/>
                        <a:pt x="17441" y="2601"/>
                        <a:pt x="17574" y="2637"/>
                      </a:cubicBezTo>
                      <a:cubicBezTo>
                        <a:pt x="17635" y="2653"/>
                        <a:pt x="17680" y="2665"/>
                        <a:pt x="17691" y="2669"/>
                      </a:cubicBezTo>
                      <a:cubicBezTo>
                        <a:pt x="18056" y="2777"/>
                        <a:pt x="18401" y="2954"/>
                        <a:pt x="18714" y="3194"/>
                      </a:cubicBezTo>
                      <a:cubicBezTo>
                        <a:pt x="18760" y="3229"/>
                        <a:pt x="18803" y="3267"/>
                        <a:pt x="18845" y="3304"/>
                      </a:cubicBezTo>
                      <a:cubicBezTo>
                        <a:pt x="18936" y="3384"/>
                        <a:pt x="19022" y="3460"/>
                        <a:pt x="19119" y="3491"/>
                      </a:cubicBezTo>
                      <a:cubicBezTo>
                        <a:pt x="19201" y="3517"/>
                        <a:pt x="19284" y="3520"/>
                        <a:pt x="19372" y="3524"/>
                      </a:cubicBezTo>
                      <a:cubicBezTo>
                        <a:pt x="19497" y="3529"/>
                        <a:pt x="19627" y="3534"/>
                        <a:pt x="19763" y="3608"/>
                      </a:cubicBezTo>
                      <a:cubicBezTo>
                        <a:pt x="19950" y="3712"/>
                        <a:pt x="20114" y="3762"/>
                        <a:pt x="20264" y="3762"/>
                      </a:cubicBezTo>
                      <a:cubicBezTo>
                        <a:pt x="20327" y="3762"/>
                        <a:pt x="20389" y="3753"/>
                        <a:pt x="20446" y="3734"/>
                      </a:cubicBezTo>
                      <a:cubicBezTo>
                        <a:pt x="20504" y="3716"/>
                        <a:pt x="20562" y="3687"/>
                        <a:pt x="20623" y="3657"/>
                      </a:cubicBezTo>
                      <a:cubicBezTo>
                        <a:pt x="20730" y="3604"/>
                        <a:pt x="20840" y="3549"/>
                        <a:pt x="20959" y="3549"/>
                      </a:cubicBezTo>
                      <a:cubicBezTo>
                        <a:pt x="21037" y="3549"/>
                        <a:pt x="21109" y="3572"/>
                        <a:pt x="21179" y="3620"/>
                      </a:cubicBezTo>
                      <a:cubicBezTo>
                        <a:pt x="21213" y="3641"/>
                        <a:pt x="21246" y="3667"/>
                        <a:pt x="21278" y="3701"/>
                      </a:cubicBezTo>
                      <a:cubicBezTo>
                        <a:pt x="21464" y="3895"/>
                        <a:pt x="21372" y="4121"/>
                        <a:pt x="21299" y="4303"/>
                      </a:cubicBezTo>
                      <a:cubicBezTo>
                        <a:pt x="21284" y="4340"/>
                        <a:pt x="21268" y="4379"/>
                        <a:pt x="21253" y="4420"/>
                      </a:cubicBezTo>
                      <a:cubicBezTo>
                        <a:pt x="21200" y="4567"/>
                        <a:pt x="21233" y="4692"/>
                        <a:pt x="21271" y="4838"/>
                      </a:cubicBezTo>
                      <a:cubicBezTo>
                        <a:pt x="21308" y="4976"/>
                        <a:pt x="21349" y="5133"/>
                        <a:pt x="21307" y="5311"/>
                      </a:cubicBezTo>
                      <a:cubicBezTo>
                        <a:pt x="21248" y="5570"/>
                        <a:pt x="21000" y="5730"/>
                        <a:pt x="20800" y="5857"/>
                      </a:cubicBezTo>
                      <a:cubicBezTo>
                        <a:pt x="20733" y="5900"/>
                        <a:pt x="20669" y="5941"/>
                        <a:pt x="20624" y="5979"/>
                      </a:cubicBezTo>
                      <a:cubicBezTo>
                        <a:pt x="20466" y="6107"/>
                        <a:pt x="20304" y="6214"/>
                        <a:pt x="20148" y="6317"/>
                      </a:cubicBezTo>
                      <a:cubicBezTo>
                        <a:pt x="20069" y="6369"/>
                        <a:pt x="19990" y="6421"/>
                        <a:pt x="19911" y="6476"/>
                      </a:cubicBezTo>
                      <a:cubicBezTo>
                        <a:pt x="19821" y="6538"/>
                        <a:pt x="19742" y="6622"/>
                        <a:pt x="19658" y="6712"/>
                      </a:cubicBezTo>
                      <a:cubicBezTo>
                        <a:pt x="19564" y="6812"/>
                        <a:pt x="19468" y="6916"/>
                        <a:pt x="19352" y="6988"/>
                      </a:cubicBezTo>
                      <a:cubicBezTo>
                        <a:pt x="19163" y="7104"/>
                        <a:pt x="18954" y="7130"/>
                        <a:pt x="18752" y="7154"/>
                      </a:cubicBezTo>
                      <a:cubicBezTo>
                        <a:pt x="18627" y="7169"/>
                        <a:pt x="18508" y="7184"/>
                        <a:pt x="18395" y="7219"/>
                      </a:cubicBezTo>
                      <a:cubicBezTo>
                        <a:pt x="17803" y="7403"/>
                        <a:pt x="17146" y="7732"/>
                        <a:pt x="17081" y="8104"/>
                      </a:cubicBezTo>
                      <a:cubicBezTo>
                        <a:pt x="17064" y="8201"/>
                        <a:pt x="17059" y="8282"/>
                        <a:pt x="17055" y="8354"/>
                      </a:cubicBezTo>
                      <a:cubicBezTo>
                        <a:pt x="17045" y="8537"/>
                        <a:pt x="17035" y="8696"/>
                        <a:pt x="16838" y="8908"/>
                      </a:cubicBezTo>
                      <a:cubicBezTo>
                        <a:pt x="16400" y="9376"/>
                        <a:pt x="15900" y="10088"/>
                        <a:pt x="15501" y="10813"/>
                      </a:cubicBezTo>
                      <a:cubicBezTo>
                        <a:pt x="15284" y="11206"/>
                        <a:pt x="14954" y="11983"/>
                        <a:pt x="15176" y="12774"/>
                      </a:cubicBezTo>
                      <a:cubicBezTo>
                        <a:pt x="15231" y="12973"/>
                        <a:pt x="15369" y="13264"/>
                        <a:pt x="15493" y="13388"/>
                      </a:cubicBezTo>
                      <a:cubicBezTo>
                        <a:pt x="15525" y="13421"/>
                        <a:pt x="15582" y="13449"/>
                        <a:pt x="15642" y="13479"/>
                      </a:cubicBezTo>
                      <a:cubicBezTo>
                        <a:pt x="15795" y="13556"/>
                        <a:pt x="16004" y="13661"/>
                        <a:pt x="15977" y="13960"/>
                      </a:cubicBezTo>
                      <a:cubicBezTo>
                        <a:pt x="15950" y="14270"/>
                        <a:pt x="15650" y="14386"/>
                        <a:pt x="15409" y="14480"/>
                      </a:cubicBezTo>
                      <a:cubicBezTo>
                        <a:pt x="15328" y="14511"/>
                        <a:pt x="15251" y="14541"/>
                        <a:pt x="15206" y="14571"/>
                      </a:cubicBezTo>
                      <a:cubicBezTo>
                        <a:pt x="14802" y="14842"/>
                        <a:pt x="14485" y="15321"/>
                        <a:pt x="14266" y="15996"/>
                      </a:cubicBezTo>
                      <a:cubicBezTo>
                        <a:pt x="14158" y="16333"/>
                        <a:pt x="14136" y="16678"/>
                        <a:pt x="14136" y="17093"/>
                      </a:cubicBezTo>
                      <a:lnTo>
                        <a:pt x="14136" y="17184"/>
                      </a:lnTo>
                      <a:lnTo>
                        <a:pt x="14067" y="17197"/>
                      </a:lnTo>
                      <a:cubicBezTo>
                        <a:pt x="13963" y="17216"/>
                        <a:pt x="13862" y="17237"/>
                        <a:pt x="13762" y="17258"/>
                      </a:cubicBezTo>
                      <a:cubicBezTo>
                        <a:pt x="13604" y="17290"/>
                        <a:pt x="13448" y="17323"/>
                        <a:pt x="13284" y="17349"/>
                      </a:cubicBezTo>
                      <a:cubicBezTo>
                        <a:pt x="12844" y="17417"/>
                        <a:pt x="12366" y="17885"/>
                        <a:pt x="12218" y="18392"/>
                      </a:cubicBezTo>
                      <a:cubicBezTo>
                        <a:pt x="12190" y="18490"/>
                        <a:pt x="12172" y="18599"/>
                        <a:pt x="12153" y="18716"/>
                      </a:cubicBezTo>
                      <a:cubicBezTo>
                        <a:pt x="12116" y="18942"/>
                        <a:pt x="12078" y="19176"/>
                        <a:pt x="11955" y="19360"/>
                      </a:cubicBezTo>
                      <a:cubicBezTo>
                        <a:pt x="11857" y="19507"/>
                        <a:pt x="11753" y="19578"/>
                        <a:pt x="11636" y="19578"/>
                      </a:cubicBezTo>
                      <a:cubicBezTo>
                        <a:pt x="11526" y="19578"/>
                        <a:pt x="11424" y="19515"/>
                        <a:pt x="11325" y="19453"/>
                      </a:cubicBezTo>
                      <a:cubicBezTo>
                        <a:pt x="11241" y="19401"/>
                        <a:pt x="11154" y="19347"/>
                        <a:pt x="11066" y="19335"/>
                      </a:cubicBezTo>
                      <a:cubicBezTo>
                        <a:pt x="11054" y="19333"/>
                        <a:pt x="11043" y="19332"/>
                        <a:pt x="11033" y="19332"/>
                      </a:cubicBezTo>
                      <a:cubicBezTo>
                        <a:pt x="10931" y="19332"/>
                        <a:pt x="10855" y="19407"/>
                        <a:pt x="10766" y="19494"/>
                      </a:cubicBezTo>
                      <a:cubicBezTo>
                        <a:pt x="10682" y="19575"/>
                        <a:pt x="10588" y="19666"/>
                        <a:pt x="10465" y="19692"/>
                      </a:cubicBezTo>
                      <a:cubicBezTo>
                        <a:pt x="10426" y="19700"/>
                        <a:pt x="10386" y="19704"/>
                        <a:pt x="10345" y="19704"/>
                      </a:cubicBezTo>
                      <a:cubicBezTo>
                        <a:pt x="10226" y="19704"/>
                        <a:pt x="10112" y="19672"/>
                        <a:pt x="10001" y="19641"/>
                      </a:cubicBezTo>
                      <a:cubicBezTo>
                        <a:pt x="9912" y="19616"/>
                        <a:pt x="9828" y="19592"/>
                        <a:pt x="9744" y="19584"/>
                      </a:cubicBezTo>
                      <a:cubicBezTo>
                        <a:pt x="9666" y="19577"/>
                        <a:pt x="9588" y="19569"/>
                        <a:pt x="9510" y="19561"/>
                      </a:cubicBezTo>
                      <a:cubicBezTo>
                        <a:pt x="9265" y="19536"/>
                        <a:pt x="9011" y="19510"/>
                        <a:pt x="8763" y="19510"/>
                      </a:cubicBezTo>
                      <a:cubicBezTo>
                        <a:pt x="8601" y="19510"/>
                        <a:pt x="8455" y="19521"/>
                        <a:pt x="8317" y="19543"/>
                      </a:cubicBezTo>
                      <a:cubicBezTo>
                        <a:pt x="7952" y="19601"/>
                        <a:pt x="7604" y="19806"/>
                        <a:pt x="7267" y="20005"/>
                      </a:cubicBezTo>
                      <a:cubicBezTo>
                        <a:pt x="7171" y="20061"/>
                        <a:pt x="7075" y="20118"/>
                        <a:pt x="6979" y="20171"/>
                      </a:cubicBezTo>
                      <a:cubicBezTo>
                        <a:pt x="6897" y="20217"/>
                        <a:pt x="6807" y="20254"/>
                        <a:pt x="6719" y="20289"/>
                      </a:cubicBezTo>
                      <a:cubicBezTo>
                        <a:pt x="6567" y="20350"/>
                        <a:pt x="6410" y="20414"/>
                        <a:pt x="6293" y="20531"/>
                      </a:cubicBezTo>
                      <a:cubicBezTo>
                        <a:pt x="6184" y="20640"/>
                        <a:pt x="6124" y="20801"/>
                        <a:pt x="6061" y="20972"/>
                      </a:cubicBezTo>
                      <a:cubicBezTo>
                        <a:pt x="5951" y="21264"/>
                        <a:pt x="5828" y="21596"/>
                        <a:pt x="5429" y="21600"/>
                      </a:cubicBezTo>
                      <a:lnTo>
                        <a:pt x="5422" y="21600"/>
                      </a:lnTo>
                      <a:close/>
                    </a:path>
                  </a:pathLst>
                </a:custGeom>
                <a:solidFill>
                  <a:srgbClr val="3484C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7" name="Group 7331"/>
              <p:cNvGrpSpPr/>
              <p:nvPr/>
            </p:nvGrpSpPr>
            <p:grpSpPr>
              <a:xfrm>
                <a:off x="368859" y="-1"/>
                <a:ext cx="1393813" cy="1566607"/>
                <a:chOff x="0" y="0"/>
                <a:chExt cx="1393811" cy="1566605"/>
              </a:xfrm>
            </p:grpSpPr>
            <p:sp>
              <p:nvSpPr>
                <p:cNvPr id="78" name="Shape 7325"/>
                <p:cNvSpPr/>
                <p:nvPr/>
              </p:nvSpPr>
              <p:spPr>
                <a:xfrm>
                  <a:off x="165350" y="25438"/>
                  <a:ext cx="196271" cy="2668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63" h="21600" extrusionOk="0">
                      <a:moveTo>
                        <a:pt x="20463" y="0"/>
                      </a:moveTo>
                      <a:cubicBezTo>
                        <a:pt x="19423" y="5707"/>
                        <a:pt x="15161" y="7304"/>
                        <a:pt x="9208" y="9525"/>
                      </a:cubicBezTo>
                      <a:cubicBezTo>
                        <a:pt x="2545" y="12010"/>
                        <a:pt x="3695" y="17306"/>
                        <a:pt x="830" y="21600"/>
                      </a:cubicBezTo>
                      <a:cubicBezTo>
                        <a:pt x="-28" y="17203"/>
                        <a:pt x="-1137" y="14046"/>
                        <a:pt x="2779" y="10474"/>
                      </a:cubicBezTo>
                      <a:cubicBezTo>
                        <a:pt x="5731" y="7781"/>
                        <a:pt x="7075" y="4198"/>
                        <a:pt x="11078" y="2284"/>
                      </a:cubicBezTo>
                      <a:cubicBezTo>
                        <a:pt x="13414" y="1167"/>
                        <a:pt x="16176" y="550"/>
                        <a:pt x="18805" y="0"/>
                      </a:cubicBezTo>
                    </a:path>
                  </a:pathLst>
                </a:custGeom>
                <a:solidFill>
                  <a:srgbClr val="3484C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9" name="Shape 7326"/>
                <p:cNvSpPr/>
                <p:nvPr/>
              </p:nvSpPr>
              <p:spPr>
                <a:xfrm>
                  <a:off x="254385" y="178070"/>
                  <a:ext cx="93714" cy="919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398" h="20920" extrusionOk="0">
                      <a:moveTo>
                        <a:pt x="20175" y="20196"/>
                      </a:moveTo>
                      <a:cubicBezTo>
                        <a:pt x="20170" y="13617"/>
                        <a:pt x="21600" y="4636"/>
                        <a:pt x="17288" y="57"/>
                      </a:cubicBezTo>
                      <a:cubicBezTo>
                        <a:pt x="13141" y="-680"/>
                        <a:pt x="2423" y="5996"/>
                        <a:pt x="0" y="8598"/>
                      </a:cubicBezTo>
                      <a:cubicBezTo>
                        <a:pt x="2209" y="11216"/>
                        <a:pt x="6711" y="12780"/>
                        <a:pt x="9477" y="15086"/>
                      </a:cubicBezTo>
                      <a:cubicBezTo>
                        <a:pt x="12372" y="17497"/>
                        <a:pt x="14492" y="19916"/>
                        <a:pt x="18099" y="20920"/>
                      </a:cubicBezTo>
                    </a:path>
                  </a:pathLst>
                </a:custGeom>
                <a:solidFill>
                  <a:srgbClr val="3484C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80" name="Group 7330"/>
                <p:cNvGrpSpPr/>
                <p:nvPr/>
              </p:nvGrpSpPr>
              <p:grpSpPr>
                <a:xfrm>
                  <a:off x="0" y="-1"/>
                  <a:ext cx="1393812" cy="1566607"/>
                  <a:chOff x="0" y="0"/>
                  <a:chExt cx="1393811" cy="1566605"/>
                </a:xfrm>
              </p:grpSpPr>
              <p:sp>
                <p:nvSpPr>
                  <p:cNvPr id="81" name="Shape 7327"/>
                  <p:cNvSpPr/>
                  <p:nvPr/>
                </p:nvSpPr>
                <p:spPr>
                  <a:xfrm>
                    <a:off x="267104" y="-1"/>
                    <a:ext cx="1126708" cy="156660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92" h="21380" extrusionOk="0">
                        <a:moveTo>
                          <a:pt x="21568" y="14879"/>
                        </a:moveTo>
                        <a:cubicBezTo>
                          <a:pt x="21594" y="14962"/>
                          <a:pt x="21600" y="15047"/>
                          <a:pt x="21578" y="15132"/>
                        </a:cubicBezTo>
                        <a:cubicBezTo>
                          <a:pt x="21439" y="15663"/>
                          <a:pt x="21231" y="15989"/>
                          <a:pt x="20656" y="16361"/>
                        </a:cubicBezTo>
                        <a:cubicBezTo>
                          <a:pt x="20181" y="16670"/>
                          <a:pt x="19633" y="16902"/>
                          <a:pt x="19206" y="17247"/>
                        </a:cubicBezTo>
                        <a:cubicBezTo>
                          <a:pt x="18893" y="17501"/>
                          <a:pt x="18674" y="17652"/>
                          <a:pt x="18184" y="17719"/>
                        </a:cubicBezTo>
                        <a:cubicBezTo>
                          <a:pt x="18694" y="17785"/>
                          <a:pt x="19201" y="17863"/>
                          <a:pt x="19710" y="17934"/>
                        </a:cubicBezTo>
                        <a:cubicBezTo>
                          <a:pt x="19940" y="17966"/>
                          <a:pt x="20736" y="17870"/>
                          <a:pt x="20749" y="18190"/>
                        </a:cubicBezTo>
                        <a:cubicBezTo>
                          <a:pt x="20755" y="18338"/>
                          <a:pt x="19723" y="18740"/>
                          <a:pt x="19531" y="18834"/>
                        </a:cubicBezTo>
                        <a:cubicBezTo>
                          <a:pt x="17955" y="19610"/>
                          <a:pt x="15503" y="19295"/>
                          <a:pt x="13664" y="19295"/>
                        </a:cubicBezTo>
                        <a:cubicBezTo>
                          <a:pt x="13158" y="19295"/>
                          <a:pt x="13605" y="19935"/>
                          <a:pt x="12833" y="19906"/>
                        </a:cubicBezTo>
                        <a:cubicBezTo>
                          <a:pt x="12306" y="19887"/>
                          <a:pt x="11828" y="19620"/>
                          <a:pt x="11304" y="19615"/>
                        </a:cubicBezTo>
                        <a:cubicBezTo>
                          <a:pt x="10805" y="19609"/>
                          <a:pt x="10596" y="19909"/>
                          <a:pt x="10144" y="19986"/>
                        </a:cubicBezTo>
                        <a:cubicBezTo>
                          <a:pt x="9622" y="20075"/>
                          <a:pt x="9346" y="19790"/>
                          <a:pt x="8917" y="19653"/>
                        </a:cubicBezTo>
                        <a:cubicBezTo>
                          <a:pt x="8125" y="19400"/>
                          <a:pt x="7086" y="19483"/>
                          <a:pt x="6612" y="20032"/>
                        </a:cubicBezTo>
                        <a:cubicBezTo>
                          <a:pt x="6377" y="20303"/>
                          <a:pt x="6257" y="20805"/>
                          <a:pt x="5737" y="20868"/>
                        </a:cubicBezTo>
                        <a:cubicBezTo>
                          <a:pt x="5443" y="20904"/>
                          <a:pt x="5098" y="20746"/>
                          <a:pt x="4824" y="20691"/>
                        </a:cubicBezTo>
                        <a:cubicBezTo>
                          <a:pt x="3995" y="20525"/>
                          <a:pt x="3470" y="20588"/>
                          <a:pt x="2796" y="20922"/>
                        </a:cubicBezTo>
                        <a:cubicBezTo>
                          <a:pt x="2326" y="21155"/>
                          <a:pt x="2163" y="21509"/>
                          <a:pt x="1544" y="21331"/>
                        </a:cubicBezTo>
                        <a:cubicBezTo>
                          <a:pt x="1039" y="21186"/>
                          <a:pt x="500" y="21329"/>
                          <a:pt x="0" y="21216"/>
                        </a:cubicBezTo>
                        <a:cubicBezTo>
                          <a:pt x="328" y="20937"/>
                          <a:pt x="633" y="20910"/>
                          <a:pt x="1082" y="20809"/>
                        </a:cubicBezTo>
                        <a:cubicBezTo>
                          <a:pt x="1579" y="20697"/>
                          <a:pt x="2014" y="20465"/>
                          <a:pt x="2398" y="20220"/>
                        </a:cubicBezTo>
                        <a:cubicBezTo>
                          <a:pt x="2748" y="19997"/>
                          <a:pt x="3413" y="19788"/>
                          <a:pt x="3621" y="19497"/>
                        </a:cubicBezTo>
                        <a:cubicBezTo>
                          <a:pt x="3769" y="19291"/>
                          <a:pt x="3652" y="19153"/>
                          <a:pt x="3944" y="19008"/>
                        </a:cubicBezTo>
                        <a:cubicBezTo>
                          <a:pt x="4225" y="18868"/>
                          <a:pt x="4401" y="18885"/>
                          <a:pt x="4634" y="18679"/>
                        </a:cubicBezTo>
                        <a:cubicBezTo>
                          <a:pt x="5072" y="18293"/>
                          <a:pt x="5636" y="18249"/>
                          <a:pt x="6289" y="18293"/>
                        </a:cubicBezTo>
                        <a:cubicBezTo>
                          <a:pt x="6570" y="18311"/>
                          <a:pt x="6886" y="18374"/>
                          <a:pt x="7165" y="18340"/>
                        </a:cubicBezTo>
                        <a:cubicBezTo>
                          <a:pt x="7929" y="18248"/>
                          <a:pt x="8477" y="17932"/>
                          <a:pt x="8864" y="17484"/>
                        </a:cubicBezTo>
                        <a:cubicBezTo>
                          <a:pt x="8054" y="17741"/>
                          <a:pt x="7577" y="18029"/>
                          <a:pt x="6677" y="17795"/>
                        </a:cubicBezTo>
                        <a:cubicBezTo>
                          <a:pt x="6465" y="17740"/>
                          <a:pt x="6362" y="17750"/>
                          <a:pt x="6249" y="17590"/>
                        </a:cubicBezTo>
                        <a:cubicBezTo>
                          <a:pt x="6215" y="17543"/>
                          <a:pt x="6109" y="17241"/>
                          <a:pt x="6283" y="17234"/>
                        </a:cubicBezTo>
                        <a:cubicBezTo>
                          <a:pt x="5838" y="17252"/>
                          <a:pt x="5377" y="17683"/>
                          <a:pt x="4908" y="17473"/>
                        </a:cubicBezTo>
                        <a:cubicBezTo>
                          <a:pt x="4481" y="17282"/>
                          <a:pt x="4508" y="17051"/>
                          <a:pt x="3874" y="17188"/>
                        </a:cubicBezTo>
                        <a:cubicBezTo>
                          <a:pt x="3499" y="17268"/>
                          <a:pt x="3129" y="17483"/>
                          <a:pt x="2735" y="17296"/>
                        </a:cubicBezTo>
                        <a:cubicBezTo>
                          <a:pt x="2387" y="17131"/>
                          <a:pt x="2402" y="16516"/>
                          <a:pt x="2700" y="16325"/>
                        </a:cubicBezTo>
                        <a:cubicBezTo>
                          <a:pt x="2884" y="16207"/>
                          <a:pt x="3253" y="16226"/>
                          <a:pt x="3481" y="16183"/>
                        </a:cubicBezTo>
                        <a:cubicBezTo>
                          <a:pt x="4289" y="16032"/>
                          <a:pt x="4782" y="15764"/>
                          <a:pt x="5238" y="15285"/>
                        </a:cubicBezTo>
                        <a:cubicBezTo>
                          <a:pt x="5468" y="15044"/>
                          <a:pt x="5888" y="14820"/>
                          <a:pt x="5782" y="14486"/>
                        </a:cubicBezTo>
                        <a:cubicBezTo>
                          <a:pt x="5621" y="13975"/>
                          <a:pt x="4277" y="13739"/>
                          <a:pt x="4589" y="13060"/>
                        </a:cubicBezTo>
                        <a:cubicBezTo>
                          <a:pt x="4735" y="12742"/>
                          <a:pt x="5166" y="12882"/>
                          <a:pt x="5529" y="12931"/>
                        </a:cubicBezTo>
                        <a:cubicBezTo>
                          <a:pt x="6296" y="13035"/>
                          <a:pt x="6971" y="12966"/>
                          <a:pt x="7736" y="12902"/>
                        </a:cubicBezTo>
                        <a:cubicBezTo>
                          <a:pt x="8254" y="12859"/>
                          <a:pt x="8530" y="12953"/>
                          <a:pt x="8620" y="12545"/>
                        </a:cubicBezTo>
                        <a:cubicBezTo>
                          <a:pt x="8678" y="12281"/>
                          <a:pt x="8632" y="11918"/>
                          <a:pt x="8782" y="11670"/>
                        </a:cubicBezTo>
                        <a:cubicBezTo>
                          <a:pt x="8976" y="11347"/>
                          <a:pt x="9544" y="11320"/>
                          <a:pt x="9392" y="10888"/>
                        </a:cubicBezTo>
                        <a:cubicBezTo>
                          <a:pt x="8881" y="10805"/>
                          <a:pt x="8407" y="11203"/>
                          <a:pt x="8028" y="10935"/>
                        </a:cubicBezTo>
                        <a:cubicBezTo>
                          <a:pt x="7077" y="10262"/>
                          <a:pt x="7934" y="9533"/>
                          <a:pt x="8544" y="8998"/>
                        </a:cubicBezTo>
                        <a:cubicBezTo>
                          <a:pt x="8373" y="9148"/>
                          <a:pt x="7505" y="9234"/>
                          <a:pt x="7238" y="9284"/>
                        </a:cubicBezTo>
                        <a:cubicBezTo>
                          <a:pt x="7046" y="9319"/>
                          <a:pt x="6862" y="9363"/>
                          <a:pt x="6660" y="9386"/>
                        </a:cubicBezTo>
                        <a:cubicBezTo>
                          <a:pt x="6298" y="9428"/>
                          <a:pt x="5923" y="9226"/>
                          <a:pt x="5594" y="9269"/>
                        </a:cubicBezTo>
                        <a:cubicBezTo>
                          <a:pt x="5343" y="9303"/>
                          <a:pt x="5418" y="9415"/>
                          <a:pt x="5243" y="9482"/>
                        </a:cubicBezTo>
                        <a:cubicBezTo>
                          <a:pt x="5005" y="9573"/>
                          <a:pt x="5080" y="9540"/>
                          <a:pt x="4763" y="9438"/>
                        </a:cubicBezTo>
                        <a:cubicBezTo>
                          <a:pt x="4703" y="9419"/>
                          <a:pt x="4006" y="9221"/>
                          <a:pt x="4001" y="9297"/>
                        </a:cubicBezTo>
                        <a:cubicBezTo>
                          <a:pt x="3990" y="9447"/>
                          <a:pt x="3999" y="9602"/>
                          <a:pt x="3989" y="9751"/>
                        </a:cubicBezTo>
                        <a:cubicBezTo>
                          <a:pt x="3555" y="9702"/>
                          <a:pt x="3226" y="9136"/>
                          <a:pt x="3369" y="8875"/>
                        </a:cubicBezTo>
                        <a:cubicBezTo>
                          <a:pt x="3622" y="8408"/>
                          <a:pt x="4520" y="8404"/>
                          <a:pt x="4863" y="8024"/>
                        </a:cubicBezTo>
                        <a:cubicBezTo>
                          <a:pt x="5178" y="7674"/>
                          <a:pt x="4521" y="6780"/>
                          <a:pt x="3972" y="6686"/>
                        </a:cubicBezTo>
                        <a:cubicBezTo>
                          <a:pt x="3547" y="6614"/>
                          <a:pt x="3122" y="6829"/>
                          <a:pt x="3189" y="7147"/>
                        </a:cubicBezTo>
                        <a:cubicBezTo>
                          <a:pt x="3547" y="7230"/>
                          <a:pt x="4052" y="7840"/>
                          <a:pt x="3411" y="7864"/>
                        </a:cubicBezTo>
                        <a:cubicBezTo>
                          <a:pt x="3170" y="7873"/>
                          <a:pt x="3094" y="7629"/>
                          <a:pt x="2842" y="7656"/>
                        </a:cubicBezTo>
                        <a:cubicBezTo>
                          <a:pt x="2609" y="7682"/>
                          <a:pt x="2465" y="7967"/>
                          <a:pt x="2403" y="8101"/>
                        </a:cubicBezTo>
                        <a:cubicBezTo>
                          <a:pt x="1352" y="8289"/>
                          <a:pt x="2537" y="7070"/>
                          <a:pt x="2260" y="6779"/>
                        </a:cubicBezTo>
                        <a:cubicBezTo>
                          <a:pt x="1919" y="6420"/>
                          <a:pt x="1155" y="7464"/>
                          <a:pt x="536" y="7288"/>
                        </a:cubicBezTo>
                        <a:cubicBezTo>
                          <a:pt x="278" y="7214"/>
                          <a:pt x="244" y="6963"/>
                          <a:pt x="345" y="6802"/>
                        </a:cubicBezTo>
                        <a:cubicBezTo>
                          <a:pt x="489" y="6571"/>
                          <a:pt x="767" y="6576"/>
                          <a:pt x="1060" y="6511"/>
                        </a:cubicBezTo>
                        <a:cubicBezTo>
                          <a:pt x="1683" y="6374"/>
                          <a:pt x="2741" y="6087"/>
                          <a:pt x="2616" y="5483"/>
                        </a:cubicBezTo>
                        <a:cubicBezTo>
                          <a:pt x="2556" y="5543"/>
                          <a:pt x="2490" y="5576"/>
                          <a:pt x="2444" y="5642"/>
                        </a:cubicBezTo>
                        <a:cubicBezTo>
                          <a:pt x="1949" y="5720"/>
                          <a:pt x="1506" y="5636"/>
                          <a:pt x="994" y="5643"/>
                        </a:cubicBezTo>
                        <a:cubicBezTo>
                          <a:pt x="828" y="5305"/>
                          <a:pt x="761" y="5223"/>
                          <a:pt x="1045" y="4884"/>
                        </a:cubicBezTo>
                        <a:cubicBezTo>
                          <a:pt x="1251" y="4639"/>
                          <a:pt x="1437" y="4677"/>
                          <a:pt x="1763" y="4556"/>
                        </a:cubicBezTo>
                        <a:cubicBezTo>
                          <a:pt x="2511" y="4276"/>
                          <a:pt x="2254" y="3663"/>
                          <a:pt x="2402" y="3174"/>
                        </a:cubicBezTo>
                        <a:cubicBezTo>
                          <a:pt x="2446" y="3029"/>
                          <a:pt x="2543" y="2947"/>
                          <a:pt x="2594" y="2837"/>
                        </a:cubicBezTo>
                        <a:cubicBezTo>
                          <a:pt x="2688" y="2635"/>
                          <a:pt x="2542" y="2440"/>
                          <a:pt x="2639" y="2239"/>
                        </a:cubicBezTo>
                        <a:cubicBezTo>
                          <a:pt x="2764" y="1978"/>
                          <a:pt x="3376" y="1869"/>
                          <a:pt x="3616" y="1665"/>
                        </a:cubicBezTo>
                        <a:cubicBezTo>
                          <a:pt x="3939" y="1392"/>
                          <a:pt x="4105" y="1025"/>
                          <a:pt x="4396" y="733"/>
                        </a:cubicBezTo>
                        <a:cubicBezTo>
                          <a:pt x="4665" y="462"/>
                          <a:pt x="4846" y="24"/>
                          <a:pt x="5399" y="88"/>
                        </a:cubicBezTo>
                        <a:cubicBezTo>
                          <a:pt x="5919" y="148"/>
                          <a:pt x="6398" y="201"/>
                          <a:pt x="6937" y="232"/>
                        </a:cubicBezTo>
                        <a:cubicBezTo>
                          <a:pt x="7448" y="261"/>
                          <a:pt x="7879" y="256"/>
                          <a:pt x="8364" y="133"/>
                        </a:cubicBezTo>
                        <a:cubicBezTo>
                          <a:pt x="8784" y="26"/>
                          <a:pt x="9370" y="-91"/>
                          <a:pt x="9772" y="107"/>
                        </a:cubicBezTo>
                        <a:cubicBezTo>
                          <a:pt x="10204" y="319"/>
                          <a:pt x="10069" y="667"/>
                          <a:pt x="9697" y="839"/>
                        </a:cubicBezTo>
                        <a:cubicBezTo>
                          <a:pt x="8895" y="1210"/>
                          <a:pt x="7701" y="1539"/>
                          <a:pt x="7396" y="2242"/>
                        </a:cubicBezTo>
                        <a:cubicBezTo>
                          <a:pt x="7250" y="2577"/>
                          <a:pt x="7479" y="2542"/>
                          <a:pt x="7890" y="2476"/>
                        </a:cubicBezTo>
                        <a:cubicBezTo>
                          <a:pt x="8464" y="2384"/>
                          <a:pt x="9022" y="2265"/>
                          <a:pt x="9618" y="2268"/>
                        </a:cubicBezTo>
                        <a:cubicBezTo>
                          <a:pt x="10215" y="2271"/>
                          <a:pt x="10812" y="2268"/>
                          <a:pt x="11408" y="2268"/>
                        </a:cubicBezTo>
                        <a:cubicBezTo>
                          <a:pt x="11767" y="2268"/>
                          <a:pt x="12687" y="2261"/>
                          <a:pt x="12918" y="2476"/>
                        </a:cubicBezTo>
                        <a:cubicBezTo>
                          <a:pt x="13217" y="2756"/>
                          <a:pt x="12772" y="3196"/>
                          <a:pt x="12529" y="3401"/>
                        </a:cubicBezTo>
                        <a:cubicBezTo>
                          <a:pt x="11964" y="3879"/>
                          <a:pt x="11772" y="4454"/>
                          <a:pt x="11084" y="4887"/>
                        </a:cubicBezTo>
                        <a:cubicBezTo>
                          <a:pt x="10740" y="5104"/>
                          <a:pt x="10319" y="5237"/>
                          <a:pt x="9959" y="5432"/>
                        </a:cubicBezTo>
                        <a:cubicBezTo>
                          <a:pt x="9861" y="5485"/>
                          <a:pt x="10317" y="6064"/>
                          <a:pt x="10381" y="6115"/>
                        </a:cubicBezTo>
                        <a:cubicBezTo>
                          <a:pt x="10570" y="6265"/>
                          <a:pt x="10865" y="6351"/>
                          <a:pt x="11101" y="6465"/>
                        </a:cubicBezTo>
                        <a:cubicBezTo>
                          <a:pt x="11625" y="6719"/>
                          <a:pt x="12147" y="6973"/>
                          <a:pt x="12671" y="7220"/>
                        </a:cubicBezTo>
                        <a:cubicBezTo>
                          <a:pt x="13283" y="7509"/>
                          <a:pt x="13116" y="8042"/>
                          <a:pt x="13293" y="8501"/>
                        </a:cubicBezTo>
                        <a:cubicBezTo>
                          <a:pt x="13452" y="8910"/>
                          <a:pt x="13642" y="9633"/>
                          <a:pt x="14191" y="9842"/>
                        </a:cubicBezTo>
                        <a:cubicBezTo>
                          <a:pt x="14844" y="10091"/>
                          <a:pt x="15520" y="10138"/>
                          <a:pt x="16054" y="10558"/>
                        </a:cubicBezTo>
                        <a:cubicBezTo>
                          <a:pt x="16979" y="11287"/>
                          <a:pt x="17461" y="12288"/>
                          <a:pt x="17752" y="13231"/>
                        </a:cubicBezTo>
                        <a:cubicBezTo>
                          <a:pt x="17833" y="13491"/>
                          <a:pt x="17361" y="13921"/>
                          <a:pt x="17663" y="14097"/>
                        </a:cubicBezTo>
                        <a:cubicBezTo>
                          <a:pt x="18013" y="14300"/>
                          <a:pt x="18400" y="13993"/>
                          <a:pt x="18731" y="13942"/>
                        </a:cubicBezTo>
                        <a:cubicBezTo>
                          <a:pt x="19837" y="13771"/>
                          <a:pt x="21282" y="13963"/>
                          <a:pt x="21568" y="14879"/>
                        </a:cubicBezTo>
                        <a:close/>
                      </a:path>
                    </a:pathLst>
                  </a:custGeom>
                  <a:solidFill>
                    <a:srgbClr val="3484C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endParaRPr sz="1390">
                      <a:solidFill>
                        <a:schemeClr val="tx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2" name="Shape 7328"/>
                  <p:cNvSpPr/>
                  <p:nvPr/>
                </p:nvSpPr>
                <p:spPr>
                  <a:xfrm>
                    <a:off x="496052" y="763157"/>
                    <a:ext cx="42444" cy="5349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201" h="19200" extrusionOk="0">
                        <a:moveTo>
                          <a:pt x="3579" y="6477"/>
                        </a:moveTo>
                        <a:cubicBezTo>
                          <a:pt x="-554" y="11490"/>
                          <a:pt x="-1200" y="16952"/>
                          <a:pt x="2124" y="18675"/>
                        </a:cubicBezTo>
                        <a:cubicBezTo>
                          <a:pt x="5447" y="20400"/>
                          <a:pt x="11488" y="17734"/>
                          <a:pt x="15621" y="12723"/>
                        </a:cubicBezTo>
                        <a:cubicBezTo>
                          <a:pt x="19754" y="7712"/>
                          <a:pt x="20400" y="2251"/>
                          <a:pt x="17079" y="525"/>
                        </a:cubicBezTo>
                        <a:cubicBezTo>
                          <a:pt x="13753" y="-1200"/>
                          <a:pt x="7709" y="1466"/>
                          <a:pt x="3579" y="6477"/>
                        </a:cubicBezTo>
                        <a:close/>
                      </a:path>
                    </a:pathLst>
                  </a:custGeom>
                  <a:solidFill>
                    <a:srgbClr val="3484C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endParaRPr sz="1390">
                      <a:solidFill>
                        <a:schemeClr val="tx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3" name="Shape 7329"/>
                  <p:cNvSpPr/>
                  <p:nvPr/>
                </p:nvSpPr>
                <p:spPr>
                  <a:xfrm>
                    <a:off x="0" y="597807"/>
                    <a:ext cx="382526" cy="24127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299" h="21600" extrusionOk="0">
                        <a:moveTo>
                          <a:pt x="14628" y="21600"/>
                        </a:moveTo>
                        <a:cubicBezTo>
                          <a:pt x="12686" y="21600"/>
                          <a:pt x="11215" y="19763"/>
                          <a:pt x="10479" y="16425"/>
                        </a:cubicBezTo>
                        <a:cubicBezTo>
                          <a:pt x="10169" y="15855"/>
                          <a:pt x="9945" y="15855"/>
                          <a:pt x="9869" y="15855"/>
                        </a:cubicBezTo>
                        <a:cubicBezTo>
                          <a:pt x="9464" y="15855"/>
                          <a:pt x="8960" y="16530"/>
                          <a:pt x="8427" y="17246"/>
                        </a:cubicBezTo>
                        <a:cubicBezTo>
                          <a:pt x="7704" y="18215"/>
                          <a:pt x="6885" y="19313"/>
                          <a:pt x="5887" y="19313"/>
                        </a:cubicBezTo>
                        <a:cubicBezTo>
                          <a:pt x="5758" y="19313"/>
                          <a:pt x="5627" y="19295"/>
                          <a:pt x="5493" y="19255"/>
                        </a:cubicBezTo>
                        <a:cubicBezTo>
                          <a:pt x="3791" y="18752"/>
                          <a:pt x="1612" y="16322"/>
                          <a:pt x="489" y="14264"/>
                        </a:cubicBezTo>
                        <a:lnTo>
                          <a:pt x="0" y="13368"/>
                        </a:lnTo>
                        <a:lnTo>
                          <a:pt x="733" y="13199"/>
                        </a:lnTo>
                        <a:cubicBezTo>
                          <a:pt x="1574" y="13005"/>
                          <a:pt x="2272" y="11766"/>
                          <a:pt x="2946" y="10568"/>
                        </a:cubicBezTo>
                        <a:cubicBezTo>
                          <a:pt x="3338" y="9870"/>
                          <a:pt x="3743" y="9150"/>
                          <a:pt x="4186" y="8615"/>
                        </a:cubicBezTo>
                        <a:cubicBezTo>
                          <a:pt x="5123" y="7486"/>
                          <a:pt x="6153" y="6535"/>
                          <a:pt x="7148" y="5616"/>
                        </a:cubicBezTo>
                        <a:cubicBezTo>
                          <a:pt x="7414" y="5371"/>
                          <a:pt x="7680" y="5126"/>
                          <a:pt x="7942" y="4878"/>
                        </a:cubicBezTo>
                        <a:cubicBezTo>
                          <a:pt x="8226" y="4611"/>
                          <a:pt x="8506" y="4341"/>
                          <a:pt x="8786" y="4072"/>
                        </a:cubicBezTo>
                        <a:cubicBezTo>
                          <a:pt x="10963" y="1978"/>
                          <a:pt x="13020" y="0"/>
                          <a:pt x="15545" y="0"/>
                        </a:cubicBezTo>
                        <a:cubicBezTo>
                          <a:pt x="16134" y="0"/>
                          <a:pt x="16734" y="113"/>
                          <a:pt x="17329" y="335"/>
                        </a:cubicBezTo>
                        <a:lnTo>
                          <a:pt x="17640" y="451"/>
                        </a:lnTo>
                        <a:lnTo>
                          <a:pt x="17640" y="1249"/>
                        </a:lnTo>
                        <a:cubicBezTo>
                          <a:pt x="17725" y="2689"/>
                          <a:pt x="18189" y="3657"/>
                          <a:pt x="18681" y="4681"/>
                        </a:cubicBezTo>
                        <a:cubicBezTo>
                          <a:pt x="19093" y="5537"/>
                          <a:pt x="19517" y="6421"/>
                          <a:pt x="19742" y="7637"/>
                        </a:cubicBezTo>
                        <a:cubicBezTo>
                          <a:pt x="21111" y="9229"/>
                          <a:pt x="21600" y="11478"/>
                          <a:pt x="21118" y="13995"/>
                        </a:cubicBezTo>
                        <a:cubicBezTo>
                          <a:pt x="20343" y="18047"/>
                          <a:pt x="17310" y="21600"/>
                          <a:pt x="14628" y="21600"/>
                        </a:cubicBezTo>
                        <a:close/>
                      </a:path>
                    </a:pathLst>
                  </a:custGeom>
                  <a:solidFill>
                    <a:srgbClr val="3484C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endParaRPr sz="1390">
                      <a:solidFill>
                        <a:schemeClr val="tx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grpSp>
          <p:nvGrpSpPr>
            <p:cNvPr id="7" name="Group 7398"/>
            <p:cNvGrpSpPr/>
            <p:nvPr/>
          </p:nvGrpSpPr>
          <p:grpSpPr>
            <a:xfrm>
              <a:off x="0" y="-1"/>
              <a:ext cx="7110413" cy="6248157"/>
              <a:chOff x="0" y="0"/>
              <a:chExt cx="7110412" cy="6248155"/>
            </a:xfrm>
          </p:grpSpPr>
          <p:sp>
            <p:nvSpPr>
              <p:cNvPr id="8" name="Shape 7333"/>
              <p:cNvSpPr/>
              <p:nvPr/>
            </p:nvSpPr>
            <p:spPr>
              <a:xfrm>
                <a:off x="2511028" y="4113685"/>
                <a:ext cx="588169" cy="311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12913" y="0"/>
                    </a:moveTo>
                    <a:cubicBezTo>
                      <a:pt x="12534" y="0"/>
                      <a:pt x="12185" y="34"/>
                      <a:pt x="11878" y="110"/>
                    </a:cubicBezTo>
                    <a:cubicBezTo>
                      <a:pt x="11458" y="217"/>
                      <a:pt x="11041" y="383"/>
                      <a:pt x="10639" y="524"/>
                    </a:cubicBezTo>
                    <a:cubicBezTo>
                      <a:pt x="9872" y="793"/>
                      <a:pt x="9082" y="1047"/>
                      <a:pt x="8249" y="1047"/>
                    </a:cubicBezTo>
                    <a:cubicBezTo>
                      <a:pt x="8088" y="1047"/>
                      <a:pt x="7919" y="1042"/>
                      <a:pt x="7754" y="1019"/>
                    </a:cubicBezTo>
                    <a:cubicBezTo>
                      <a:pt x="7679" y="1009"/>
                      <a:pt x="7580" y="1019"/>
                      <a:pt x="7462" y="1019"/>
                    </a:cubicBezTo>
                    <a:lnTo>
                      <a:pt x="7185" y="1019"/>
                    </a:lnTo>
                    <a:cubicBezTo>
                      <a:pt x="6881" y="1019"/>
                      <a:pt x="6775" y="900"/>
                      <a:pt x="6573" y="854"/>
                    </a:cubicBezTo>
                    <a:cubicBezTo>
                      <a:pt x="6490" y="1192"/>
                      <a:pt x="6432" y="1541"/>
                      <a:pt x="6267" y="1818"/>
                    </a:cubicBezTo>
                    <a:lnTo>
                      <a:pt x="6136" y="2039"/>
                    </a:lnTo>
                    <a:cubicBezTo>
                      <a:pt x="5784" y="2646"/>
                      <a:pt x="5578" y="3003"/>
                      <a:pt x="5028" y="3003"/>
                    </a:cubicBezTo>
                    <a:cubicBezTo>
                      <a:pt x="4988" y="3003"/>
                      <a:pt x="4943" y="3007"/>
                      <a:pt x="4897" y="3003"/>
                    </a:cubicBezTo>
                    <a:cubicBezTo>
                      <a:pt x="4653" y="2982"/>
                      <a:pt x="4410" y="2821"/>
                      <a:pt x="4183" y="2672"/>
                    </a:cubicBezTo>
                    <a:cubicBezTo>
                      <a:pt x="3971" y="2533"/>
                      <a:pt x="3775" y="2397"/>
                      <a:pt x="3600" y="2397"/>
                    </a:cubicBezTo>
                    <a:cubicBezTo>
                      <a:pt x="3447" y="2397"/>
                      <a:pt x="3323" y="2521"/>
                      <a:pt x="3207" y="2755"/>
                    </a:cubicBezTo>
                    <a:cubicBezTo>
                      <a:pt x="3007" y="3162"/>
                      <a:pt x="3012" y="3731"/>
                      <a:pt x="3003" y="4408"/>
                    </a:cubicBezTo>
                    <a:cubicBezTo>
                      <a:pt x="2991" y="5241"/>
                      <a:pt x="2979" y="6178"/>
                      <a:pt x="2580" y="6943"/>
                    </a:cubicBezTo>
                    <a:cubicBezTo>
                      <a:pt x="2283" y="7509"/>
                      <a:pt x="1901" y="7804"/>
                      <a:pt x="1531" y="8072"/>
                    </a:cubicBezTo>
                    <a:cubicBezTo>
                      <a:pt x="1215" y="8301"/>
                      <a:pt x="909" y="8497"/>
                      <a:pt x="685" y="8871"/>
                    </a:cubicBezTo>
                    <a:cubicBezTo>
                      <a:pt x="220" y="9647"/>
                      <a:pt x="1" y="10461"/>
                      <a:pt x="0" y="11351"/>
                    </a:cubicBezTo>
                    <a:cubicBezTo>
                      <a:pt x="-1" y="13238"/>
                      <a:pt x="1017" y="15200"/>
                      <a:pt x="1910" y="16696"/>
                    </a:cubicBezTo>
                    <a:cubicBezTo>
                      <a:pt x="2732" y="18075"/>
                      <a:pt x="3494" y="19613"/>
                      <a:pt x="3454" y="21545"/>
                    </a:cubicBezTo>
                    <a:lnTo>
                      <a:pt x="3688" y="21545"/>
                    </a:lnTo>
                    <a:cubicBezTo>
                      <a:pt x="4803" y="21545"/>
                      <a:pt x="5056" y="21553"/>
                      <a:pt x="5145" y="21572"/>
                    </a:cubicBezTo>
                    <a:cubicBezTo>
                      <a:pt x="5243" y="21572"/>
                      <a:pt x="5337" y="21255"/>
                      <a:pt x="5422" y="20966"/>
                    </a:cubicBezTo>
                    <a:cubicBezTo>
                      <a:pt x="5535" y="20579"/>
                      <a:pt x="5673" y="20147"/>
                      <a:pt x="5917" y="20030"/>
                    </a:cubicBezTo>
                    <a:cubicBezTo>
                      <a:pt x="5960" y="20011"/>
                      <a:pt x="5993" y="20002"/>
                      <a:pt x="6034" y="20002"/>
                    </a:cubicBezTo>
                    <a:cubicBezTo>
                      <a:pt x="6308" y="20002"/>
                      <a:pt x="6556" y="20380"/>
                      <a:pt x="6836" y="20829"/>
                    </a:cubicBezTo>
                    <a:cubicBezTo>
                      <a:pt x="7001" y="21095"/>
                      <a:pt x="7171" y="21380"/>
                      <a:pt x="7360" y="21600"/>
                    </a:cubicBezTo>
                    <a:cubicBezTo>
                      <a:pt x="7700" y="21588"/>
                      <a:pt x="8912" y="18362"/>
                      <a:pt x="9065" y="16751"/>
                    </a:cubicBezTo>
                    <a:cubicBezTo>
                      <a:pt x="9183" y="15548"/>
                      <a:pt x="9904" y="13996"/>
                      <a:pt x="10508" y="13996"/>
                    </a:cubicBezTo>
                    <a:cubicBezTo>
                      <a:pt x="10659" y="13996"/>
                      <a:pt x="11150" y="14113"/>
                      <a:pt x="11149" y="15677"/>
                    </a:cubicBezTo>
                    <a:cubicBezTo>
                      <a:pt x="11149" y="17891"/>
                      <a:pt x="12402" y="19162"/>
                      <a:pt x="12723" y="19286"/>
                    </a:cubicBezTo>
                    <a:cubicBezTo>
                      <a:pt x="13047" y="19411"/>
                      <a:pt x="13226" y="20051"/>
                      <a:pt x="13379" y="20608"/>
                    </a:cubicBezTo>
                    <a:cubicBezTo>
                      <a:pt x="13431" y="20797"/>
                      <a:pt x="13503" y="21087"/>
                      <a:pt x="13554" y="21187"/>
                    </a:cubicBezTo>
                    <a:cubicBezTo>
                      <a:pt x="13679" y="21199"/>
                      <a:pt x="13813" y="21273"/>
                      <a:pt x="13933" y="21352"/>
                    </a:cubicBezTo>
                    <a:cubicBezTo>
                      <a:pt x="13928" y="20491"/>
                      <a:pt x="14189" y="19386"/>
                      <a:pt x="14487" y="18211"/>
                    </a:cubicBezTo>
                    <a:lnTo>
                      <a:pt x="14531" y="18046"/>
                    </a:lnTo>
                    <a:cubicBezTo>
                      <a:pt x="14682" y="17439"/>
                      <a:pt x="14961" y="17259"/>
                      <a:pt x="15143" y="17137"/>
                    </a:cubicBezTo>
                    <a:cubicBezTo>
                      <a:pt x="15339" y="17006"/>
                      <a:pt x="15361" y="16990"/>
                      <a:pt x="15361" y="16696"/>
                    </a:cubicBezTo>
                    <a:cubicBezTo>
                      <a:pt x="15361" y="15696"/>
                      <a:pt x="15563" y="14106"/>
                      <a:pt x="16090" y="14106"/>
                    </a:cubicBezTo>
                    <a:cubicBezTo>
                      <a:pt x="16287" y="14106"/>
                      <a:pt x="16467" y="14334"/>
                      <a:pt x="16629" y="14795"/>
                    </a:cubicBezTo>
                    <a:cubicBezTo>
                      <a:pt x="16960" y="15731"/>
                      <a:pt x="17376" y="16249"/>
                      <a:pt x="17547" y="16310"/>
                    </a:cubicBezTo>
                    <a:cubicBezTo>
                      <a:pt x="17706" y="15945"/>
                      <a:pt x="17997" y="15594"/>
                      <a:pt x="18349" y="15594"/>
                    </a:cubicBezTo>
                    <a:cubicBezTo>
                      <a:pt x="18603" y="15594"/>
                      <a:pt x="19004" y="15786"/>
                      <a:pt x="19413" y="16641"/>
                    </a:cubicBezTo>
                    <a:cubicBezTo>
                      <a:pt x="19829" y="17518"/>
                      <a:pt x="20083" y="17743"/>
                      <a:pt x="20171" y="17743"/>
                    </a:cubicBezTo>
                    <a:cubicBezTo>
                      <a:pt x="20173" y="17733"/>
                      <a:pt x="20230" y="17578"/>
                      <a:pt x="20214" y="16999"/>
                    </a:cubicBezTo>
                    <a:cubicBezTo>
                      <a:pt x="20197" y="16412"/>
                      <a:pt x="20131" y="15901"/>
                      <a:pt x="20069" y="15401"/>
                    </a:cubicBezTo>
                    <a:cubicBezTo>
                      <a:pt x="19935" y="14333"/>
                      <a:pt x="19810" y="13336"/>
                      <a:pt x="20273" y="12260"/>
                    </a:cubicBezTo>
                    <a:cubicBezTo>
                      <a:pt x="20482" y="11774"/>
                      <a:pt x="20722" y="11654"/>
                      <a:pt x="20885" y="11654"/>
                    </a:cubicBezTo>
                    <a:cubicBezTo>
                      <a:pt x="21141" y="11654"/>
                      <a:pt x="21393" y="11898"/>
                      <a:pt x="21599" y="12205"/>
                    </a:cubicBezTo>
                    <a:lnTo>
                      <a:pt x="21439" y="8431"/>
                    </a:lnTo>
                    <a:cubicBezTo>
                      <a:pt x="21291" y="8534"/>
                      <a:pt x="21139" y="8674"/>
                      <a:pt x="20987" y="8927"/>
                    </a:cubicBezTo>
                    <a:cubicBezTo>
                      <a:pt x="20825" y="9194"/>
                      <a:pt x="20662" y="9478"/>
                      <a:pt x="20462" y="9643"/>
                    </a:cubicBezTo>
                    <a:cubicBezTo>
                      <a:pt x="20223" y="9839"/>
                      <a:pt x="19994" y="9918"/>
                      <a:pt x="19763" y="9918"/>
                    </a:cubicBezTo>
                    <a:cubicBezTo>
                      <a:pt x="19496" y="9918"/>
                      <a:pt x="19217" y="9810"/>
                      <a:pt x="18859" y="9533"/>
                    </a:cubicBezTo>
                    <a:cubicBezTo>
                      <a:pt x="18527" y="9280"/>
                      <a:pt x="18348" y="8839"/>
                      <a:pt x="18203" y="8486"/>
                    </a:cubicBezTo>
                    <a:cubicBezTo>
                      <a:pt x="18039" y="8084"/>
                      <a:pt x="17976" y="7935"/>
                      <a:pt x="17824" y="7935"/>
                    </a:cubicBezTo>
                    <a:cubicBezTo>
                      <a:pt x="17302" y="7935"/>
                      <a:pt x="16572" y="7008"/>
                      <a:pt x="16294" y="6199"/>
                    </a:cubicBezTo>
                    <a:cubicBezTo>
                      <a:pt x="16112" y="5669"/>
                      <a:pt x="16136" y="5280"/>
                      <a:pt x="16192" y="5042"/>
                    </a:cubicBezTo>
                    <a:cubicBezTo>
                      <a:pt x="16323" y="4502"/>
                      <a:pt x="16781" y="2647"/>
                      <a:pt x="17052" y="1570"/>
                    </a:cubicBezTo>
                    <a:cubicBezTo>
                      <a:pt x="16827" y="1510"/>
                      <a:pt x="16612" y="1463"/>
                      <a:pt x="16309" y="1185"/>
                    </a:cubicBezTo>
                    <a:cubicBezTo>
                      <a:pt x="15535" y="474"/>
                      <a:pt x="14207" y="0"/>
                      <a:pt x="12913" y="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Shape 7334"/>
              <p:cNvSpPr/>
              <p:nvPr/>
            </p:nvSpPr>
            <p:spPr>
              <a:xfrm>
                <a:off x="4566228" y="2480282"/>
                <a:ext cx="847099" cy="4909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9" h="21600" extrusionOk="0">
                    <a:moveTo>
                      <a:pt x="10018" y="21299"/>
                    </a:moveTo>
                    <a:cubicBezTo>
                      <a:pt x="9959" y="20960"/>
                      <a:pt x="9891" y="20598"/>
                      <a:pt x="9796" y="20253"/>
                    </a:cubicBezTo>
                    <a:cubicBezTo>
                      <a:pt x="9368" y="18738"/>
                      <a:pt x="8387" y="17124"/>
                      <a:pt x="7415" y="17124"/>
                    </a:cubicBezTo>
                    <a:cubicBezTo>
                      <a:pt x="7262" y="17124"/>
                      <a:pt x="7113" y="17165"/>
                      <a:pt x="6971" y="17245"/>
                    </a:cubicBezTo>
                    <a:cubicBezTo>
                      <a:pt x="6901" y="17284"/>
                      <a:pt x="6829" y="17321"/>
                      <a:pt x="6746" y="17346"/>
                    </a:cubicBezTo>
                    <a:lnTo>
                      <a:pt x="6143" y="17527"/>
                    </a:lnTo>
                    <a:lnTo>
                      <a:pt x="6590" y="16802"/>
                    </a:lnTo>
                    <a:cubicBezTo>
                      <a:pt x="6633" y="16610"/>
                      <a:pt x="6578" y="15380"/>
                      <a:pt x="6555" y="14856"/>
                    </a:cubicBezTo>
                    <a:cubicBezTo>
                      <a:pt x="6542" y="14569"/>
                      <a:pt x="6532" y="14336"/>
                      <a:pt x="6532" y="14219"/>
                    </a:cubicBezTo>
                    <a:lnTo>
                      <a:pt x="6532" y="13856"/>
                    </a:lnTo>
                    <a:lnTo>
                      <a:pt x="6739" y="13905"/>
                    </a:lnTo>
                    <a:cubicBezTo>
                      <a:pt x="6766" y="13911"/>
                      <a:pt x="6792" y="13913"/>
                      <a:pt x="6820" y="13913"/>
                    </a:cubicBezTo>
                    <a:cubicBezTo>
                      <a:pt x="6864" y="13913"/>
                      <a:pt x="6910" y="13908"/>
                      <a:pt x="6955" y="13902"/>
                    </a:cubicBezTo>
                    <a:cubicBezTo>
                      <a:pt x="6973" y="13900"/>
                      <a:pt x="6992" y="13898"/>
                      <a:pt x="7011" y="13896"/>
                    </a:cubicBezTo>
                    <a:cubicBezTo>
                      <a:pt x="7010" y="13885"/>
                      <a:pt x="7009" y="13874"/>
                      <a:pt x="7008" y="13863"/>
                    </a:cubicBezTo>
                    <a:cubicBezTo>
                      <a:pt x="6953" y="13017"/>
                      <a:pt x="6906" y="12563"/>
                      <a:pt x="6528" y="12290"/>
                    </a:cubicBezTo>
                    <a:cubicBezTo>
                      <a:pt x="6333" y="12150"/>
                      <a:pt x="6122" y="12085"/>
                      <a:pt x="5865" y="12085"/>
                    </a:cubicBezTo>
                    <a:cubicBezTo>
                      <a:pt x="5670" y="12085"/>
                      <a:pt x="5475" y="12121"/>
                      <a:pt x="5269" y="12159"/>
                    </a:cubicBezTo>
                    <a:cubicBezTo>
                      <a:pt x="5059" y="12198"/>
                      <a:pt x="4842" y="12238"/>
                      <a:pt x="4622" y="12238"/>
                    </a:cubicBezTo>
                    <a:cubicBezTo>
                      <a:pt x="4567" y="12238"/>
                      <a:pt x="4512" y="12235"/>
                      <a:pt x="4457" y="12230"/>
                    </a:cubicBezTo>
                    <a:cubicBezTo>
                      <a:pt x="4061" y="12186"/>
                      <a:pt x="3197" y="11745"/>
                      <a:pt x="2865" y="11459"/>
                    </a:cubicBezTo>
                    <a:cubicBezTo>
                      <a:pt x="2737" y="11350"/>
                      <a:pt x="2632" y="11213"/>
                      <a:pt x="2530" y="11079"/>
                    </a:cubicBezTo>
                    <a:cubicBezTo>
                      <a:pt x="2403" y="10912"/>
                      <a:pt x="2292" y="10767"/>
                      <a:pt x="2151" y="10696"/>
                    </a:cubicBezTo>
                    <a:cubicBezTo>
                      <a:pt x="2028" y="10636"/>
                      <a:pt x="1888" y="10636"/>
                      <a:pt x="1740" y="10635"/>
                    </a:cubicBezTo>
                    <a:cubicBezTo>
                      <a:pt x="1585" y="10634"/>
                      <a:pt x="1424" y="10634"/>
                      <a:pt x="1260" y="10566"/>
                    </a:cubicBezTo>
                    <a:lnTo>
                      <a:pt x="1121" y="10508"/>
                    </a:lnTo>
                    <a:lnTo>
                      <a:pt x="1120" y="10260"/>
                    </a:lnTo>
                    <a:cubicBezTo>
                      <a:pt x="1113" y="9069"/>
                      <a:pt x="528" y="6223"/>
                      <a:pt x="213" y="4694"/>
                    </a:cubicBezTo>
                    <a:cubicBezTo>
                      <a:pt x="81" y="4054"/>
                      <a:pt x="18" y="3740"/>
                      <a:pt x="2" y="3607"/>
                    </a:cubicBezTo>
                    <a:cubicBezTo>
                      <a:pt x="-120" y="2538"/>
                      <a:pt x="4608" y="536"/>
                      <a:pt x="4656" y="518"/>
                    </a:cubicBezTo>
                    <a:cubicBezTo>
                      <a:pt x="4877" y="439"/>
                      <a:pt x="5155" y="399"/>
                      <a:pt x="5483" y="399"/>
                    </a:cubicBezTo>
                    <a:cubicBezTo>
                      <a:pt x="6915" y="399"/>
                      <a:pt x="8894" y="1142"/>
                      <a:pt x="8978" y="1173"/>
                    </a:cubicBezTo>
                    <a:lnTo>
                      <a:pt x="12655" y="1442"/>
                    </a:lnTo>
                    <a:lnTo>
                      <a:pt x="14081" y="0"/>
                    </a:lnTo>
                    <a:lnTo>
                      <a:pt x="14160" y="342"/>
                    </a:lnTo>
                    <a:cubicBezTo>
                      <a:pt x="14408" y="1417"/>
                      <a:pt x="14762" y="2431"/>
                      <a:pt x="14905" y="2470"/>
                    </a:cubicBezTo>
                    <a:lnTo>
                      <a:pt x="14905" y="2470"/>
                    </a:lnTo>
                    <a:cubicBezTo>
                      <a:pt x="15288" y="2470"/>
                      <a:pt x="17260" y="2912"/>
                      <a:pt x="17344" y="2931"/>
                    </a:cubicBezTo>
                    <a:lnTo>
                      <a:pt x="17384" y="2940"/>
                    </a:lnTo>
                    <a:lnTo>
                      <a:pt x="20638" y="6530"/>
                    </a:lnTo>
                    <a:lnTo>
                      <a:pt x="20546" y="6795"/>
                    </a:lnTo>
                    <a:cubicBezTo>
                      <a:pt x="20517" y="6913"/>
                      <a:pt x="20457" y="7604"/>
                      <a:pt x="20417" y="8061"/>
                    </a:cubicBezTo>
                    <a:cubicBezTo>
                      <a:pt x="20389" y="8377"/>
                      <a:pt x="20368" y="8618"/>
                      <a:pt x="20349" y="8803"/>
                    </a:cubicBezTo>
                    <a:cubicBezTo>
                      <a:pt x="20579" y="8861"/>
                      <a:pt x="20941" y="9033"/>
                      <a:pt x="21303" y="9533"/>
                    </a:cubicBezTo>
                    <a:cubicBezTo>
                      <a:pt x="21466" y="9761"/>
                      <a:pt x="21480" y="9994"/>
                      <a:pt x="21463" y="10151"/>
                    </a:cubicBezTo>
                    <a:cubicBezTo>
                      <a:pt x="21403" y="10705"/>
                      <a:pt x="20894" y="11010"/>
                      <a:pt x="19923" y="11543"/>
                    </a:cubicBezTo>
                    <a:cubicBezTo>
                      <a:pt x="19534" y="11757"/>
                      <a:pt x="19132" y="11978"/>
                      <a:pt x="18786" y="12224"/>
                    </a:cubicBezTo>
                    <a:cubicBezTo>
                      <a:pt x="18056" y="12742"/>
                      <a:pt x="17944" y="13854"/>
                      <a:pt x="17813" y="15143"/>
                    </a:cubicBezTo>
                    <a:cubicBezTo>
                      <a:pt x="17745" y="15818"/>
                      <a:pt x="17674" y="16518"/>
                      <a:pt x="17501" y="17138"/>
                    </a:cubicBezTo>
                    <a:cubicBezTo>
                      <a:pt x="17186" y="18275"/>
                      <a:pt x="16719" y="18410"/>
                      <a:pt x="16128" y="18582"/>
                    </a:cubicBezTo>
                    <a:cubicBezTo>
                      <a:pt x="16128" y="18582"/>
                      <a:pt x="15992" y="18618"/>
                      <a:pt x="15927" y="18632"/>
                    </a:cubicBezTo>
                    <a:cubicBezTo>
                      <a:pt x="15019" y="18839"/>
                      <a:pt x="14786" y="19069"/>
                      <a:pt x="14750" y="19225"/>
                    </a:cubicBezTo>
                    <a:cubicBezTo>
                      <a:pt x="14613" y="19827"/>
                      <a:pt x="13728" y="20808"/>
                      <a:pt x="13198" y="21177"/>
                    </a:cubicBezTo>
                    <a:cubicBezTo>
                      <a:pt x="13110" y="21237"/>
                      <a:pt x="13034" y="21266"/>
                      <a:pt x="12966" y="21266"/>
                    </a:cubicBezTo>
                    <a:cubicBezTo>
                      <a:pt x="12726" y="21266"/>
                      <a:pt x="12644" y="20930"/>
                      <a:pt x="12601" y="20749"/>
                    </a:cubicBezTo>
                    <a:cubicBezTo>
                      <a:pt x="12549" y="20539"/>
                      <a:pt x="12535" y="20506"/>
                      <a:pt x="12446" y="20506"/>
                    </a:cubicBezTo>
                    <a:cubicBezTo>
                      <a:pt x="12408" y="20506"/>
                      <a:pt x="12363" y="20516"/>
                      <a:pt x="12310" y="20537"/>
                    </a:cubicBezTo>
                    <a:cubicBezTo>
                      <a:pt x="11627" y="20812"/>
                      <a:pt x="10258" y="21505"/>
                      <a:pt x="10244" y="21512"/>
                    </a:cubicBezTo>
                    <a:lnTo>
                      <a:pt x="10071" y="21600"/>
                    </a:lnTo>
                    <a:lnTo>
                      <a:pt x="10018" y="21299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Shape 7335"/>
              <p:cNvSpPr/>
              <p:nvPr/>
            </p:nvSpPr>
            <p:spPr>
              <a:xfrm>
                <a:off x="3612278" y="2785525"/>
                <a:ext cx="1496891" cy="1092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186" y="21534"/>
                    </a:moveTo>
                    <a:cubicBezTo>
                      <a:pt x="19065" y="21491"/>
                      <a:pt x="18941" y="21452"/>
                      <a:pt x="18816" y="21413"/>
                    </a:cubicBezTo>
                    <a:cubicBezTo>
                      <a:pt x="18465" y="21303"/>
                      <a:pt x="18102" y="21189"/>
                      <a:pt x="17777" y="20974"/>
                    </a:cubicBezTo>
                    <a:cubicBezTo>
                      <a:pt x="17578" y="20842"/>
                      <a:pt x="17398" y="20651"/>
                      <a:pt x="17223" y="20466"/>
                    </a:cubicBezTo>
                    <a:cubicBezTo>
                      <a:pt x="16942" y="20168"/>
                      <a:pt x="16677" y="19886"/>
                      <a:pt x="16346" y="19843"/>
                    </a:cubicBezTo>
                    <a:cubicBezTo>
                      <a:pt x="16271" y="19834"/>
                      <a:pt x="16197" y="19828"/>
                      <a:pt x="16125" y="19828"/>
                    </a:cubicBezTo>
                    <a:cubicBezTo>
                      <a:pt x="15861" y="19828"/>
                      <a:pt x="15641" y="19902"/>
                      <a:pt x="15434" y="20060"/>
                    </a:cubicBezTo>
                    <a:cubicBezTo>
                      <a:pt x="15265" y="20190"/>
                      <a:pt x="15133" y="20271"/>
                      <a:pt x="15000" y="20271"/>
                    </a:cubicBezTo>
                    <a:cubicBezTo>
                      <a:pt x="14846" y="20271"/>
                      <a:pt x="14719" y="20169"/>
                      <a:pt x="14510" y="20000"/>
                    </a:cubicBezTo>
                    <a:cubicBezTo>
                      <a:pt x="14401" y="19912"/>
                      <a:pt x="14288" y="19867"/>
                      <a:pt x="14175" y="19867"/>
                    </a:cubicBezTo>
                    <a:cubicBezTo>
                      <a:pt x="14009" y="19867"/>
                      <a:pt x="13840" y="19961"/>
                      <a:pt x="13675" y="20146"/>
                    </a:cubicBezTo>
                    <a:lnTo>
                      <a:pt x="13659" y="20164"/>
                    </a:lnTo>
                    <a:lnTo>
                      <a:pt x="13639" y="20172"/>
                    </a:lnTo>
                    <a:cubicBezTo>
                      <a:pt x="13548" y="20210"/>
                      <a:pt x="13460" y="20265"/>
                      <a:pt x="13367" y="20323"/>
                    </a:cubicBezTo>
                    <a:cubicBezTo>
                      <a:pt x="13286" y="20374"/>
                      <a:pt x="13206" y="20424"/>
                      <a:pt x="13122" y="20465"/>
                    </a:cubicBezTo>
                    <a:cubicBezTo>
                      <a:pt x="12989" y="20528"/>
                      <a:pt x="12920" y="20557"/>
                      <a:pt x="12858" y="20557"/>
                    </a:cubicBezTo>
                    <a:cubicBezTo>
                      <a:pt x="12755" y="20558"/>
                      <a:pt x="12705" y="20475"/>
                      <a:pt x="12647" y="20380"/>
                    </a:cubicBezTo>
                    <a:cubicBezTo>
                      <a:pt x="12624" y="20342"/>
                      <a:pt x="12596" y="20294"/>
                      <a:pt x="12556" y="20238"/>
                    </a:cubicBezTo>
                    <a:cubicBezTo>
                      <a:pt x="12198" y="19726"/>
                      <a:pt x="11863" y="19366"/>
                      <a:pt x="11674" y="19286"/>
                    </a:cubicBezTo>
                    <a:cubicBezTo>
                      <a:pt x="11557" y="19506"/>
                      <a:pt x="11315" y="19854"/>
                      <a:pt x="11312" y="19856"/>
                    </a:cubicBezTo>
                    <a:cubicBezTo>
                      <a:pt x="11204" y="19950"/>
                      <a:pt x="11092" y="19998"/>
                      <a:pt x="10978" y="19998"/>
                    </a:cubicBezTo>
                    <a:lnTo>
                      <a:pt x="10978" y="19998"/>
                    </a:lnTo>
                    <a:cubicBezTo>
                      <a:pt x="10566" y="19998"/>
                      <a:pt x="10218" y="19387"/>
                      <a:pt x="9911" y="18848"/>
                    </a:cubicBezTo>
                    <a:cubicBezTo>
                      <a:pt x="9761" y="18587"/>
                      <a:pt x="9621" y="18340"/>
                      <a:pt x="9495" y="18201"/>
                    </a:cubicBezTo>
                    <a:cubicBezTo>
                      <a:pt x="9301" y="17987"/>
                      <a:pt x="9082" y="17983"/>
                      <a:pt x="8829" y="17978"/>
                    </a:cubicBezTo>
                    <a:cubicBezTo>
                      <a:pt x="8751" y="17977"/>
                      <a:pt x="8672" y="17975"/>
                      <a:pt x="8592" y="17968"/>
                    </a:cubicBezTo>
                    <a:cubicBezTo>
                      <a:pt x="8092" y="17919"/>
                      <a:pt x="8021" y="17695"/>
                      <a:pt x="7919" y="17234"/>
                    </a:cubicBezTo>
                    <a:cubicBezTo>
                      <a:pt x="7906" y="17177"/>
                      <a:pt x="7893" y="17115"/>
                      <a:pt x="7877" y="17048"/>
                    </a:cubicBezTo>
                    <a:cubicBezTo>
                      <a:pt x="7812" y="16775"/>
                      <a:pt x="7677" y="16648"/>
                      <a:pt x="7452" y="16648"/>
                    </a:cubicBezTo>
                    <a:cubicBezTo>
                      <a:pt x="7157" y="16648"/>
                      <a:pt x="6775" y="16871"/>
                      <a:pt x="6495" y="17033"/>
                    </a:cubicBezTo>
                    <a:cubicBezTo>
                      <a:pt x="6410" y="17083"/>
                      <a:pt x="6333" y="17128"/>
                      <a:pt x="6267" y="17162"/>
                    </a:cubicBezTo>
                    <a:lnTo>
                      <a:pt x="6177" y="17209"/>
                    </a:lnTo>
                    <a:cubicBezTo>
                      <a:pt x="5991" y="17308"/>
                      <a:pt x="5759" y="17431"/>
                      <a:pt x="5541" y="17431"/>
                    </a:cubicBezTo>
                    <a:cubicBezTo>
                      <a:pt x="5430" y="17431"/>
                      <a:pt x="5332" y="17398"/>
                      <a:pt x="5252" y="17332"/>
                    </a:cubicBezTo>
                    <a:cubicBezTo>
                      <a:pt x="4978" y="17105"/>
                      <a:pt x="5010" y="16658"/>
                      <a:pt x="5035" y="16299"/>
                    </a:cubicBezTo>
                    <a:cubicBezTo>
                      <a:pt x="5044" y="16169"/>
                      <a:pt x="5053" y="16046"/>
                      <a:pt x="5047" y="15946"/>
                    </a:cubicBezTo>
                    <a:cubicBezTo>
                      <a:pt x="5008" y="15301"/>
                      <a:pt x="4246" y="15143"/>
                      <a:pt x="3837" y="15059"/>
                    </a:cubicBezTo>
                    <a:lnTo>
                      <a:pt x="3796" y="15050"/>
                    </a:lnTo>
                    <a:cubicBezTo>
                      <a:pt x="3205" y="14924"/>
                      <a:pt x="2601" y="14734"/>
                      <a:pt x="2182" y="14196"/>
                    </a:cubicBezTo>
                    <a:lnTo>
                      <a:pt x="1999" y="13957"/>
                    </a:lnTo>
                    <a:lnTo>
                      <a:pt x="2043" y="13859"/>
                    </a:lnTo>
                    <a:cubicBezTo>
                      <a:pt x="2095" y="13742"/>
                      <a:pt x="2124" y="13640"/>
                      <a:pt x="2133" y="13538"/>
                    </a:cubicBezTo>
                    <a:cubicBezTo>
                      <a:pt x="2165" y="13223"/>
                      <a:pt x="2152" y="12674"/>
                      <a:pt x="2044" y="12457"/>
                    </a:cubicBezTo>
                    <a:cubicBezTo>
                      <a:pt x="1989" y="12347"/>
                      <a:pt x="1894" y="12276"/>
                      <a:pt x="1793" y="12201"/>
                    </a:cubicBezTo>
                    <a:cubicBezTo>
                      <a:pt x="1644" y="12090"/>
                      <a:pt x="1475" y="11963"/>
                      <a:pt x="1404" y="11682"/>
                    </a:cubicBezTo>
                    <a:cubicBezTo>
                      <a:pt x="1302" y="11283"/>
                      <a:pt x="1344" y="10871"/>
                      <a:pt x="1385" y="10473"/>
                    </a:cubicBezTo>
                    <a:cubicBezTo>
                      <a:pt x="1407" y="10253"/>
                      <a:pt x="1428" y="10044"/>
                      <a:pt x="1426" y="9843"/>
                    </a:cubicBezTo>
                    <a:cubicBezTo>
                      <a:pt x="1423" y="9581"/>
                      <a:pt x="1382" y="9493"/>
                      <a:pt x="1314" y="9347"/>
                    </a:cubicBezTo>
                    <a:cubicBezTo>
                      <a:pt x="1278" y="9268"/>
                      <a:pt x="1232" y="9170"/>
                      <a:pt x="1187" y="9031"/>
                    </a:cubicBezTo>
                    <a:cubicBezTo>
                      <a:pt x="1133" y="8864"/>
                      <a:pt x="1132" y="8688"/>
                      <a:pt x="1132" y="8533"/>
                    </a:cubicBezTo>
                    <a:cubicBezTo>
                      <a:pt x="1131" y="8311"/>
                      <a:pt x="1126" y="8169"/>
                      <a:pt x="1037" y="8052"/>
                    </a:cubicBezTo>
                    <a:cubicBezTo>
                      <a:pt x="970" y="7963"/>
                      <a:pt x="844" y="7914"/>
                      <a:pt x="721" y="7867"/>
                    </a:cubicBezTo>
                    <a:cubicBezTo>
                      <a:pt x="557" y="7803"/>
                      <a:pt x="388" y="7738"/>
                      <a:pt x="291" y="7563"/>
                    </a:cubicBezTo>
                    <a:cubicBezTo>
                      <a:pt x="90" y="7205"/>
                      <a:pt x="296" y="6844"/>
                      <a:pt x="432" y="6606"/>
                    </a:cubicBezTo>
                    <a:cubicBezTo>
                      <a:pt x="463" y="6551"/>
                      <a:pt x="494" y="6498"/>
                      <a:pt x="518" y="6447"/>
                    </a:cubicBezTo>
                    <a:cubicBezTo>
                      <a:pt x="683" y="6112"/>
                      <a:pt x="662" y="5830"/>
                      <a:pt x="607" y="5404"/>
                    </a:cubicBezTo>
                    <a:lnTo>
                      <a:pt x="589" y="5262"/>
                    </a:lnTo>
                    <a:cubicBezTo>
                      <a:pt x="514" y="4669"/>
                      <a:pt x="437" y="4056"/>
                      <a:pt x="136" y="3662"/>
                    </a:cubicBezTo>
                    <a:lnTo>
                      <a:pt x="0" y="3483"/>
                    </a:lnTo>
                    <a:lnTo>
                      <a:pt x="183" y="3421"/>
                    </a:lnTo>
                    <a:cubicBezTo>
                      <a:pt x="321" y="3374"/>
                      <a:pt x="459" y="3330"/>
                      <a:pt x="597" y="3285"/>
                    </a:cubicBezTo>
                    <a:lnTo>
                      <a:pt x="830" y="3209"/>
                    </a:lnTo>
                    <a:cubicBezTo>
                      <a:pt x="1163" y="3097"/>
                      <a:pt x="1496" y="2975"/>
                      <a:pt x="1829" y="2854"/>
                    </a:cubicBezTo>
                    <a:cubicBezTo>
                      <a:pt x="2318" y="2675"/>
                      <a:pt x="2825" y="2491"/>
                      <a:pt x="3326" y="2337"/>
                    </a:cubicBezTo>
                    <a:lnTo>
                      <a:pt x="3517" y="2279"/>
                    </a:lnTo>
                    <a:cubicBezTo>
                      <a:pt x="4056" y="2120"/>
                      <a:pt x="4412" y="2015"/>
                      <a:pt x="4704" y="1346"/>
                    </a:cubicBezTo>
                    <a:cubicBezTo>
                      <a:pt x="4877" y="950"/>
                      <a:pt x="5160" y="949"/>
                      <a:pt x="5410" y="947"/>
                    </a:cubicBezTo>
                    <a:cubicBezTo>
                      <a:pt x="5526" y="946"/>
                      <a:pt x="5636" y="946"/>
                      <a:pt x="5733" y="910"/>
                    </a:cubicBezTo>
                    <a:cubicBezTo>
                      <a:pt x="5905" y="845"/>
                      <a:pt x="6123" y="727"/>
                      <a:pt x="6355" y="603"/>
                    </a:cubicBezTo>
                    <a:cubicBezTo>
                      <a:pt x="6879" y="320"/>
                      <a:pt x="7473" y="0"/>
                      <a:pt x="7997" y="0"/>
                    </a:cubicBezTo>
                    <a:cubicBezTo>
                      <a:pt x="8343" y="0"/>
                      <a:pt x="8619" y="146"/>
                      <a:pt x="8817" y="434"/>
                    </a:cubicBezTo>
                    <a:cubicBezTo>
                      <a:pt x="8947" y="625"/>
                      <a:pt x="9027" y="819"/>
                      <a:pt x="9097" y="990"/>
                    </a:cubicBezTo>
                    <a:cubicBezTo>
                      <a:pt x="9225" y="1300"/>
                      <a:pt x="9318" y="1525"/>
                      <a:pt x="9641" y="1633"/>
                    </a:cubicBezTo>
                    <a:cubicBezTo>
                      <a:pt x="9798" y="1685"/>
                      <a:pt x="9964" y="1710"/>
                      <a:pt x="10150" y="1710"/>
                    </a:cubicBezTo>
                    <a:cubicBezTo>
                      <a:pt x="10378" y="1710"/>
                      <a:pt x="10608" y="1672"/>
                      <a:pt x="10830" y="1635"/>
                    </a:cubicBezTo>
                    <a:cubicBezTo>
                      <a:pt x="11033" y="1601"/>
                      <a:pt x="11244" y="1566"/>
                      <a:pt x="11450" y="1561"/>
                    </a:cubicBezTo>
                    <a:cubicBezTo>
                      <a:pt x="11494" y="1560"/>
                      <a:pt x="11540" y="1560"/>
                      <a:pt x="11588" y="1560"/>
                    </a:cubicBezTo>
                    <a:cubicBezTo>
                      <a:pt x="12061" y="1560"/>
                      <a:pt x="12764" y="1608"/>
                      <a:pt x="13507" y="1659"/>
                    </a:cubicBezTo>
                    <a:cubicBezTo>
                      <a:pt x="14397" y="1720"/>
                      <a:pt x="15405" y="1789"/>
                      <a:pt x="16218" y="1789"/>
                    </a:cubicBezTo>
                    <a:cubicBezTo>
                      <a:pt x="16932" y="1789"/>
                      <a:pt x="17418" y="1734"/>
                      <a:pt x="17660" y="1626"/>
                    </a:cubicBezTo>
                    <a:cubicBezTo>
                      <a:pt x="17762" y="1580"/>
                      <a:pt x="17869" y="1557"/>
                      <a:pt x="17978" y="1557"/>
                    </a:cubicBezTo>
                    <a:cubicBezTo>
                      <a:pt x="18622" y="1557"/>
                      <a:pt x="19241" y="2346"/>
                      <a:pt x="19520" y="3124"/>
                    </a:cubicBezTo>
                    <a:cubicBezTo>
                      <a:pt x="19596" y="3340"/>
                      <a:pt x="19644" y="3566"/>
                      <a:pt x="19689" y="3786"/>
                    </a:cubicBezTo>
                    <a:cubicBezTo>
                      <a:pt x="19735" y="4006"/>
                      <a:pt x="19779" y="4214"/>
                      <a:pt x="19849" y="4409"/>
                    </a:cubicBezTo>
                    <a:cubicBezTo>
                      <a:pt x="19934" y="4646"/>
                      <a:pt x="20041" y="4878"/>
                      <a:pt x="20144" y="5103"/>
                    </a:cubicBezTo>
                    <a:cubicBezTo>
                      <a:pt x="20284" y="5408"/>
                      <a:pt x="20428" y="5723"/>
                      <a:pt x="20531" y="6068"/>
                    </a:cubicBezTo>
                    <a:cubicBezTo>
                      <a:pt x="20703" y="6648"/>
                      <a:pt x="20709" y="7347"/>
                      <a:pt x="20689" y="8015"/>
                    </a:cubicBezTo>
                    <a:lnTo>
                      <a:pt x="20685" y="8147"/>
                    </a:lnTo>
                    <a:lnTo>
                      <a:pt x="20589" y="8152"/>
                    </a:lnTo>
                    <a:cubicBezTo>
                      <a:pt x="20278" y="8168"/>
                      <a:pt x="20104" y="8252"/>
                      <a:pt x="19842" y="8510"/>
                    </a:cubicBezTo>
                    <a:cubicBezTo>
                      <a:pt x="19653" y="8696"/>
                      <a:pt x="19430" y="8977"/>
                      <a:pt x="19251" y="9252"/>
                    </a:cubicBezTo>
                    <a:cubicBezTo>
                      <a:pt x="19364" y="9347"/>
                      <a:pt x="19500" y="9412"/>
                      <a:pt x="19643" y="9480"/>
                    </a:cubicBezTo>
                    <a:cubicBezTo>
                      <a:pt x="19780" y="9546"/>
                      <a:pt x="19922" y="9614"/>
                      <a:pt x="20049" y="9714"/>
                    </a:cubicBezTo>
                    <a:cubicBezTo>
                      <a:pt x="20356" y="9957"/>
                      <a:pt x="20293" y="10406"/>
                      <a:pt x="20242" y="10767"/>
                    </a:cubicBezTo>
                    <a:cubicBezTo>
                      <a:pt x="20226" y="10887"/>
                      <a:pt x="20210" y="11000"/>
                      <a:pt x="20206" y="11102"/>
                    </a:cubicBezTo>
                    <a:cubicBezTo>
                      <a:pt x="20182" y="11759"/>
                      <a:pt x="20338" y="12428"/>
                      <a:pt x="20669" y="13091"/>
                    </a:cubicBezTo>
                    <a:cubicBezTo>
                      <a:pt x="20893" y="13536"/>
                      <a:pt x="21415" y="14487"/>
                      <a:pt x="21421" y="14496"/>
                    </a:cubicBezTo>
                    <a:lnTo>
                      <a:pt x="21437" y="14526"/>
                    </a:lnTo>
                    <a:lnTo>
                      <a:pt x="21600" y="16114"/>
                    </a:lnTo>
                    <a:lnTo>
                      <a:pt x="21512" y="16148"/>
                    </a:lnTo>
                    <a:cubicBezTo>
                      <a:pt x="21494" y="16155"/>
                      <a:pt x="21089" y="16308"/>
                      <a:pt x="20848" y="16327"/>
                    </a:cubicBezTo>
                    <a:lnTo>
                      <a:pt x="18780" y="19189"/>
                    </a:lnTo>
                    <a:lnTo>
                      <a:pt x="19372" y="21600"/>
                    </a:lnTo>
                    <a:lnTo>
                      <a:pt x="19186" y="21534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Shape 7336"/>
              <p:cNvSpPr/>
              <p:nvPr/>
            </p:nvSpPr>
            <p:spPr>
              <a:xfrm>
                <a:off x="4835128" y="3243338"/>
                <a:ext cx="2275285" cy="14958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025" y="0"/>
                    </a:moveTo>
                    <a:cubicBezTo>
                      <a:pt x="14806" y="0"/>
                      <a:pt x="14561" y="89"/>
                      <a:pt x="14298" y="258"/>
                    </a:cubicBezTo>
                    <a:cubicBezTo>
                      <a:pt x="14247" y="291"/>
                      <a:pt x="14195" y="324"/>
                      <a:pt x="14140" y="361"/>
                    </a:cubicBezTo>
                    <a:cubicBezTo>
                      <a:pt x="13892" y="530"/>
                      <a:pt x="13609" y="722"/>
                      <a:pt x="13349" y="722"/>
                    </a:cubicBezTo>
                    <a:cubicBezTo>
                      <a:pt x="13194" y="722"/>
                      <a:pt x="13063" y="654"/>
                      <a:pt x="12949" y="516"/>
                    </a:cubicBezTo>
                    <a:lnTo>
                      <a:pt x="12934" y="499"/>
                    </a:lnTo>
                    <a:lnTo>
                      <a:pt x="12912" y="499"/>
                    </a:lnTo>
                    <a:cubicBezTo>
                      <a:pt x="12529" y="503"/>
                      <a:pt x="11631" y="544"/>
                      <a:pt x="11544" y="865"/>
                    </a:cubicBezTo>
                    <a:cubicBezTo>
                      <a:pt x="11527" y="930"/>
                      <a:pt x="11490" y="998"/>
                      <a:pt x="11450" y="1077"/>
                    </a:cubicBezTo>
                    <a:cubicBezTo>
                      <a:pt x="11321" y="1331"/>
                      <a:pt x="11144" y="1684"/>
                      <a:pt x="11322" y="2344"/>
                    </a:cubicBezTo>
                    <a:cubicBezTo>
                      <a:pt x="11431" y="2749"/>
                      <a:pt x="11396" y="2824"/>
                      <a:pt x="11390" y="2825"/>
                    </a:cubicBezTo>
                    <a:cubicBezTo>
                      <a:pt x="11375" y="2825"/>
                      <a:pt x="11353" y="2811"/>
                      <a:pt x="11341" y="2802"/>
                    </a:cubicBezTo>
                    <a:cubicBezTo>
                      <a:pt x="11292" y="2741"/>
                      <a:pt x="10957" y="2320"/>
                      <a:pt x="10798" y="2224"/>
                    </a:cubicBezTo>
                    <a:cubicBezTo>
                      <a:pt x="10743" y="2190"/>
                      <a:pt x="10654" y="2172"/>
                      <a:pt x="10527" y="2172"/>
                    </a:cubicBezTo>
                    <a:cubicBezTo>
                      <a:pt x="10323" y="2172"/>
                      <a:pt x="10096" y="2216"/>
                      <a:pt x="10086" y="2218"/>
                    </a:cubicBezTo>
                    <a:lnTo>
                      <a:pt x="10075" y="2218"/>
                    </a:lnTo>
                    <a:lnTo>
                      <a:pt x="9713" y="2487"/>
                    </a:lnTo>
                    <a:cubicBezTo>
                      <a:pt x="9713" y="2487"/>
                      <a:pt x="9707" y="2493"/>
                      <a:pt x="9698" y="2493"/>
                    </a:cubicBezTo>
                    <a:cubicBezTo>
                      <a:pt x="9670" y="2493"/>
                      <a:pt x="9597" y="2469"/>
                      <a:pt x="9525" y="2264"/>
                    </a:cubicBezTo>
                    <a:lnTo>
                      <a:pt x="9491" y="2161"/>
                    </a:lnTo>
                    <a:cubicBezTo>
                      <a:pt x="9413" y="1933"/>
                      <a:pt x="9343" y="1736"/>
                      <a:pt x="9204" y="1736"/>
                    </a:cubicBezTo>
                    <a:cubicBezTo>
                      <a:pt x="9153" y="1736"/>
                      <a:pt x="9101" y="1768"/>
                      <a:pt x="9039" y="1828"/>
                    </a:cubicBezTo>
                    <a:cubicBezTo>
                      <a:pt x="8925" y="1939"/>
                      <a:pt x="8851" y="2037"/>
                      <a:pt x="8797" y="2109"/>
                    </a:cubicBezTo>
                    <a:cubicBezTo>
                      <a:pt x="8753" y="2168"/>
                      <a:pt x="8719" y="2209"/>
                      <a:pt x="8684" y="2218"/>
                    </a:cubicBezTo>
                    <a:cubicBezTo>
                      <a:pt x="8641" y="2218"/>
                      <a:pt x="8576" y="2147"/>
                      <a:pt x="8519" y="2086"/>
                    </a:cubicBezTo>
                    <a:cubicBezTo>
                      <a:pt x="8456" y="2020"/>
                      <a:pt x="8398" y="1961"/>
                      <a:pt x="8338" y="1943"/>
                    </a:cubicBezTo>
                    <a:cubicBezTo>
                      <a:pt x="8305" y="1932"/>
                      <a:pt x="8271" y="1926"/>
                      <a:pt x="8232" y="1926"/>
                    </a:cubicBezTo>
                    <a:cubicBezTo>
                      <a:pt x="8167" y="1926"/>
                      <a:pt x="8103" y="1940"/>
                      <a:pt x="8040" y="1954"/>
                    </a:cubicBezTo>
                    <a:cubicBezTo>
                      <a:pt x="8002" y="1963"/>
                      <a:pt x="7965" y="1972"/>
                      <a:pt x="7927" y="1977"/>
                    </a:cubicBezTo>
                    <a:cubicBezTo>
                      <a:pt x="7810" y="1993"/>
                      <a:pt x="7710" y="2000"/>
                      <a:pt x="7618" y="2000"/>
                    </a:cubicBezTo>
                    <a:cubicBezTo>
                      <a:pt x="7346" y="2000"/>
                      <a:pt x="7119" y="1936"/>
                      <a:pt x="6884" y="1788"/>
                    </a:cubicBezTo>
                    <a:cubicBezTo>
                      <a:pt x="6640" y="1635"/>
                      <a:pt x="6447" y="1550"/>
                      <a:pt x="6220" y="1496"/>
                    </a:cubicBezTo>
                    <a:cubicBezTo>
                      <a:pt x="6019" y="1448"/>
                      <a:pt x="5819" y="1395"/>
                      <a:pt x="5618" y="1341"/>
                    </a:cubicBezTo>
                    <a:cubicBezTo>
                      <a:pt x="5433" y="1292"/>
                      <a:pt x="5248" y="1237"/>
                      <a:pt x="5060" y="1192"/>
                    </a:cubicBezTo>
                    <a:cubicBezTo>
                      <a:pt x="5051" y="1191"/>
                      <a:pt x="4138" y="1043"/>
                      <a:pt x="3459" y="1043"/>
                    </a:cubicBezTo>
                    <a:cubicBezTo>
                      <a:pt x="2902" y="1043"/>
                      <a:pt x="2762" y="1140"/>
                      <a:pt x="2705" y="1215"/>
                    </a:cubicBezTo>
                    <a:cubicBezTo>
                      <a:pt x="2484" y="1506"/>
                      <a:pt x="2283" y="1877"/>
                      <a:pt x="2219" y="1994"/>
                    </a:cubicBezTo>
                    <a:cubicBezTo>
                      <a:pt x="1971" y="1966"/>
                      <a:pt x="1701" y="1928"/>
                      <a:pt x="1650" y="1914"/>
                    </a:cubicBezTo>
                    <a:lnTo>
                      <a:pt x="1541" y="1817"/>
                    </a:lnTo>
                    <a:lnTo>
                      <a:pt x="1567" y="2017"/>
                    </a:lnTo>
                    <a:cubicBezTo>
                      <a:pt x="1610" y="2380"/>
                      <a:pt x="1707" y="2730"/>
                      <a:pt x="1869" y="3089"/>
                    </a:cubicBezTo>
                    <a:cubicBezTo>
                      <a:pt x="2003" y="3386"/>
                      <a:pt x="2302" y="3983"/>
                      <a:pt x="2359" y="4098"/>
                    </a:cubicBezTo>
                    <a:lnTo>
                      <a:pt x="2445" y="5038"/>
                    </a:lnTo>
                    <a:cubicBezTo>
                      <a:pt x="2355" y="5073"/>
                      <a:pt x="2165" y="5141"/>
                      <a:pt x="2065" y="5141"/>
                    </a:cubicBezTo>
                    <a:lnTo>
                      <a:pt x="2038" y="5141"/>
                    </a:lnTo>
                    <a:lnTo>
                      <a:pt x="588" y="7370"/>
                    </a:lnTo>
                    <a:lnTo>
                      <a:pt x="927" y="8900"/>
                    </a:lnTo>
                    <a:cubicBezTo>
                      <a:pt x="888" y="8886"/>
                      <a:pt x="849" y="8874"/>
                      <a:pt x="810" y="8860"/>
                    </a:cubicBezTo>
                    <a:cubicBezTo>
                      <a:pt x="761" y="8843"/>
                      <a:pt x="712" y="8827"/>
                      <a:pt x="663" y="8808"/>
                    </a:cubicBezTo>
                    <a:lnTo>
                      <a:pt x="588" y="8780"/>
                    </a:lnTo>
                    <a:lnTo>
                      <a:pt x="588" y="8900"/>
                    </a:lnTo>
                    <a:cubicBezTo>
                      <a:pt x="592" y="9123"/>
                      <a:pt x="478" y="9310"/>
                      <a:pt x="365" y="9490"/>
                    </a:cubicBezTo>
                    <a:cubicBezTo>
                      <a:pt x="325" y="9555"/>
                      <a:pt x="283" y="9615"/>
                      <a:pt x="249" y="9680"/>
                    </a:cubicBezTo>
                    <a:cubicBezTo>
                      <a:pt x="192" y="9786"/>
                      <a:pt x="145" y="9923"/>
                      <a:pt x="94" y="10069"/>
                    </a:cubicBezTo>
                    <a:cubicBezTo>
                      <a:pt x="71" y="10135"/>
                      <a:pt x="51" y="10205"/>
                      <a:pt x="26" y="10270"/>
                    </a:cubicBezTo>
                    <a:lnTo>
                      <a:pt x="0" y="10333"/>
                    </a:lnTo>
                    <a:lnTo>
                      <a:pt x="38" y="10385"/>
                    </a:lnTo>
                    <a:cubicBezTo>
                      <a:pt x="201" y="10605"/>
                      <a:pt x="1030" y="11708"/>
                      <a:pt x="1281" y="11708"/>
                    </a:cubicBezTo>
                    <a:cubicBezTo>
                      <a:pt x="1464" y="11708"/>
                      <a:pt x="1557" y="11612"/>
                      <a:pt x="1601" y="11542"/>
                    </a:cubicBezTo>
                    <a:lnTo>
                      <a:pt x="1880" y="11703"/>
                    </a:lnTo>
                    <a:cubicBezTo>
                      <a:pt x="2026" y="11785"/>
                      <a:pt x="2792" y="11886"/>
                      <a:pt x="3146" y="11886"/>
                    </a:cubicBezTo>
                    <a:cubicBezTo>
                      <a:pt x="3305" y="11886"/>
                      <a:pt x="3350" y="11869"/>
                      <a:pt x="3376" y="11852"/>
                    </a:cubicBezTo>
                    <a:cubicBezTo>
                      <a:pt x="3478" y="11852"/>
                      <a:pt x="3833" y="12198"/>
                      <a:pt x="4054" y="12442"/>
                    </a:cubicBezTo>
                    <a:lnTo>
                      <a:pt x="4095" y="12482"/>
                    </a:lnTo>
                    <a:lnTo>
                      <a:pt x="4205" y="12339"/>
                    </a:lnTo>
                    <a:cubicBezTo>
                      <a:pt x="4397" y="12089"/>
                      <a:pt x="4565" y="11872"/>
                      <a:pt x="4811" y="11817"/>
                    </a:cubicBezTo>
                    <a:cubicBezTo>
                      <a:pt x="4887" y="11800"/>
                      <a:pt x="4967" y="11789"/>
                      <a:pt x="5060" y="11789"/>
                    </a:cubicBezTo>
                    <a:cubicBezTo>
                      <a:pt x="5162" y="11789"/>
                      <a:pt x="5268" y="11802"/>
                      <a:pt x="5369" y="11812"/>
                    </a:cubicBezTo>
                    <a:cubicBezTo>
                      <a:pt x="5472" y="11821"/>
                      <a:pt x="5577" y="11829"/>
                      <a:pt x="5682" y="11829"/>
                    </a:cubicBezTo>
                    <a:cubicBezTo>
                      <a:pt x="5707" y="11829"/>
                      <a:pt x="5735" y="11830"/>
                      <a:pt x="5761" y="11829"/>
                    </a:cubicBezTo>
                    <a:lnTo>
                      <a:pt x="5787" y="11829"/>
                    </a:lnTo>
                    <a:lnTo>
                      <a:pt x="5806" y="11789"/>
                    </a:lnTo>
                    <a:cubicBezTo>
                      <a:pt x="5812" y="11777"/>
                      <a:pt x="6376" y="10602"/>
                      <a:pt x="6921" y="10602"/>
                    </a:cubicBezTo>
                    <a:cubicBezTo>
                      <a:pt x="6940" y="10602"/>
                      <a:pt x="6959" y="10605"/>
                      <a:pt x="6978" y="10608"/>
                    </a:cubicBezTo>
                    <a:cubicBezTo>
                      <a:pt x="7078" y="10623"/>
                      <a:pt x="7157" y="10631"/>
                      <a:pt x="7226" y="10631"/>
                    </a:cubicBezTo>
                    <a:cubicBezTo>
                      <a:pt x="7437" y="10631"/>
                      <a:pt x="7493" y="10556"/>
                      <a:pt x="7543" y="10465"/>
                    </a:cubicBezTo>
                    <a:cubicBezTo>
                      <a:pt x="7560" y="10432"/>
                      <a:pt x="7572" y="10416"/>
                      <a:pt x="7603" y="10402"/>
                    </a:cubicBezTo>
                    <a:cubicBezTo>
                      <a:pt x="7643" y="10383"/>
                      <a:pt x="7682" y="10373"/>
                      <a:pt x="7720" y="10373"/>
                    </a:cubicBezTo>
                    <a:cubicBezTo>
                      <a:pt x="7894" y="10373"/>
                      <a:pt x="8034" y="10570"/>
                      <a:pt x="8183" y="10774"/>
                    </a:cubicBezTo>
                    <a:cubicBezTo>
                      <a:pt x="8318" y="10959"/>
                      <a:pt x="8456" y="11146"/>
                      <a:pt x="8628" y="11193"/>
                    </a:cubicBezTo>
                    <a:cubicBezTo>
                      <a:pt x="8769" y="11231"/>
                      <a:pt x="8915" y="11239"/>
                      <a:pt x="9057" y="11244"/>
                    </a:cubicBezTo>
                    <a:cubicBezTo>
                      <a:pt x="9349" y="11255"/>
                      <a:pt x="9628" y="11264"/>
                      <a:pt x="9860" y="11531"/>
                    </a:cubicBezTo>
                    <a:cubicBezTo>
                      <a:pt x="10027" y="11722"/>
                      <a:pt x="10029" y="12063"/>
                      <a:pt x="10033" y="12390"/>
                    </a:cubicBezTo>
                    <a:cubicBezTo>
                      <a:pt x="10034" y="12480"/>
                      <a:pt x="10037" y="12566"/>
                      <a:pt x="10041" y="12648"/>
                    </a:cubicBezTo>
                    <a:cubicBezTo>
                      <a:pt x="10073" y="13307"/>
                      <a:pt x="10286" y="13349"/>
                      <a:pt x="10606" y="13410"/>
                    </a:cubicBezTo>
                    <a:lnTo>
                      <a:pt x="10629" y="13416"/>
                    </a:lnTo>
                    <a:cubicBezTo>
                      <a:pt x="10627" y="13644"/>
                      <a:pt x="10677" y="14066"/>
                      <a:pt x="10678" y="14070"/>
                    </a:cubicBezTo>
                    <a:cubicBezTo>
                      <a:pt x="10721" y="14299"/>
                      <a:pt x="10785" y="14555"/>
                      <a:pt x="10986" y="14660"/>
                    </a:cubicBezTo>
                    <a:cubicBezTo>
                      <a:pt x="11002" y="14668"/>
                      <a:pt x="11024" y="14671"/>
                      <a:pt x="11100" y="14671"/>
                    </a:cubicBezTo>
                    <a:cubicBezTo>
                      <a:pt x="11137" y="14671"/>
                      <a:pt x="11179" y="14667"/>
                      <a:pt x="11220" y="14666"/>
                    </a:cubicBezTo>
                    <a:cubicBezTo>
                      <a:pt x="11248" y="14665"/>
                      <a:pt x="11277" y="14666"/>
                      <a:pt x="11299" y="14666"/>
                    </a:cubicBezTo>
                    <a:lnTo>
                      <a:pt x="11299" y="15875"/>
                    </a:lnTo>
                    <a:cubicBezTo>
                      <a:pt x="11147" y="15834"/>
                      <a:pt x="10798" y="15740"/>
                      <a:pt x="10787" y="15737"/>
                    </a:cubicBezTo>
                    <a:cubicBezTo>
                      <a:pt x="10675" y="15708"/>
                      <a:pt x="10559" y="15682"/>
                      <a:pt x="10444" y="15657"/>
                    </a:cubicBezTo>
                    <a:cubicBezTo>
                      <a:pt x="10299" y="15625"/>
                      <a:pt x="10151" y="15595"/>
                      <a:pt x="10007" y="15554"/>
                    </a:cubicBezTo>
                    <a:lnTo>
                      <a:pt x="9992" y="15651"/>
                    </a:lnTo>
                    <a:lnTo>
                      <a:pt x="9939" y="15680"/>
                    </a:lnTo>
                    <a:cubicBezTo>
                      <a:pt x="9952" y="15743"/>
                      <a:pt x="10011" y="16354"/>
                      <a:pt x="10014" y="16425"/>
                    </a:cubicBezTo>
                    <a:cubicBezTo>
                      <a:pt x="10023" y="16647"/>
                      <a:pt x="9925" y="16857"/>
                      <a:pt x="9830" y="17061"/>
                    </a:cubicBezTo>
                    <a:cubicBezTo>
                      <a:pt x="9777" y="17174"/>
                      <a:pt x="9721" y="17293"/>
                      <a:pt x="9679" y="17428"/>
                    </a:cubicBezTo>
                    <a:cubicBezTo>
                      <a:pt x="9557" y="17823"/>
                      <a:pt x="9433" y="18229"/>
                      <a:pt x="9140" y="18265"/>
                    </a:cubicBezTo>
                    <a:lnTo>
                      <a:pt x="9054" y="18276"/>
                    </a:lnTo>
                    <a:lnTo>
                      <a:pt x="9088" y="18396"/>
                    </a:lnTo>
                    <a:cubicBezTo>
                      <a:pt x="9167" y="18656"/>
                      <a:pt x="9468" y="19130"/>
                      <a:pt x="9717" y="19130"/>
                    </a:cubicBezTo>
                    <a:cubicBezTo>
                      <a:pt x="9732" y="19130"/>
                      <a:pt x="9747" y="19128"/>
                      <a:pt x="9762" y="19124"/>
                    </a:cubicBezTo>
                    <a:cubicBezTo>
                      <a:pt x="9884" y="19094"/>
                      <a:pt x="10026" y="19006"/>
                      <a:pt x="10176" y="18912"/>
                    </a:cubicBezTo>
                    <a:cubicBezTo>
                      <a:pt x="10385" y="18783"/>
                      <a:pt x="10599" y="18649"/>
                      <a:pt x="10783" y="18649"/>
                    </a:cubicBezTo>
                    <a:cubicBezTo>
                      <a:pt x="10964" y="18649"/>
                      <a:pt x="11087" y="18784"/>
                      <a:pt x="11164" y="19073"/>
                    </a:cubicBezTo>
                    <a:cubicBezTo>
                      <a:pt x="11194" y="19186"/>
                      <a:pt x="11217" y="19267"/>
                      <a:pt x="11269" y="19267"/>
                    </a:cubicBezTo>
                    <a:lnTo>
                      <a:pt x="11303" y="19262"/>
                    </a:lnTo>
                    <a:lnTo>
                      <a:pt x="11322" y="19227"/>
                    </a:lnTo>
                    <a:cubicBezTo>
                      <a:pt x="11341" y="19192"/>
                      <a:pt x="11374" y="19131"/>
                      <a:pt x="11243" y="18064"/>
                    </a:cubicBezTo>
                    <a:cubicBezTo>
                      <a:pt x="11353" y="17927"/>
                      <a:pt x="11469" y="17802"/>
                      <a:pt x="11582" y="17680"/>
                    </a:cubicBezTo>
                    <a:cubicBezTo>
                      <a:pt x="11676" y="17579"/>
                      <a:pt x="11774" y="17476"/>
                      <a:pt x="11868" y="17365"/>
                    </a:cubicBezTo>
                    <a:cubicBezTo>
                      <a:pt x="11988" y="17222"/>
                      <a:pt x="12084" y="17063"/>
                      <a:pt x="12185" y="16895"/>
                    </a:cubicBezTo>
                    <a:lnTo>
                      <a:pt x="12241" y="16803"/>
                    </a:lnTo>
                    <a:cubicBezTo>
                      <a:pt x="12290" y="16722"/>
                      <a:pt x="12353" y="16553"/>
                      <a:pt x="12433" y="16333"/>
                    </a:cubicBezTo>
                    <a:cubicBezTo>
                      <a:pt x="12539" y="16045"/>
                      <a:pt x="12734" y="15503"/>
                      <a:pt x="12829" y="15491"/>
                    </a:cubicBezTo>
                    <a:cubicBezTo>
                      <a:pt x="12929" y="15477"/>
                      <a:pt x="13027" y="15454"/>
                      <a:pt x="13123" y="15428"/>
                    </a:cubicBezTo>
                    <a:cubicBezTo>
                      <a:pt x="13260" y="15391"/>
                      <a:pt x="13393" y="15353"/>
                      <a:pt x="13526" y="15353"/>
                    </a:cubicBezTo>
                    <a:cubicBezTo>
                      <a:pt x="13572" y="15353"/>
                      <a:pt x="13615" y="15356"/>
                      <a:pt x="13658" y="15365"/>
                    </a:cubicBezTo>
                    <a:cubicBezTo>
                      <a:pt x="13718" y="15377"/>
                      <a:pt x="13769" y="15388"/>
                      <a:pt x="13820" y="15388"/>
                    </a:cubicBezTo>
                    <a:cubicBezTo>
                      <a:pt x="14033" y="15388"/>
                      <a:pt x="14150" y="15276"/>
                      <a:pt x="14212" y="15135"/>
                    </a:cubicBezTo>
                    <a:cubicBezTo>
                      <a:pt x="14233" y="15237"/>
                      <a:pt x="14269" y="15334"/>
                      <a:pt x="14317" y="15416"/>
                    </a:cubicBezTo>
                    <a:cubicBezTo>
                      <a:pt x="14364" y="15496"/>
                      <a:pt x="14418" y="15559"/>
                      <a:pt x="14479" y="15600"/>
                    </a:cubicBezTo>
                    <a:cubicBezTo>
                      <a:pt x="14265" y="15760"/>
                      <a:pt x="13993" y="16040"/>
                      <a:pt x="14008" y="16264"/>
                    </a:cubicBezTo>
                    <a:cubicBezTo>
                      <a:pt x="14032" y="16614"/>
                      <a:pt x="14488" y="16735"/>
                      <a:pt x="14931" y="16809"/>
                    </a:cubicBezTo>
                    <a:lnTo>
                      <a:pt x="14988" y="16820"/>
                    </a:lnTo>
                    <a:cubicBezTo>
                      <a:pt x="15018" y="16826"/>
                      <a:pt x="15048" y="16826"/>
                      <a:pt x="15078" y="16826"/>
                    </a:cubicBezTo>
                    <a:cubicBezTo>
                      <a:pt x="15213" y="16826"/>
                      <a:pt x="15341" y="16776"/>
                      <a:pt x="15466" y="16729"/>
                    </a:cubicBezTo>
                    <a:cubicBezTo>
                      <a:pt x="15545" y="16699"/>
                      <a:pt x="15627" y="16671"/>
                      <a:pt x="15707" y="16654"/>
                    </a:cubicBezTo>
                    <a:lnTo>
                      <a:pt x="15760" y="16643"/>
                    </a:lnTo>
                    <a:cubicBezTo>
                      <a:pt x="15836" y="16625"/>
                      <a:pt x="15932" y="16603"/>
                      <a:pt x="16016" y="16603"/>
                    </a:cubicBezTo>
                    <a:cubicBezTo>
                      <a:pt x="16075" y="16603"/>
                      <a:pt x="16119" y="16615"/>
                      <a:pt x="16148" y="16631"/>
                    </a:cubicBezTo>
                    <a:lnTo>
                      <a:pt x="16163" y="16643"/>
                    </a:lnTo>
                    <a:cubicBezTo>
                      <a:pt x="16440" y="16890"/>
                      <a:pt x="16556" y="16950"/>
                      <a:pt x="16615" y="16964"/>
                    </a:cubicBezTo>
                    <a:cubicBezTo>
                      <a:pt x="16608" y="17218"/>
                      <a:pt x="16571" y="17300"/>
                      <a:pt x="16386" y="17445"/>
                    </a:cubicBezTo>
                    <a:cubicBezTo>
                      <a:pt x="16317" y="17499"/>
                      <a:pt x="16204" y="17563"/>
                      <a:pt x="16073" y="17634"/>
                    </a:cubicBezTo>
                    <a:cubicBezTo>
                      <a:pt x="15686" y="17843"/>
                      <a:pt x="15203" y="18101"/>
                      <a:pt x="15146" y="18528"/>
                    </a:cubicBezTo>
                    <a:cubicBezTo>
                      <a:pt x="15129" y="18655"/>
                      <a:pt x="15140" y="18758"/>
                      <a:pt x="15180" y="18832"/>
                    </a:cubicBezTo>
                    <a:cubicBezTo>
                      <a:pt x="15224" y="18913"/>
                      <a:pt x="15298" y="18952"/>
                      <a:pt x="15402" y="18952"/>
                    </a:cubicBezTo>
                    <a:cubicBezTo>
                      <a:pt x="15482" y="18952"/>
                      <a:pt x="15567" y="18930"/>
                      <a:pt x="15636" y="18912"/>
                    </a:cubicBezTo>
                    <a:cubicBezTo>
                      <a:pt x="15666" y="18904"/>
                      <a:pt x="15694" y="18893"/>
                      <a:pt x="15715" y="18889"/>
                    </a:cubicBezTo>
                    <a:cubicBezTo>
                      <a:pt x="15736" y="18886"/>
                      <a:pt x="15755" y="18884"/>
                      <a:pt x="15775" y="18884"/>
                    </a:cubicBezTo>
                    <a:cubicBezTo>
                      <a:pt x="15928" y="18884"/>
                      <a:pt x="16036" y="18986"/>
                      <a:pt x="16159" y="19101"/>
                    </a:cubicBezTo>
                    <a:cubicBezTo>
                      <a:pt x="16250" y="19186"/>
                      <a:pt x="16343" y="19273"/>
                      <a:pt x="16465" y="19331"/>
                    </a:cubicBezTo>
                    <a:cubicBezTo>
                      <a:pt x="16492" y="19343"/>
                      <a:pt x="16523" y="19358"/>
                      <a:pt x="16555" y="19371"/>
                    </a:cubicBezTo>
                    <a:cubicBezTo>
                      <a:pt x="16699" y="19428"/>
                      <a:pt x="16859" y="19492"/>
                      <a:pt x="16883" y="19680"/>
                    </a:cubicBezTo>
                    <a:cubicBezTo>
                      <a:pt x="16895" y="19775"/>
                      <a:pt x="16849" y="19944"/>
                      <a:pt x="16811" y="20081"/>
                    </a:cubicBezTo>
                    <a:cubicBezTo>
                      <a:pt x="16787" y="20172"/>
                      <a:pt x="16766" y="20260"/>
                      <a:pt x="16755" y="20333"/>
                    </a:cubicBezTo>
                    <a:lnTo>
                      <a:pt x="16751" y="20351"/>
                    </a:lnTo>
                    <a:cubicBezTo>
                      <a:pt x="16722" y="20538"/>
                      <a:pt x="16696" y="20705"/>
                      <a:pt x="16615" y="20844"/>
                    </a:cubicBezTo>
                    <a:lnTo>
                      <a:pt x="16578" y="20912"/>
                    </a:lnTo>
                    <a:lnTo>
                      <a:pt x="16623" y="20970"/>
                    </a:lnTo>
                    <a:cubicBezTo>
                      <a:pt x="16853" y="21275"/>
                      <a:pt x="17259" y="21600"/>
                      <a:pt x="17561" y="21600"/>
                    </a:cubicBezTo>
                    <a:cubicBezTo>
                      <a:pt x="17607" y="21600"/>
                      <a:pt x="17649" y="21592"/>
                      <a:pt x="17689" y="21577"/>
                    </a:cubicBezTo>
                    <a:cubicBezTo>
                      <a:pt x="17901" y="21500"/>
                      <a:pt x="18002" y="21225"/>
                      <a:pt x="18100" y="20958"/>
                    </a:cubicBezTo>
                    <a:cubicBezTo>
                      <a:pt x="18178" y="20743"/>
                      <a:pt x="18256" y="20540"/>
                      <a:pt x="18382" y="20448"/>
                    </a:cubicBezTo>
                    <a:cubicBezTo>
                      <a:pt x="18508" y="20356"/>
                      <a:pt x="18653" y="20342"/>
                      <a:pt x="18808" y="20328"/>
                    </a:cubicBezTo>
                    <a:cubicBezTo>
                      <a:pt x="19044" y="20306"/>
                      <a:pt x="19289" y="20283"/>
                      <a:pt x="19456" y="19967"/>
                    </a:cubicBezTo>
                    <a:cubicBezTo>
                      <a:pt x="19485" y="19912"/>
                      <a:pt x="19506" y="19859"/>
                      <a:pt x="19528" y="19806"/>
                    </a:cubicBezTo>
                    <a:cubicBezTo>
                      <a:pt x="19584" y="19667"/>
                      <a:pt x="19614" y="19588"/>
                      <a:pt x="19735" y="19588"/>
                    </a:cubicBezTo>
                    <a:cubicBezTo>
                      <a:pt x="19822" y="19592"/>
                      <a:pt x="19906" y="19673"/>
                      <a:pt x="19995" y="19755"/>
                    </a:cubicBezTo>
                    <a:cubicBezTo>
                      <a:pt x="20062" y="19817"/>
                      <a:pt x="20135" y="19876"/>
                      <a:pt x="20210" y="19909"/>
                    </a:cubicBezTo>
                    <a:cubicBezTo>
                      <a:pt x="20290" y="19946"/>
                      <a:pt x="20363" y="19967"/>
                      <a:pt x="20432" y="19967"/>
                    </a:cubicBezTo>
                    <a:cubicBezTo>
                      <a:pt x="20634" y="19967"/>
                      <a:pt x="20794" y="19806"/>
                      <a:pt x="20907" y="19491"/>
                    </a:cubicBezTo>
                    <a:cubicBezTo>
                      <a:pt x="20998" y="19234"/>
                      <a:pt x="21092" y="18885"/>
                      <a:pt x="21008" y="18671"/>
                    </a:cubicBezTo>
                    <a:cubicBezTo>
                      <a:pt x="20967" y="18564"/>
                      <a:pt x="20889" y="18506"/>
                      <a:pt x="20775" y="18505"/>
                    </a:cubicBezTo>
                    <a:cubicBezTo>
                      <a:pt x="20581" y="18505"/>
                      <a:pt x="20399" y="18609"/>
                      <a:pt x="20221" y="18706"/>
                    </a:cubicBezTo>
                    <a:cubicBezTo>
                      <a:pt x="20041" y="18804"/>
                      <a:pt x="19871" y="18895"/>
                      <a:pt x="19690" y="18895"/>
                    </a:cubicBezTo>
                    <a:cubicBezTo>
                      <a:pt x="19660" y="18895"/>
                      <a:pt x="19630" y="18895"/>
                      <a:pt x="19599" y="18889"/>
                    </a:cubicBezTo>
                    <a:cubicBezTo>
                      <a:pt x="19397" y="18853"/>
                      <a:pt x="19245" y="18521"/>
                      <a:pt x="19110" y="18230"/>
                    </a:cubicBezTo>
                    <a:cubicBezTo>
                      <a:pt x="19063" y="18129"/>
                      <a:pt x="19015" y="18037"/>
                      <a:pt x="18970" y="17955"/>
                    </a:cubicBezTo>
                    <a:cubicBezTo>
                      <a:pt x="18924" y="17873"/>
                      <a:pt x="18874" y="17796"/>
                      <a:pt x="18823" y="17726"/>
                    </a:cubicBezTo>
                    <a:cubicBezTo>
                      <a:pt x="18756" y="17633"/>
                      <a:pt x="18690" y="17546"/>
                      <a:pt x="18642" y="17439"/>
                    </a:cubicBezTo>
                    <a:cubicBezTo>
                      <a:pt x="18556" y="17247"/>
                      <a:pt x="18420" y="16701"/>
                      <a:pt x="18477" y="16568"/>
                    </a:cubicBezTo>
                    <a:cubicBezTo>
                      <a:pt x="18491" y="16534"/>
                      <a:pt x="18504" y="16530"/>
                      <a:pt x="18544" y="16522"/>
                    </a:cubicBezTo>
                    <a:cubicBezTo>
                      <a:pt x="18569" y="16517"/>
                      <a:pt x="18600" y="16509"/>
                      <a:pt x="18631" y="16488"/>
                    </a:cubicBezTo>
                    <a:cubicBezTo>
                      <a:pt x="18701" y="16442"/>
                      <a:pt x="18757" y="16388"/>
                      <a:pt x="18812" y="16333"/>
                    </a:cubicBezTo>
                    <a:cubicBezTo>
                      <a:pt x="18845" y="16301"/>
                      <a:pt x="18877" y="16267"/>
                      <a:pt x="18914" y="16236"/>
                    </a:cubicBezTo>
                    <a:cubicBezTo>
                      <a:pt x="18978" y="16181"/>
                      <a:pt x="19044" y="16136"/>
                      <a:pt x="19110" y="16093"/>
                    </a:cubicBezTo>
                    <a:cubicBezTo>
                      <a:pt x="19212" y="16024"/>
                      <a:pt x="19321" y="15957"/>
                      <a:pt x="19422" y="15846"/>
                    </a:cubicBezTo>
                    <a:cubicBezTo>
                      <a:pt x="19458" y="15807"/>
                      <a:pt x="19492" y="15760"/>
                      <a:pt x="19528" y="15714"/>
                    </a:cubicBezTo>
                    <a:cubicBezTo>
                      <a:pt x="19622" y="15595"/>
                      <a:pt x="19720" y="15467"/>
                      <a:pt x="19829" y="15433"/>
                    </a:cubicBezTo>
                    <a:cubicBezTo>
                      <a:pt x="19849" y="15428"/>
                      <a:pt x="19867" y="15428"/>
                      <a:pt x="19886" y="15428"/>
                    </a:cubicBezTo>
                    <a:cubicBezTo>
                      <a:pt x="19940" y="15428"/>
                      <a:pt x="19996" y="15447"/>
                      <a:pt x="20055" y="15468"/>
                    </a:cubicBezTo>
                    <a:cubicBezTo>
                      <a:pt x="20119" y="15490"/>
                      <a:pt x="20182" y="15514"/>
                      <a:pt x="20251" y="15514"/>
                    </a:cubicBezTo>
                    <a:cubicBezTo>
                      <a:pt x="20303" y="15514"/>
                      <a:pt x="20353" y="15500"/>
                      <a:pt x="20398" y="15474"/>
                    </a:cubicBezTo>
                    <a:cubicBezTo>
                      <a:pt x="20476" y="15430"/>
                      <a:pt x="20526" y="15347"/>
                      <a:pt x="20571" y="15273"/>
                    </a:cubicBezTo>
                    <a:cubicBezTo>
                      <a:pt x="20627" y="15181"/>
                      <a:pt x="20663" y="15130"/>
                      <a:pt x="20722" y="15130"/>
                    </a:cubicBezTo>
                    <a:cubicBezTo>
                      <a:pt x="20730" y="15130"/>
                      <a:pt x="20736" y="15128"/>
                      <a:pt x="20745" y="15130"/>
                    </a:cubicBezTo>
                    <a:cubicBezTo>
                      <a:pt x="20775" y="15136"/>
                      <a:pt x="20815" y="15163"/>
                      <a:pt x="20858" y="15187"/>
                    </a:cubicBezTo>
                    <a:cubicBezTo>
                      <a:pt x="20922" y="15224"/>
                      <a:pt x="20988" y="15256"/>
                      <a:pt x="21050" y="15256"/>
                    </a:cubicBezTo>
                    <a:cubicBezTo>
                      <a:pt x="21063" y="15256"/>
                      <a:pt x="21075" y="15260"/>
                      <a:pt x="21088" y="15256"/>
                    </a:cubicBezTo>
                    <a:cubicBezTo>
                      <a:pt x="21191" y="15224"/>
                      <a:pt x="21261" y="15119"/>
                      <a:pt x="21321" y="15027"/>
                    </a:cubicBezTo>
                    <a:cubicBezTo>
                      <a:pt x="21356" y="14974"/>
                      <a:pt x="21386" y="14924"/>
                      <a:pt x="21423" y="14889"/>
                    </a:cubicBezTo>
                    <a:cubicBezTo>
                      <a:pt x="21477" y="14839"/>
                      <a:pt x="21539" y="14815"/>
                      <a:pt x="21600" y="14792"/>
                    </a:cubicBezTo>
                    <a:lnTo>
                      <a:pt x="21600" y="6086"/>
                    </a:lnTo>
                    <a:cubicBezTo>
                      <a:pt x="21517" y="5947"/>
                      <a:pt x="21435" y="5830"/>
                      <a:pt x="21381" y="5737"/>
                    </a:cubicBezTo>
                    <a:cubicBezTo>
                      <a:pt x="21304" y="5602"/>
                      <a:pt x="21248" y="5503"/>
                      <a:pt x="21219" y="5462"/>
                    </a:cubicBezTo>
                    <a:cubicBezTo>
                      <a:pt x="21092" y="5274"/>
                      <a:pt x="20996" y="5192"/>
                      <a:pt x="20899" y="5192"/>
                    </a:cubicBezTo>
                    <a:cubicBezTo>
                      <a:pt x="20831" y="5192"/>
                      <a:pt x="20774" y="5233"/>
                      <a:pt x="20707" y="5278"/>
                    </a:cubicBezTo>
                    <a:cubicBezTo>
                      <a:pt x="20628" y="5331"/>
                      <a:pt x="20539" y="5391"/>
                      <a:pt x="20402" y="5410"/>
                    </a:cubicBezTo>
                    <a:cubicBezTo>
                      <a:pt x="20314" y="5422"/>
                      <a:pt x="20229" y="5427"/>
                      <a:pt x="20142" y="5427"/>
                    </a:cubicBezTo>
                    <a:cubicBezTo>
                      <a:pt x="19899" y="5427"/>
                      <a:pt x="19688" y="5382"/>
                      <a:pt x="19483" y="5336"/>
                    </a:cubicBezTo>
                    <a:cubicBezTo>
                      <a:pt x="19282" y="5290"/>
                      <a:pt x="19074" y="5244"/>
                      <a:pt x="18842" y="5244"/>
                    </a:cubicBezTo>
                    <a:cubicBezTo>
                      <a:pt x="18760" y="5244"/>
                      <a:pt x="18679" y="5250"/>
                      <a:pt x="18597" y="5261"/>
                    </a:cubicBezTo>
                    <a:cubicBezTo>
                      <a:pt x="18588" y="5262"/>
                      <a:pt x="18580" y="5261"/>
                      <a:pt x="18571" y="5261"/>
                    </a:cubicBezTo>
                    <a:cubicBezTo>
                      <a:pt x="18364" y="5261"/>
                      <a:pt x="18254" y="4872"/>
                      <a:pt x="18130" y="4424"/>
                    </a:cubicBezTo>
                    <a:cubicBezTo>
                      <a:pt x="17974" y="3863"/>
                      <a:pt x="17798" y="3228"/>
                      <a:pt x="17358" y="3095"/>
                    </a:cubicBezTo>
                    <a:cubicBezTo>
                      <a:pt x="17310" y="3080"/>
                      <a:pt x="17252" y="3072"/>
                      <a:pt x="17173" y="3072"/>
                    </a:cubicBezTo>
                    <a:cubicBezTo>
                      <a:pt x="17125" y="3072"/>
                      <a:pt x="17071" y="3075"/>
                      <a:pt x="17019" y="3078"/>
                    </a:cubicBezTo>
                    <a:cubicBezTo>
                      <a:pt x="16964" y="3080"/>
                      <a:pt x="16908" y="3083"/>
                      <a:pt x="16853" y="3083"/>
                    </a:cubicBezTo>
                    <a:cubicBezTo>
                      <a:pt x="16498" y="3083"/>
                      <a:pt x="16358" y="2957"/>
                      <a:pt x="16352" y="2625"/>
                    </a:cubicBezTo>
                    <a:cubicBezTo>
                      <a:pt x="16346" y="2305"/>
                      <a:pt x="16312" y="2178"/>
                      <a:pt x="16193" y="1989"/>
                    </a:cubicBezTo>
                    <a:cubicBezTo>
                      <a:pt x="16401" y="1681"/>
                      <a:pt x="16459" y="1579"/>
                      <a:pt x="16446" y="1467"/>
                    </a:cubicBezTo>
                    <a:cubicBezTo>
                      <a:pt x="16435" y="1377"/>
                      <a:pt x="16381" y="1339"/>
                      <a:pt x="16318" y="1295"/>
                    </a:cubicBezTo>
                    <a:cubicBezTo>
                      <a:pt x="16218" y="1227"/>
                      <a:pt x="16052" y="1112"/>
                      <a:pt x="15896" y="734"/>
                    </a:cubicBezTo>
                    <a:cubicBezTo>
                      <a:pt x="15694" y="247"/>
                      <a:pt x="15401" y="0"/>
                      <a:pt x="15025" y="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Shape 7337"/>
              <p:cNvSpPr/>
              <p:nvPr/>
            </p:nvSpPr>
            <p:spPr>
              <a:xfrm>
                <a:off x="5304631" y="208038"/>
                <a:ext cx="1805782" cy="44057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008" y="0"/>
                    </a:moveTo>
                    <a:cubicBezTo>
                      <a:pt x="4828" y="0"/>
                      <a:pt x="4666" y="17"/>
                      <a:pt x="4496" y="54"/>
                    </a:cubicBezTo>
                    <a:cubicBezTo>
                      <a:pt x="4356" y="86"/>
                      <a:pt x="4229" y="101"/>
                      <a:pt x="4097" y="101"/>
                    </a:cubicBezTo>
                    <a:cubicBezTo>
                      <a:pt x="3986" y="101"/>
                      <a:pt x="3880" y="90"/>
                      <a:pt x="3765" y="80"/>
                    </a:cubicBezTo>
                    <a:cubicBezTo>
                      <a:pt x="3629" y="68"/>
                      <a:pt x="3473" y="54"/>
                      <a:pt x="3290" y="54"/>
                    </a:cubicBezTo>
                    <a:cubicBezTo>
                      <a:pt x="3266" y="54"/>
                      <a:pt x="3243" y="54"/>
                      <a:pt x="3219" y="54"/>
                    </a:cubicBezTo>
                    <a:lnTo>
                      <a:pt x="3181" y="56"/>
                    </a:lnTo>
                    <a:lnTo>
                      <a:pt x="3157" y="66"/>
                    </a:lnTo>
                    <a:cubicBezTo>
                      <a:pt x="3127" y="82"/>
                      <a:pt x="3131" y="100"/>
                      <a:pt x="3162" y="179"/>
                    </a:cubicBezTo>
                    <a:cubicBezTo>
                      <a:pt x="3168" y="196"/>
                      <a:pt x="3178" y="219"/>
                      <a:pt x="3181" y="230"/>
                    </a:cubicBezTo>
                    <a:cubicBezTo>
                      <a:pt x="3150" y="251"/>
                      <a:pt x="3143" y="252"/>
                      <a:pt x="3086" y="253"/>
                    </a:cubicBezTo>
                    <a:cubicBezTo>
                      <a:pt x="3054" y="254"/>
                      <a:pt x="3017" y="255"/>
                      <a:pt x="2967" y="259"/>
                    </a:cubicBezTo>
                    <a:cubicBezTo>
                      <a:pt x="2937" y="261"/>
                      <a:pt x="2899" y="263"/>
                      <a:pt x="2863" y="263"/>
                    </a:cubicBezTo>
                    <a:cubicBezTo>
                      <a:pt x="2668" y="263"/>
                      <a:pt x="2435" y="230"/>
                      <a:pt x="2245" y="204"/>
                    </a:cubicBezTo>
                    <a:lnTo>
                      <a:pt x="2184" y="197"/>
                    </a:lnTo>
                    <a:lnTo>
                      <a:pt x="2136" y="255"/>
                    </a:lnTo>
                    <a:cubicBezTo>
                      <a:pt x="2133" y="254"/>
                      <a:pt x="2119" y="251"/>
                      <a:pt x="2113" y="245"/>
                    </a:cubicBezTo>
                    <a:cubicBezTo>
                      <a:pt x="2105" y="239"/>
                      <a:pt x="2111" y="235"/>
                      <a:pt x="2113" y="233"/>
                    </a:cubicBezTo>
                    <a:cubicBezTo>
                      <a:pt x="2087" y="259"/>
                      <a:pt x="1840" y="329"/>
                      <a:pt x="1386" y="440"/>
                    </a:cubicBezTo>
                    <a:cubicBezTo>
                      <a:pt x="1312" y="458"/>
                      <a:pt x="1264" y="470"/>
                      <a:pt x="1249" y="475"/>
                    </a:cubicBezTo>
                    <a:cubicBezTo>
                      <a:pt x="848" y="597"/>
                      <a:pt x="560" y="743"/>
                      <a:pt x="418" y="901"/>
                    </a:cubicBezTo>
                    <a:cubicBezTo>
                      <a:pt x="381" y="941"/>
                      <a:pt x="178" y="1026"/>
                      <a:pt x="57" y="1070"/>
                    </a:cubicBezTo>
                    <a:lnTo>
                      <a:pt x="0" y="1092"/>
                    </a:lnTo>
                    <a:lnTo>
                      <a:pt x="62" y="1123"/>
                    </a:lnTo>
                    <a:cubicBezTo>
                      <a:pt x="327" y="1255"/>
                      <a:pt x="462" y="1322"/>
                      <a:pt x="873" y="1362"/>
                    </a:cubicBezTo>
                    <a:cubicBezTo>
                      <a:pt x="1438" y="1418"/>
                      <a:pt x="2082" y="1577"/>
                      <a:pt x="2226" y="1773"/>
                    </a:cubicBezTo>
                    <a:cubicBezTo>
                      <a:pt x="2307" y="1883"/>
                      <a:pt x="2227" y="1995"/>
                      <a:pt x="1980" y="2103"/>
                    </a:cubicBezTo>
                    <a:cubicBezTo>
                      <a:pt x="1788" y="2189"/>
                      <a:pt x="1389" y="2365"/>
                      <a:pt x="1666" y="2530"/>
                    </a:cubicBezTo>
                    <a:cubicBezTo>
                      <a:pt x="1733" y="2569"/>
                      <a:pt x="1852" y="2591"/>
                      <a:pt x="1965" y="2613"/>
                    </a:cubicBezTo>
                    <a:cubicBezTo>
                      <a:pt x="2024" y="2624"/>
                      <a:pt x="2083" y="2636"/>
                      <a:pt x="2122" y="2648"/>
                    </a:cubicBezTo>
                    <a:cubicBezTo>
                      <a:pt x="2234" y="2682"/>
                      <a:pt x="2319" y="2723"/>
                      <a:pt x="2407" y="2767"/>
                    </a:cubicBezTo>
                    <a:cubicBezTo>
                      <a:pt x="2469" y="2797"/>
                      <a:pt x="2529" y="2827"/>
                      <a:pt x="2601" y="2856"/>
                    </a:cubicBezTo>
                    <a:cubicBezTo>
                      <a:pt x="2923" y="2981"/>
                      <a:pt x="3361" y="3201"/>
                      <a:pt x="3252" y="3298"/>
                    </a:cubicBezTo>
                    <a:cubicBezTo>
                      <a:pt x="3220" y="3325"/>
                      <a:pt x="3171" y="3335"/>
                      <a:pt x="3105" y="3349"/>
                    </a:cubicBezTo>
                    <a:cubicBezTo>
                      <a:pt x="3008" y="3368"/>
                      <a:pt x="2889" y="3392"/>
                      <a:pt x="2834" y="3477"/>
                    </a:cubicBezTo>
                    <a:cubicBezTo>
                      <a:pt x="2754" y="3608"/>
                      <a:pt x="2739" y="3929"/>
                      <a:pt x="3000" y="4098"/>
                    </a:cubicBezTo>
                    <a:cubicBezTo>
                      <a:pt x="3094" y="4158"/>
                      <a:pt x="3214" y="4194"/>
                      <a:pt x="3356" y="4205"/>
                    </a:cubicBezTo>
                    <a:cubicBezTo>
                      <a:pt x="3394" y="4208"/>
                      <a:pt x="3434" y="4211"/>
                      <a:pt x="3484" y="4211"/>
                    </a:cubicBezTo>
                    <a:cubicBezTo>
                      <a:pt x="3521" y="4211"/>
                      <a:pt x="3562" y="4209"/>
                      <a:pt x="3598" y="4209"/>
                    </a:cubicBezTo>
                    <a:cubicBezTo>
                      <a:pt x="3630" y="4208"/>
                      <a:pt x="3660" y="4207"/>
                      <a:pt x="3689" y="4207"/>
                    </a:cubicBezTo>
                    <a:cubicBezTo>
                      <a:pt x="3754" y="4207"/>
                      <a:pt x="3794" y="4212"/>
                      <a:pt x="3812" y="4220"/>
                    </a:cubicBezTo>
                    <a:cubicBezTo>
                      <a:pt x="3830" y="4228"/>
                      <a:pt x="3846" y="4246"/>
                      <a:pt x="3831" y="4294"/>
                    </a:cubicBezTo>
                    <a:cubicBezTo>
                      <a:pt x="3787" y="4443"/>
                      <a:pt x="4013" y="4491"/>
                      <a:pt x="4211" y="4534"/>
                    </a:cubicBezTo>
                    <a:cubicBezTo>
                      <a:pt x="4296" y="4552"/>
                      <a:pt x="4383" y="4571"/>
                      <a:pt x="4453" y="4598"/>
                    </a:cubicBezTo>
                    <a:cubicBezTo>
                      <a:pt x="4536" y="4629"/>
                      <a:pt x="4576" y="4655"/>
                      <a:pt x="4576" y="4678"/>
                    </a:cubicBezTo>
                    <a:cubicBezTo>
                      <a:pt x="4575" y="4708"/>
                      <a:pt x="4493" y="4737"/>
                      <a:pt x="4405" y="4769"/>
                    </a:cubicBezTo>
                    <a:cubicBezTo>
                      <a:pt x="4261" y="4821"/>
                      <a:pt x="4063" y="4893"/>
                      <a:pt x="4197" y="5006"/>
                    </a:cubicBezTo>
                    <a:cubicBezTo>
                      <a:pt x="4391" y="5172"/>
                      <a:pt x="4931" y="5263"/>
                      <a:pt x="5450" y="5351"/>
                    </a:cubicBezTo>
                    <a:cubicBezTo>
                      <a:pt x="5743" y="5401"/>
                      <a:pt x="6019" y="5447"/>
                      <a:pt x="6195" y="5503"/>
                    </a:cubicBezTo>
                    <a:cubicBezTo>
                      <a:pt x="6345" y="5549"/>
                      <a:pt x="6419" y="5604"/>
                      <a:pt x="6428" y="5670"/>
                    </a:cubicBezTo>
                    <a:cubicBezTo>
                      <a:pt x="6460" y="5890"/>
                      <a:pt x="5737" y="6180"/>
                      <a:pt x="5303" y="6353"/>
                    </a:cubicBezTo>
                    <a:cubicBezTo>
                      <a:pt x="5219" y="6387"/>
                      <a:pt x="5147" y="6418"/>
                      <a:pt x="5089" y="6442"/>
                    </a:cubicBezTo>
                    <a:cubicBezTo>
                      <a:pt x="4565" y="6665"/>
                      <a:pt x="3917" y="6877"/>
                      <a:pt x="3048" y="7110"/>
                    </a:cubicBezTo>
                    <a:lnTo>
                      <a:pt x="2815" y="7172"/>
                    </a:lnTo>
                    <a:cubicBezTo>
                      <a:pt x="2317" y="7303"/>
                      <a:pt x="1848" y="7426"/>
                      <a:pt x="1396" y="7602"/>
                    </a:cubicBezTo>
                    <a:cubicBezTo>
                      <a:pt x="1250" y="7659"/>
                      <a:pt x="1108" y="7732"/>
                      <a:pt x="973" y="7803"/>
                    </a:cubicBezTo>
                    <a:cubicBezTo>
                      <a:pt x="908" y="7836"/>
                      <a:pt x="845" y="7869"/>
                      <a:pt x="779" y="7902"/>
                    </a:cubicBezTo>
                    <a:lnTo>
                      <a:pt x="617" y="7982"/>
                    </a:lnTo>
                    <a:lnTo>
                      <a:pt x="859" y="7952"/>
                    </a:lnTo>
                    <a:cubicBezTo>
                      <a:pt x="1088" y="7926"/>
                      <a:pt x="1327" y="7860"/>
                      <a:pt x="1581" y="7791"/>
                    </a:cubicBezTo>
                    <a:cubicBezTo>
                      <a:pt x="1907" y="7701"/>
                      <a:pt x="2241" y="7610"/>
                      <a:pt x="2540" y="7610"/>
                    </a:cubicBezTo>
                    <a:lnTo>
                      <a:pt x="2578" y="7610"/>
                    </a:lnTo>
                    <a:cubicBezTo>
                      <a:pt x="2781" y="7615"/>
                      <a:pt x="2908" y="7695"/>
                      <a:pt x="3043" y="7781"/>
                    </a:cubicBezTo>
                    <a:cubicBezTo>
                      <a:pt x="3155" y="7853"/>
                      <a:pt x="3273" y="7928"/>
                      <a:pt x="3447" y="7968"/>
                    </a:cubicBezTo>
                    <a:cubicBezTo>
                      <a:pt x="3576" y="7997"/>
                      <a:pt x="3810" y="8003"/>
                      <a:pt x="4059" y="8007"/>
                    </a:cubicBezTo>
                    <a:cubicBezTo>
                      <a:pt x="4353" y="8013"/>
                      <a:pt x="4721" y="8019"/>
                      <a:pt x="4771" y="8073"/>
                    </a:cubicBezTo>
                    <a:cubicBezTo>
                      <a:pt x="4782" y="8084"/>
                      <a:pt x="4789" y="8099"/>
                      <a:pt x="4776" y="8108"/>
                    </a:cubicBezTo>
                    <a:cubicBezTo>
                      <a:pt x="4765" y="8114"/>
                      <a:pt x="4721" y="8131"/>
                      <a:pt x="4548" y="8131"/>
                    </a:cubicBezTo>
                    <a:cubicBezTo>
                      <a:pt x="4443" y="8131"/>
                      <a:pt x="4332" y="8124"/>
                      <a:pt x="4239" y="8120"/>
                    </a:cubicBezTo>
                    <a:cubicBezTo>
                      <a:pt x="4180" y="8117"/>
                      <a:pt x="4130" y="8116"/>
                      <a:pt x="4097" y="8116"/>
                    </a:cubicBezTo>
                    <a:cubicBezTo>
                      <a:pt x="3922" y="8118"/>
                      <a:pt x="3755" y="8120"/>
                      <a:pt x="3608" y="8149"/>
                    </a:cubicBezTo>
                    <a:cubicBezTo>
                      <a:pt x="3553" y="8160"/>
                      <a:pt x="3477" y="8195"/>
                      <a:pt x="3380" y="8242"/>
                    </a:cubicBezTo>
                    <a:cubicBezTo>
                      <a:pt x="3359" y="8253"/>
                      <a:pt x="3334" y="8266"/>
                      <a:pt x="3318" y="8273"/>
                    </a:cubicBezTo>
                    <a:lnTo>
                      <a:pt x="3299" y="8273"/>
                    </a:lnTo>
                    <a:cubicBezTo>
                      <a:pt x="3181" y="8273"/>
                      <a:pt x="3060" y="8252"/>
                      <a:pt x="2934" y="8229"/>
                    </a:cubicBezTo>
                    <a:cubicBezTo>
                      <a:pt x="2799" y="8205"/>
                      <a:pt x="2662" y="8180"/>
                      <a:pt x="2511" y="8180"/>
                    </a:cubicBezTo>
                    <a:cubicBezTo>
                      <a:pt x="2388" y="8180"/>
                      <a:pt x="2272" y="8197"/>
                      <a:pt x="2165" y="8231"/>
                    </a:cubicBezTo>
                    <a:cubicBezTo>
                      <a:pt x="1846" y="8330"/>
                      <a:pt x="2025" y="8507"/>
                      <a:pt x="2122" y="8602"/>
                    </a:cubicBezTo>
                    <a:cubicBezTo>
                      <a:pt x="2265" y="8742"/>
                      <a:pt x="2065" y="8812"/>
                      <a:pt x="1813" y="8902"/>
                    </a:cubicBezTo>
                    <a:cubicBezTo>
                      <a:pt x="1631" y="8967"/>
                      <a:pt x="1442" y="9033"/>
                      <a:pt x="1372" y="9135"/>
                    </a:cubicBezTo>
                    <a:cubicBezTo>
                      <a:pt x="1111" y="9507"/>
                      <a:pt x="1585" y="9776"/>
                      <a:pt x="2056" y="10034"/>
                    </a:cubicBezTo>
                    <a:cubicBezTo>
                      <a:pt x="2027" y="10043"/>
                      <a:pt x="1971" y="10054"/>
                      <a:pt x="1927" y="10064"/>
                    </a:cubicBezTo>
                    <a:cubicBezTo>
                      <a:pt x="1768" y="10098"/>
                      <a:pt x="1571" y="10142"/>
                      <a:pt x="1557" y="10213"/>
                    </a:cubicBezTo>
                    <a:cubicBezTo>
                      <a:pt x="1548" y="10259"/>
                      <a:pt x="1619" y="10304"/>
                      <a:pt x="1775" y="10351"/>
                    </a:cubicBezTo>
                    <a:cubicBezTo>
                      <a:pt x="1994" y="10417"/>
                      <a:pt x="2099" y="10462"/>
                      <a:pt x="2108" y="10550"/>
                    </a:cubicBezTo>
                    <a:cubicBezTo>
                      <a:pt x="2111" y="10577"/>
                      <a:pt x="2101" y="10606"/>
                      <a:pt x="2094" y="10636"/>
                    </a:cubicBezTo>
                    <a:cubicBezTo>
                      <a:pt x="2075" y="10697"/>
                      <a:pt x="2058" y="10768"/>
                      <a:pt x="2146" y="10834"/>
                    </a:cubicBezTo>
                    <a:cubicBezTo>
                      <a:pt x="2237" y="10903"/>
                      <a:pt x="2404" y="10933"/>
                      <a:pt x="2568" y="10961"/>
                    </a:cubicBezTo>
                    <a:cubicBezTo>
                      <a:pt x="2690" y="10981"/>
                      <a:pt x="2801" y="10999"/>
                      <a:pt x="2882" y="11033"/>
                    </a:cubicBezTo>
                    <a:cubicBezTo>
                      <a:pt x="3041" y="11099"/>
                      <a:pt x="3154" y="11180"/>
                      <a:pt x="3185" y="11254"/>
                    </a:cubicBezTo>
                    <a:cubicBezTo>
                      <a:pt x="3190" y="11269"/>
                      <a:pt x="3182" y="11295"/>
                      <a:pt x="3176" y="11319"/>
                    </a:cubicBezTo>
                    <a:cubicBezTo>
                      <a:pt x="3164" y="11374"/>
                      <a:pt x="3151" y="11430"/>
                      <a:pt x="3228" y="11463"/>
                    </a:cubicBezTo>
                    <a:cubicBezTo>
                      <a:pt x="3289" y="11490"/>
                      <a:pt x="3383" y="11494"/>
                      <a:pt x="3461" y="11494"/>
                    </a:cubicBezTo>
                    <a:cubicBezTo>
                      <a:pt x="3490" y="11494"/>
                      <a:pt x="3517" y="11492"/>
                      <a:pt x="3546" y="11492"/>
                    </a:cubicBezTo>
                    <a:cubicBezTo>
                      <a:pt x="3572" y="11491"/>
                      <a:pt x="3596" y="11492"/>
                      <a:pt x="3617" y="11492"/>
                    </a:cubicBezTo>
                    <a:cubicBezTo>
                      <a:pt x="3631" y="11492"/>
                      <a:pt x="3648" y="11491"/>
                      <a:pt x="3660" y="11492"/>
                    </a:cubicBezTo>
                    <a:cubicBezTo>
                      <a:pt x="3929" y="11504"/>
                      <a:pt x="4112" y="11552"/>
                      <a:pt x="4254" y="11647"/>
                    </a:cubicBezTo>
                    <a:cubicBezTo>
                      <a:pt x="4282" y="11666"/>
                      <a:pt x="4340" y="11667"/>
                      <a:pt x="4358" y="11667"/>
                    </a:cubicBezTo>
                    <a:cubicBezTo>
                      <a:pt x="4440" y="11667"/>
                      <a:pt x="4599" y="11651"/>
                      <a:pt x="4766" y="11636"/>
                    </a:cubicBezTo>
                    <a:cubicBezTo>
                      <a:pt x="4918" y="11621"/>
                      <a:pt x="5090" y="11607"/>
                      <a:pt x="5175" y="11607"/>
                    </a:cubicBezTo>
                    <a:cubicBezTo>
                      <a:pt x="5302" y="11618"/>
                      <a:pt x="5295" y="11631"/>
                      <a:pt x="5274" y="11680"/>
                    </a:cubicBezTo>
                    <a:cubicBezTo>
                      <a:pt x="5254" y="11723"/>
                      <a:pt x="5228" y="11780"/>
                      <a:pt x="5360" y="11828"/>
                    </a:cubicBezTo>
                    <a:cubicBezTo>
                      <a:pt x="5405" y="11845"/>
                      <a:pt x="5476" y="11854"/>
                      <a:pt x="5578" y="11854"/>
                    </a:cubicBezTo>
                    <a:cubicBezTo>
                      <a:pt x="5787" y="11854"/>
                      <a:pt x="6090" y="11819"/>
                      <a:pt x="6219" y="11805"/>
                    </a:cubicBezTo>
                    <a:cubicBezTo>
                      <a:pt x="6264" y="11799"/>
                      <a:pt x="6311" y="11794"/>
                      <a:pt x="6357" y="11787"/>
                    </a:cubicBezTo>
                    <a:cubicBezTo>
                      <a:pt x="6483" y="11771"/>
                      <a:pt x="6613" y="11752"/>
                      <a:pt x="6732" y="11752"/>
                    </a:cubicBezTo>
                    <a:cubicBezTo>
                      <a:pt x="6847" y="11752"/>
                      <a:pt x="6938" y="11769"/>
                      <a:pt x="7021" y="11803"/>
                    </a:cubicBezTo>
                    <a:cubicBezTo>
                      <a:pt x="7091" y="11832"/>
                      <a:pt x="7215" y="11865"/>
                      <a:pt x="7344" y="11900"/>
                    </a:cubicBezTo>
                    <a:cubicBezTo>
                      <a:pt x="7549" y="11956"/>
                      <a:pt x="7829" y="12034"/>
                      <a:pt x="7857" y="12087"/>
                    </a:cubicBezTo>
                    <a:cubicBezTo>
                      <a:pt x="7864" y="12104"/>
                      <a:pt x="7870" y="12120"/>
                      <a:pt x="7876" y="12136"/>
                    </a:cubicBezTo>
                    <a:cubicBezTo>
                      <a:pt x="7892" y="12181"/>
                      <a:pt x="7910" y="12226"/>
                      <a:pt x="7971" y="12270"/>
                    </a:cubicBezTo>
                    <a:cubicBezTo>
                      <a:pt x="8004" y="12294"/>
                      <a:pt x="8049" y="12314"/>
                      <a:pt x="8094" y="12332"/>
                    </a:cubicBezTo>
                    <a:cubicBezTo>
                      <a:pt x="8150" y="12355"/>
                      <a:pt x="8199" y="12374"/>
                      <a:pt x="8213" y="12400"/>
                    </a:cubicBezTo>
                    <a:cubicBezTo>
                      <a:pt x="8228" y="12430"/>
                      <a:pt x="8181" y="12460"/>
                      <a:pt x="8132" y="12492"/>
                    </a:cubicBezTo>
                    <a:cubicBezTo>
                      <a:pt x="8088" y="12520"/>
                      <a:pt x="8043" y="12548"/>
                      <a:pt x="8032" y="12581"/>
                    </a:cubicBezTo>
                    <a:cubicBezTo>
                      <a:pt x="8013" y="12651"/>
                      <a:pt x="8022" y="12672"/>
                      <a:pt x="8142" y="12694"/>
                    </a:cubicBezTo>
                    <a:cubicBezTo>
                      <a:pt x="8166" y="12699"/>
                      <a:pt x="8199" y="12704"/>
                      <a:pt x="8241" y="12716"/>
                    </a:cubicBezTo>
                    <a:cubicBezTo>
                      <a:pt x="8479" y="12777"/>
                      <a:pt x="8586" y="12852"/>
                      <a:pt x="8721" y="12947"/>
                    </a:cubicBezTo>
                    <a:cubicBezTo>
                      <a:pt x="8759" y="12973"/>
                      <a:pt x="8799" y="13000"/>
                      <a:pt x="8849" y="13033"/>
                    </a:cubicBezTo>
                    <a:cubicBezTo>
                      <a:pt x="8946" y="13095"/>
                      <a:pt x="9057" y="13166"/>
                      <a:pt x="9233" y="13206"/>
                    </a:cubicBezTo>
                    <a:cubicBezTo>
                      <a:pt x="9334" y="13228"/>
                      <a:pt x="9445" y="13237"/>
                      <a:pt x="9556" y="13245"/>
                    </a:cubicBezTo>
                    <a:cubicBezTo>
                      <a:pt x="9679" y="13254"/>
                      <a:pt x="9799" y="13262"/>
                      <a:pt x="9879" y="13288"/>
                    </a:cubicBezTo>
                    <a:cubicBezTo>
                      <a:pt x="9988" y="13324"/>
                      <a:pt x="9988" y="13358"/>
                      <a:pt x="9988" y="13406"/>
                    </a:cubicBezTo>
                    <a:cubicBezTo>
                      <a:pt x="9988" y="13436"/>
                      <a:pt x="9989" y="13470"/>
                      <a:pt x="10017" y="13506"/>
                    </a:cubicBezTo>
                    <a:cubicBezTo>
                      <a:pt x="10071" y="13572"/>
                      <a:pt x="10151" y="13599"/>
                      <a:pt x="10302" y="13599"/>
                    </a:cubicBezTo>
                    <a:cubicBezTo>
                      <a:pt x="10327" y="13599"/>
                      <a:pt x="10355" y="13598"/>
                      <a:pt x="10387" y="13597"/>
                    </a:cubicBezTo>
                    <a:cubicBezTo>
                      <a:pt x="10420" y="13596"/>
                      <a:pt x="10455" y="13595"/>
                      <a:pt x="10496" y="13595"/>
                    </a:cubicBezTo>
                    <a:cubicBezTo>
                      <a:pt x="10818" y="13596"/>
                      <a:pt x="11294" y="13697"/>
                      <a:pt x="11450" y="13831"/>
                    </a:cubicBezTo>
                    <a:cubicBezTo>
                      <a:pt x="11535" y="13904"/>
                      <a:pt x="11513" y="13975"/>
                      <a:pt x="11379" y="14043"/>
                    </a:cubicBezTo>
                    <a:cubicBezTo>
                      <a:pt x="11200" y="14133"/>
                      <a:pt x="11013" y="14175"/>
                      <a:pt x="10781" y="14175"/>
                    </a:cubicBezTo>
                    <a:cubicBezTo>
                      <a:pt x="10637" y="14175"/>
                      <a:pt x="10493" y="14159"/>
                      <a:pt x="10340" y="14142"/>
                    </a:cubicBezTo>
                    <a:cubicBezTo>
                      <a:pt x="10180" y="14126"/>
                      <a:pt x="10018" y="14109"/>
                      <a:pt x="9851" y="14109"/>
                    </a:cubicBezTo>
                    <a:cubicBezTo>
                      <a:pt x="9668" y="14109"/>
                      <a:pt x="9509" y="14129"/>
                      <a:pt x="9362" y="14173"/>
                    </a:cubicBezTo>
                    <a:lnTo>
                      <a:pt x="9309" y="14187"/>
                    </a:lnTo>
                    <a:lnTo>
                      <a:pt x="9333" y="14210"/>
                    </a:lnTo>
                    <a:cubicBezTo>
                      <a:pt x="9409" y="14281"/>
                      <a:pt x="9538" y="14332"/>
                      <a:pt x="9661" y="14381"/>
                    </a:cubicBezTo>
                    <a:cubicBezTo>
                      <a:pt x="9770" y="14425"/>
                      <a:pt x="9872" y="14467"/>
                      <a:pt x="9941" y="14521"/>
                    </a:cubicBezTo>
                    <a:cubicBezTo>
                      <a:pt x="10020" y="14583"/>
                      <a:pt x="10073" y="14653"/>
                      <a:pt x="10121" y="14722"/>
                    </a:cubicBezTo>
                    <a:cubicBezTo>
                      <a:pt x="10212" y="14850"/>
                      <a:pt x="10303" y="14983"/>
                      <a:pt x="10601" y="15080"/>
                    </a:cubicBezTo>
                    <a:cubicBezTo>
                      <a:pt x="10769" y="15135"/>
                      <a:pt x="10971" y="15161"/>
                      <a:pt x="11199" y="15161"/>
                    </a:cubicBezTo>
                    <a:cubicBezTo>
                      <a:pt x="11558" y="15161"/>
                      <a:pt x="11930" y="15095"/>
                      <a:pt x="12257" y="15035"/>
                    </a:cubicBezTo>
                    <a:cubicBezTo>
                      <a:pt x="12326" y="15023"/>
                      <a:pt x="12388" y="15009"/>
                      <a:pt x="12452" y="14998"/>
                    </a:cubicBezTo>
                    <a:cubicBezTo>
                      <a:pt x="12765" y="14944"/>
                      <a:pt x="13055" y="14916"/>
                      <a:pt x="13311" y="14916"/>
                    </a:cubicBezTo>
                    <a:cubicBezTo>
                      <a:pt x="13730" y="14916"/>
                      <a:pt x="14057" y="14990"/>
                      <a:pt x="14280" y="15136"/>
                    </a:cubicBezTo>
                    <a:cubicBezTo>
                      <a:pt x="14501" y="15280"/>
                      <a:pt x="14737" y="15324"/>
                      <a:pt x="14878" y="15350"/>
                    </a:cubicBezTo>
                    <a:cubicBezTo>
                      <a:pt x="14904" y="15355"/>
                      <a:pt x="14929" y="15361"/>
                      <a:pt x="14944" y="15366"/>
                    </a:cubicBezTo>
                    <a:cubicBezTo>
                      <a:pt x="14914" y="15389"/>
                      <a:pt x="14755" y="15453"/>
                      <a:pt x="14622" y="15506"/>
                    </a:cubicBezTo>
                    <a:lnTo>
                      <a:pt x="14565" y="15529"/>
                    </a:lnTo>
                    <a:lnTo>
                      <a:pt x="14622" y="15551"/>
                    </a:lnTo>
                    <a:cubicBezTo>
                      <a:pt x="14787" y="15618"/>
                      <a:pt x="14823" y="15644"/>
                      <a:pt x="14830" y="15747"/>
                    </a:cubicBezTo>
                    <a:cubicBezTo>
                      <a:pt x="14846" y="15964"/>
                      <a:pt x="15383" y="15963"/>
                      <a:pt x="15614" y="15963"/>
                    </a:cubicBezTo>
                    <a:cubicBezTo>
                      <a:pt x="15685" y="15963"/>
                      <a:pt x="15758" y="15962"/>
                      <a:pt x="15827" y="15961"/>
                    </a:cubicBezTo>
                    <a:cubicBezTo>
                      <a:pt x="15893" y="15961"/>
                      <a:pt x="15953" y="15959"/>
                      <a:pt x="16012" y="15959"/>
                    </a:cubicBezTo>
                    <a:cubicBezTo>
                      <a:pt x="16102" y="15959"/>
                      <a:pt x="16167" y="15961"/>
                      <a:pt x="16217" y="15965"/>
                    </a:cubicBezTo>
                    <a:cubicBezTo>
                      <a:pt x="16693" y="16004"/>
                      <a:pt x="16903" y="16205"/>
                      <a:pt x="17085" y="16381"/>
                    </a:cubicBezTo>
                    <a:cubicBezTo>
                      <a:pt x="17255" y="16547"/>
                      <a:pt x="17416" y="16702"/>
                      <a:pt x="17778" y="16702"/>
                    </a:cubicBezTo>
                    <a:cubicBezTo>
                      <a:pt x="17794" y="16702"/>
                      <a:pt x="17809" y="16701"/>
                      <a:pt x="17826" y="16701"/>
                    </a:cubicBezTo>
                    <a:cubicBezTo>
                      <a:pt x="17923" y="16697"/>
                      <a:pt x="18017" y="16697"/>
                      <a:pt x="18116" y="16697"/>
                    </a:cubicBezTo>
                    <a:cubicBezTo>
                      <a:pt x="18396" y="16697"/>
                      <a:pt x="18644" y="16710"/>
                      <a:pt x="18904" y="16726"/>
                    </a:cubicBezTo>
                    <a:cubicBezTo>
                      <a:pt x="19168" y="16742"/>
                      <a:pt x="19436" y="16759"/>
                      <a:pt x="19753" y="16759"/>
                    </a:cubicBezTo>
                    <a:cubicBezTo>
                      <a:pt x="19869" y="16759"/>
                      <a:pt x="19983" y="16757"/>
                      <a:pt x="20100" y="16753"/>
                    </a:cubicBezTo>
                    <a:cubicBezTo>
                      <a:pt x="20297" y="16746"/>
                      <a:pt x="20422" y="16721"/>
                      <a:pt x="20527" y="16702"/>
                    </a:cubicBezTo>
                    <a:cubicBezTo>
                      <a:pt x="20599" y="16689"/>
                      <a:pt x="20659" y="16679"/>
                      <a:pt x="20712" y="16679"/>
                    </a:cubicBezTo>
                    <a:cubicBezTo>
                      <a:pt x="20765" y="16679"/>
                      <a:pt x="20847" y="16688"/>
                      <a:pt x="21011" y="16753"/>
                    </a:cubicBezTo>
                    <a:cubicBezTo>
                      <a:pt x="21042" y="16766"/>
                      <a:pt x="21118" y="16802"/>
                      <a:pt x="21206" y="16843"/>
                    </a:cubicBezTo>
                    <a:cubicBezTo>
                      <a:pt x="21387" y="16928"/>
                      <a:pt x="21484" y="16967"/>
                      <a:pt x="21600" y="17018"/>
                    </a:cubicBezTo>
                    <a:lnTo>
                      <a:pt x="21600" y="2781"/>
                    </a:lnTo>
                    <a:cubicBezTo>
                      <a:pt x="21285" y="2816"/>
                      <a:pt x="20984" y="2886"/>
                      <a:pt x="20693" y="2998"/>
                    </a:cubicBezTo>
                    <a:cubicBezTo>
                      <a:pt x="20616" y="3028"/>
                      <a:pt x="20303" y="3073"/>
                      <a:pt x="19972" y="3121"/>
                    </a:cubicBezTo>
                    <a:cubicBezTo>
                      <a:pt x="19196" y="3232"/>
                      <a:pt x="18234" y="3370"/>
                      <a:pt x="18125" y="3569"/>
                    </a:cubicBezTo>
                    <a:cubicBezTo>
                      <a:pt x="18089" y="3636"/>
                      <a:pt x="18149" y="3702"/>
                      <a:pt x="18310" y="3767"/>
                    </a:cubicBezTo>
                    <a:cubicBezTo>
                      <a:pt x="18406" y="3806"/>
                      <a:pt x="18582" y="3835"/>
                      <a:pt x="18785" y="3870"/>
                    </a:cubicBezTo>
                    <a:cubicBezTo>
                      <a:pt x="19078" y="3920"/>
                      <a:pt x="19411" y="3977"/>
                      <a:pt x="19478" y="4063"/>
                    </a:cubicBezTo>
                    <a:cubicBezTo>
                      <a:pt x="19507" y="4099"/>
                      <a:pt x="19481" y="4141"/>
                      <a:pt x="19407" y="4189"/>
                    </a:cubicBezTo>
                    <a:cubicBezTo>
                      <a:pt x="19267" y="4281"/>
                      <a:pt x="19079" y="4325"/>
                      <a:pt x="18818" y="4325"/>
                    </a:cubicBezTo>
                    <a:cubicBezTo>
                      <a:pt x="18560" y="4325"/>
                      <a:pt x="18278" y="4282"/>
                      <a:pt x="18002" y="4242"/>
                    </a:cubicBezTo>
                    <a:cubicBezTo>
                      <a:pt x="17821" y="4215"/>
                      <a:pt x="17648" y="4191"/>
                      <a:pt x="17494" y="4180"/>
                    </a:cubicBezTo>
                    <a:cubicBezTo>
                      <a:pt x="16650" y="4116"/>
                      <a:pt x="16036" y="4014"/>
                      <a:pt x="15319" y="3888"/>
                    </a:cubicBezTo>
                    <a:cubicBezTo>
                      <a:pt x="15075" y="3845"/>
                      <a:pt x="14877" y="3825"/>
                      <a:pt x="14702" y="3825"/>
                    </a:cubicBezTo>
                    <a:cubicBezTo>
                      <a:pt x="14459" y="3825"/>
                      <a:pt x="14291" y="3865"/>
                      <a:pt x="14109" y="3907"/>
                    </a:cubicBezTo>
                    <a:cubicBezTo>
                      <a:pt x="13951" y="3943"/>
                      <a:pt x="13770" y="3983"/>
                      <a:pt x="13511" y="4008"/>
                    </a:cubicBezTo>
                    <a:lnTo>
                      <a:pt x="13392" y="4022"/>
                    </a:lnTo>
                    <a:lnTo>
                      <a:pt x="13473" y="4059"/>
                    </a:lnTo>
                    <a:cubicBezTo>
                      <a:pt x="13769" y="4196"/>
                      <a:pt x="14725" y="4541"/>
                      <a:pt x="15234" y="4541"/>
                    </a:cubicBezTo>
                    <a:cubicBezTo>
                      <a:pt x="15257" y="4541"/>
                      <a:pt x="15279" y="4541"/>
                      <a:pt x="15300" y="4539"/>
                    </a:cubicBezTo>
                    <a:cubicBezTo>
                      <a:pt x="15332" y="4537"/>
                      <a:pt x="15365" y="4538"/>
                      <a:pt x="15405" y="4538"/>
                    </a:cubicBezTo>
                    <a:cubicBezTo>
                      <a:pt x="15719" y="4538"/>
                      <a:pt x="16233" y="4599"/>
                      <a:pt x="16316" y="4697"/>
                    </a:cubicBezTo>
                    <a:cubicBezTo>
                      <a:pt x="16356" y="4744"/>
                      <a:pt x="16282" y="4798"/>
                      <a:pt x="16103" y="4857"/>
                    </a:cubicBezTo>
                    <a:cubicBezTo>
                      <a:pt x="15945" y="4908"/>
                      <a:pt x="15734" y="4934"/>
                      <a:pt x="15476" y="4934"/>
                    </a:cubicBezTo>
                    <a:cubicBezTo>
                      <a:pt x="14886" y="4934"/>
                      <a:pt x="14202" y="4797"/>
                      <a:pt x="13933" y="4738"/>
                    </a:cubicBezTo>
                    <a:cubicBezTo>
                      <a:pt x="13158" y="4567"/>
                      <a:pt x="12581" y="4518"/>
                      <a:pt x="11854" y="4456"/>
                    </a:cubicBezTo>
                    <a:cubicBezTo>
                      <a:pt x="11672" y="4440"/>
                      <a:pt x="11484" y="4425"/>
                      <a:pt x="11279" y="4405"/>
                    </a:cubicBezTo>
                    <a:cubicBezTo>
                      <a:pt x="11255" y="4046"/>
                      <a:pt x="11022" y="3928"/>
                      <a:pt x="10316" y="3767"/>
                    </a:cubicBezTo>
                    <a:cubicBezTo>
                      <a:pt x="10348" y="3696"/>
                      <a:pt x="10442" y="3627"/>
                      <a:pt x="10539" y="3559"/>
                    </a:cubicBezTo>
                    <a:cubicBezTo>
                      <a:pt x="10744" y="3415"/>
                      <a:pt x="10979" y="3251"/>
                      <a:pt x="10477" y="3086"/>
                    </a:cubicBezTo>
                    <a:cubicBezTo>
                      <a:pt x="10278" y="3021"/>
                      <a:pt x="9931" y="3000"/>
                      <a:pt x="9599" y="2981"/>
                    </a:cubicBezTo>
                    <a:cubicBezTo>
                      <a:pt x="9227" y="2960"/>
                      <a:pt x="8841" y="2938"/>
                      <a:pt x="8725" y="2856"/>
                    </a:cubicBezTo>
                    <a:cubicBezTo>
                      <a:pt x="8584" y="2754"/>
                      <a:pt x="6974" y="2328"/>
                      <a:pt x="6271" y="2214"/>
                    </a:cubicBezTo>
                    <a:cubicBezTo>
                      <a:pt x="6306" y="2212"/>
                      <a:pt x="6345" y="2212"/>
                      <a:pt x="6380" y="2212"/>
                    </a:cubicBezTo>
                    <a:cubicBezTo>
                      <a:pt x="6775" y="2212"/>
                      <a:pt x="7197" y="2325"/>
                      <a:pt x="7605" y="2434"/>
                    </a:cubicBezTo>
                    <a:cubicBezTo>
                      <a:pt x="7945" y="2525"/>
                      <a:pt x="8295" y="2619"/>
                      <a:pt x="8631" y="2646"/>
                    </a:cubicBezTo>
                    <a:lnTo>
                      <a:pt x="9357" y="2705"/>
                    </a:lnTo>
                    <a:cubicBezTo>
                      <a:pt x="10639" y="2809"/>
                      <a:pt x="11963" y="2917"/>
                      <a:pt x="13254" y="2995"/>
                    </a:cubicBezTo>
                    <a:lnTo>
                      <a:pt x="13487" y="3008"/>
                    </a:lnTo>
                    <a:cubicBezTo>
                      <a:pt x="14436" y="3065"/>
                      <a:pt x="15416" y="3126"/>
                      <a:pt x="16383" y="3125"/>
                    </a:cubicBezTo>
                    <a:cubicBezTo>
                      <a:pt x="16679" y="3125"/>
                      <a:pt x="16959" y="3121"/>
                      <a:pt x="17223" y="3109"/>
                    </a:cubicBezTo>
                    <a:cubicBezTo>
                      <a:pt x="17783" y="3086"/>
                      <a:pt x="19557" y="2839"/>
                      <a:pt x="19853" y="2498"/>
                    </a:cubicBezTo>
                    <a:cubicBezTo>
                      <a:pt x="19955" y="2381"/>
                      <a:pt x="19873" y="2266"/>
                      <a:pt x="19611" y="2158"/>
                    </a:cubicBezTo>
                    <a:cubicBezTo>
                      <a:pt x="19411" y="2076"/>
                      <a:pt x="19275" y="2001"/>
                      <a:pt x="19155" y="1936"/>
                    </a:cubicBezTo>
                    <a:cubicBezTo>
                      <a:pt x="18891" y="1792"/>
                      <a:pt x="18680" y="1678"/>
                      <a:pt x="18002" y="1566"/>
                    </a:cubicBezTo>
                    <a:cubicBezTo>
                      <a:pt x="17235" y="1440"/>
                      <a:pt x="16432" y="1349"/>
                      <a:pt x="15652" y="1261"/>
                    </a:cubicBezTo>
                    <a:cubicBezTo>
                      <a:pt x="14850" y="1170"/>
                      <a:pt x="14018" y="1078"/>
                      <a:pt x="13235" y="946"/>
                    </a:cubicBezTo>
                    <a:cubicBezTo>
                      <a:pt x="13100" y="923"/>
                      <a:pt x="12967" y="899"/>
                      <a:pt x="12832" y="876"/>
                    </a:cubicBezTo>
                    <a:cubicBezTo>
                      <a:pt x="11830" y="703"/>
                      <a:pt x="10796" y="526"/>
                      <a:pt x="9661" y="500"/>
                    </a:cubicBezTo>
                    <a:cubicBezTo>
                      <a:pt x="9430" y="494"/>
                      <a:pt x="9197" y="478"/>
                      <a:pt x="8972" y="461"/>
                    </a:cubicBezTo>
                    <a:cubicBezTo>
                      <a:pt x="8751" y="444"/>
                      <a:pt x="8519" y="427"/>
                      <a:pt x="8289" y="420"/>
                    </a:cubicBezTo>
                    <a:cubicBezTo>
                      <a:pt x="8170" y="417"/>
                      <a:pt x="8066" y="414"/>
                      <a:pt x="7966" y="414"/>
                    </a:cubicBezTo>
                    <a:cubicBezTo>
                      <a:pt x="7732" y="414"/>
                      <a:pt x="7531" y="425"/>
                      <a:pt x="7306" y="438"/>
                    </a:cubicBezTo>
                    <a:cubicBezTo>
                      <a:pt x="7262" y="440"/>
                      <a:pt x="7222" y="442"/>
                      <a:pt x="7187" y="446"/>
                    </a:cubicBezTo>
                    <a:cubicBezTo>
                      <a:pt x="7140" y="449"/>
                      <a:pt x="7099" y="453"/>
                      <a:pt x="7069" y="453"/>
                    </a:cubicBezTo>
                    <a:cubicBezTo>
                      <a:pt x="7032" y="453"/>
                      <a:pt x="6982" y="454"/>
                      <a:pt x="6921" y="368"/>
                    </a:cubicBezTo>
                    <a:lnTo>
                      <a:pt x="6893" y="344"/>
                    </a:lnTo>
                    <a:lnTo>
                      <a:pt x="6836" y="344"/>
                    </a:lnTo>
                    <a:cubicBezTo>
                      <a:pt x="6787" y="344"/>
                      <a:pt x="6674" y="340"/>
                      <a:pt x="6542" y="335"/>
                    </a:cubicBezTo>
                    <a:cubicBezTo>
                      <a:pt x="6376" y="328"/>
                      <a:pt x="6179" y="322"/>
                      <a:pt x="6020" y="319"/>
                    </a:cubicBezTo>
                    <a:cubicBezTo>
                      <a:pt x="6332" y="234"/>
                      <a:pt x="6554" y="163"/>
                      <a:pt x="6508" y="99"/>
                    </a:cubicBezTo>
                    <a:cubicBezTo>
                      <a:pt x="6469" y="46"/>
                      <a:pt x="6275" y="39"/>
                      <a:pt x="6110" y="39"/>
                    </a:cubicBezTo>
                    <a:cubicBezTo>
                      <a:pt x="6064" y="39"/>
                      <a:pt x="6011" y="40"/>
                      <a:pt x="5953" y="41"/>
                    </a:cubicBezTo>
                    <a:cubicBezTo>
                      <a:pt x="5924" y="41"/>
                      <a:pt x="5895" y="43"/>
                      <a:pt x="5868" y="43"/>
                    </a:cubicBezTo>
                    <a:cubicBezTo>
                      <a:pt x="5698" y="43"/>
                      <a:pt x="5551" y="31"/>
                      <a:pt x="5407" y="19"/>
                    </a:cubicBezTo>
                    <a:cubicBezTo>
                      <a:pt x="5274" y="9"/>
                      <a:pt x="5145" y="0"/>
                      <a:pt x="5008" y="0"/>
                    </a:cubicBezTo>
                    <a:close/>
                    <a:moveTo>
                      <a:pt x="21097" y="21209"/>
                    </a:moveTo>
                    <a:lnTo>
                      <a:pt x="21092" y="21242"/>
                    </a:lnTo>
                    <a:cubicBezTo>
                      <a:pt x="21081" y="21285"/>
                      <a:pt x="21106" y="21321"/>
                      <a:pt x="21125" y="21355"/>
                    </a:cubicBezTo>
                    <a:cubicBezTo>
                      <a:pt x="21151" y="21395"/>
                      <a:pt x="21171" y="21428"/>
                      <a:pt x="21135" y="21466"/>
                    </a:cubicBezTo>
                    <a:lnTo>
                      <a:pt x="21106" y="21491"/>
                    </a:lnTo>
                    <a:lnTo>
                      <a:pt x="21168" y="21505"/>
                    </a:lnTo>
                    <a:cubicBezTo>
                      <a:pt x="21317" y="21535"/>
                      <a:pt x="21455" y="21568"/>
                      <a:pt x="21600" y="21600"/>
                    </a:cubicBezTo>
                    <a:lnTo>
                      <a:pt x="21600" y="21228"/>
                    </a:lnTo>
                    <a:cubicBezTo>
                      <a:pt x="21458" y="21224"/>
                      <a:pt x="21314" y="21222"/>
                      <a:pt x="21177" y="21215"/>
                    </a:cubicBezTo>
                    <a:lnTo>
                      <a:pt x="21097" y="21209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Shape 7338"/>
              <p:cNvSpPr/>
              <p:nvPr/>
            </p:nvSpPr>
            <p:spPr>
              <a:xfrm>
                <a:off x="4667980" y="5100436"/>
                <a:ext cx="397516" cy="2892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7" h="21600" extrusionOk="0">
                    <a:moveTo>
                      <a:pt x="6697" y="21600"/>
                    </a:moveTo>
                    <a:cubicBezTo>
                      <a:pt x="5324" y="21600"/>
                      <a:pt x="3784" y="21375"/>
                      <a:pt x="3199" y="21213"/>
                    </a:cubicBezTo>
                    <a:cubicBezTo>
                      <a:pt x="2263" y="20953"/>
                      <a:pt x="724" y="17140"/>
                      <a:pt x="105" y="15513"/>
                    </a:cubicBezTo>
                    <a:lnTo>
                      <a:pt x="67" y="15412"/>
                    </a:lnTo>
                    <a:lnTo>
                      <a:pt x="61" y="15299"/>
                    </a:lnTo>
                    <a:cubicBezTo>
                      <a:pt x="-23" y="13650"/>
                      <a:pt x="-203" y="8194"/>
                      <a:pt x="1036" y="7255"/>
                    </a:cubicBezTo>
                    <a:cubicBezTo>
                      <a:pt x="1225" y="7112"/>
                      <a:pt x="1380" y="7007"/>
                      <a:pt x="1509" y="6919"/>
                    </a:cubicBezTo>
                    <a:cubicBezTo>
                      <a:pt x="1914" y="6644"/>
                      <a:pt x="1914" y="6644"/>
                      <a:pt x="2011" y="5281"/>
                    </a:cubicBezTo>
                    <a:lnTo>
                      <a:pt x="2033" y="4957"/>
                    </a:lnTo>
                    <a:cubicBezTo>
                      <a:pt x="2218" y="2398"/>
                      <a:pt x="5279" y="1860"/>
                      <a:pt x="7815" y="1860"/>
                    </a:cubicBezTo>
                    <a:cubicBezTo>
                      <a:pt x="8650" y="1860"/>
                      <a:pt x="9015" y="1557"/>
                      <a:pt x="9518" y="1135"/>
                    </a:cubicBezTo>
                    <a:cubicBezTo>
                      <a:pt x="9863" y="847"/>
                      <a:pt x="10253" y="521"/>
                      <a:pt x="10848" y="229"/>
                    </a:cubicBezTo>
                    <a:cubicBezTo>
                      <a:pt x="11162" y="75"/>
                      <a:pt x="11570" y="0"/>
                      <a:pt x="12098" y="0"/>
                    </a:cubicBezTo>
                    <a:cubicBezTo>
                      <a:pt x="13915" y="0"/>
                      <a:pt x="16503" y="907"/>
                      <a:pt x="16612" y="945"/>
                    </a:cubicBezTo>
                    <a:lnTo>
                      <a:pt x="16861" y="1033"/>
                    </a:lnTo>
                    <a:lnTo>
                      <a:pt x="16900" y="1386"/>
                    </a:lnTo>
                    <a:cubicBezTo>
                      <a:pt x="17010" y="2389"/>
                      <a:pt x="17322" y="2613"/>
                      <a:pt x="17838" y="2985"/>
                    </a:cubicBezTo>
                    <a:cubicBezTo>
                      <a:pt x="18162" y="3219"/>
                      <a:pt x="18531" y="3484"/>
                      <a:pt x="18896" y="3981"/>
                    </a:cubicBezTo>
                    <a:cubicBezTo>
                      <a:pt x="18961" y="4068"/>
                      <a:pt x="19078" y="4201"/>
                      <a:pt x="19217" y="4361"/>
                    </a:cubicBezTo>
                    <a:cubicBezTo>
                      <a:pt x="19917" y="5163"/>
                      <a:pt x="20417" y="5776"/>
                      <a:pt x="20486" y="6346"/>
                    </a:cubicBezTo>
                    <a:cubicBezTo>
                      <a:pt x="20577" y="7074"/>
                      <a:pt x="20676" y="7805"/>
                      <a:pt x="20774" y="8537"/>
                    </a:cubicBezTo>
                    <a:cubicBezTo>
                      <a:pt x="21005" y="10265"/>
                      <a:pt x="21245" y="12051"/>
                      <a:pt x="21386" y="13815"/>
                    </a:cubicBezTo>
                    <a:lnTo>
                      <a:pt x="21397" y="13951"/>
                    </a:lnTo>
                    <a:lnTo>
                      <a:pt x="21360" y="14077"/>
                    </a:lnTo>
                    <a:cubicBezTo>
                      <a:pt x="19808" y="19349"/>
                      <a:pt x="11313" y="20411"/>
                      <a:pt x="10460" y="20504"/>
                    </a:cubicBezTo>
                    <a:lnTo>
                      <a:pt x="9142" y="21190"/>
                    </a:lnTo>
                    <a:cubicBezTo>
                      <a:pt x="8619" y="21462"/>
                      <a:pt x="7796" y="21600"/>
                      <a:pt x="6697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Shape 7339"/>
              <p:cNvSpPr/>
              <p:nvPr/>
            </p:nvSpPr>
            <p:spPr>
              <a:xfrm>
                <a:off x="76315" y="2683771"/>
                <a:ext cx="672651" cy="7175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44" h="21600" extrusionOk="0">
                    <a:moveTo>
                      <a:pt x="2430" y="21354"/>
                    </a:moveTo>
                    <a:cubicBezTo>
                      <a:pt x="2450" y="21172"/>
                      <a:pt x="2496" y="20999"/>
                      <a:pt x="2549" y="20833"/>
                    </a:cubicBezTo>
                    <a:cubicBezTo>
                      <a:pt x="2187" y="20938"/>
                      <a:pt x="1766" y="20998"/>
                      <a:pt x="1621" y="20998"/>
                    </a:cubicBezTo>
                    <a:cubicBezTo>
                      <a:pt x="1524" y="20998"/>
                      <a:pt x="1443" y="20989"/>
                      <a:pt x="1374" y="20968"/>
                    </a:cubicBezTo>
                    <a:cubicBezTo>
                      <a:pt x="1021" y="20862"/>
                      <a:pt x="1135" y="20498"/>
                      <a:pt x="1178" y="20362"/>
                    </a:cubicBezTo>
                    <a:cubicBezTo>
                      <a:pt x="1189" y="20325"/>
                      <a:pt x="1207" y="20269"/>
                      <a:pt x="1214" y="20231"/>
                    </a:cubicBezTo>
                    <a:cubicBezTo>
                      <a:pt x="553" y="19932"/>
                      <a:pt x="447" y="19758"/>
                      <a:pt x="432" y="19615"/>
                    </a:cubicBezTo>
                    <a:cubicBezTo>
                      <a:pt x="383" y="19150"/>
                      <a:pt x="767" y="18970"/>
                      <a:pt x="1021" y="18852"/>
                    </a:cubicBezTo>
                    <a:cubicBezTo>
                      <a:pt x="1115" y="18808"/>
                      <a:pt x="1204" y="18766"/>
                      <a:pt x="1260" y="18721"/>
                    </a:cubicBezTo>
                    <a:cubicBezTo>
                      <a:pt x="1508" y="18524"/>
                      <a:pt x="1511" y="18435"/>
                      <a:pt x="1511" y="18434"/>
                    </a:cubicBezTo>
                    <a:cubicBezTo>
                      <a:pt x="1491" y="18394"/>
                      <a:pt x="1341" y="18247"/>
                      <a:pt x="265" y="18200"/>
                    </a:cubicBezTo>
                    <a:lnTo>
                      <a:pt x="32" y="18189"/>
                    </a:lnTo>
                    <a:lnTo>
                      <a:pt x="7" y="18010"/>
                    </a:lnTo>
                    <a:cubicBezTo>
                      <a:pt x="-98" y="17251"/>
                      <a:pt x="1140" y="16963"/>
                      <a:pt x="2135" y="16730"/>
                    </a:cubicBezTo>
                    <a:cubicBezTo>
                      <a:pt x="2500" y="16645"/>
                      <a:pt x="2879" y="16557"/>
                      <a:pt x="3007" y="16479"/>
                    </a:cubicBezTo>
                    <a:cubicBezTo>
                      <a:pt x="3735" y="16038"/>
                      <a:pt x="4147" y="15317"/>
                      <a:pt x="4584" y="14552"/>
                    </a:cubicBezTo>
                    <a:cubicBezTo>
                      <a:pt x="4904" y="13991"/>
                      <a:pt x="5235" y="13411"/>
                      <a:pt x="5705" y="12944"/>
                    </a:cubicBezTo>
                    <a:cubicBezTo>
                      <a:pt x="5923" y="12726"/>
                      <a:pt x="6216" y="12567"/>
                      <a:pt x="6500" y="12413"/>
                    </a:cubicBezTo>
                    <a:cubicBezTo>
                      <a:pt x="6728" y="12289"/>
                      <a:pt x="6949" y="12169"/>
                      <a:pt x="7114" y="12029"/>
                    </a:cubicBezTo>
                    <a:cubicBezTo>
                      <a:pt x="5658" y="11986"/>
                      <a:pt x="2688" y="11886"/>
                      <a:pt x="2724" y="10196"/>
                    </a:cubicBezTo>
                    <a:lnTo>
                      <a:pt x="2728" y="10047"/>
                    </a:lnTo>
                    <a:lnTo>
                      <a:pt x="2871" y="9996"/>
                    </a:lnTo>
                    <a:cubicBezTo>
                      <a:pt x="3264" y="9857"/>
                      <a:pt x="3498" y="9691"/>
                      <a:pt x="3585" y="9489"/>
                    </a:cubicBezTo>
                    <a:cubicBezTo>
                      <a:pt x="3715" y="9191"/>
                      <a:pt x="3526" y="8780"/>
                      <a:pt x="3326" y="8345"/>
                    </a:cubicBezTo>
                    <a:cubicBezTo>
                      <a:pt x="3044" y="7732"/>
                      <a:pt x="2693" y="6969"/>
                      <a:pt x="3236" y="6288"/>
                    </a:cubicBezTo>
                    <a:cubicBezTo>
                      <a:pt x="3736" y="5663"/>
                      <a:pt x="4635" y="5533"/>
                      <a:pt x="5301" y="5533"/>
                    </a:cubicBezTo>
                    <a:cubicBezTo>
                      <a:pt x="5497" y="5533"/>
                      <a:pt x="5699" y="5544"/>
                      <a:pt x="5901" y="5566"/>
                    </a:cubicBezTo>
                    <a:cubicBezTo>
                      <a:pt x="6234" y="5602"/>
                      <a:pt x="6572" y="5657"/>
                      <a:pt x="6898" y="5710"/>
                    </a:cubicBezTo>
                    <a:cubicBezTo>
                      <a:pt x="7466" y="5802"/>
                      <a:pt x="8053" y="5897"/>
                      <a:pt x="8632" y="5897"/>
                    </a:cubicBezTo>
                    <a:cubicBezTo>
                      <a:pt x="8983" y="5897"/>
                      <a:pt x="9303" y="5863"/>
                      <a:pt x="9608" y="5792"/>
                    </a:cubicBezTo>
                    <a:cubicBezTo>
                      <a:pt x="10137" y="5673"/>
                      <a:pt x="10960" y="5071"/>
                      <a:pt x="11315" y="4574"/>
                    </a:cubicBezTo>
                    <a:cubicBezTo>
                      <a:pt x="11182" y="4529"/>
                      <a:pt x="11022" y="4504"/>
                      <a:pt x="10866" y="4480"/>
                    </a:cubicBezTo>
                    <a:cubicBezTo>
                      <a:pt x="10473" y="4420"/>
                      <a:pt x="10027" y="4352"/>
                      <a:pt x="9854" y="3928"/>
                    </a:cubicBezTo>
                    <a:cubicBezTo>
                      <a:pt x="9587" y="3276"/>
                      <a:pt x="10154" y="2966"/>
                      <a:pt x="10530" y="2760"/>
                    </a:cubicBezTo>
                    <a:cubicBezTo>
                      <a:pt x="10653" y="2692"/>
                      <a:pt x="10769" y="2628"/>
                      <a:pt x="10849" y="2563"/>
                    </a:cubicBezTo>
                    <a:lnTo>
                      <a:pt x="11167" y="2301"/>
                    </a:lnTo>
                    <a:cubicBezTo>
                      <a:pt x="11769" y="1803"/>
                      <a:pt x="12338" y="1332"/>
                      <a:pt x="13062" y="916"/>
                    </a:cubicBezTo>
                    <a:cubicBezTo>
                      <a:pt x="13783" y="498"/>
                      <a:pt x="14876" y="0"/>
                      <a:pt x="15984" y="0"/>
                    </a:cubicBezTo>
                    <a:cubicBezTo>
                      <a:pt x="17004" y="0"/>
                      <a:pt x="17843" y="412"/>
                      <a:pt x="18478" y="1224"/>
                    </a:cubicBezTo>
                    <a:lnTo>
                      <a:pt x="18643" y="1436"/>
                    </a:lnTo>
                    <a:lnTo>
                      <a:pt x="18396" y="1551"/>
                    </a:lnTo>
                    <a:cubicBezTo>
                      <a:pt x="17910" y="1777"/>
                      <a:pt x="17443" y="2049"/>
                      <a:pt x="16949" y="2337"/>
                    </a:cubicBezTo>
                    <a:cubicBezTo>
                      <a:pt x="16803" y="2422"/>
                      <a:pt x="16657" y="2507"/>
                      <a:pt x="16509" y="2591"/>
                    </a:cubicBezTo>
                    <a:cubicBezTo>
                      <a:pt x="16359" y="2677"/>
                      <a:pt x="16208" y="2761"/>
                      <a:pt x="16057" y="2845"/>
                    </a:cubicBezTo>
                    <a:cubicBezTo>
                      <a:pt x="15516" y="3146"/>
                      <a:pt x="14957" y="3457"/>
                      <a:pt x="14461" y="3819"/>
                    </a:cubicBezTo>
                    <a:cubicBezTo>
                      <a:pt x="14250" y="3973"/>
                      <a:pt x="14049" y="4189"/>
                      <a:pt x="13835" y="4419"/>
                    </a:cubicBezTo>
                    <a:cubicBezTo>
                      <a:pt x="13500" y="4780"/>
                      <a:pt x="13155" y="5150"/>
                      <a:pt x="12720" y="5337"/>
                    </a:cubicBezTo>
                    <a:cubicBezTo>
                      <a:pt x="13325" y="5899"/>
                      <a:pt x="14271" y="6494"/>
                      <a:pt x="15002" y="6625"/>
                    </a:cubicBezTo>
                    <a:cubicBezTo>
                      <a:pt x="15048" y="6633"/>
                      <a:pt x="15094" y="6637"/>
                      <a:pt x="15139" y="6637"/>
                    </a:cubicBezTo>
                    <a:cubicBezTo>
                      <a:pt x="15533" y="6637"/>
                      <a:pt x="15906" y="6335"/>
                      <a:pt x="16266" y="6042"/>
                    </a:cubicBezTo>
                    <a:cubicBezTo>
                      <a:pt x="16627" y="5749"/>
                      <a:pt x="16968" y="5472"/>
                      <a:pt x="17356" y="5472"/>
                    </a:cubicBezTo>
                    <a:cubicBezTo>
                      <a:pt x="17615" y="5472"/>
                      <a:pt x="17854" y="5599"/>
                      <a:pt x="18066" y="5851"/>
                    </a:cubicBezTo>
                    <a:lnTo>
                      <a:pt x="18092" y="5881"/>
                    </a:lnTo>
                    <a:lnTo>
                      <a:pt x="18105" y="5918"/>
                    </a:lnTo>
                    <a:cubicBezTo>
                      <a:pt x="18401" y="6760"/>
                      <a:pt x="18917" y="7249"/>
                      <a:pt x="19639" y="7371"/>
                    </a:cubicBezTo>
                    <a:lnTo>
                      <a:pt x="19762" y="7392"/>
                    </a:lnTo>
                    <a:lnTo>
                      <a:pt x="19808" y="7505"/>
                    </a:lnTo>
                    <a:cubicBezTo>
                      <a:pt x="21502" y="11665"/>
                      <a:pt x="21113" y="14865"/>
                      <a:pt x="18684" y="16756"/>
                    </a:cubicBezTo>
                    <a:cubicBezTo>
                      <a:pt x="17541" y="17644"/>
                      <a:pt x="16128" y="18046"/>
                      <a:pt x="14762" y="18435"/>
                    </a:cubicBezTo>
                    <a:cubicBezTo>
                      <a:pt x="14455" y="18522"/>
                      <a:pt x="14150" y="18609"/>
                      <a:pt x="13850" y="18701"/>
                    </a:cubicBezTo>
                    <a:cubicBezTo>
                      <a:pt x="12795" y="19023"/>
                      <a:pt x="11759" y="19440"/>
                      <a:pt x="10757" y="19844"/>
                    </a:cubicBezTo>
                    <a:cubicBezTo>
                      <a:pt x="10147" y="20090"/>
                      <a:pt x="9516" y="20345"/>
                      <a:pt x="8884" y="20577"/>
                    </a:cubicBezTo>
                    <a:cubicBezTo>
                      <a:pt x="6662" y="21391"/>
                      <a:pt x="4490" y="21548"/>
                      <a:pt x="2658" y="21594"/>
                    </a:cubicBezTo>
                    <a:lnTo>
                      <a:pt x="2403" y="21600"/>
                    </a:lnTo>
                    <a:lnTo>
                      <a:pt x="2430" y="21354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Shape 7340"/>
              <p:cNvSpPr/>
              <p:nvPr/>
            </p:nvSpPr>
            <p:spPr>
              <a:xfrm>
                <a:off x="3179822" y="2022368"/>
                <a:ext cx="61071" cy="170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97" y="21600"/>
                    </a:moveTo>
                    <a:cubicBezTo>
                      <a:pt x="11884" y="21600"/>
                      <a:pt x="10487" y="20792"/>
                      <a:pt x="8947" y="19191"/>
                    </a:cubicBezTo>
                    <a:lnTo>
                      <a:pt x="0" y="9909"/>
                    </a:lnTo>
                    <a:lnTo>
                      <a:pt x="9024" y="1624"/>
                    </a:lnTo>
                    <a:cubicBezTo>
                      <a:pt x="10190" y="549"/>
                      <a:pt x="11372" y="0"/>
                      <a:pt x="12532" y="0"/>
                    </a:cubicBezTo>
                    <a:cubicBezTo>
                      <a:pt x="13692" y="0"/>
                      <a:pt x="14876" y="549"/>
                      <a:pt x="16049" y="1616"/>
                    </a:cubicBezTo>
                    <a:lnTo>
                      <a:pt x="21600" y="6685"/>
                    </a:lnTo>
                    <a:lnTo>
                      <a:pt x="16829" y="18030"/>
                    </a:lnTo>
                    <a:cubicBezTo>
                      <a:pt x="15832" y="20400"/>
                      <a:pt x="14575" y="21600"/>
                      <a:pt x="13097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Shape 7341"/>
              <p:cNvSpPr/>
              <p:nvPr/>
            </p:nvSpPr>
            <p:spPr>
              <a:xfrm>
                <a:off x="3179822" y="2022368"/>
                <a:ext cx="59716" cy="171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967" y="21600"/>
                    </a:moveTo>
                    <a:cubicBezTo>
                      <a:pt x="11745" y="21600"/>
                      <a:pt x="10323" y="20786"/>
                      <a:pt x="8748" y="19190"/>
                    </a:cubicBezTo>
                    <a:lnTo>
                      <a:pt x="0" y="10327"/>
                    </a:lnTo>
                    <a:lnTo>
                      <a:pt x="8768" y="1721"/>
                    </a:lnTo>
                    <a:cubicBezTo>
                      <a:pt x="9934" y="579"/>
                      <a:pt x="11136" y="0"/>
                      <a:pt x="12342" y="0"/>
                    </a:cubicBezTo>
                    <a:cubicBezTo>
                      <a:pt x="13531" y="0"/>
                      <a:pt x="14755" y="563"/>
                      <a:pt x="15977" y="1682"/>
                    </a:cubicBezTo>
                    <a:lnTo>
                      <a:pt x="21600" y="6791"/>
                    </a:lnTo>
                    <a:lnTo>
                      <a:pt x="16766" y="18025"/>
                    </a:lnTo>
                    <a:cubicBezTo>
                      <a:pt x="15746" y="20395"/>
                      <a:pt x="14467" y="21600"/>
                      <a:pt x="12967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Shape 7342"/>
              <p:cNvSpPr/>
              <p:nvPr/>
            </p:nvSpPr>
            <p:spPr>
              <a:xfrm>
                <a:off x="5532893" y="3968420"/>
                <a:ext cx="20633" cy="183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740"/>
                    </a:moveTo>
                    <a:cubicBezTo>
                      <a:pt x="6606" y="2862"/>
                      <a:pt x="12952" y="993"/>
                      <a:pt x="19402" y="0"/>
                    </a:cubicBezTo>
                    <a:lnTo>
                      <a:pt x="21600" y="16781"/>
                    </a:lnTo>
                    <a:cubicBezTo>
                      <a:pt x="16307" y="17701"/>
                      <a:pt x="10989" y="19278"/>
                      <a:pt x="5306" y="21600"/>
                    </a:cubicBezTo>
                    <a:lnTo>
                      <a:pt x="0" y="5740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Shape 7343"/>
              <p:cNvSpPr/>
              <p:nvPr/>
            </p:nvSpPr>
            <p:spPr>
              <a:xfrm>
                <a:off x="5532893" y="3968420"/>
                <a:ext cx="20633" cy="183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740"/>
                    </a:moveTo>
                    <a:cubicBezTo>
                      <a:pt x="6606" y="2862"/>
                      <a:pt x="12952" y="993"/>
                      <a:pt x="19402" y="0"/>
                    </a:cubicBezTo>
                    <a:lnTo>
                      <a:pt x="21600" y="16781"/>
                    </a:lnTo>
                    <a:cubicBezTo>
                      <a:pt x="16307" y="17701"/>
                      <a:pt x="10989" y="19278"/>
                      <a:pt x="5306" y="21600"/>
                    </a:cubicBezTo>
                    <a:lnTo>
                      <a:pt x="0" y="5740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Shape 7344"/>
              <p:cNvSpPr/>
              <p:nvPr/>
            </p:nvSpPr>
            <p:spPr>
              <a:xfrm>
                <a:off x="5494734" y="3942982"/>
                <a:ext cx="554867" cy="570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153" y="21600"/>
                    </a:moveTo>
                    <a:cubicBezTo>
                      <a:pt x="11720" y="21600"/>
                      <a:pt x="11292" y="21543"/>
                      <a:pt x="10880" y="21429"/>
                    </a:cubicBezTo>
                    <a:lnTo>
                      <a:pt x="10590" y="21349"/>
                    </a:lnTo>
                    <a:lnTo>
                      <a:pt x="10692" y="21074"/>
                    </a:lnTo>
                    <a:cubicBezTo>
                      <a:pt x="10830" y="20701"/>
                      <a:pt x="11108" y="20410"/>
                      <a:pt x="11376" y="20130"/>
                    </a:cubicBezTo>
                    <a:cubicBezTo>
                      <a:pt x="11430" y="20073"/>
                      <a:pt x="11485" y="20016"/>
                      <a:pt x="11538" y="19958"/>
                    </a:cubicBezTo>
                    <a:cubicBezTo>
                      <a:pt x="10658" y="18697"/>
                      <a:pt x="10452" y="18315"/>
                      <a:pt x="10637" y="16484"/>
                    </a:cubicBezTo>
                    <a:cubicBezTo>
                      <a:pt x="10663" y="16226"/>
                      <a:pt x="10698" y="15959"/>
                      <a:pt x="10733" y="15689"/>
                    </a:cubicBezTo>
                    <a:cubicBezTo>
                      <a:pt x="10879" y="14579"/>
                      <a:pt x="11030" y="13432"/>
                      <a:pt x="10586" y="12462"/>
                    </a:cubicBezTo>
                    <a:cubicBezTo>
                      <a:pt x="10099" y="11407"/>
                      <a:pt x="9375" y="10888"/>
                      <a:pt x="8608" y="10339"/>
                    </a:cubicBezTo>
                    <a:cubicBezTo>
                      <a:pt x="8068" y="9952"/>
                      <a:pt x="7509" y="9551"/>
                      <a:pt x="6992" y="8948"/>
                    </a:cubicBezTo>
                    <a:cubicBezTo>
                      <a:pt x="6617" y="8507"/>
                      <a:pt x="6138" y="7771"/>
                      <a:pt x="5582" y="6919"/>
                    </a:cubicBezTo>
                    <a:cubicBezTo>
                      <a:pt x="4277" y="4920"/>
                      <a:pt x="2306" y="1899"/>
                      <a:pt x="917" y="1886"/>
                    </a:cubicBezTo>
                    <a:lnTo>
                      <a:pt x="0" y="1878"/>
                    </a:lnTo>
                    <a:lnTo>
                      <a:pt x="764" y="1386"/>
                    </a:lnTo>
                    <a:cubicBezTo>
                      <a:pt x="1577" y="862"/>
                      <a:pt x="2356" y="596"/>
                      <a:pt x="3077" y="596"/>
                    </a:cubicBezTo>
                    <a:cubicBezTo>
                      <a:pt x="3171" y="596"/>
                      <a:pt x="3265" y="601"/>
                      <a:pt x="3359" y="610"/>
                    </a:cubicBezTo>
                    <a:cubicBezTo>
                      <a:pt x="3748" y="648"/>
                      <a:pt x="4079" y="667"/>
                      <a:pt x="4343" y="667"/>
                    </a:cubicBezTo>
                    <a:cubicBezTo>
                      <a:pt x="5028" y="667"/>
                      <a:pt x="5128" y="551"/>
                      <a:pt x="5234" y="427"/>
                    </a:cubicBezTo>
                    <a:cubicBezTo>
                      <a:pt x="5324" y="323"/>
                      <a:pt x="5447" y="179"/>
                      <a:pt x="5724" y="96"/>
                    </a:cubicBezTo>
                    <a:cubicBezTo>
                      <a:pt x="5937" y="32"/>
                      <a:pt x="6151" y="0"/>
                      <a:pt x="6359" y="0"/>
                    </a:cubicBezTo>
                    <a:cubicBezTo>
                      <a:pt x="7278" y="0"/>
                      <a:pt x="7961" y="599"/>
                      <a:pt x="8621" y="1178"/>
                    </a:cubicBezTo>
                    <a:cubicBezTo>
                      <a:pt x="9143" y="1635"/>
                      <a:pt x="9635" y="2067"/>
                      <a:pt x="10192" y="2163"/>
                    </a:cubicBezTo>
                    <a:cubicBezTo>
                      <a:pt x="10733" y="2257"/>
                      <a:pt x="11291" y="2272"/>
                      <a:pt x="11883" y="2286"/>
                    </a:cubicBezTo>
                    <a:cubicBezTo>
                      <a:pt x="13112" y="2317"/>
                      <a:pt x="14382" y="2348"/>
                      <a:pt x="15472" y="3148"/>
                    </a:cubicBezTo>
                    <a:cubicBezTo>
                      <a:pt x="16365" y="3803"/>
                      <a:pt x="16386" y="4866"/>
                      <a:pt x="16404" y="5804"/>
                    </a:cubicBezTo>
                    <a:cubicBezTo>
                      <a:pt x="16409" y="6028"/>
                      <a:pt x="16413" y="6248"/>
                      <a:pt x="16430" y="6455"/>
                    </a:cubicBezTo>
                    <a:cubicBezTo>
                      <a:pt x="16532" y="7769"/>
                      <a:pt x="16974" y="7823"/>
                      <a:pt x="18288" y="7984"/>
                    </a:cubicBezTo>
                    <a:lnTo>
                      <a:pt x="18623" y="8026"/>
                    </a:lnTo>
                    <a:lnTo>
                      <a:pt x="18548" y="8567"/>
                    </a:lnTo>
                    <a:cubicBezTo>
                      <a:pt x="18550" y="8567"/>
                      <a:pt x="18552" y="8567"/>
                      <a:pt x="18554" y="8567"/>
                    </a:cubicBezTo>
                    <a:cubicBezTo>
                      <a:pt x="18732" y="8567"/>
                      <a:pt x="18828" y="8458"/>
                      <a:pt x="18840" y="8383"/>
                    </a:cubicBezTo>
                    <a:cubicBezTo>
                      <a:pt x="18809" y="8577"/>
                      <a:pt x="18968" y="9882"/>
                      <a:pt x="19023" y="10076"/>
                    </a:cubicBezTo>
                    <a:cubicBezTo>
                      <a:pt x="19215" y="10721"/>
                      <a:pt x="19421" y="11104"/>
                      <a:pt x="19959" y="11283"/>
                    </a:cubicBezTo>
                    <a:cubicBezTo>
                      <a:pt x="19993" y="11287"/>
                      <a:pt x="20111" y="11288"/>
                      <a:pt x="20254" y="11288"/>
                    </a:cubicBezTo>
                    <a:cubicBezTo>
                      <a:pt x="20407" y="11288"/>
                      <a:pt x="20584" y="11285"/>
                      <a:pt x="20750" y="11282"/>
                    </a:cubicBezTo>
                    <a:cubicBezTo>
                      <a:pt x="20897" y="11280"/>
                      <a:pt x="21035" y="11277"/>
                      <a:pt x="21139" y="11277"/>
                    </a:cubicBezTo>
                    <a:cubicBezTo>
                      <a:pt x="21300" y="11277"/>
                      <a:pt x="21600" y="11277"/>
                      <a:pt x="21600" y="11561"/>
                    </a:cubicBezTo>
                    <a:lnTo>
                      <a:pt x="21600" y="15573"/>
                    </a:lnTo>
                    <a:cubicBezTo>
                      <a:pt x="21600" y="15573"/>
                      <a:pt x="18948" y="15124"/>
                      <a:pt x="18883" y="15114"/>
                    </a:cubicBezTo>
                    <a:cubicBezTo>
                      <a:pt x="18424" y="15038"/>
                      <a:pt x="17957" y="14973"/>
                      <a:pt x="17487" y="14907"/>
                    </a:cubicBezTo>
                    <a:cubicBezTo>
                      <a:pt x="17028" y="14843"/>
                      <a:pt x="16557" y="14777"/>
                      <a:pt x="16092" y="14701"/>
                    </a:cubicBezTo>
                    <a:cubicBezTo>
                      <a:pt x="16239" y="15294"/>
                      <a:pt x="16308" y="16139"/>
                      <a:pt x="16326" y="16376"/>
                    </a:cubicBezTo>
                    <a:cubicBezTo>
                      <a:pt x="16371" y="17142"/>
                      <a:pt x="15891" y="17799"/>
                      <a:pt x="15467" y="18379"/>
                    </a:cubicBezTo>
                    <a:cubicBezTo>
                      <a:pt x="15255" y="18670"/>
                      <a:pt x="15055" y="18945"/>
                      <a:pt x="14924" y="19217"/>
                    </a:cubicBezTo>
                    <a:cubicBezTo>
                      <a:pt x="14500" y="20091"/>
                      <a:pt x="14044" y="21034"/>
                      <a:pt x="13178" y="21484"/>
                    </a:cubicBezTo>
                    <a:lnTo>
                      <a:pt x="13143" y="21502"/>
                    </a:lnTo>
                    <a:lnTo>
                      <a:pt x="13105" y="21510"/>
                    </a:lnTo>
                    <a:cubicBezTo>
                      <a:pt x="12893" y="21555"/>
                      <a:pt x="12684" y="21575"/>
                      <a:pt x="12508" y="21588"/>
                    </a:cubicBezTo>
                    <a:cubicBezTo>
                      <a:pt x="12389" y="21596"/>
                      <a:pt x="12272" y="21600"/>
                      <a:pt x="12153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Shape 7345"/>
              <p:cNvSpPr/>
              <p:nvPr/>
            </p:nvSpPr>
            <p:spPr>
              <a:xfrm>
                <a:off x="4070174" y="3739472"/>
                <a:ext cx="846685" cy="3615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9" h="21600" extrusionOk="0">
                    <a:moveTo>
                      <a:pt x="5157" y="21600"/>
                    </a:moveTo>
                    <a:cubicBezTo>
                      <a:pt x="4776" y="21600"/>
                      <a:pt x="4427" y="21493"/>
                      <a:pt x="4026" y="21255"/>
                    </a:cubicBezTo>
                    <a:cubicBezTo>
                      <a:pt x="2544" y="20375"/>
                      <a:pt x="1235" y="18729"/>
                      <a:pt x="341" y="16619"/>
                    </a:cubicBezTo>
                    <a:cubicBezTo>
                      <a:pt x="-10" y="15790"/>
                      <a:pt x="-147" y="11878"/>
                      <a:pt x="209" y="10200"/>
                    </a:cubicBezTo>
                    <a:cubicBezTo>
                      <a:pt x="358" y="9495"/>
                      <a:pt x="580" y="9354"/>
                      <a:pt x="795" y="9216"/>
                    </a:cubicBezTo>
                    <a:cubicBezTo>
                      <a:pt x="876" y="9164"/>
                      <a:pt x="965" y="9109"/>
                      <a:pt x="1063" y="9011"/>
                    </a:cubicBezTo>
                    <a:cubicBezTo>
                      <a:pt x="1418" y="8651"/>
                      <a:pt x="1809" y="8493"/>
                      <a:pt x="2187" y="8340"/>
                    </a:cubicBezTo>
                    <a:cubicBezTo>
                      <a:pt x="2827" y="8081"/>
                      <a:pt x="3432" y="7837"/>
                      <a:pt x="3840" y="6677"/>
                    </a:cubicBezTo>
                    <a:lnTo>
                      <a:pt x="3940" y="6392"/>
                    </a:lnTo>
                    <a:cubicBezTo>
                      <a:pt x="4843" y="3814"/>
                      <a:pt x="5387" y="2258"/>
                      <a:pt x="6896" y="1300"/>
                    </a:cubicBezTo>
                    <a:lnTo>
                      <a:pt x="6920" y="1285"/>
                    </a:lnTo>
                    <a:lnTo>
                      <a:pt x="7014" y="1285"/>
                    </a:lnTo>
                    <a:lnTo>
                      <a:pt x="7069" y="1395"/>
                    </a:lnTo>
                    <a:cubicBezTo>
                      <a:pt x="7338" y="1966"/>
                      <a:pt x="7576" y="2244"/>
                      <a:pt x="7797" y="2244"/>
                    </a:cubicBezTo>
                    <a:cubicBezTo>
                      <a:pt x="7928" y="2244"/>
                      <a:pt x="8055" y="2149"/>
                      <a:pt x="8186" y="1953"/>
                    </a:cubicBezTo>
                    <a:cubicBezTo>
                      <a:pt x="8253" y="1823"/>
                      <a:pt x="8646" y="695"/>
                      <a:pt x="8761" y="341"/>
                    </a:cubicBezTo>
                    <a:lnTo>
                      <a:pt x="8761" y="0"/>
                    </a:lnTo>
                    <a:lnTo>
                      <a:pt x="8962" y="48"/>
                    </a:lnTo>
                    <a:cubicBezTo>
                      <a:pt x="9515" y="182"/>
                      <a:pt x="10368" y="2102"/>
                      <a:pt x="10828" y="3234"/>
                    </a:cubicBezTo>
                    <a:cubicBezTo>
                      <a:pt x="10905" y="3424"/>
                      <a:pt x="10962" y="3582"/>
                      <a:pt x="11007" y="3709"/>
                    </a:cubicBezTo>
                    <a:cubicBezTo>
                      <a:pt x="11041" y="3807"/>
                      <a:pt x="11080" y="3919"/>
                      <a:pt x="11096" y="3939"/>
                    </a:cubicBezTo>
                    <a:cubicBezTo>
                      <a:pt x="11150" y="3936"/>
                      <a:pt x="11283" y="3830"/>
                      <a:pt x="11438" y="3703"/>
                    </a:cubicBezTo>
                    <a:cubicBezTo>
                      <a:pt x="11574" y="3590"/>
                      <a:pt x="11706" y="3448"/>
                      <a:pt x="11837" y="3306"/>
                    </a:cubicBezTo>
                    <a:cubicBezTo>
                      <a:pt x="11993" y="3138"/>
                      <a:pt x="12154" y="2964"/>
                      <a:pt x="12325" y="2834"/>
                    </a:cubicBezTo>
                    <a:cubicBezTo>
                      <a:pt x="12675" y="2180"/>
                      <a:pt x="13038" y="1849"/>
                      <a:pt x="13407" y="1849"/>
                    </a:cubicBezTo>
                    <a:cubicBezTo>
                      <a:pt x="13672" y="1849"/>
                      <a:pt x="13932" y="2025"/>
                      <a:pt x="14180" y="2370"/>
                    </a:cubicBezTo>
                    <a:cubicBezTo>
                      <a:pt x="14529" y="2855"/>
                      <a:pt x="14690" y="3069"/>
                      <a:pt x="14853" y="3069"/>
                    </a:cubicBezTo>
                    <a:cubicBezTo>
                      <a:pt x="14987" y="3069"/>
                      <a:pt x="15151" y="2921"/>
                      <a:pt x="15437" y="2541"/>
                    </a:cubicBezTo>
                    <a:cubicBezTo>
                      <a:pt x="15858" y="1989"/>
                      <a:pt x="16300" y="1732"/>
                      <a:pt x="16828" y="1732"/>
                    </a:cubicBezTo>
                    <a:cubicBezTo>
                      <a:pt x="16966" y="1732"/>
                      <a:pt x="17106" y="1749"/>
                      <a:pt x="17251" y="1781"/>
                    </a:cubicBezTo>
                    <a:cubicBezTo>
                      <a:pt x="17936" y="1935"/>
                      <a:pt x="18466" y="2903"/>
                      <a:pt x="18979" y="3838"/>
                    </a:cubicBezTo>
                    <a:cubicBezTo>
                      <a:pt x="19283" y="4395"/>
                      <a:pt x="19571" y="4921"/>
                      <a:pt x="19886" y="5280"/>
                    </a:cubicBezTo>
                    <a:cubicBezTo>
                      <a:pt x="20333" y="5792"/>
                      <a:pt x="20829" y="6101"/>
                      <a:pt x="21297" y="6358"/>
                    </a:cubicBezTo>
                    <a:lnTo>
                      <a:pt x="21435" y="6433"/>
                    </a:lnTo>
                    <a:lnTo>
                      <a:pt x="21439" y="6766"/>
                    </a:lnTo>
                    <a:cubicBezTo>
                      <a:pt x="21453" y="8027"/>
                      <a:pt x="21076" y="8967"/>
                      <a:pt x="20743" y="9796"/>
                    </a:cubicBezTo>
                    <a:cubicBezTo>
                      <a:pt x="20642" y="10049"/>
                      <a:pt x="20541" y="10298"/>
                      <a:pt x="20455" y="10551"/>
                    </a:cubicBezTo>
                    <a:cubicBezTo>
                      <a:pt x="20325" y="10929"/>
                      <a:pt x="20206" y="11466"/>
                      <a:pt x="20080" y="12033"/>
                    </a:cubicBezTo>
                    <a:cubicBezTo>
                      <a:pt x="19863" y="13008"/>
                      <a:pt x="19639" y="14015"/>
                      <a:pt x="19300" y="14533"/>
                    </a:cubicBezTo>
                    <a:cubicBezTo>
                      <a:pt x="19147" y="14768"/>
                      <a:pt x="18977" y="14887"/>
                      <a:pt x="18794" y="14887"/>
                    </a:cubicBezTo>
                    <a:cubicBezTo>
                      <a:pt x="18350" y="14887"/>
                      <a:pt x="17918" y="14189"/>
                      <a:pt x="17571" y="13628"/>
                    </a:cubicBezTo>
                    <a:cubicBezTo>
                      <a:pt x="17517" y="13540"/>
                      <a:pt x="17464" y="13455"/>
                      <a:pt x="17413" y="13376"/>
                    </a:cubicBezTo>
                    <a:cubicBezTo>
                      <a:pt x="17157" y="12975"/>
                      <a:pt x="16868" y="12788"/>
                      <a:pt x="16505" y="12788"/>
                    </a:cubicBezTo>
                    <a:cubicBezTo>
                      <a:pt x="16249" y="12788"/>
                      <a:pt x="15990" y="12876"/>
                      <a:pt x="15714" y="12969"/>
                    </a:cubicBezTo>
                    <a:cubicBezTo>
                      <a:pt x="15435" y="13064"/>
                      <a:pt x="15147" y="13162"/>
                      <a:pt x="14859" y="13162"/>
                    </a:cubicBezTo>
                    <a:lnTo>
                      <a:pt x="14778" y="13159"/>
                    </a:lnTo>
                    <a:cubicBezTo>
                      <a:pt x="14597" y="13148"/>
                      <a:pt x="14437" y="13113"/>
                      <a:pt x="14294" y="13080"/>
                    </a:cubicBezTo>
                    <a:cubicBezTo>
                      <a:pt x="14169" y="13052"/>
                      <a:pt x="14058" y="13026"/>
                      <a:pt x="13954" y="13026"/>
                    </a:cubicBezTo>
                    <a:cubicBezTo>
                      <a:pt x="13708" y="13026"/>
                      <a:pt x="13531" y="13171"/>
                      <a:pt x="13295" y="13939"/>
                    </a:cubicBezTo>
                    <a:cubicBezTo>
                      <a:pt x="12774" y="15640"/>
                      <a:pt x="12250" y="16456"/>
                      <a:pt x="11486" y="16755"/>
                    </a:cubicBezTo>
                    <a:cubicBezTo>
                      <a:pt x="11412" y="16785"/>
                      <a:pt x="11338" y="16797"/>
                      <a:pt x="11264" y="16797"/>
                    </a:cubicBezTo>
                    <a:cubicBezTo>
                      <a:pt x="11136" y="16797"/>
                      <a:pt x="11014" y="16760"/>
                      <a:pt x="10895" y="16723"/>
                    </a:cubicBezTo>
                    <a:cubicBezTo>
                      <a:pt x="10787" y="16690"/>
                      <a:pt x="10685" y="16659"/>
                      <a:pt x="10586" y="16659"/>
                    </a:cubicBezTo>
                    <a:cubicBezTo>
                      <a:pt x="10543" y="16659"/>
                      <a:pt x="10500" y="16665"/>
                      <a:pt x="10456" y="16680"/>
                    </a:cubicBezTo>
                    <a:cubicBezTo>
                      <a:pt x="10309" y="16738"/>
                      <a:pt x="10227" y="16918"/>
                      <a:pt x="10113" y="17168"/>
                    </a:cubicBezTo>
                    <a:cubicBezTo>
                      <a:pt x="10023" y="17365"/>
                      <a:pt x="9921" y="17589"/>
                      <a:pt x="9774" y="17759"/>
                    </a:cubicBezTo>
                    <a:cubicBezTo>
                      <a:pt x="9248" y="18369"/>
                      <a:pt x="8687" y="18428"/>
                      <a:pt x="8144" y="18485"/>
                    </a:cubicBezTo>
                    <a:cubicBezTo>
                      <a:pt x="7893" y="18512"/>
                      <a:pt x="7654" y="18537"/>
                      <a:pt x="7422" y="18612"/>
                    </a:cubicBezTo>
                    <a:cubicBezTo>
                      <a:pt x="7427" y="18758"/>
                      <a:pt x="7436" y="18910"/>
                      <a:pt x="7446" y="19068"/>
                    </a:cubicBezTo>
                    <a:cubicBezTo>
                      <a:pt x="7485" y="19703"/>
                      <a:pt x="7530" y="20423"/>
                      <a:pt x="7288" y="21014"/>
                    </a:cubicBezTo>
                    <a:cubicBezTo>
                      <a:pt x="7094" y="21498"/>
                      <a:pt x="6813" y="21553"/>
                      <a:pt x="6618" y="21553"/>
                    </a:cubicBezTo>
                    <a:cubicBezTo>
                      <a:pt x="6505" y="21553"/>
                      <a:pt x="6389" y="21532"/>
                      <a:pt x="6277" y="21511"/>
                    </a:cubicBezTo>
                    <a:cubicBezTo>
                      <a:pt x="6181" y="21492"/>
                      <a:pt x="6089" y="21475"/>
                      <a:pt x="6005" y="21475"/>
                    </a:cubicBezTo>
                    <a:cubicBezTo>
                      <a:pt x="5971" y="21475"/>
                      <a:pt x="5939" y="21478"/>
                      <a:pt x="5908" y="21486"/>
                    </a:cubicBezTo>
                    <a:cubicBezTo>
                      <a:pt x="5615" y="21564"/>
                      <a:pt x="5376" y="21600"/>
                      <a:pt x="5157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Shape 7346"/>
              <p:cNvSpPr/>
              <p:nvPr/>
            </p:nvSpPr>
            <p:spPr>
              <a:xfrm>
                <a:off x="3434208" y="4286402"/>
                <a:ext cx="138970" cy="387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83" y="19259"/>
                    </a:moveTo>
                    <a:cubicBezTo>
                      <a:pt x="11752" y="15533"/>
                      <a:pt x="5944" y="11801"/>
                      <a:pt x="137" y="7999"/>
                    </a:cubicBezTo>
                    <a:lnTo>
                      <a:pt x="0" y="7909"/>
                    </a:lnTo>
                    <a:lnTo>
                      <a:pt x="402" y="0"/>
                    </a:lnTo>
                    <a:lnTo>
                      <a:pt x="137" y="7999"/>
                    </a:lnTo>
                    <a:lnTo>
                      <a:pt x="539" y="90"/>
                    </a:lnTo>
                    <a:cubicBezTo>
                      <a:pt x="6342" y="3885"/>
                      <a:pt x="12146" y="7618"/>
                      <a:pt x="17969" y="11267"/>
                    </a:cubicBezTo>
                    <a:cubicBezTo>
                      <a:pt x="19192" y="12105"/>
                      <a:pt x="20396" y="12860"/>
                      <a:pt x="21600" y="13615"/>
                    </a:cubicBezTo>
                    <a:lnTo>
                      <a:pt x="21319" y="21600"/>
                    </a:lnTo>
                    <a:lnTo>
                      <a:pt x="17583" y="19259"/>
                    </a:lnTo>
                    <a:close/>
                  </a:path>
                </a:pathLst>
              </a:custGeom>
              <a:solidFill>
                <a:srgbClr val="B8BAB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Shape 7347"/>
              <p:cNvSpPr/>
              <p:nvPr/>
            </p:nvSpPr>
            <p:spPr>
              <a:xfrm>
                <a:off x="4070174" y="3739472"/>
                <a:ext cx="846685" cy="3615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9" h="21600" extrusionOk="0">
                    <a:moveTo>
                      <a:pt x="5157" y="21600"/>
                    </a:moveTo>
                    <a:cubicBezTo>
                      <a:pt x="4776" y="21600"/>
                      <a:pt x="4427" y="21493"/>
                      <a:pt x="4026" y="21255"/>
                    </a:cubicBezTo>
                    <a:cubicBezTo>
                      <a:pt x="2544" y="20375"/>
                      <a:pt x="1235" y="18729"/>
                      <a:pt x="341" y="16619"/>
                    </a:cubicBezTo>
                    <a:cubicBezTo>
                      <a:pt x="-10" y="15790"/>
                      <a:pt x="-147" y="11878"/>
                      <a:pt x="209" y="10200"/>
                    </a:cubicBezTo>
                    <a:cubicBezTo>
                      <a:pt x="358" y="9495"/>
                      <a:pt x="580" y="9354"/>
                      <a:pt x="795" y="9216"/>
                    </a:cubicBezTo>
                    <a:cubicBezTo>
                      <a:pt x="876" y="9164"/>
                      <a:pt x="965" y="9109"/>
                      <a:pt x="1063" y="9011"/>
                    </a:cubicBezTo>
                    <a:cubicBezTo>
                      <a:pt x="1418" y="8651"/>
                      <a:pt x="1809" y="8493"/>
                      <a:pt x="2187" y="8340"/>
                    </a:cubicBezTo>
                    <a:cubicBezTo>
                      <a:pt x="2827" y="8081"/>
                      <a:pt x="3432" y="7837"/>
                      <a:pt x="3840" y="6677"/>
                    </a:cubicBezTo>
                    <a:lnTo>
                      <a:pt x="3940" y="6392"/>
                    </a:lnTo>
                    <a:cubicBezTo>
                      <a:pt x="4843" y="3814"/>
                      <a:pt x="5387" y="2258"/>
                      <a:pt x="6896" y="1300"/>
                    </a:cubicBezTo>
                    <a:lnTo>
                      <a:pt x="6920" y="1285"/>
                    </a:lnTo>
                    <a:lnTo>
                      <a:pt x="7014" y="1285"/>
                    </a:lnTo>
                    <a:lnTo>
                      <a:pt x="7069" y="1395"/>
                    </a:lnTo>
                    <a:cubicBezTo>
                      <a:pt x="7338" y="1966"/>
                      <a:pt x="7576" y="2244"/>
                      <a:pt x="7797" y="2244"/>
                    </a:cubicBezTo>
                    <a:cubicBezTo>
                      <a:pt x="7928" y="2244"/>
                      <a:pt x="8055" y="2149"/>
                      <a:pt x="8186" y="1953"/>
                    </a:cubicBezTo>
                    <a:cubicBezTo>
                      <a:pt x="8253" y="1823"/>
                      <a:pt x="8646" y="695"/>
                      <a:pt x="8761" y="341"/>
                    </a:cubicBezTo>
                    <a:lnTo>
                      <a:pt x="8761" y="0"/>
                    </a:lnTo>
                    <a:lnTo>
                      <a:pt x="8962" y="48"/>
                    </a:lnTo>
                    <a:cubicBezTo>
                      <a:pt x="9515" y="182"/>
                      <a:pt x="10368" y="2102"/>
                      <a:pt x="10828" y="3234"/>
                    </a:cubicBezTo>
                    <a:cubicBezTo>
                      <a:pt x="10905" y="3424"/>
                      <a:pt x="10962" y="3582"/>
                      <a:pt x="11007" y="3709"/>
                    </a:cubicBezTo>
                    <a:cubicBezTo>
                      <a:pt x="11041" y="3807"/>
                      <a:pt x="11080" y="3919"/>
                      <a:pt x="11096" y="3939"/>
                    </a:cubicBezTo>
                    <a:cubicBezTo>
                      <a:pt x="11150" y="3936"/>
                      <a:pt x="11283" y="3830"/>
                      <a:pt x="11438" y="3703"/>
                    </a:cubicBezTo>
                    <a:cubicBezTo>
                      <a:pt x="11574" y="3590"/>
                      <a:pt x="11706" y="3448"/>
                      <a:pt x="11837" y="3306"/>
                    </a:cubicBezTo>
                    <a:cubicBezTo>
                      <a:pt x="11993" y="3138"/>
                      <a:pt x="12154" y="2964"/>
                      <a:pt x="12325" y="2834"/>
                    </a:cubicBezTo>
                    <a:cubicBezTo>
                      <a:pt x="12675" y="2180"/>
                      <a:pt x="13038" y="1849"/>
                      <a:pt x="13407" y="1849"/>
                    </a:cubicBezTo>
                    <a:cubicBezTo>
                      <a:pt x="13672" y="1849"/>
                      <a:pt x="13932" y="2025"/>
                      <a:pt x="14180" y="2370"/>
                    </a:cubicBezTo>
                    <a:cubicBezTo>
                      <a:pt x="14529" y="2855"/>
                      <a:pt x="14690" y="3069"/>
                      <a:pt x="14853" y="3069"/>
                    </a:cubicBezTo>
                    <a:cubicBezTo>
                      <a:pt x="14987" y="3069"/>
                      <a:pt x="15151" y="2921"/>
                      <a:pt x="15437" y="2541"/>
                    </a:cubicBezTo>
                    <a:cubicBezTo>
                      <a:pt x="15858" y="1989"/>
                      <a:pt x="16300" y="1732"/>
                      <a:pt x="16828" y="1732"/>
                    </a:cubicBezTo>
                    <a:cubicBezTo>
                      <a:pt x="16966" y="1732"/>
                      <a:pt x="17106" y="1749"/>
                      <a:pt x="17251" y="1781"/>
                    </a:cubicBezTo>
                    <a:cubicBezTo>
                      <a:pt x="17936" y="1935"/>
                      <a:pt x="18466" y="2903"/>
                      <a:pt x="18979" y="3838"/>
                    </a:cubicBezTo>
                    <a:cubicBezTo>
                      <a:pt x="19283" y="4395"/>
                      <a:pt x="19571" y="4921"/>
                      <a:pt x="19886" y="5280"/>
                    </a:cubicBezTo>
                    <a:cubicBezTo>
                      <a:pt x="20333" y="5792"/>
                      <a:pt x="20829" y="6101"/>
                      <a:pt x="21297" y="6358"/>
                    </a:cubicBezTo>
                    <a:lnTo>
                      <a:pt x="21435" y="6433"/>
                    </a:lnTo>
                    <a:lnTo>
                      <a:pt x="21439" y="6766"/>
                    </a:lnTo>
                    <a:cubicBezTo>
                      <a:pt x="21453" y="8027"/>
                      <a:pt x="21076" y="8967"/>
                      <a:pt x="20743" y="9796"/>
                    </a:cubicBezTo>
                    <a:cubicBezTo>
                      <a:pt x="20642" y="10049"/>
                      <a:pt x="20541" y="10298"/>
                      <a:pt x="20455" y="10551"/>
                    </a:cubicBezTo>
                    <a:cubicBezTo>
                      <a:pt x="20325" y="10929"/>
                      <a:pt x="20206" y="11466"/>
                      <a:pt x="20080" y="12033"/>
                    </a:cubicBezTo>
                    <a:cubicBezTo>
                      <a:pt x="19863" y="13008"/>
                      <a:pt x="19639" y="14015"/>
                      <a:pt x="19300" y="14533"/>
                    </a:cubicBezTo>
                    <a:cubicBezTo>
                      <a:pt x="19147" y="14768"/>
                      <a:pt x="18977" y="14887"/>
                      <a:pt x="18794" y="14887"/>
                    </a:cubicBezTo>
                    <a:cubicBezTo>
                      <a:pt x="18350" y="14887"/>
                      <a:pt x="17918" y="14189"/>
                      <a:pt x="17571" y="13628"/>
                    </a:cubicBezTo>
                    <a:cubicBezTo>
                      <a:pt x="17517" y="13540"/>
                      <a:pt x="17464" y="13455"/>
                      <a:pt x="17413" y="13376"/>
                    </a:cubicBezTo>
                    <a:cubicBezTo>
                      <a:pt x="17157" y="12975"/>
                      <a:pt x="16868" y="12788"/>
                      <a:pt x="16505" y="12788"/>
                    </a:cubicBezTo>
                    <a:cubicBezTo>
                      <a:pt x="16249" y="12788"/>
                      <a:pt x="15990" y="12876"/>
                      <a:pt x="15714" y="12969"/>
                    </a:cubicBezTo>
                    <a:cubicBezTo>
                      <a:pt x="15435" y="13064"/>
                      <a:pt x="15147" y="13162"/>
                      <a:pt x="14859" y="13162"/>
                    </a:cubicBezTo>
                    <a:lnTo>
                      <a:pt x="14778" y="13159"/>
                    </a:lnTo>
                    <a:cubicBezTo>
                      <a:pt x="14597" y="13148"/>
                      <a:pt x="14437" y="13113"/>
                      <a:pt x="14294" y="13080"/>
                    </a:cubicBezTo>
                    <a:cubicBezTo>
                      <a:pt x="14169" y="13052"/>
                      <a:pt x="14058" y="13026"/>
                      <a:pt x="13954" y="13026"/>
                    </a:cubicBezTo>
                    <a:cubicBezTo>
                      <a:pt x="13708" y="13026"/>
                      <a:pt x="13531" y="13171"/>
                      <a:pt x="13295" y="13939"/>
                    </a:cubicBezTo>
                    <a:cubicBezTo>
                      <a:pt x="12774" y="15640"/>
                      <a:pt x="12250" y="16456"/>
                      <a:pt x="11486" y="16755"/>
                    </a:cubicBezTo>
                    <a:cubicBezTo>
                      <a:pt x="11412" y="16785"/>
                      <a:pt x="11338" y="16797"/>
                      <a:pt x="11264" y="16797"/>
                    </a:cubicBezTo>
                    <a:cubicBezTo>
                      <a:pt x="11136" y="16797"/>
                      <a:pt x="11014" y="16760"/>
                      <a:pt x="10895" y="16723"/>
                    </a:cubicBezTo>
                    <a:cubicBezTo>
                      <a:pt x="10787" y="16690"/>
                      <a:pt x="10685" y="16659"/>
                      <a:pt x="10586" y="16659"/>
                    </a:cubicBezTo>
                    <a:cubicBezTo>
                      <a:pt x="10543" y="16659"/>
                      <a:pt x="10500" y="16665"/>
                      <a:pt x="10456" y="16680"/>
                    </a:cubicBezTo>
                    <a:cubicBezTo>
                      <a:pt x="10309" y="16738"/>
                      <a:pt x="10227" y="16918"/>
                      <a:pt x="10113" y="17168"/>
                    </a:cubicBezTo>
                    <a:cubicBezTo>
                      <a:pt x="10023" y="17365"/>
                      <a:pt x="9921" y="17589"/>
                      <a:pt x="9774" y="17759"/>
                    </a:cubicBezTo>
                    <a:cubicBezTo>
                      <a:pt x="9248" y="18369"/>
                      <a:pt x="8687" y="18428"/>
                      <a:pt x="8144" y="18485"/>
                    </a:cubicBezTo>
                    <a:cubicBezTo>
                      <a:pt x="7893" y="18512"/>
                      <a:pt x="7654" y="18537"/>
                      <a:pt x="7422" y="18612"/>
                    </a:cubicBezTo>
                    <a:cubicBezTo>
                      <a:pt x="7427" y="18758"/>
                      <a:pt x="7436" y="18910"/>
                      <a:pt x="7446" y="19068"/>
                    </a:cubicBezTo>
                    <a:cubicBezTo>
                      <a:pt x="7485" y="19703"/>
                      <a:pt x="7530" y="20423"/>
                      <a:pt x="7288" y="21014"/>
                    </a:cubicBezTo>
                    <a:cubicBezTo>
                      <a:pt x="7094" y="21498"/>
                      <a:pt x="6813" y="21553"/>
                      <a:pt x="6618" y="21553"/>
                    </a:cubicBezTo>
                    <a:cubicBezTo>
                      <a:pt x="6505" y="21553"/>
                      <a:pt x="6389" y="21532"/>
                      <a:pt x="6277" y="21511"/>
                    </a:cubicBezTo>
                    <a:cubicBezTo>
                      <a:pt x="6181" y="21492"/>
                      <a:pt x="6089" y="21475"/>
                      <a:pt x="6005" y="21475"/>
                    </a:cubicBezTo>
                    <a:cubicBezTo>
                      <a:pt x="5971" y="21475"/>
                      <a:pt x="5939" y="21478"/>
                      <a:pt x="5908" y="21486"/>
                    </a:cubicBezTo>
                    <a:cubicBezTo>
                      <a:pt x="5615" y="21564"/>
                      <a:pt x="5376" y="21600"/>
                      <a:pt x="5157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Shape 7348"/>
              <p:cNvSpPr/>
              <p:nvPr/>
            </p:nvSpPr>
            <p:spPr>
              <a:xfrm>
                <a:off x="4413597" y="4591665"/>
                <a:ext cx="20023" cy="236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49" y="21600"/>
                    </a:moveTo>
                    <a:cubicBezTo>
                      <a:pt x="3953" y="15908"/>
                      <a:pt x="1447" y="9604"/>
                      <a:pt x="0" y="3356"/>
                    </a:cubicBezTo>
                    <a:lnTo>
                      <a:pt x="15007" y="0"/>
                    </a:lnTo>
                    <a:lnTo>
                      <a:pt x="21600" y="16600"/>
                    </a:lnTo>
                    <a:lnTo>
                      <a:pt x="7249" y="21600"/>
                    </a:lnTo>
                    <a:close/>
                  </a:path>
                </a:pathLst>
              </a:custGeom>
              <a:solidFill>
                <a:srgbClr val="B8BAB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Shape 7349"/>
              <p:cNvSpPr/>
              <p:nvPr/>
            </p:nvSpPr>
            <p:spPr>
              <a:xfrm>
                <a:off x="4400875" y="4909647"/>
                <a:ext cx="26060" cy="406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543" y="19773"/>
                    </a:moveTo>
                    <a:cubicBezTo>
                      <a:pt x="9595" y="19615"/>
                      <a:pt x="8669" y="19522"/>
                      <a:pt x="7814" y="19470"/>
                    </a:cubicBezTo>
                    <a:lnTo>
                      <a:pt x="0" y="19028"/>
                    </a:lnTo>
                    <a:cubicBezTo>
                      <a:pt x="0" y="19028"/>
                      <a:pt x="4046" y="12096"/>
                      <a:pt x="4695" y="11047"/>
                    </a:cubicBezTo>
                    <a:lnTo>
                      <a:pt x="11644" y="0"/>
                    </a:lnTo>
                    <a:lnTo>
                      <a:pt x="16051" y="11568"/>
                    </a:lnTo>
                    <a:cubicBezTo>
                      <a:pt x="16411" y="12525"/>
                      <a:pt x="16988" y="13606"/>
                      <a:pt x="17647" y="14741"/>
                    </a:cubicBezTo>
                    <a:lnTo>
                      <a:pt x="21600" y="21600"/>
                    </a:lnTo>
                    <a:lnTo>
                      <a:pt x="10543" y="19773"/>
                    </a:lnTo>
                    <a:close/>
                  </a:path>
                </a:pathLst>
              </a:custGeom>
              <a:solidFill>
                <a:srgbClr val="B8BAB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Shape 7350"/>
              <p:cNvSpPr/>
              <p:nvPr/>
            </p:nvSpPr>
            <p:spPr>
              <a:xfrm>
                <a:off x="3561402" y="4235524"/>
                <a:ext cx="461069" cy="2959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532" y="21600"/>
                    </a:moveTo>
                    <a:cubicBezTo>
                      <a:pt x="12194" y="21600"/>
                      <a:pt x="11906" y="21429"/>
                      <a:pt x="11697" y="21103"/>
                    </a:cubicBezTo>
                    <a:cubicBezTo>
                      <a:pt x="11393" y="20635"/>
                      <a:pt x="10349" y="20257"/>
                      <a:pt x="9763" y="20130"/>
                    </a:cubicBezTo>
                    <a:lnTo>
                      <a:pt x="9685" y="20112"/>
                    </a:lnTo>
                    <a:lnTo>
                      <a:pt x="8062" y="18401"/>
                    </a:lnTo>
                    <a:lnTo>
                      <a:pt x="7163" y="20964"/>
                    </a:lnTo>
                    <a:lnTo>
                      <a:pt x="4436" y="20789"/>
                    </a:lnTo>
                    <a:lnTo>
                      <a:pt x="4375" y="20744"/>
                    </a:lnTo>
                    <a:cubicBezTo>
                      <a:pt x="4252" y="20655"/>
                      <a:pt x="1347" y="18495"/>
                      <a:pt x="356" y="13259"/>
                    </a:cubicBezTo>
                    <a:lnTo>
                      <a:pt x="347" y="13207"/>
                    </a:lnTo>
                    <a:lnTo>
                      <a:pt x="344" y="13153"/>
                    </a:lnTo>
                    <a:cubicBezTo>
                      <a:pt x="298" y="12297"/>
                      <a:pt x="502" y="11571"/>
                      <a:pt x="681" y="10931"/>
                    </a:cubicBezTo>
                    <a:cubicBezTo>
                      <a:pt x="843" y="10356"/>
                      <a:pt x="995" y="9813"/>
                      <a:pt x="963" y="9227"/>
                    </a:cubicBezTo>
                    <a:cubicBezTo>
                      <a:pt x="933" y="8643"/>
                      <a:pt x="717" y="7929"/>
                      <a:pt x="507" y="7239"/>
                    </a:cubicBezTo>
                    <a:cubicBezTo>
                      <a:pt x="392" y="6858"/>
                      <a:pt x="281" y="6489"/>
                      <a:pt x="202" y="6152"/>
                    </a:cubicBezTo>
                    <a:lnTo>
                      <a:pt x="0" y="5293"/>
                    </a:lnTo>
                    <a:lnTo>
                      <a:pt x="578" y="5452"/>
                    </a:lnTo>
                    <a:cubicBezTo>
                      <a:pt x="2526" y="5991"/>
                      <a:pt x="4481" y="6529"/>
                      <a:pt x="6435" y="7059"/>
                    </a:cubicBezTo>
                    <a:cubicBezTo>
                      <a:pt x="6484" y="7072"/>
                      <a:pt x="6537" y="7079"/>
                      <a:pt x="6593" y="7079"/>
                    </a:cubicBezTo>
                    <a:cubicBezTo>
                      <a:pt x="7433" y="7079"/>
                      <a:pt x="9010" y="5880"/>
                      <a:pt x="9769" y="5304"/>
                    </a:cubicBezTo>
                    <a:lnTo>
                      <a:pt x="9894" y="5210"/>
                    </a:lnTo>
                    <a:cubicBezTo>
                      <a:pt x="10062" y="5085"/>
                      <a:pt x="10219" y="4962"/>
                      <a:pt x="10370" y="4843"/>
                    </a:cubicBezTo>
                    <a:cubicBezTo>
                      <a:pt x="11081" y="4284"/>
                      <a:pt x="11696" y="3803"/>
                      <a:pt x="12630" y="3737"/>
                    </a:cubicBezTo>
                    <a:cubicBezTo>
                      <a:pt x="12889" y="3718"/>
                      <a:pt x="13148" y="3702"/>
                      <a:pt x="13406" y="3688"/>
                    </a:cubicBezTo>
                    <a:cubicBezTo>
                      <a:pt x="14560" y="3619"/>
                      <a:pt x="15649" y="3555"/>
                      <a:pt x="16754" y="3199"/>
                    </a:cubicBezTo>
                    <a:cubicBezTo>
                      <a:pt x="17203" y="3054"/>
                      <a:pt x="17293" y="2894"/>
                      <a:pt x="17473" y="2574"/>
                    </a:cubicBezTo>
                    <a:cubicBezTo>
                      <a:pt x="17583" y="2377"/>
                      <a:pt x="17720" y="2131"/>
                      <a:pt x="17953" y="1857"/>
                    </a:cubicBezTo>
                    <a:cubicBezTo>
                      <a:pt x="18194" y="1577"/>
                      <a:pt x="18458" y="1413"/>
                      <a:pt x="18714" y="1256"/>
                    </a:cubicBezTo>
                    <a:cubicBezTo>
                      <a:pt x="19001" y="1078"/>
                      <a:pt x="19272" y="911"/>
                      <a:pt x="19450" y="605"/>
                    </a:cubicBezTo>
                    <a:lnTo>
                      <a:pt x="19801" y="0"/>
                    </a:lnTo>
                    <a:lnTo>
                      <a:pt x="20010" y="748"/>
                    </a:lnTo>
                    <a:cubicBezTo>
                      <a:pt x="20599" y="2858"/>
                      <a:pt x="21425" y="4443"/>
                      <a:pt x="21434" y="4459"/>
                    </a:cubicBezTo>
                    <a:lnTo>
                      <a:pt x="21600" y="4776"/>
                    </a:lnTo>
                    <a:lnTo>
                      <a:pt x="21444" y="5105"/>
                    </a:lnTo>
                    <a:cubicBezTo>
                      <a:pt x="21413" y="5171"/>
                      <a:pt x="20669" y="6738"/>
                      <a:pt x="19949" y="7961"/>
                    </a:cubicBezTo>
                    <a:cubicBezTo>
                      <a:pt x="19201" y="9234"/>
                      <a:pt x="16435" y="10835"/>
                      <a:pt x="16123" y="11014"/>
                    </a:cubicBezTo>
                    <a:lnTo>
                      <a:pt x="16089" y="11033"/>
                    </a:lnTo>
                    <a:cubicBezTo>
                      <a:pt x="16109" y="11230"/>
                      <a:pt x="16166" y="11582"/>
                      <a:pt x="16320" y="12181"/>
                    </a:cubicBezTo>
                    <a:cubicBezTo>
                      <a:pt x="16693" y="13635"/>
                      <a:pt x="16501" y="14561"/>
                      <a:pt x="16275" y="15083"/>
                    </a:cubicBezTo>
                    <a:cubicBezTo>
                      <a:pt x="16015" y="15681"/>
                      <a:pt x="15592" y="15995"/>
                      <a:pt x="15309" y="15995"/>
                    </a:cubicBezTo>
                    <a:lnTo>
                      <a:pt x="15078" y="15991"/>
                    </a:lnTo>
                    <a:cubicBezTo>
                      <a:pt x="14153" y="15991"/>
                      <a:pt x="13866" y="16295"/>
                      <a:pt x="13785" y="16425"/>
                    </a:cubicBezTo>
                    <a:cubicBezTo>
                      <a:pt x="13738" y="16502"/>
                      <a:pt x="13719" y="16584"/>
                      <a:pt x="13722" y="16700"/>
                    </a:cubicBezTo>
                    <a:cubicBezTo>
                      <a:pt x="13763" y="18082"/>
                      <a:pt x="13724" y="20636"/>
                      <a:pt x="13722" y="20744"/>
                    </a:cubicBezTo>
                    <a:lnTo>
                      <a:pt x="13717" y="21055"/>
                    </a:lnTo>
                    <a:lnTo>
                      <a:pt x="13540" y="21198"/>
                    </a:lnTo>
                    <a:cubicBezTo>
                      <a:pt x="13489" y="21240"/>
                      <a:pt x="13029" y="21600"/>
                      <a:pt x="12532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Shape 7351"/>
              <p:cNvSpPr/>
              <p:nvPr/>
            </p:nvSpPr>
            <p:spPr>
              <a:xfrm>
                <a:off x="4362718" y="5049559"/>
                <a:ext cx="15577" cy="127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239"/>
                    </a:moveTo>
                    <a:cubicBezTo>
                      <a:pt x="1636" y="6011"/>
                      <a:pt x="3118" y="2378"/>
                      <a:pt x="4358" y="0"/>
                    </a:cubicBezTo>
                    <a:lnTo>
                      <a:pt x="21600" y="12859"/>
                    </a:lnTo>
                    <a:cubicBezTo>
                      <a:pt x="21600" y="12859"/>
                      <a:pt x="18637" y="19728"/>
                      <a:pt x="17914" y="21600"/>
                    </a:cubicBezTo>
                    <a:lnTo>
                      <a:pt x="0" y="10239"/>
                    </a:lnTo>
                    <a:close/>
                  </a:path>
                </a:pathLst>
              </a:custGeom>
              <a:solidFill>
                <a:srgbClr val="B8BAB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Shape 7352"/>
              <p:cNvSpPr/>
              <p:nvPr/>
            </p:nvSpPr>
            <p:spPr>
              <a:xfrm>
                <a:off x="4362718" y="5049559"/>
                <a:ext cx="15577" cy="127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239"/>
                    </a:moveTo>
                    <a:cubicBezTo>
                      <a:pt x="1636" y="6011"/>
                      <a:pt x="3118" y="2378"/>
                      <a:pt x="4358" y="0"/>
                    </a:cubicBezTo>
                    <a:lnTo>
                      <a:pt x="21600" y="12859"/>
                    </a:lnTo>
                    <a:cubicBezTo>
                      <a:pt x="21600" y="12859"/>
                      <a:pt x="18637" y="19728"/>
                      <a:pt x="17914" y="21600"/>
                    </a:cubicBezTo>
                    <a:lnTo>
                      <a:pt x="0" y="10239"/>
                    </a:lnTo>
                    <a:close/>
                  </a:path>
                </a:pathLst>
              </a:custGeom>
              <a:solidFill>
                <a:srgbClr val="B8BAB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Shape 7353"/>
              <p:cNvSpPr/>
              <p:nvPr/>
            </p:nvSpPr>
            <p:spPr>
              <a:xfrm>
                <a:off x="4578945" y="5049559"/>
                <a:ext cx="30259" cy="310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62" y="19174"/>
                    </a:moveTo>
                    <a:cubicBezTo>
                      <a:pt x="1827" y="16912"/>
                      <a:pt x="0" y="15773"/>
                      <a:pt x="0" y="12820"/>
                    </a:cubicBezTo>
                    <a:lnTo>
                      <a:pt x="0" y="7804"/>
                    </a:lnTo>
                    <a:lnTo>
                      <a:pt x="4451" y="7804"/>
                    </a:lnTo>
                    <a:cubicBezTo>
                      <a:pt x="5631" y="7114"/>
                      <a:pt x="8778" y="4886"/>
                      <a:pt x="14028" y="0"/>
                    </a:cubicBezTo>
                    <a:lnTo>
                      <a:pt x="21600" y="6768"/>
                    </a:lnTo>
                    <a:lnTo>
                      <a:pt x="9355" y="21600"/>
                    </a:lnTo>
                    <a:lnTo>
                      <a:pt x="5462" y="19174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Shape 7354"/>
              <p:cNvSpPr/>
              <p:nvPr/>
            </p:nvSpPr>
            <p:spPr>
              <a:xfrm>
                <a:off x="3574121" y="4299121"/>
                <a:ext cx="900033" cy="7694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3" h="21600" extrusionOk="0">
                    <a:moveTo>
                      <a:pt x="17506" y="21600"/>
                    </a:moveTo>
                    <a:cubicBezTo>
                      <a:pt x="17018" y="21292"/>
                      <a:pt x="16531" y="20985"/>
                      <a:pt x="16046" y="20670"/>
                    </a:cubicBezTo>
                    <a:cubicBezTo>
                      <a:pt x="15857" y="20547"/>
                      <a:pt x="15650" y="20432"/>
                      <a:pt x="15451" y="20321"/>
                    </a:cubicBezTo>
                    <a:cubicBezTo>
                      <a:pt x="15051" y="20097"/>
                      <a:pt x="14636" y="19866"/>
                      <a:pt x="14283" y="19534"/>
                    </a:cubicBezTo>
                    <a:cubicBezTo>
                      <a:pt x="14051" y="19313"/>
                      <a:pt x="13855" y="19045"/>
                      <a:pt x="13666" y="18786"/>
                    </a:cubicBezTo>
                    <a:cubicBezTo>
                      <a:pt x="13450" y="18491"/>
                      <a:pt x="13247" y="18212"/>
                      <a:pt x="12998" y="18006"/>
                    </a:cubicBezTo>
                    <a:cubicBezTo>
                      <a:pt x="12627" y="17697"/>
                      <a:pt x="12099" y="17425"/>
                      <a:pt x="11426" y="17199"/>
                    </a:cubicBezTo>
                    <a:cubicBezTo>
                      <a:pt x="11192" y="17121"/>
                      <a:pt x="10947" y="17057"/>
                      <a:pt x="10688" y="16989"/>
                    </a:cubicBezTo>
                    <a:cubicBezTo>
                      <a:pt x="9877" y="16776"/>
                      <a:pt x="9038" y="16557"/>
                      <a:pt x="8405" y="15860"/>
                    </a:cubicBezTo>
                    <a:lnTo>
                      <a:pt x="8077" y="15499"/>
                    </a:lnTo>
                    <a:cubicBezTo>
                      <a:pt x="7116" y="14446"/>
                      <a:pt x="6122" y="13357"/>
                      <a:pt x="5504" y="11953"/>
                    </a:cubicBezTo>
                    <a:cubicBezTo>
                      <a:pt x="5162" y="11176"/>
                      <a:pt x="5024" y="10391"/>
                      <a:pt x="4877" y="9560"/>
                    </a:cubicBezTo>
                    <a:lnTo>
                      <a:pt x="4856" y="9440"/>
                    </a:lnTo>
                    <a:cubicBezTo>
                      <a:pt x="4792" y="9068"/>
                      <a:pt x="4565" y="8673"/>
                      <a:pt x="4272" y="8673"/>
                    </a:cubicBezTo>
                    <a:cubicBezTo>
                      <a:pt x="4162" y="8673"/>
                      <a:pt x="4045" y="8727"/>
                      <a:pt x="3925" y="8835"/>
                    </a:cubicBezTo>
                    <a:cubicBezTo>
                      <a:pt x="3804" y="8944"/>
                      <a:pt x="3762" y="9123"/>
                      <a:pt x="3712" y="9330"/>
                    </a:cubicBezTo>
                    <a:cubicBezTo>
                      <a:pt x="3663" y="9535"/>
                      <a:pt x="3608" y="9766"/>
                      <a:pt x="3462" y="9949"/>
                    </a:cubicBezTo>
                    <a:lnTo>
                      <a:pt x="3356" y="10081"/>
                    </a:lnTo>
                    <a:lnTo>
                      <a:pt x="3233" y="9971"/>
                    </a:lnTo>
                    <a:cubicBezTo>
                      <a:pt x="2890" y="9662"/>
                      <a:pt x="2653" y="9531"/>
                      <a:pt x="2441" y="9531"/>
                    </a:cubicBezTo>
                    <a:cubicBezTo>
                      <a:pt x="2236" y="9531"/>
                      <a:pt x="2028" y="9645"/>
                      <a:pt x="1712" y="9819"/>
                    </a:cubicBezTo>
                    <a:cubicBezTo>
                      <a:pt x="1616" y="9872"/>
                      <a:pt x="1513" y="9929"/>
                      <a:pt x="1399" y="9988"/>
                    </a:cubicBezTo>
                    <a:lnTo>
                      <a:pt x="1262" y="10060"/>
                    </a:lnTo>
                    <a:lnTo>
                      <a:pt x="1125" y="9796"/>
                    </a:lnTo>
                    <a:cubicBezTo>
                      <a:pt x="627" y="8838"/>
                      <a:pt x="-207" y="7234"/>
                      <a:pt x="47" y="6008"/>
                    </a:cubicBezTo>
                    <a:cubicBezTo>
                      <a:pt x="138" y="5565"/>
                      <a:pt x="364" y="5213"/>
                      <a:pt x="719" y="4962"/>
                    </a:cubicBezTo>
                    <a:lnTo>
                      <a:pt x="842" y="4875"/>
                    </a:lnTo>
                    <a:lnTo>
                      <a:pt x="937" y="5004"/>
                    </a:lnTo>
                    <a:cubicBezTo>
                      <a:pt x="1401" y="5641"/>
                      <a:pt x="1908" y="5973"/>
                      <a:pt x="2033" y="6049"/>
                    </a:cubicBezTo>
                    <a:lnTo>
                      <a:pt x="3132" y="6103"/>
                    </a:lnTo>
                    <a:lnTo>
                      <a:pt x="3668" y="4947"/>
                    </a:lnTo>
                    <a:lnTo>
                      <a:pt x="4737" y="5803"/>
                    </a:lnTo>
                    <a:cubicBezTo>
                      <a:pt x="4926" y="5837"/>
                      <a:pt x="5613" y="5980"/>
                      <a:pt x="5873" y="6284"/>
                    </a:cubicBezTo>
                    <a:cubicBezTo>
                      <a:pt x="5916" y="6334"/>
                      <a:pt x="5975" y="6358"/>
                      <a:pt x="6055" y="6358"/>
                    </a:cubicBezTo>
                    <a:cubicBezTo>
                      <a:pt x="6151" y="6358"/>
                      <a:pt x="6250" y="6324"/>
                      <a:pt x="6319" y="6294"/>
                    </a:cubicBezTo>
                    <a:cubicBezTo>
                      <a:pt x="6324" y="6005"/>
                      <a:pt x="6333" y="5302"/>
                      <a:pt x="6316" y="4895"/>
                    </a:cubicBezTo>
                    <a:cubicBezTo>
                      <a:pt x="6311" y="4740"/>
                      <a:pt x="6355" y="4601"/>
                      <a:pt x="6444" y="4491"/>
                    </a:cubicBezTo>
                    <a:cubicBezTo>
                      <a:pt x="6603" y="4296"/>
                      <a:pt x="6899" y="4200"/>
                      <a:pt x="7347" y="4200"/>
                    </a:cubicBezTo>
                    <a:lnTo>
                      <a:pt x="7464" y="4201"/>
                    </a:lnTo>
                    <a:cubicBezTo>
                      <a:pt x="7493" y="4200"/>
                      <a:pt x="7605" y="4150"/>
                      <a:pt x="7676" y="4018"/>
                    </a:cubicBezTo>
                    <a:cubicBezTo>
                      <a:pt x="7768" y="3847"/>
                      <a:pt x="7762" y="3595"/>
                      <a:pt x="7659" y="3290"/>
                    </a:cubicBezTo>
                    <a:cubicBezTo>
                      <a:pt x="7502" y="2828"/>
                      <a:pt x="7474" y="2565"/>
                      <a:pt x="7563" y="2409"/>
                    </a:cubicBezTo>
                    <a:cubicBezTo>
                      <a:pt x="7609" y="2330"/>
                      <a:pt x="7682" y="2284"/>
                      <a:pt x="7765" y="2284"/>
                    </a:cubicBezTo>
                    <a:cubicBezTo>
                      <a:pt x="7781" y="2284"/>
                      <a:pt x="7796" y="2286"/>
                      <a:pt x="7811" y="2288"/>
                    </a:cubicBezTo>
                    <a:cubicBezTo>
                      <a:pt x="8255" y="2092"/>
                      <a:pt x="9302" y="1583"/>
                      <a:pt x="9566" y="1243"/>
                    </a:cubicBezTo>
                    <a:cubicBezTo>
                      <a:pt x="9919" y="788"/>
                      <a:pt x="10297" y="184"/>
                      <a:pt x="10301" y="177"/>
                    </a:cubicBezTo>
                    <a:lnTo>
                      <a:pt x="10412" y="0"/>
                    </a:lnTo>
                    <a:lnTo>
                      <a:pt x="10552" y="146"/>
                    </a:lnTo>
                    <a:cubicBezTo>
                      <a:pt x="10581" y="176"/>
                      <a:pt x="13475" y="3183"/>
                      <a:pt x="14022" y="3687"/>
                    </a:cubicBezTo>
                    <a:cubicBezTo>
                      <a:pt x="14501" y="4133"/>
                      <a:pt x="15612" y="4600"/>
                      <a:pt x="15804" y="4679"/>
                    </a:cubicBezTo>
                    <a:cubicBezTo>
                      <a:pt x="15950" y="4674"/>
                      <a:pt x="16573" y="4653"/>
                      <a:pt x="17108" y="4653"/>
                    </a:cubicBezTo>
                    <a:cubicBezTo>
                      <a:pt x="17471" y="4653"/>
                      <a:pt x="17725" y="4662"/>
                      <a:pt x="17865" y="4681"/>
                    </a:cubicBezTo>
                    <a:cubicBezTo>
                      <a:pt x="17866" y="4681"/>
                      <a:pt x="17866" y="4681"/>
                      <a:pt x="17866" y="4681"/>
                    </a:cubicBezTo>
                    <a:cubicBezTo>
                      <a:pt x="18095" y="4681"/>
                      <a:pt x="18237" y="4180"/>
                      <a:pt x="18273" y="3937"/>
                    </a:cubicBezTo>
                    <a:lnTo>
                      <a:pt x="18298" y="3773"/>
                    </a:lnTo>
                    <a:lnTo>
                      <a:pt x="18439" y="3770"/>
                    </a:lnTo>
                    <a:cubicBezTo>
                      <a:pt x="18440" y="3769"/>
                      <a:pt x="18772" y="3762"/>
                      <a:pt x="19194" y="3734"/>
                    </a:cubicBezTo>
                    <a:lnTo>
                      <a:pt x="19326" y="3725"/>
                    </a:lnTo>
                    <a:lnTo>
                      <a:pt x="19367" y="3874"/>
                    </a:lnTo>
                    <a:cubicBezTo>
                      <a:pt x="19378" y="3915"/>
                      <a:pt x="19378" y="3952"/>
                      <a:pt x="19378" y="3972"/>
                    </a:cubicBezTo>
                    <a:cubicBezTo>
                      <a:pt x="19378" y="4207"/>
                      <a:pt x="19433" y="4446"/>
                      <a:pt x="19492" y="4699"/>
                    </a:cubicBezTo>
                    <a:cubicBezTo>
                      <a:pt x="19536" y="4890"/>
                      <a:pt x="19582" y="5089"/>
                      <a:pt x="19604" y="5292"/>
                    </a:cubicBezTo>
                    <a:cubicBezTo>
                      <a:pt x="19614" y="5396"/>
                      <a:pt x="19621" y="5492"/>
                      <a:pt x="19626" y="5583"/>
                    </a:cubicBezTo>
                    <a:cubicBezTo>
                      <a:pt x="19645" y="5868"/>
                      <a:pt x="19658" y="6074"/>
                      <a:pt x="19803" y="6335"/>
                    </a:cubicBezTo>
                    <a:cubicBezTo>
                      <a:pt x="19979" y="6643"/>
                      <a:pt x="20889" y="7604"/>
                      <a:pt x="21208" y="7604"/>
                    </a:cubicBezTo>
                    <a:lnTo>
                      <a:pt x="21393" y="7939"/>
                    </a:lnTo>
                    <a:cubicBezTo>
                      <a:pt x="21360" y="7978"/>
                      <a:pt x="21359" y="7979"/>
                      <a:pt x="20250" y="8360"/>
                    </a:cubicBezTo>
                    <a:cubicBezTo>
                      <a:pt x="20270" y="8698"/>
                      <a:pt x="20241" y="9183"/>
                      <a:pt x="20234" y="9288"/>
                    </a:cubicBezTo>
                    <a:cubicBezTo>
                      <a:pt x="20235" y="9346"/>
                      <a:pt x="20226" y="9477"/>
                      <a:pt x="20136" y="9596"/>
                    </a:cubicBezTo>
                    <a:cubicBezTo>
                      <a:pt x="20041" y="9720"/>
                      <a:pt x="19893" y="9784"/>
                      <a:pt x="19697" y="9784"/>
                    </a:cubicBezTo>
                    <a:cubicBezTo>
                      <a:pt x="19379" y="9784"/>
                      <a:pt x="19215" y="9524"/>
                      <a:pt x="19056" y="9273"/>
                    </a:cubicBezTo>
                    <a:cubicBezTo>
                      <a:pt x="18958" y="9118"/>
                      <a:pt x="18846" y="8942"/>
                      <a:pt x="18683" y="8790"/>
                    </a:cubicBezTo>
                    <a:cubicBezTo>
                      <a:pt x="18365" y="8489"/>
                      <a:pt x="17421" y="8419"/>
                      <a:pt x="17058" y="8416"/>
                    </a:cubicBezTo>
                    <a:lnTo>
                      <a:pt x="15718" y="8782"/>
                    </a:lnTo>
                    <a:lnTo>
                      <a:pt x="14880" y="8411"/>
                    </a:lnTo>
                    <a:lnTo>
                      <a:pt x="13085" y="8118"/>
                    </a:lnTo>
                    <a:cubicBezTo>
                      <a:pt x="12903" y="8078"/>
                      <a:pt x="12500" y="7971"/>
                      <a:pt x="12343" y="7773"/>
                    </a:cubicBezTo>
                    <a:cubicBezTo>
                      <a:pt x="12310" y="7764"/>
                      <a:pt x="12219" y="7747"/>
                      <a:pt x="12002" y="7747"/>
                    </a:cubicBezTo>
                    <a:cubicBezTo>
                      <a:pt x="11610" y="7747"/>
                      <a:pt x="11176" y="7802"/>
                      <a:pt x="11108" y="7829"/>
                    </a:cubicBezTo>
                    <a:cubicBezTo>
                      <a:pt x="11017" y="7869"/>
                      <a:pt x="10801" y="8103"/>
                      <a:pt x="10292" y="8992"/>
                    </a:cubicBezTo>
                    <a:lnTo>
                      <a:pt x="10145" y="9248"/>
                    </a:lnTo>
                    <a:lnTo>
                      <a:pt x="9999" y="9050"/>
                    </a:lnTo>
                    <a:cubicBezTo>
                      <a:pt x="9927" y="8954"/>
                      <a:pt x="9849" y="8825"/>
                      <a:pt x="9764" y="8686"/>
                    </a:cubicBezTo>
                    <a:cubicBezTo>
                      <a:pt x="9536" y="8312"/>
                      <a:pt x="9225" y="7801"/>
                      <a:pt x="8918" y="7801"/>
                    </a:cubicBezTo>
                    <a:cubicBezTo>
                      <a:pt x="8892" y="7801"/>
                      <a:pt x="8865" y="7804"/>
                      <a:pt x="8839" y="7811"/>
                    </a:cubicBezTo>
                    <a:cubicBezTo>
                      <a:pt x="8498" y="7906"/>
                      <a:pt x="8363" y="8285"/>
                      <a:pt x="8310" y="8586"/>
                    </a:cubicBezTo>
                    <a:cubicBezTo>
                      <a:pt x="8195" y="9235"/>
                      <a:pt x="8378" y="10055"/>
                      <a:pt x="8701" y="10340"/>
                    </a:cubicBezTo>
                    <a:cubicBezTo>
                      <a:pt x="8798" y="10427"/>
                      <a:pt x="8888" y="10492"/>
                      <a:pt x="8971" y="10554"/>
                    </a:cubicBezTo>
                    <a:cubicBezTo>
                      <a:pt x="9192" y="10717"/>
                      <a:pt x="9401" y="10871"/>
                      <a:pt x="9591" y="11267"/>
                    </a:cubicBezTo>
                    <a:cubicBezTo>
                      <a:pt x="9715" y="11529"/>
                      <a:pt x="9816" y="11804"/>
                      <a:pt x="9914" y="12070"/>
                    </a:cubicBezTo>
                    <a:cubicBezTo>
                      <a:pt x="10028" y="12378"/>
                      <a:pt x="10135" y="12669"/>
                      <a:pt x="10275" y="12944"/>
                    </a:cubicBezTo>
                    <a:cubicBezTo>
                      <a:pt x="10663" y="13706"/>
                      <a:pt x="11152" y="14136"/>
                      <a:pt x="11718" y="14635"/>
                    </a:cubicBezTo>
                    <a:cubicBezTo>
                      <a:pt x="11907" y="14801"/>
                      <a:pt x="12100" y="14971"/>
                      <a:pt x="12295" y="15159"/>
                    </a:cubicBezTo>
                    <a:cubicBezTo>
                      <a:pt x="12486" y="15343"/>
                      <a:pt x="12674" y="15474"/>
                      <a:pt x="12873" y="15613"/>
                    </a:cubicBezTo>
                    <a:cubicBezTo>
                      <a:pt x="13005" y="15705"/>
                      <a:pt x="13141" y="15801"/>
                      <a:pt x="13286" y="15916"/>
                    </a:cubicBezTo>
                    <a:cubicBezTo>
                      <a:pt x="14100" y="16564"/>
                      <a:pt x="14339" y="17127"/>
                      <a:pt x="14723" y="18147"/>
                    </a:cubicBezTo>
                    <a:cubicBezTo>
                      <a:pt x="15010" y="18911"/>
                      <a:pt x="15739" y="19523"/>
                      <a:pt x="16382" y="20063"/>
                    </a:cubicBezTo>
                    <a:cubicBezTo>
                      <a:pt x="16546" y="20201"/>
                      <a:pt x="16704" y="20334"/>
                      <a:pt x="16849" y="20464"/>
                    </a:cubicBezTo>
                    <a:cubicBezTo>
                      <a:pt x="16972" y="20576"/>
                      <a:pt x="17098" y="20698"/>
                      <a:pt x="17227" y="20823"/>
                    </a:cubicBezTo>
                    <a:cubicBezTo>
                      <a:pt x="17376" y="20967"/>
                      <a:pt x="17530" y="21117"/>
                      <a:pt x="17690" y="21260"/>
                    </a:cubicBezTo>
                    <a:lnTo>
                      <a:pt x="17506" y="21600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Shape 7355"/>
              <p:cNvSpPr/>
              <p:nvPr/>
            </p:nvSpPr>
            <p:spPr>
              <a:xfrm>
                <a:off x="3968419" y="3942982"/>
                <a:ext cx="1005459" cy="5339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635" y="21600"/>
                    </a:moveTo>
                    <a:cubicBezTo>
                      <a:pt x="7619" y="21600"/>
                      <a:pt x="7602" y="21598"/>
                      <a:pt x="7584" y="21594"/>
                    </a:cubicBezTo>
                    <a:cubicBezTo>
                      <a:pt x="7504" y="21577"/>
                      <a:pt x="7327" y="21557"/>
                      <a:pt x="6934" y="21557"/>
                    </a:cubicBezTo>
                    <a:cubicBezTo>
                      <a:pt x="6389" y="21557"/>
                      <a:pt x="5743" y="21595"/>
                      <a:pt x="5737" y="21596"/>
                    </a:cubicBezTo>
                    <a:lnTo>
                      <a:pt x="5709" y="21598"/>
                    </a:lnTo>
                    <a:lnTo>
                      <a:pt x="5682" y="21581"/>
                    </a:lnTo>
                    <a:cubicBezTo>
                      <a:pt x="5633" y="21550"/>
                      <a:pt x="4468" y="20805"/>
                      <a:pt x="3953" y="20041"/>
                    </a:cubicBezTo>
                    <a:cubicBezTo>
                      <a:pt x="3453" y="19305"/>
                      <a:pt x="912" y="15096"/>
                      <a:pt x="804" y="14917"/>
                    </a:cubicBezTo>
                    <a:cubicBezTo>
                      <a:pt x="770" y="14844"/>
                      <a:pt x="376" y="13932"/>
                      <a:pt x="89" y="12689"/>
                    </a:cubicBezTo>
                    <a:lnTo>
                      <a:pt x="0" y="12304"/>
                    </a:lnTo>
                    <a:lnTo>
                      <a:pt x="223" y="12281"/>
                    </a:lnTo>
                    <a:cubicBezTo>
                      <a:pt x="548" y="12249"/>
                      <a:pt x="596" y="11726"/>
                      <a:pt x="624" y="10625"/>
                    </a:cubicBezTo>
                    <a:cubicBezTo>
                      <a:pt x="640" y="9984"/>
                      <a:pt x="655" y="9378"/>
                      <a:pt x="823" y="9000"/>
                    </a:cubicBezTo>
                    <a:cubicBezTo>
                      <a:pt x="888" y="8850"/>
                      <a:pt x="969" y="8745"/>
                      <a:pt x="1040" y="8652"/>
                    </a:cubicBezTo>
                    <a:cubicBezTo>
                      <a:pt x="1120" y="8549"/>
                      <a:pt x="1188" y="8460"/>
                      <a:pt x="1221" y="8334"/>
                    </a:cubicBezTo>
                    <a:cubicBezTo>
                      <a:pt x="1284" y="8082"/>
                      <a:pt x="1264" y="7741"/>
                      <a:pt x="1243" y="7380"/>
                    </a:cubicBezTo>
                    <a:cubicBezTo>
                      <a:pt x="1228" y="7121"/>
                      <a:pt x="1212" y="6852"/>
                      <a:pt x="1228" y="6596"/>
                    </a:cubicBezTo>
                    <a:lnTo>
                      <a:pt x="1241" y="6386"/>
                    </a:lnTo>
                    <a:lnTo>
                      <a:pt x="1351" y="6344"/>
                    </a:lnTo>
                    <a:cubicBezTo>
                      <a:pt x="1411" y="6321"/>
                      <a:pt x="1479" y="6310"/>
                      <a:pt x="1559" y="6310"/>
                    </a:cubicBezTo>
                    <a:cubicBezTo>
                      <a:pt x="1646" y="6310"/>
                      <a:pt x="1739" y="6323"/>
                      <a:pt x="1834" y="6337"/>
                    </a:cubicBezTo>
                    <a:cubicBezTo>
                      <a:pt x="1925" y="6350"/>
                      <a:pt x="2017" y="6364"/>
                      <a:pt x="2107" y="6364"/>
                    </a:cubicBezTo>
                    <a:cubicBezTo>
                      <a:pt x="2331" y="6364"/>
                      <a:pt x="2457" y="6272"/>
                      <a:pt x="2529" y="6057"/>
                    </a:cubicBezTo>
                    <a:cubicBezTo>
                      <a:pt x="2601" y="5846"/>
                      <a:pt x="2569" y="5231"/>
                      <a:pt x="2548" y="4823"/>
                    </a:cubicBezTo>
                    <a:cubicBezTo>
                      <a:pt x="2538" y="4623"/>
                      <a:pt x="2529" y="4439"/>
                      <a:pt x="2528" y="4295"/>
                    </a:cubicBezTo>
                    <a:lnTo>
                      <a:pt x="2339" y="2347"/>
                    </a:lnTo>
                    <a:lnTo>
                      <a:pt x="2682" y="2954"/>
                    </a:lnTo>
                    <a:cubicBezTo>
                      <a:pt x="3393" y="4213"/>
                      <a:pt x="4416" y="5206"/>
                      <a:pt x="5562" y="5750"/>
                    </a:cubicBezTo>
                    <a:cubicBezTo>
                      <a:pt x="5876" y="5899"/>
                      <a:pt x="6149" y="5966"/>
                      <a:pt x="6445" y="5966"/>
                    </a:cubicBezTo>
                    <a:cubicBezTo>
                      <a:pt x="6619" y="5966"/>
                      <a:pt x="6811" y="5942"/>
                      <a:pt x="7048" y="5892"/>
                    </a:cubicBezTo>
                    <a:cubicBezTo>
                      <a:pt x="7084" y="5884"/>
                      <a:pt x="7124" y="5881"/>
                      <a:pt x="7165" y="5881"/>
                    </a:cubicBezTo>
                    <a:cubicBezTo>
                      <a:pt x="7244" y="5881"/>
                      <a:pt x="7331" y="5894"/>
                      <a:pt x="7420" y="5907"/>
                    </a:cubicBezTo>
                    <a:cubicBezTo>
                      <a:pt x="7507" y="5921"/>
                      <a:pt x="7597" y="5934"/>
                      <a:pt x="7684" y="5934"/>
                    </a:cubicBezTo>
                    <a:cubicBezTo>
                      <a:pt x="7856" y="5934"/>
                      <a:pt x="7966" y="5876"/>
                      <a:pt x="8030" y="5750"/>
                    </a:cubicBezTo>
                    <a:cubicBezTo>
                      <a:pt x="8125" y="5563"/>
                      <a:pt x="8111" y="5312"/>
                      <a:pt x="8081" y="4919"/>
                    </a:cubicBezTo>
                    <a:cubicBezTo>
                      <a:pt x="8064" y="4706"/>
                      <a:pt x="8047" y="4486"/>
                      <a:pt x="8056" y="4258"/>
                    </a:cubicBezTo>
                    <a:lnTo>
                      <a:pt x="8064" y="4032"/>
                    </a:lnTo>
                    <a:lnTo>
                      <a:pt x="8182" y="3991"/>
                    </a:lnTo>
                    <a:cubicBezTo>
                      <a:pt x="8442" y="3902"/>
                      <a:pt x="8708" y="3879"/>
                      <a:pt x="8965" y="3858"/>
                    </a:cubicBezTo>
                    <a:cubicBezTo>
                      <a:pt x="9414" y="3820"/>
                      <a:pt x="9838" y="3785"/>
                      <a:pt x="10226" y="3424"/>
                    </a:cubicBezTo>
                    <a:cubicBezTo>
                      <a:pt x="10310" y="3348"/>
                      <a:pt x="10373" y="3238"/>
                      <a:pt x="10439" y="3121"/>
                    </a:cubicBezTo>
                    <a:cubicBezTo>
                      <a:pt x="10549" y="2929"/>
                      <a:pt x="10673" y="2711"/>
                      <a:pt x="10893" y="2642"/>
                    </a:cubicBezTo>
                    <a:cubicBezTo>
                      <a:pt x="10947" y="2627"/>
                      <a:pt x="10999" y="2620"/>
                      <a:pt x="11052" y="2620"/>
                    </a:cubicBezTo>
                    <a:cubicBezTo>
                      <a:pt x="11156" y="2620"/>
                      <a:pt x="11257" y="2645"/>
                      <a:pt x="11354" y="2669"/>
                    </a:cubicBezTo>
                    <a:cubicBezTo>
                      <a:pt x="11449" y="2692"/>
                      <a:pt x="11538" y="2714"/>
                      <a:pt x="11627" y="2714"/>
                    </a:cubicBezTo>
                    <a:cubicBezTo>
                      <a:pt x="11672" y="2714"/>
                      <a:pt x="11718" y="2708"/>
                      <a:pt x="11763" y="2694"/>
                    </a:cubicBezTo>
                    <a:cubicBezTo>
                      <a:pt x="12330" y="2517"/>
                      <a:pt x="12705" y="2048"/>
                      <a:pt x="13098" y="1020"/>
                    </a:cubicBezTo>
                    <a:cubicBezTo>
                      <a:pt x="13334" y="410"/>
                      <a:pt x="13569" y="161"/>
                      <a:pt x="13909" y="161"/>
                    </a:cubicBezTo>
                    <a:cubicBezTo>
                      <a:pt x="14006" y="161"/>
                      <a:pt x="14110" y="179"/>
                      <a:pt x="14227" y="200"/>
                    </a:cubicBezTo>
                    <a:cubicBezTo>
                      <a:pt x="14342" y="221"/>
                      <a:pt x="14470" y="244"/>
                      <a:pt x="14616" y="251"/>
                    </a:cubicBezTo>
                    <a:lnTo>
                      <a:pt x="14677" y="253"/>
                    </a:lnTo>
                    <a:cubicBezTo>
                      <a:pt x="14899" y="253"/>
                      <a:pt x="15133" y="189"/>
                      <a:pt x="15359" y="129"/>
                    </a:cubicBezTo>
                    <a:cubicBezTo>
                      <a:pt x="15592" y="65"/>
                      <a:pt x="15834" y="0"/>
                      <a:pt x="16073" y="0"/>
                    </a:cubicBezTo>
                    <a:cubicBezTo>
                      <a:pt x="16445" y="0"/>
                      <a:pt x="16744" y="157"/>
                      <a:pt x="17015" y="495"/>
                    </a:cubicBezTo>
                    <a:cubicBezTo>
                      <a:pt x="17059" y="550"/>
                      <a:pt x="17105" y="609"/>
                      <a:pt x="17153" y="671"/>
                    </a:cubicBezTo>
                    <a:cubicBezTo>
                      <a:pt x="17412" y="1005"/>
                      <a:pt x="17735" y="1421"/>
                      <a:pt x="18016" y="1421"/>
                    </a:cubicBezTo>
                    <a:cubicBezTo>
                      <a:pt x="18111" y="1421"/>
                      <a:pt x="18196" y="1373"/>
                      <a:pt x="18276" y="1275"/>
                    </a:cubicBezTo>
                    <a:cubicBezTo>
                      <a:pt x="18442" y="1071"/>
                      <a:pt x="18582" y="653"/>
                      <a:pt x="18672" y="356"/>
                    </a:cubicBezTo>
                    <a:lnTo>
                      <a:pt x="18767" y="45"/>
                    </a:lnTo>
                    <a:lnTo>
                      <a:pt x="18909" y="283"/>
                    </a:lnTo>
                    <a:cubicBezTo>
                      <a:pt x="19797" y="1768"/>
                      <a:pt x="21200" y="3858"/>
                      <a:pt x="21536" y="3858"/>
                    </a:cubicBezTo>
                    <a:lnTo>
                      <a:pt x="21600" y="4415"/>
                    </a:lnTo>
                    <a:cubicBezTo>
                      <a:pt x="21421" y="4568"/>
                      <a:pt x="21271" y="4924"/>
                      <a:pt x="21112" y="5301"/>
                    </a:cubicBezTo>
                    <a:cubicBezTo>
                      <a:pt x="20960" y="5660"/>
                      <a:pt x="20804" y="6030"/>
                      <a:pt x="20603" y="6262"/>
                    </a:cubicBezTo>
                    <a:cubicBezTo>
                      <a:pt x="20431" y="6461"/>
                      <a:pt x="20308" y="6495"/>
                      <a:pt x="20167" y="6534"/>
                    </a:cubicBezTo>
                    <a:cubicBezTo>
                      <a:pt x="20107" y="6551"/>
                      <a:pt x="20039" y="6570"/>
                      <a:pt x="19955" y="6605"/>
                    </a:cubicBezTo>
                    <a:cubicBezTo>
                      <a:pt x="19640" y="6736"/>
                      <a:pt x="19511" y="7030"/>
                      <a:pt x="19298" y="7517"/>
                    </a:cubicBezTo>
                    <a:lnTo>
                      <a:pt x="19193" y="7755"/>
                    </a:lnTo>
                    <a:cubicBezTo>
                      <a:pt x="19083" y="8000"/>
                      <a:pt x="18975" y="8227"/>
                      <a:pt x="18870" y="8448"/>
                    </a:cubicBezTo>
                    <a:cubicBezTo>
                      <a:pt x="18554" y="9112"/>
                      <a:pt x="18281" y="9685"/>
                      <a:pt x="18079" y="10531"/>
                    </a:cubicBezTo>
                    <a:cubicBezTo>
                      <a:pt x="18021" y="10775"/>
                      <a:pt x="17967" y="11020"/>
                      <a:pt x="17913" y="11262"/>
                    </a:cubicBezTo>
                    <a:cubicBezTo>
                      <a:pt x="17732" y="12077"/>
                      <a:pt x="17546" y="12921"/>
                      <a:pt x="17221" y="13668"/>
                    </a:cubicBezTo>
                    <a:cubicBezTo>
                      <a:pt x="17156" y="13818"/>
                      <a:pt x="17084" y="13961"/>
                      <a:pt x="17011" y="14104"/>
                    </a:cubicBezTo>
                    <a:cubicBezTo>
                      <a:pt x="16905" y="14312"/>
                      <a:pt x="16805" y="14509"/>
                      <a:pt x="16728" y="14729"/>
                    </a:cubicBezTo>
                    <a:cubicBezTo>
                      <a:pt x="16639" y="14987"/>
                      <a:pt x="16632" y="15175"/>
                      <a:pt x="16623" y="15413"/>
                    </a:cubicBezTo>
                    <a:cubicBezTo>
                      <a:pt x="16616" y="15587"/>
                      <a:pt x="16608" y="15784"/>
                      <a:pt x="16568" y="16017"/>
                    </a:cubicBezTo>
                    <a:cubicBezTo>
                      <a:pt x="16350" y="17305"/>
                      <a:pt x="15674" y="17307"/>
                      <a:pt x="15130" y="17309"/>
                    </a:cubicBezTo>
                    <a:lnTo>
                      <a:pt x="15122" y="17309"/>
                    </a:lnTo>
                    <a:cubicBezTo>
                      <a:pt x="15029" y="17990"/>
                      <a:pt x="14857" y="18210"/>
                      <a:pt x="14475" y="18434"/>
                    </a:cubicBezTo>
                    <a:cubicBezTo>
                      <a:pt x="14323" y="18517"/>
                      <a:pt x="13551" y="18827"/>
                      <a:pt x="13159" y="18843"/>
                    </a:cubicBezTo>
                    <a:lnTo>
                      <a:pt x="13141" y="18844"/>
                    </a:lnTo>
                    <a:lnTo>
                      <a:pt x="13124" y="18837"/>
                    </a:lnTo>
                    <a:cubicBezTo>
                      <a:pt x="13064" y="18814"/>
                      <a:pt x="13007" y="18795"/>
                      <a:pt x="12953" y="18786"/>
                    </a:cubicBezTo>
                    <a:lnTo>
                      <a:pt x="12897" y="18776"/>
                    </a:lnTo>
                    <a:cubicBezTo>
                      <a:pt x="12883" y="18775"/>
                      <a:pt x="12870" y="18774"/>
                      <a:pt x="12856" y="18774"/>
                    </a:cubicBezTo>
                    <a:cubicBezTo>
                      <a:pt x="12744" y="18774"/>
                      <a:pt x="12631" y="18804"/>
                      <a:pt x="12512" y="18834"/>
                    </a:cubicBezTo>
                    <a:cubicBezTo>
                      <a:pt x="12387" y="18867"/>
                      <a:pt x="12258" y="18900"/>
                      <a:pt x="12124" y="18900"/>
                    </a:cubicBezTo>
                    <a:cubicBezTo>
                      <a:pt x="12028" y="18900"/>
                      <a:pt x="11939" y="18883"/>
                      <a:pt x="11854" y="18846"/>
                    </a:cubicBezTo>
                    <a:cubicBezTo>
                      <a:pt x="11726" y="18793"/>
                      <a:pt x="11620" y="18698"/>
                      <a:pt x="11527" y="18615"/>
                    </a:cubicBezTo>
                    <a:cubicBezTo>
                      <a:pt x="11418" y="18519"/>
                      <a:pt x="11324" y="18435"/>
                      <a:pt x="11221" y="18435"/>
                    </a:cubicBezTo>
                    <a:cubicBezTo>
                      <a:pt x="11182" y="18435"/>
                      <a:pt x="11142" y="18447"/>
                      <a:pt x="11099" y="18471"/>
                    </a:cubicBezTo>
                    <a:cubicBezTo>
                      <a:pt x="10949" y="18556"/>
                      <a:pt x="10630" y="19165"/>
                      <a:pt x="10566" y="19445"/>
                    </a:cubicBezTo>
                    <a:cubicBezTo>
                      <a:pt x="10426" y="20060"/>
                      <a:pt x="9264" y="20241"/>
                      <a:pt x="8264" y="20280"/>
                    </a:cubicBezTo>
                    <a:cubicBezTo>
                      <a:pt x="8202" y="20724"/>
                      <a:pt x="8030" y="21599"/>
                      <a:pt x="7635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Shape 7356"/>
              <p:cNvSpPr/>
              <p:nvPr/>
            </p:nvSpPr>
            <p:spPr>
              <a:xfrm>
                <a:off x="4566228" y="3981140"/>
                <a:ext cx="1465641" cy="9059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4" h="21600" extrusionOk="0">
                    <a:moveTo>
                      <a:pt x="12395" y="21600"/>
                    </a:moveTo>
                    <a:cubicBezTo>
                      <a:pt x="12363" y="21600"/>
                      <a:pt x="12331" y="21596"/>
                      <a:pt x="12299" y="21586"/>
                    </a:cubicBezTo>
                    <a:cubicBezTo>
                      <a:pt x="12111" y="21532"/>
                      <a:pt x="11936" y="21419"/>
                      <a:pt x="11767" y="21310"/>
                    </a:cubicBezTo>
                    <a:cubicBezTo>
                      <a:pt x="11529" y="21157"/>
                      <a:pt x="11305" y="21013"/>
                      <a:pt x="11046" y="21013"/>
                    </a:cubicBezTo>
                    <a:lnTo>
                      <a:pt x="10689" y="21012"/>
                    </a:lnTo>
                    <a:cubicBezTo>
                      <a:pt x="10385" y="21012"/>
                      <a:pt x="10080" y="21014"/>
                      <a:pt x="9778" y="21025"/>
                    </a:cubicBezTo>
                    <a:lnTo>
                      <a:pt x="9741" y="21025"/>
                    </a:lnTo>
                    <a:cubicBezTo>
                      <a:pt x="9453" y="21025"/>
                      <a:pt x="9280" y="20908"/>
                      <a:pt x="9062" y="20759"/>
                    </a:cubicBezTo>
                    <a:cubicBezTo>
                      <a:pt x="9005" y="20721"/>
                      <a:pt x="8945" y="20680"/>
                      <a:pt x="8877" y="20637"/>
                    </a:cubicBezTo>
                    <a:cubicBezTo>
                      <a:pt x="8555" y="20436"/>
                      <a:pt x="8125" y="20313"/>
                      <a:pt x="7831" y="20266"/>
                    </a:cubicBezTo>
                    <a:cubicBezTo>
                      <a:pt x="7791" y="20259"/>
                      <a:pt x="7754" y="20256"/>
                      <a:pt x="7718" y="20256"/>
                    </a:cubicBezTo>
                    <a:cubicBezTo>
                      <a:pt x="7542" y="20256"/>
                      <a:pt x="7390" y="20330"/>
                      <a:pt x="7229" y="20408"/>
                    </a:cubicBezTo>
                    <a:cubicBezTo>
                      <a:pt x="7124" y="20459"/>
                      <a:pt x="7017" y="20511"/>
                      <a:pt x="6894" y="20549"/>
                    </a:cubicBezTo>
                    <a:cubicBezTo>
                      <a:pt x="6815" y="20573"/>
                      <a:pt x="6742" y="20584"/>
                      <a:pt x="6672" y="20584"/>
                    </a:cubicBezTo>
                    <a:cubicBezTo>
                      <a:pt x="6554" y="20584"/>
                      <a:pt x="6445" y="20552"/>
                      <a:pt x="6338" y="20486"/>
                    </a:cubicBezTo>
                    <a:cubicBezTo>
                      <a:pt x="6299" y="20463"/>
                      <a:pt x="6269" y="20413"/>
                      <a:pt x="6255" y="20348"/>
                    </a:cubicBezTo>
                    <a:cubicBezTo>
                      <a:pt x="6221" y="20187"/>
                      <a:pt x="6285" y="19972"/>
                      <a:pt x="6442" y="19551"/>
                    </a:cubicBezTo>
                    <a:cubicBezTo>
                      <a:pt x="6470" y="19478"/>
                      <a:pt x="6492" y="19420"/>
                      <a:pt x="6500" y="19391"/>
                    </a:cubicBezTo>
                    <a:cubicBezTo>
                      <a:pt x="6540" y="19144"/>
                      <a:pt x="6316" y="18889"/>
                      <a:pt x="6119" y="18664"/>
                    </a:cubicBezTo>
                    <a:cubicBezTo>
                      <a:pt x="6047" y="18583"/>
                      <a:pt x="5980" y="18506"/>
                      <a:pt x="5927" y="18433"/>
                    </a:cubicBezTo>
                    <a:cubicBezTo>
                      <a:pt x="5902" y="18397"/>
                      <a:pt x="5865" y="18356"/>
                      <a:pt x="5824" y="18310"/>
                    </a:cubicBezTo>
                    <a:cubicBezTo>
                      <a:pt x="5648" y="18111"/>
                      <a:pt x="5382" y="17812"/>
                      <a:pt x="5465" y="17424"/>
                    </a:cubicBezTo>
                    <a:cubicBezTo>
                      <a:pt x="5508" y="17220"/>
                      <a:pt x="5641" y="17177"/>
                      <a:pt x="5738" y="17145"/>
                    </a:cubicBezTo>
                    <a:cubicBezTo>
                      <a:pt x="5775" y="17133"/>
                      <a:pt x="5837" y="17113"/>
                      <a:pt x="5850" y="17091"/>
                    </a:cubicBezTo>
                    <a:cubicBezTo>
                      <a:pt x="5856" y="17025"/>
                      <a:pt x="5845" y="16960"/>
                      <a:pt x="5812" y="16895"/>
                    </a:cubicBezTo>
                    <a:cubicBezTo>
                      <a:pt x="5731" y="16735"/>
                      <a:pt x="5535" y="16627"/>
                      <a:pt x="5405" y="16627"/>
                    </a:cubicBezTo>
                    <a:cubicBezTo>
                      <a:pt x="5181" y="16631"/>
                      <a:pt x="5094" y="16837"/>
                      <a:pt x="4974" y="17122"/>
                    </a:cubicBezTo>
                    <a:cubicBezTo>
                      <a:pt x="4925" y="17237"/>
                      <a:pt x="4875" y="17357"/>
                      <a:pt x="4811" y="17474"/>
                    </a:cubicBezTo>
                    <a:lnTo>
                      <a:pt x="4625" y="17809"/>
                    </a:lnTo>
                    <a:lnTo>
                      <a:pt x="4625" y="17415"/>
                    </a:lnTo>
                    <a:cubicBezTo>
                      <a:pt x="4581" y="17328"/>
                      <a:pt x="4467" y="17119"/>
                      <a:pt x="4425" y="17043"/>
                    </a:cubicBezTo>
                    <a:lnTo>
                      <a:pt x="4408" y="17012"/>
                    </a:lnTo>
                    <a:cubicBezTo>
                      <a:pt x="4139" y="16913"/>
                      <a:pt x="3841" y="16701"/>
                      <a:pt x="3577" y="16512"/>
                    </a:cubicBezTo>
                    <a:cubicBezTo>
                      <a:pt x="3504" y="16461"/>
                      <a:pt x="3434" y="16411"/>
                      <a:pt x="3367" y="16365"/>
                    </a:cubicBezTo>
                    <a:cubicBezTo>
                      <a:pt x="2995" y="16111"/>
                      <a:pt x="2976" y="15813"/>
                      <a:pt x="2955" y="15498"/>
                    </a:cubicBezTo>
                    <a:cubicBezTo>
                      <a:pt x="2944" y="15330"/>
                      <a:pt x="2933" y="15155"/>
                      <a:pt x="2867" y="14936"/>
                    </a:cubicBezTo>
                    <a:cubicBezTo>
                      <a:pt x="2574" y="13975"/>
                      <a:pt x="1993" y="12950"/>
                      <a:pt x="1581" y="12263"/>
                    </a:cubicBezTo>
                    <a:cubicBezTo>
                      <a:pt x="1513" y="12150"/>
                      <a:pt x="1448" y="12032"/>
                      <a:pt x="1382" y="11915"/>
                    </a:cubicBezTo>
                    <a:cubicBezTo>
                      <a:pt x="1198" y="11585"/>
                      <a:pt x="1025" y="11273"/>
                      <a:pt x="796" y="11064"/>
                    </a:cubicBezTo>
                    <a:cubicBezTo>
                      <a:pt x="493" y="10785"/>
                      <a:pt x="266" y="10540"/>
                      <a:pt x="0" y="10115"/>
                    </a:cubicBezTo>
                    <a:lnTo>
                      <a:pt x="148" y="9869"/>
                    </a:lnTo>
                    <a:cubicBezTo>
                      <a:pt x="136" y="9850"/>
                      <a:pt x="126" y="9845"/>
                      <a:pt x="125" y="9845"/>
                    </a:cubicBezTo>
                    <a:cubicBezTo>
                      <a:pt x="126" y="9845"/>
                      <a:pt x="139" y="9851"/>
                      <a:pt x="177" y="9851"/>
                    </a:cubicBezTo>
                    <a:cubicBezTo>
                      <a:pt x="404" y="9851"/>
                      <a:pt x="945" y="9670"/>
                      <a:pt x="1044" y="9622"/>
                    </a:cubicBezTo>
                    <a:cubicBezTo>
                      <a:pt x="1269" y="9508"/>
                      <a:pt x="1317" y="9453"/>
                      <a:pt x="1359" y="9085"/>
                    </a:cubicBezTo>
                    <a:lnTo>
                      <a:pt x="1374" y="8945"/>
                    </a:lnTo>
                    <a:lnTo>
                      <a:pt x="1554" y="8943"/>
                    </a:lnTo>
                    <a:cubicBezTo>
                      <a:pt x="1964" y="8942"/>
                      <a:pt x="2240" y="8905"/>
                      <a:pt x="2336" y="8421"/>
                    </a:cubicBezTo>
                    <a:cubicBezTo>
                      <a:pt x="2355" y="8322"/>
                      <a:pt x="2359" y="8236"/>
                      <a:pt x="2363" y="8145"/>
                    </a:cubicBezTo>
                    <a:cubicBezTo>
                      <a:pt x="2370" y="7986"/>
                      <a:pt x="2378" y="7806"/>
                      <a:pt x="2469" y="7579"/>
                    </a:cubicBezTo>
                    <a:cubicBezTo>
                      <a:pt x="2532" y="7422"/>
                      <a:pt x="2611" y="7289"/>
                      <a:pt x="2687" y="7160"/>
                    </a:cubicBezTo>
                    <a:cubicBezTo>
                      <a:pt x="2733" y="7083"/>
                      <a:pt x="2779" y="7005"/>
                      <a:pt x="2820" y="6924"/>
                    </a:cubicBezTo>
                    <a:cubicBezTo>
                      <a:pt x="3022" y="6522"/>
                      <a:pt x="3138" y="6070"/>
                      <a:pt x="3261" y="5590"/>
                    </a:cubicBezTo>
                    <a:cubicBezTo>
                      <a:pt x="3299" y="5445"/>
                      <a:pt x="3336" y="5299"/>
                      <a:pt x="3377" y="5152"/>
                    </a:cubicBezTo>
                    <a:cubicBezTo>
                      <a:pt x="3529" y="4604"/>
                      <a:pt x="3735" y="4231"/>
                      <a:pt x="3954" y="3835"/>
                    </a:cubicBezTo>
                    <a:cubicBezTo>
                      <a:pt x="4024" y="3708"/>
                      <a:pt x="4096" y="3577"/>
                      <a:pt x="4170" y="3434"/>
                    </a:cubicBezTo>
                    <a:lnTo>
                      <a:pt x="4240" y="3297"/>
                    </a:lnTo>
                    <a:cubicBezTo>
                      <a:pt x="4391" y="3001"/>
                      <a:pt x="4521" y="2745"/>
                      <a:pt x="4808" y="2643"/>
                    </a:cubicBezTo>
                    <a:cubicBezTo>
                      <a:pt x="4871" y="2620"/>
                      <a:pt x="4922" y="2607"/>
                      <a:pt x="4967" y="2597"/>
                    </a:cubicBezTo>
                    <a:cubicBezTo>
                      <a:pt x="5056" y="2575"/>
                      <a:pt x="5105" y="2564"/>
                      <a:pt x="5186" y="2483"/>
                    </a:cubicBezTo>
                    <a:cubicBezTo>
                      <a:pt x="5291" y="2378"/>
                      <a:pt x="5382" y="2193"/>
                      <a:pt x="5479" y="1996"/>
                    </a:cubicBezTo>
                    <a:cubicBezTo>
                      <a:pt x="5598" y="1751"/>
                      <a:pt x="5722" y="1499"/>
                      <a:pt x="5891" y="1375"/>
                    </a:cubicBezTo>
                    <a:lnTo>
                      <a:pt x="5912" y="1359"/>
                    </a:lnTo>
                    <a:lnTo>
                      <a:pt x="5935" y="1359"/>
                    </a:lnTo>
                    <a:cubicBezTo>
                      <a:pt x="6229" y="1359"/>
                      <a:pt x="6306" y="1155"/>
                      <a:pt x="6309" y="1146"/>
                    </a:cubicBezTo>
                    <a:lnTo>
                      <a:pt x="6354" y="1021"/>
                    </a:lnTo>
                    <a:lnTo>
                      <a:pt x="6439" y="1067"/>
                    </a:lnTo>
                    <a:lnTo>
                      <a:pt x="6936" y="1370"/>
                    </a:lnTo>
                    <a:cubicBezTo>
                      <a:pt x="7110" y="1475"/>
                      <a:pt x="8231" y="1661"/>
                      <a:pt x="8827" y="1661"/>
                    </a:cubicBezTo>
                    <a:cubicBezTo>
                      <a:pt x="9044" y="1661"/>
                      <a:pt x="9091" y="1634"/>
                      <a:pt x="9096" y="1631"/>
                    </a:cubicBezTo>
                    <a:cubicBezTo>
                      <a:pt x="9121" y="1611"/>
                      <a:pt x="9151" y="1600"/>
                      <a:pt x="9185" y="1600"/>
                    </a:cubicBezTo>
                    <a:cubicBezTo>
                      <a:pt x="9435" y="1600"/>
                      <a:pt x="10054" y="2285"/>
                      <a:pt x="10289" y="2557"/>
                    </a:cubicBezTo>
                    <a:lnTo>
                      <a:pt x="10344" y="2480"/>
                    </a:lnTo>
                    <a:cubicBezTo>
                      <a:pt x="10653" y="2053"/>
                      <a:pt x="10944" y="1650"/>
                      <a:pt x="11382" y="1546"/>
                    </a:cubicBezTo>
                    <a:cubicBezTo>
                      <a:pt x="11509" y="1516"/>
                      <a:pt x="11645" y="1501"/>
                      <a:pt x="11800" y="1501"/>
                    </a:cubicBezTo>
                    <a:cubicBezTo>
                      <a:pt x="11963" y="1501"/>
                      <a:pt x="12129" y="1518"/>
                      <a:pt x="12288" y="1534"/>
                    </a:cubicBezTo>
                    <a:cubicBezTo>
                      <a:pt x="12445" y="1549"/>
                      <a:pt x="12606" y="1566"/>
                      <a:pt x="12763" y="1566"/>
                    </a:cubicBezTo>
                    <a:cubicBezTo>
                      <a:pt x="12784" y="1566"/>
                      <a:pt x="12804" y="1565"/>
                      <a:pt x="12825" y="1565"/>
                    </a:cubicBezTo>
                    <a:cubicBezTo>
                      <a:pt x="12936" y="1328"/>
                      <a:pt x="13321" y="550"/>
                      <a:pt x="13812" y="28"/>
                    </a:cubicBezTo>
                    <a:lnTo>
                      <a:pt x="13839" y="0"/>
                    </a:lnTo>
                    <a:lnTo>
                      <a:pt x="13871" y="0"/>
                    </a:lnTo>
                    <a:cubicBezTo>
                      <a:pt x="14511" y="10"/>
                      <a:pt x="15230" y="1851"/>
                      <a:pt x="15809" y="3330"/>
                    </a:cubicBezTo>
                    <a:cubicBezTo>
                      <a:pt x="16014" y="3857"/>
                      <a:pt x="16192" y="4312"/>
                      <a:pt x="16325" y="4573"/>
                    </a:cubicBezTo>
                    <a:cubicBezTo>
                      <a:pt x="16503" y="4920"/>
                      <a:pt x="16704" y="5160"/>
                      <a:pt x="16898" y="5391"/>
                    </a:cubicBezTo>
                    <a:cubicBezTo>
                      <a:pt x="17196" y="5749"/>
                      <a:pt x="17505" y="6118"/>
                      <a:pt x="17712" y="6865"/>
                    </a:cubicBezTo>
                    <a:cubicBezTo>
                      <a:pt x="17903" y="7564"/>
                      <a:pt x="17840" y="8371"/>
                      <a:pt x="17784" y="9082"/>
                    </a:cubicBezTo>
                    <a:cubicBezTo>
                      <a:pt x="17771" y="9249"/>
                      <a:pt x="17758" y="9413"/>
                      <a:pt x="17749" y="9572"/>
                    </a:cubicBezTo>
                    <a:cubicBezTo>
                      <a:pt x="17683" y="10653"/>
                      <a:pt x="17738" y="10785"/>
                      <a:pt x="18098" y="11641"/>
                    </a:cubicBezTo>
                    <a:lnTo>
                      <a:pt x="18143" y="11747"/>
                    </a:lnTo>
                    <a:lnTo>
                      <a:pt x="18093" y="11848"/>
                    </a:lnTo>
                    <a:cubicBezTo>
                      <a:pt x="18055" y="11925"/>
                      <a:pt x="18013" y="11997"/>
                      <a:pt x="17972" y="12069"/>
                    </a:cubicBezTo>
                    <a:cubicBezTo>
                      <a:pt x="17913" y="12172"/>
                      <a:pt x="17857" y="12270"/>
                      <a:pt x="17814" y="12372"/>
                    </a:cubicBezTo>
                    <a:cubicBezTo>
                      <a:pt x="17911" y="12402"/>
                      <a:pt x="18010" y="12418"/>
                      <a:pt x="18110" y="12418"/>
                    </a:cubicBezTo>
                    <a:cubicBezTo>
                      <a:pt x="18149" y="12418"/>
                      <a:pt x="18189" y="12415"/>
                      <a:pt x="18228" y="12411"/>
                    </a:cubicBezTo>
                    <a:cubicBezTo>
                      <a:pt x="18287" y="12403"/>
                      <a:pt x="18357" y="12393"/>
                      <a:pt x="18424" y="12369"/>
                    </a:cubicBezTo>
                    <a:lnTo>
                      <a:pt x="18500" y="12685"/>
                    </a:lnTo>
                    <a:cubicBezTo>
                      <a:pt x="18440" y="12743"/>
                      <a:pt x="18374" y="12786"/>
                      <a:pt x="18305" y="12816"/>
                    </a:cubicBezTo>
                    <a:cubicBezTo>
                      <a:pt x="18470" y="13193"/>
                      <a:pt x="18800" y="13649"/>
                      <a:pt x="19023" y="13649"/>
                    </a:cubicBezTo>
                    <a:cubicBezTo>
                      <a:pt x="19036" y="13649"/>
                      <a:pt x="19048" y="13648"/>
                      <a:pt x="19061" y="13644"/>
                    </a:cubicBezTo>
                    <a:cubicBezTo>
                      <a:pt x="19227" y="13600"/>
                      <a:pt x="19438" y="13460"/>
                      <a:pt x="19660" y="13313"/>
                    </a:cubicBezTo>
                    <a:cubicBezTo>
                      <a:pt x="19985" y="13097"/>
                      <a:pt x="20354" y="12853"/>
                      <a:pt x="20679" y="12853"/>
                    </a:cubicBezTo>
                    <a:cubicBezTo>
                      <a:pt x="20915" y="12853"/>
                      <a:pt x="21108" y="12982"/>
                      <a:pt x="21254" y="13235"/>
                    </a:cubicBezTo>
                    <a:lnTo>
                      <a:pt x="21262" y="13248"/>
                    </a:lnTo>
                    <a:lnTo>
                      <a:pt x="21459" y="13771"/>
                    </a:lnTo>
                    <a:lnTo>
                      <a:pt x="21459" y="13795"/>
                    </a:lnTo>
                    <a:lnTo>
                      <a:pt x="21463" y="13843"/>
                    </a:lnTo>
                    <a:cubicBezTo>
                      <a:pt x="21600" y="15442"/>
                      <a:pt x="21505" y="15621"/>
                      <a:pt x="21464" y="15697"/>
                    </a:cubicBezTo>
                    <a:cubicBezTo>
                      <a:pt x="21434" y="15751"/>
                      <a:pt x="21395" y="15781"/>
                      <a:pt x="21353" y="15781"/>
                    </a:cubicBezTo>
                    <a:cubicBezTo>
                      <a:pt x="21253" y="15781"/>
                      <a:pt x="21147" y="15766"/>
                      <a:pt x="21036" y="15750"/>
                    </a:cubicBezTo>
                    <a:cubicBezTo>
                      <a:pt x="20923" y="15733"/>
                      <a:pt x="20807" y="15716"/>
                      <a:pt x="20696" y="15716"/>
                    </a:cubicBezTo>
                    <a:cubicBezTo>
                      <a:pt x="20479" y="15716"/>
                      <a:pt x="20327" y="15783"/>
                      <a:pt x="20218" y="15928"/>
                    </a:cubicBezTo>
                    <a:cubicBezTo>
                      <a:pt x="19779" y="16501"/>
                      <a:pt x="19503" y="17433"/>
                      <a:pt x="19498" y="18362"/>
                    </a:cubicBezTo>
                    <a:cubicBezTo>
                      <a:pt x="19498" y="18449"/>
                      <a:pt x="19510" y="18632"/>
                      <a:pt x="19524" y="18844"/>
                    </a:cubicBezTo>
                    <a:cubicBezTo>
                      <a:pt x="19582" y="19685"/>
                      <a:pt x="19612" y="20296"/>
                      <a:pt x="19480" y="20508"/>
                    </a:cubicBezTo>
                    <a:cubicBezTo>
                      <a:pt x="19472" y="20520"/>
                      <a:pt x="19297" y="20794"/>
                      <a:pt x="19000" y="20794"/>
                    </a:cubicBezTo>
                    <a:cubicBezTo>
                      <a:pt x="18831" y="20794"/>
                      <a:pt x="18657" y="20706"/>
                      <a:pt x="18483" y="20532"/>
                    </a:cubicBezTo>
                    <a:cubicBezTo>
                      <a:pt x="18427" y="20477"/>
                      <a:pt x="18362" y="20442"/>
                      <a:pt x="18293" y="20405"/>
                    </a:cubicBezTo>
                    <a:cubicBezTo>
                      <a:pt x="18207" y="20359"/>
                      <a:pt x="18118" y="20312"/>
                      <a:pt x="18034" y="20218"/>
                    </a:cubicBezTo>
                    <a:cubicBezTo>
                      <a:pt x="17949" y="20124"/>
                      <a:pt x="17886" y="20005"/>
                      <a:pt x="17826" y="19890"/>
                    </a:cubicBezTo>
                    <a:cubicBezTo>
                      <a:pt x="17759" y="19763"/>
                      <a:pt x="17696" y="19643"/>
                      <a:pt x="17611" y="19577"/>
                    </a:cubicBezTo>
                    <a:cubicBezTo>
                      <a:pt x="17491" y="19485"/>
                      <a:pt x="17347" y="19474"/>
                      <a:pt x="17194" y="19463"/>
                    </a:cubicBezTo>
                    <a:cubicBezTo>
                      <a:pt x="17075" y="19454"/>
                      <a:pt x="16951" y="19444"/>
                      <a:pt x="16833" y="19393"/>
                    </a:cubicBezTo>
                    <a:cubicBezTo>
                      <a:pt x="16688" y="19332"/>
                      <a:pt x="16578" y="19198"/>
                      <a:pt x="16480" y="19081"/>
                    </a:cubicBezTo>
                    <a:cubicBezTo>
                      <a:pt x="16396" y="18979"/>
                      <a:pt x="16317" y="18884"/>
                      <a:pt x="16225" y="18841"/>
                    </a:cubicBezTo>
                    <a:cubicBezTo>
                      <a:pt x="16190" y="18824"/>
                      <a:pt x="16147" y="18816"/>
                      <a:pt x="16098" y="18816"/>
                    </a:cubicBezTo>
                    <a:cubicBezTo>
                      <a:pt x="15959" y="18816"/>
                      <a:pt x="15796" y="18880"/>
                      <a:pt x="15652" y="18937"/>
                    </a:cubicBezTo>
                    <a:cubicBezTo>
                      <a:pt x="15606" y="18955"/>
                      <a:pt x="15562" y="18972"/>
                      <a:pt x="15522" y="18986"/>
                    </a:cubicBezTo>
                    <a:cubicBezTo>
                      <a:pt x="15361" y="19042"/>
                      <a:pt x="15197" y="19087"/>
                      <a:pt x="15033" y="19132"/>
                    </a:cubicBezTo>
                    <a:cubicBezTo>
                      <a:pt x="14617" y="19246"/>
                      <a:pt x="14186" y="19365"/>
                      <a:pt x="13812" y="19680"/>
                    </a:cubicBezTo>
                    <a:cubicBezTo>
                      <a:pt x="13538" y="19910"/>
                      <a:pt x="13435" y="20161"/>
                      <a:pt x="13265" y="20576"/>
                    </a:cubicBezTo>
                    <a:cubicBezTo>
                      <a:pt x="13164" y="20830"/>
                      <a:pt x="12823" y="21600"/>
                      <a:pt x="12395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Shape 7357"/>
              <p:cNvSpPr/>
              <p:nvPr/>
            </p:nvSpPr>
            <p:spPr>
              <a:xfrm>
                <a:off x="5583770" y="5202191"/>
                <a:ext cx="15131" cy="127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4" y="21600"/>
                    </a:moveTo>
                    <a:cubicBezTo>
                      <a:pt x="1117" y="18111"/>
                      <a:pt x="355" y="13732"/>
                      <a:pt x="0" y="7682"/>
                    </a:cubicBezTo>
                    <a:lnTo>
                      <a:pt x="20217" y="0"/>
                    </a:lnTo>
                    <a:lnTo>
                      <a:pt x="20873" y="3637"/>
                    </a:lnTo>
                    <a:lnTo>
                      <a:pt x="21600" y="13064"/>
                    </a:lnTo>
                    <a:lnTo>
                      <a:pt x="1844" y="21600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Shape 7358"/>
              <p:cNvSpPr/>
              <p:nvPr/>
            </p:nvSpPr>
            <p:spPr>
              <a:xfrm>
                <a:off x="3904823" y="4553507"/>
                <a:ext cx="603904" cy="5360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41" h="21600" extrusionOk="0">
                    <a:moveTo>
                      <a:pt x="15677" y="21430"/>
                    </a:moveTo>
                    <a:cubicBezTo>
                      <a:pt x="15599" y="21374"/>
                      <a:pt x="13742" y="20050"/>
                      <a:pt x="12887" y="19297"/>
                    </a:cubicBezTo>
                    <a:cubicBezTo>
                      <a:pt x="12678" y="19115"/>
                      <a:pt x="12448" y="18928"/>
                      <a:pt x="12210" y="18734"/>
                    </a:cubicBezTo>
                    <a:cubicBezTo>
                      <a:pt x="11205" y="17915"/>
                      <a:pt x="10066" y="16987"/>
                      <a:pt x="9585" y="15745"/>
                    </a:cubicBezTo>
                    <a:cubicBezTo>
                      <a:pt x="9041" y="14344"/>
                      <a:pt x="8731" y="13632"/>
                      <a:pt x="7639" y="12788"/>
                    </a:cubicBezTo>
                    <a:cubicBezTo>
                      <a:pt x="7434" y="12630"/>
                      <a:pt x="7241" y="12499"/>
                      <a:pt x="7053" y="12372"/>
                    </a:cubicBezTo>
                    <a:cubicBezTo>
                      <a:pt x="6741" y="12161"/>
                      <a:pt x="6448" y="11963"/>
                      <a:pt x="6135" y="11670"/>
                    </a:cubicBezTo>
                    <a:cubicBezTo>
                      <a:pt x="5853" y="11406"/>
                      <a:pt x="5573" y="11167"/>
                      <a:pt x="5300" y="10934"/>
                    </a:cubicBezTo>
                    <a:cubicBezTo>
                      <a:pt x="4456" y="10213"/>
                      <a:pt x="3659" y="9532"/>
                      <a:pt x="3032" y="8341"/>
                    </a:cubicBezTo>
                    <a:cubicBezTo>
                      <a:pt x="2808" y="7913"/>
                      <a:pt x="2635" y="7458"/>
                      <a:pt x="2468" y="7018"/>
                    </a:cubicBezTo>
                    <a:cubicBezTo>
                      <a:pt x="2321" y="6633"/>
                      <a:pt x="2183" y="6268"/>
                      <a:pt x="2012" y="5919"/>
                    </a:cubicBezTo>
                    <a:cubicBezTo>
                      <a:pt x="1795" y="5480"/>
                      <a:pt x="1574" y="5321"/>
                      <a:pt x="1269" y="5103"/>
                    </a:cubicBezTo>
                    <a:cubicBezTo>
                      <a:pt x="1135" y="5007"/>
                      <a:pt x="991" y="4904"/>
                      <a:pt x="834" y="4769"/>
                    </a:cubicBezTo>
                    <a:cubicBezTo>
                      <a:pt x="196" y="4222"/>
                      <a:pt x="-150" y="2830"/>
                      <a:pt x="62" y="1667"/>
                    </a:cubicBezTo>
                    <a:cubicBezTo>
                      <a:pt x="216" y="822"/>
                      <a:pt x="630" y="269"/>
                      <a:pt x="1227" y="108"/>
                    </a:cubicBezTo>
                    <a:cubicBezTo>
                      <a:pt x="1304" y="87"/>
                      <a:pt x="1382" y="77"/>
                      <a:pt x="1459" y="77"/>
                    </a:cubicBezTo>
                    <a:cubicBezTo>
                      <a:pt x="2173" y="77"/>
                      <a:pt x="2699" y="915"/>
                      <a:pt x="3122" y="1589"/>
                    </a:cubicBezTo>
                    <a:cubicBezTo>
                      <a:pt x="3161" y="1651"/>
                      <a:pt x="3199" y="1711"/>
                      <a:pt x="3235" y="1769"/>
                    </a:cubicBezTo>
                    <a:cubicBezTo>
                      <a:pt x="3704" y="992"/>
                      <a:pt x="4171" y="303"/>
                      <a:pt x="4526" y="153"/>
                    </a:cubicBezTo>
                    <a:cubicBezTo>
                      <a:pt x="4734" y="67"/>
                      <a:pt x="5501" y="0"/>
                      <a:pt x="6022" y="0"/>
                    </a:cubicBezTo>
                    <a:cubicBezTo>
                      <a:pt x="6645" y="0"/>
                      <a:pt x="6812" y="81"/>
                      <a:pt x="6902" y="230"/>
                    </a:cubicBezTo>
                    <a:cubicBezTo>
                      <a:pt x="6969" y="316"/>
                      <a:pt x="7353" y="464"/>
                      <a:pt x="7707" y="540"/>
                    </a:cubicBezTo>
                    <a:lnTo>
                      <a:pt x="10407" y="968"/>
                    </a:lnTo>
                    <a:lnTo>
                      <a:pt x="11556" y="1461"/>
                    </a:lnTo>
                    <a:lnTo>
                      <a:pt x="13447" y="960"/>
                    </a:lnTo>
                    <a:lnTo>
                      <a:pt x="13476" y="960"/>
                    </a:lnTo>
                    <a:cubicBezTo>
                      <a:pt x="13684" y="960"/>
                      <a:pt x="15522" y="979"/>
                      <a:pt x="16225" y="1624"/>
                    </a:cubicBezTo>
                    <a:cubicBezTo>
                      <a:pt x="16516" y="1888"/>
                      <a:pt x="16710" y="2185"/>
                      <a:pt x="16866" y="2424"/>
                    </a:cubicBezTo>
                    <a:cubicBezTo>
                      <a:pt x="17087" y="2761"/>
                      <a:pt x="17202" y="2923"/>
                      <a:pt x="17408" y="2923"/>
                    </a:cubicBezTo>
                    <a:cubicBezTo>
                      <a:pt x="17580" y="2923"/>
                      <a:pt x="17695" y="2876"/>
                      <a:pt x="17697" y="2806"/>
                    </a:cubicBezTo>
                    <a:cubicBezTo>
                      <a:pt x="17717" y="2475"/>
                      <a:pt x="17757" y="1649"/>
                      <a:pt x="17703" y="1319"/>
                    </a:cubicBezTo>
                    <a:lnTo>
                      <a:pt x="17701" y="1306"/>
                    </a:lnTo>
                    <a:lnTo>
                      <a:pt x="18198" y="1194"/>
                    </a:lnTo>
                    <a:lnTo>
                      <a:pt x="17972" y="1258"/>
                    </a:lnTo>
                    <a:lnTo>
                      <a:pt x="18200" y="1207"/>
                    </a:lnTo>
                    <a:cubicBezTo>
                      <a:pt x="18264" y="1574"/>
                      <a:pt x="18428" y="2068"/>
                      <a:pt x="18699" y="2355"/>
                    </a:cubicBezTo>
                    <a:cubicBezTo>
                      <a:pt x="18776" y="2434"/>
                      <a:pt x="18893" y="2483"/>
                      <a:pt x="19017" y="2534"/>
                    </a:cubicBezTo>
                    <a:cubicBezTo>
                      <a:pt x="19273" y="2639"/>
                      <a:pt x="19660" y="2797"/>
                      <a:pt x="19705" y="3399"/>
                    </a:cubicBezTo>
                    <a:cubicBezTo>
                      <a:pt x="19733" y="3771"/>
                      <a:pt x="19504" y="4256"/>
                      <a:pt x="19177" y="4902"/>
                    </a:cubicBezTo>
                    <a:cubicBezTo>
                      <a:pt x="19054" y="5147"/>
                      <a:pt x="18937" y="5377"/>
                      <a:pt x="18889" y="5522"/>
                    </a:cubicBezTo>
                    <a:cubicBezTo>
                      <a:pt x="18855" y="5620"/>
                      <a:pt x="18821" y="5714"/>
                      <a:pt x="18787" y="5807"/>
                    </a:cubicBezTo>
                    <a:cubicBezTo>
                      <a:pt x="18511" y="6569"/>
                      <a:pt x="18445" y="6886"/>
                      <a:pt x="18849" y="7189"/>
                    </a:cubicBezTo>
                    <a:cubicBezTo>
                      <a:pt x="19069" y="7356"/>
                      <a:pt x="19337" y="7442"/>
                      <a:pt x="19620" y="7532"/>
                    </a:cubicBezTo>
                    <a:cubicBezTo>
                      <a:pt x="20012" y="7657"/>
                      <a:pt x="20455" y="7799"/>
                      <a:pt x="20810" y="8193"/>
                    </a:cubicBezTo>
                    <a:cubicBezTo>
                      <a:pt x="21450" y="8907"/>
                      <a:pt x="21237" y="9378"/>
                      <a:pt x="21050" y="9793"/>
                    </a:cubicBezTo>
                    <a:cubicBezTo>
                      <a:pt x="20973" y="9965"/>
                      <a:pt x="20893" y="10141"/>
                      <a:pt x="20855" y="10359"/>
                    </a:cubicBezTo>
                    <a:cubicBezTo>
                      <a:pt x="20810" y="10619"/>
                      <a:pt x="20900" y="10937"/>
                      <a:pt x="20995" y="11274"/>
                    </a:cubicBezTo>
                    <a:cubicBezTo>
                      <a:pt x="21148" y="11817"/>
                      <a:pt x="21322" y="12432"/>
                      <a:pt x="20929" y="12953"/>
                    </a:cubicBezTo>
                    <a:cubicBezTo>
                      <a:pt x="20698" y="13258"/>
                      <a:pt x="20207" y="13360"/>
                      <a:pt x="19813" y="13442"/>
                    </a:cubicBezTo>
                    <a:cubicBezTo>
                      <a:pt x="19707" y="13464"/>
                      <a:pt x="19611" y="13484"/>
                      <a:pt x="19539" y="13505"/>
                    </a:cubicBezTo>
                    <a:cubicBezTo>
                      <a:pt x="19140" y="13613"/>
                      <a:pt x="18819" y="13707"/>
                      <a:pt x="18567" y="13856"/>
                    </a:cubicBezTo>
                    <a:lnTo>
                      <a:pt x="18511" y="13889"/>
                    </a:lnTo>
                    <a:cubicBezTo>
                      <a:pt x="18461" y="13920"/>
                      <a:pt x="18420" y="13951"/>
                      <a:pt x="18384" y="13987"/>
                    </a:cubicBezTo>
                    <a:cubicBezTo>
                      <a:pt x="18339" y="14023"/>
                      <a:pt x="18323" y="14039"/>
                      <a:pt x="18313" y="14052"/>
                    </a:cubicBezTo>
                    <a:cubicBezTo>
                      <a:pt x="18277" y="14092"/>
                      <a:pt x="18264" y="14112"/>
                      <a:pt x="18245" y="14142"/>
                    </a:cubicBezTo>
                    <a:cubicBezTo>
                      <a:pt x="18206" y="14198"/>
                      <a:pt x="18186" y="14244"/>
                      <a:pt x="18173" y="14302"/>
                    </a:cubicBezTo>
                    <a:cubicBezTo>
                      <a:pt x="18156" y="14353"/>
                      <a:pt x="18152" y="14370"/>
                      <a:pt x="18148" y="14408"/>
                    </a:cubicBezTo>
                    <a:cubicBezTo>
                      <a:pt x="18125" y="14573"/>
                      <a:pt x="18144" y="14754"/>
                      <a:pt x="18200" y="14961"/>
                    </a:cubicBezTo>
                    <a:lnTo>
                      <a:pt x="18217" y="15017"/>
                    </a:lnTo>
                    <a:cubicBezTo>
                      <a:pt x="18228" y="15056"/>
                      <a:pt x="18239" y="15097"/>
                      <a:pt x="18253" y="15138"/>
                    </a:cubicBezTo>
                    <a:lnTo>
                      <a:pt x="18423" y="15638"/>
                    </a:lnTo>
                    <a:lnTo>
                      <a:pt x="17965" y="15528"/>
                    </a:lnTo>
                    <a:cubicBezTo>
                      <a:pt x="17839" y="15498"/>
                      <a:pt x="17721" y="15482"/>
                      <a:pt x="17612" y="15482"/>
                    </a:cubicBezTo>
                    <a:cubicBezTo>
                      <a:pt x="16950" y="15482"/>
                      <a:pt x="16666" y="16037"/>
                      <a:pt x="16257" y="16942"/>
                    </a:cubicBezTo>
                    <a:cubicBezTo>
                      <a:pt x="16160" y="17156"/>
                      <a:pt x="16061" y="17375"/>
                      <a:pt x="15953" y="17585"/>
                    </a:cubicBezTo>
                    <a:cubicBezTo>
                      <a:pt x="15693" y="18085"/>
                      <a:pt x="15626" y="18669"/>
                      <a:pt x="15782" y="19074"/>
                    </a:cubicBezTo>
                    <a:cubicBezTo>
                      <a:pt x="15895" y="19366"/>
                      <a:pt x="16116" y="19552"/>
                      <a:pt x="16439" y="19627"/>
                    </a:cubicBezTo>
                    <a:lnTo>
                      <a:pt x="16902" y="19735"/>
                    </a:lnTo>
                    <a:lnTo>
                      <a:pt x="16584" y="20099"/>
                    </a:lnTo>
                    <a:lnTo>
                      <a:pt x="16579" y="20111"/>
                    </a:lnTo>
                    <a:lnTo>
                      <a:pt x="16548" y="20146"/>
                    </a:lnTo>
                    <a:cubicBezTo>
                      <a:pt x="16532" y="20191"/>
                      <a:pt x="16503" y="20255"/>
                      <a:pt x="16466" y="20325"/>
                    </a:cubicBezTo>
                    <a:cubicBezTo>
                      <a:pt x="16306" y="20679"/>
                      <a:pt x="16039" y="21310"/>
                      <a:pt x="16039" y="21310"/>
                    </a:cubicBezTo>
                    <a:lnTo>
                      <a:pt x="15916" y="21600"/>
                    </a:lnTo>
                    <a:lnTo>
                      <a:pt x="15677" y="21430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Shape 7359"/>
              <p:cNvSpPr/>
              <p:nvPr/>
            </p:nvSpPr>
            <p:spPr>
              <a:xfrm>
                <a:off x="4337279" y="4884209"/>
                <a:ext cx="312654" cy="3137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11" h="21600" extrusionOk="0">
                    <a:moveTo>
                      <a:pt x="10053" y="21600"/>
                    </a:moveTo>
                    <a:cubicBezTo>
                      <a:pt x="8918" y="21600"/>
                      <a:pt x="7782" y="20217"/>
                      <a:pt x="6579" y="18753"/>
                    </a:cubicBezTo>
                    <a:cubicBezTo>
                      <a:pt x="6129" y="18204"/>
                      <a:pt x="5662" y="17637"/>
                      <a:pt x="5225" y="17186"/>
                    </a:cubicBezTo>
                    <a:cubicBezTo>
                      <a:pt x="3227" y="15101"/>
                      <a:pt x="1000" y="13919"/>
                      <a:pt x="978" y="13908"/>
                    </a:cubicBezTo>
                    <a:lnTo>
                      <a:pt x="554" y="13686"/>
                    </a:lnTo>
                    <a:lnTo>
                      <a:pt x="761" y="13252"/>
                    </a:lnTo>
                    <a:cubicBezTo>
                      <a:pt x="1148" y="12444"/>
                      <a:pt x="1409" y="11923"/>
                      <a:pt x="1589" y="11585"/>
                    </a:cubicBezTo>
                    <a:cubicBezTo>
                      <a:pt x="830" y="11258"/>
                      <a:pt x="444" y="10712"/>
                      <a:pt x="247" y="10266"/>
                    </a:cubicBezTo>
                    <a:cubicBezTo>
                      <a:pt x="-189" y="9274"/>
                      <a:pt x="-41" y="7952"/>
                      <a:pt x="634" y="6813"/>
                    </a:cubicBezTo>
                    <a:cubicBezTo>
                      <a:pt x="835" y="6471"/>
                      <a:pt x="1018" y="6116"/>
                      <a:pt x="1198" y="5766"/>
                    </a:cubicBezTo>
                    <a:cubicBezTo>
                      <a:pt x="1966" y="4276"/>
                      <a:pt x="2758" y="2735"/>
                      <a:pt x="4714" y="2735"/>
                    </a:cubicBezTo>
                    <a:cubicBezTo>
                      <a:pt x="4748" y="2735"/>
                      <a:pt x="4782" y="2735"/>
                      <a:pt x="4817" y="2737"/>
                    </a:cubicBezTo>
                    <a:cubicBezTo>
                      <a:pt x="4579" y="1531"/>
                      <a:pt x="5012" y="635"/>
                      <a:pt x="6112" y="68"/>
                    </a:cubicBezTo>
                    <a:lnTo>
                      <a:pt x="6197" y="12"/>
                    </a:lnTo>
                    <a:lnTo>
                      <a:pt x="6403" y="0"/>
                    </a:lnTo>
                    <a:cubicBezTo>
                      <a:pt x="7545" y="0"/>
                      <a:pt x="17800" y="5959"/>
                      <a:pt x="20915" y="7785"/>
                    </a:cubicBezTo>
                    <a:lnTo>
                      <a:pt x="21411" y="8076"/>
                    </a:lnTo>
                    <a:lnTo>
                      <a:pt x="16984" y="13611"/>
                    </a:lnTo>
                    <a:lnTo>
                      <a:pt x="16611" y="13370"/>
                    </a:lnTo>
                    <a:cubicBezTo>
                      <a:pt x="16459" y="13272"/>
                      <a:pt x="16339" y="13195"/>
                      <a:pt x="16253" y="13116"/>
                    </a:cubicBezTo>
                    <a:cubicBezTo>
                      <a:pt x="15228" y="12381"/>
                      <a:pt x="14347" y="11753"/>
                      <a:pt x="13947" y="11753"/>
                    </a:cubicBezTo>
                    <a:cubicBezTo>
                      <a:pt x="13698" y="11753"/>
                      <a:pt x="13418" y="12184"/>
                      <a:pt x="12991" y="12977"/>
                    </a:cubicBezTo>
                    <a:cubicBezTo>
                      <a:pt x="12182" y="14491"/>
                      <a:pt x="11790" y="16462"/>
                      <a:pt x="11445" y="18200"/>
                    </a:cubicBezTo>
                    <a:lnTo>
                      <a:pt x="11412" y="18364"/>
                    </a:lnTo>
                    <a:cubicBezTo>
                      <a:pt x="11371" y="18572"/>
                      <a:pt x="11306" y="18832"/>
                      <a:pt x="11237" y="19111"/>
                    </a:cubicBezTo>
                    <a:cubicBezTo>
                      <a:pt x="11096" y="19669"/>
                      <a:pt x="10922" y="20363"/>
                      <a:pt x="10942" y="20726"/>
                    </a:cubicBezTo>
                    <a:cubicBezTo>
                      <a:pt x="10943" y="20806"/>
                      <a:pt x="10948" y="20839"/>
                      <a:pt x="10950" y="20847"/>
                    </a:cubicBezTo>
                    <a:lnTo>
                      <a:pt x="11018" y="21116"/>
                    </a:lnTo>
                    <a:lnTo>
                      <a:pt x="10772" y="21385"/>
                    </a:lnTo>
                    <a:lnTo>
                      <a:pt x="10674" y="21449"/>
                    </a:lnTo>
                    <a:cubicBezTo>
                      <a:pt x="10480" y="21549"/>
                      <a:pt x="10272" y="21600"/>
                      <a:pt x="10053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Shape 7360"/>
              <p:cNvSpPr/>
              <p:nvPr/>
            </p:nvSpPr>
            <p:spPr>
              <a:xfrm>
                <a:off x="3345174" y="3472368"/>
                <a:ext cx="1014936" cy="468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448" y="21205"/>
                    </a:moveTo>
                    <a:cubicBezTo>
                      <a:pt x="15440" y="21205"/>
                      <a:pt x="15432" y="21205"/>
                      <a:pt x="15424" y="21205"/>
                    </a:cubicBezTo>
                    <a:cubicBezTo>
                      <a:pt x="15242" y="21205"/>
                      <a:pt x="14954" y="21108"/>
                      <a:pt x="14621" y="20648"/>
                    </a:cubicBezTo>
                    <a:cubicBezTo>
                      <a:pt x="14433" y="20389"/>
                      <a:pt x="14268" y="20257"/>
                      <a:pt x="14130" y="20257"/>
                    </a:cubicBezTo>
                    <a:cubicBezTo>
                      <a:pt x="14008" y="20257"/>
                      <a:pt x="13910" y="20361"/>
                      <a:pt x="13830" y="20577"/>
                    </a:cubicBezTo>
                    <a:cubicBezTo>
                      <a:pt x="13717" y="20878"/>
                      <a:pt x="13495" y="20942"/>
                      <a:pt x="13328" y="20942"/>
                    </a:cubicBezTo>
                    <a:cubicBezTo>
                      <a:pt x="13024" y="20942"/>
                      <a:pt x="12491" y="20705"/>
                      <a:pt x="12353" y="20069"/>
                    </a:cubicBezTo>
                    <a:cubicBezTo>
                      <a:pt x="12310" y="19867"/>
                      <a:pt x="12135" y="19628"/>
                      <a:pt x="11545" y="19628"/>
                    </a:cubicBezTo>
                    <a:cubicBezTo>
                      <a:pt x="11411" y="19628"/>
                      <a:pt x="11282" y="19438"/>
                      <a:pt x="11118" y="19199"/>
                    </a:cubicBezTo>
                    <a:cubicBezTo>
                      <a:pt x="10904" y="18888"/>
                      <a:pt x="10639" y="18500"/>
                      <a:pt x="10323" y="18484"/>
                    </a:cubicBezTo>
                    <a:cubicBezTo>
                      <a:pt x="10323" y="18484"/>
                      <a:pt x="10323" y="18484"/>
                      <a:pt x="10323" y="18484"/>
                    </a:cubicBezTo>
                    <a:cubicBezTo>
                      <a:pt x="10142" y="18484"/>
                      <a:pt x="10030" y="18736"/>
                      <a:pt x="9832" y="19218"/>
                    </a:cubicBezTo>
                    <a:cubicBezTo>
                      <a:pt x="9569" y="19859"/>
                      <a:pt x="9208" y="20737"/>
                      <a:pt x="8426" y="21193"/>
                    </a:cubicBezTo>
                    <a:cubicBezTo>
                      <a:pt x="7973" y="21459"/>
                      <a:pt x="7519" y="21594"/>
                      <a:pt x="7077" y="21594"/>
                    </a:cubicBezTo>
                    <a:cubicBezTo>
                      <a:pt x="6501" y="21594"/>
                      <a:pt x="6151" y="21362"/>
                      <a:pt x="6137" y="21353"/>
                    </a:cubicBezTo>
                    <a:lnTo>
                      <a:pt x="6029" y="21280"/>
                    </a:lnTo>
                    <a:lnTo>
                      <a:pt x="6029" y="21159"/>
                    </a:lnTo>
                    <a:cubicBezTo>
                      <a:pt x="5921" y="20914"/>
                      <a:pt x="5791" y="20687"/>
                      <a:pt x="5665" y="20466"/>
                    </a:cubicBezTo>
                    <a:cubicBezTo>
                      <a:pt x="5608" y="20365"/>
                      <a:pt x="5551" y="20265"/>
                      <a:pt x="5496" y="20163"/>
                    </a:cubicBezTo>
                    <a:cubicBezTo>
                      <a:pt x="5339" y="19877"/>
                      <a:pt x="5182" y="19562"/>
                      <a:pt x="5022" y="19242"/>
                    </a:cubicBezTo>
                    <a:cubicBezTo>
                      <a:pt x="4668" y="18532"/>
                      <a:pt x="4302" y="17798"/>
                      <a:pt x="3915" y="17329"/>
                    </a:cubicBezTo>
                    <a:lnTo>
                      <a:pt x="3692" y="17058"/>
                    </a:lnTo>
                    <a:cubicBezTo>
                      <a:pt x="3201" y="16467"/>
                      <a:pt x="2737" y="15907"/>
                      <a:pt x="2276" y="15039"/>
                    </a:cubicBezTo>
                    <a:cubicBezTo>
                      <a:pt x="1797" y="14144"/>
                      <a:pt x="1250" y="12817"/>
                      <a:pt x="915" y="11738"/>
                    </a:cubicBezTo>
                    <a:lnTo>
                      <a:pt x="841" y="11502"/>
                    </a:lnTo>
                    <a:lnTo>
                      <a:pt x="997" y="11191"/>
                    </a:lnTo>
                    <a:cubicBezTo>
                      <a:pt x="1159" y="10870"/>
                      <a:pt x="1343" y="10507"/>
                      <a:pt x="1336" y="10242"/>
                    </a:cubicBezTo>
                    <a:cubicBezTo>
                      <a:pt x="1331" y="10074"/>
                      <a:pt x="1243" y="9903"/>
                      <a:pt x="1169" y="9790"/>
                    </a:cubicBezTo>
                    <a:cubicBezTo>
                      <a:pt x="529" y="8786"/>
                      <a:pt x="291" y="8412"/>
                      <a:pt x="89" y="6517"/>
                    </a:cubicBezTo>
                    <a:lnTo>
                      <a:pt x="0" y="5689"/>
                    </a:lnTo>
                    <a:lnTo>
                      <a:pt x="325" y="6168"/>
                    </a:lnTo>
                    <a:cubicBezTo>
                      <a:pt x="459" y="6367"/>
                      <a:pt x="612" y="6463"/>
                      <a:pt x="791" y="6463"/>
                    </a:cubicBezTo>
                    <a:cubicBezTo>
                      <a:pt x="1103" y="6463"/>
                      <a:pt x="1451" y="6172"/>
                      <a:pt x="1787" y="5891"/>
                    </a:cubicBezTo>
                    <a:cubicBezTo>
                      <a:pt x="2044" y="5677"/>
                      <a:pt x="2286" y="5474"/>
                      <a:pt x="2519" y="5388"/>
                    </a:cubicBezTo>
                    <a:cubicBezTo>
                      <a:pt x="3043" y="5191"/>
                      <a:pt x="3456" y="4586"/>
                      <a:pt x="3894" y="3945"/>
                    </a:cubicBezTo>
                    <a:cubicBezTo>
                      <a:pt x="4288" y="3369"/>
                      <a:pt x="4695" y="2772"/>
                      <a:pt x="5203" y="2454"/>
                    </a:cubicBezTo>
                    <a:cubicBezTo>
                      <a:pt x="5419" y="2320"/>
                      <a:pt x="5650" y="2267"/>
                      <a:pt x="5873" y="2215"/>
                    </a:cubicBezTo>
                    <a:cubicBezTo>
                      <a:pt x="6230" y="2133"/>
                      <a:pt x="6566" y="2055"/>
                      <a:pt x="6825" y="1678"/>
                    </a:cubicBezTo>
                    <a:cubicBezTo>
                      <a:pt x="6967" y="1471"/>
                      <a:pt x="7071" y="1129"/>
                      <a:pt x="7181" y="766"/>
                    </a:cubicBezTo>
                    <a:cubicBezTo>
                      <a:pt x="7225" y="620"/>
                      <a:pt x="7269" y="477"/>
                      <a:pt x="7315" y="343"/>
                    </a:cubicBezTo>
                    <a:lnTo>
                      <a:pt x="7432" y="0"/>
                    </a:lnTo>
                    <a:lnTo>
                      <a:pt x="8238" y="2128"/>
                    </a:lnTo>
                    <a:cubicBezTo>
                      <a:pt x="8320" y="1891"/>
                      <a:pt x="8412" y="1668"/>
                      <a:pt x="8503" y="1451"/>
                    </a:cubicBezTo>
                    <a:cubicBezTo>
                      <a:pt x="8625" y="1157"/>
                      <a:pt x="8740" y="879"/>
                      <a:pt x="8827" y="580"/>
                    </a:cubicBezTo>
                    <a:lnTo>
                      <a:pt x="8927" y="236"/>
                    </a:lnTo>
                    <a:lnTo>
                      <a:pt x="9242" y="886"/>
                    </a:lnTo>
                    <a:cubicBezTo>
                      <a:pt x="9798" y="2015"/>
                      <a:pt x="10635" y="2426"/>
                      <a:pt x="11457" y="2703"/>
                    </a:cubicBezTo>
                    <a:lnTo>
                      <a:pt x="11518" y="2723"/>
                    </a:lnTo>
                    <a:cubicBezTo>
                      <a:pt x="12205" y="2948"/>
                      <a:pt x="13485" y="3367"/>
                      <a:pt x="13563" y="5395"/>
                    </a:cubicBezTo>
                    <a:cubicBezTo>
                      <a:pt x="13573" y="5688"/>
                      <a:pt x="13559" y="6003"/>
                      <a:pt x="13544" y="6337"/>
                    </a:cubicBezTo>
                    <a:cubicBezTo>
                      <a:pt x="13505" y="7219"/>
                      <a:pt x="13496" y="7819"/>
                      <a:pt x="13717" y="8110"/>
                    </a:cubicBezTo>
                    <a:cubicBezTo>
                      <a:pt x="13787" y="8201"/>
                      <a:pt x="13875" y="8245"/>
                      <a:pt x="13985" y="8245"/>
                    </a:cubicBezTo>
                    <a:cubicBezTo>
                      <a:pt x="14249" y="8245"/>
                      <a:pt x="14561" y="7983"/>
                      <a:pt x="14813" y="7773"/>
                    </a:cubicBezTo>
                    <a:lnTo>
                      <a:pt x="14948" y="7660"/>
                    </a:lnTo>
                    <a:cubicBezTo>
                      <a:pt x="15041" y="7584"/>
                      <a:pt x="15151" y="7483"/>
                      <a:pt x="15272" y="7371"/>
                    </a:cubicBezTo>
                    <a:cubicBezTo>
                      <a:pt x="15709" y="6970"/>
                      <a:pt x="16307" y="6421"/>
                      <a:pt x="16804" y="6421"/>
                    </a:cubicBezTo>
                    <a:cubicBezTo>
                      <a:pt x="17267" y="6421"/>
                      <a:pt x="17584" y="6901"/>
                      <a:pt x="17722" y="7810"/>
                    </a:cubicBezTo>
                    <a:cubicBezTo>
                      <a:pt x="17746" y="7971"/>
                      <a:pt x="17767" y="8120"/>
                      <a:pt x="17786" y="8258"/>
                    </a:cubicBezTo>
                    <a:cubicBezTo>
                      <a:pt x="17917" y="9190"/>
                      <a:pt x="17948" y="9412"/>
                      <a:pt x="18507" y="9498"/>
                    </a:cubicBezTo>
                    <a:cubicBezTo>
                      <a:pt x="18618" y="9515"/>
                      <a:pt x="18729" y="9518"/>
                      <a:pt x="18838" y="9521"/>
                    </a:cubicBezTo>
                    <a:cubicBezTo>
                      <a:pt x="19233" y="9532"/>
                      <a:pt x="19641" y="9543"/>
                      <a:pt x="20009" y="10187"/>
                    </a:cubicBezTo>
                    <a:cubicBezTo>
                      <a:pt x="20221" y="10557"/>
                      <a:pt x="20438" y="11160"/>
                      <a:pt x="20669" y="11798"/>
                    </a:cubicBezTo>
                    <a:cubicBezTo>
                      <a:pt x="20899" y="12436"/>
                      <a:pt x="21137" y="13096"/>
                      <a:pt x="21386" y="13572"/>
                    </a:cubicBezTo>
                    <a:lnTo>
                      <a:pt x="21600" y="13981"/>
                    </a:lnTo>
                    <a:lnTo>
                      <a:pt x="21325" y="14142"/>
                    </a:lnTo>
                    <a:cubicBezTo>
                      <a:pt x="20153" y="14826"/>
                      <a:pt x="19743" y="15900"/>
                      <a:pt x="19000" y="17849"/>
                    </a:cubicBezTo>
                    <a:lnTo>
                      <a:pt x="18915" y="18071"/>
                    </a:lnTo>
                    <a:cubicBezTo>
                      <a:pt x="18499" y="19155"/>
                      <a:pt x="17910" y="19374"/>
                      <a:pt x="17341" y="19585"/>
                    </a:cubicBezTo>
                    <a:cubicBezTo>
                      <a:pt x="17027" y="19702"/>
                      <a:pt x="16730" y="19812"/>
                      <a:pt x="16464" y="20059"/>
                    </a:cubicBezTo>
                    <a:cubicBezTo>
                      <a:pt x="16365" y="20150"/>
                      <a:pt x="16277" y="20201"/>
                      <a:pt x="16200" y="20247"/>
                    </a:cubicBezTo>
                    <a:cubicBezTo>
                      <a:pt x="16038" y="20341"/>
                      <a:pt x="15965" y="20384"/>
                      <a:pt x="15899" y="20664"/>
                    </a:cubicBezTo>
                    <a:cubicBezTo>
                      <a:pt x="15847" y="20885"/>
                      <a:pt x="15809" y="21194"/>
                      <a:pt x="15784" y="21584"/>
                    </a:cubicBezTo>
                    <a:lnTo>
                      <a:pt x="15481" y="21600"/>
                    </a:lnTo>
                    <a:lnTo>
                      <a:pt x="15448" y="21205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Shape 7361"/>
              <p:cNvSpPr/>
              <p:nvPr/>
            </p:nvSpPr>
            <p:spPr>
              <a:xfrm>
                <a:off x="-1" y="5138594"/>
                <a:ext cx="562822" cy="9812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9" h="21600" extrusionOk="0">
                    <a:moveTo>
                      <a:pt x="8776" y="21600"/>
                    </a:moveTo>
                    <a:cubicBezTo>
                      <a:pt x="8367" y="21600"/>
                      <a:pt x="7951" y="21549"/>
                      <a:pt x="7470" y="21491"/>
                    </a:cubicBezTo>
                    <a:cubicBezTo>
                      <a:pt x="7334" y="21475"/>
                      <a:pt x="7191" y="21458"/>
                      <a:pt x="7040" y="21440"/>
                    </a:cubicBezTo>
                    <a:cubicBezTo>
                      <a:pt x="6745" y="21406"/>
                      <a:pt x="6439" y="21389"/>
                      <a:pt x="6074" y="21389"/>
                    </a:cubicBezTo>
                    <a:cubicBezTo>
                      <a:pt x="5785" y="21389"/>
                      <a:pt x="5497" y="21399"/>
                      <a:pt x="5201" y="21409"/>
                    </a:cubicBezTo>
                    <a:lnTo>
                      <a:pt x="4848" y="21421"/>
                    </a:lnTo>
                    <a:cubicBezTo>
                      <a:pt x="4558" y="21429"/>
                      <a:pt x="4257" y="21459"/>
                      <a:pt x="3938" y="21491"/>
                    </a:cubicBezTo>
                    <a:cubicBezTo>
                      <a:pt x="3556" y="21529"/>
                      <a:pt x="3161" y="21568"/>
                      <a:pt x="2777" y="21569"/>
                    </a:cubicBezTo>
                    <a:cubicBezTo>
                      <a:pt x="2647" y="21569"/>
                      <a:pt x="2519" y="21564"/>
                      <a:pt x="2394" y="21554"/>
                    </a:cubicBezTo>
                    <a:lnTo>
                      <a:pt x="2197" y="21538"/>
                    </a:lnTo>
                    <a:lnTo>
                      <a:pt x="2162" y="21424"/>
                    </a:lnTo>
                    <a:cubicBezTo>
                      <a:pt x="2020" y="20957"/>
                      <a:pt x="2358" y="20538"/>
                      <a:pt x="2684" y="20133"/>
                    </a:cubicBezTo>
                    <a:cubicBezTo>
                      <a:pt x="2833" y="19949"/>
                      <a:pt x="2973" y="19775"/>
                      <a:pt x="3063" y="19603"/>
                    </a:cubicBezTo>
                    <a:cubicBezTo>
                      <a:pt x="3284" y="19180"/>
                      <a:pt x="3345" y="18724"/>
                      <a:pt x="3404" y="18283"/>
                    </a:cubicBezTo>
                    <a:cubicBezTo>
                      <a:pt x="3430" y="18094"/>
                      <a:pt x="3455" y="17906"/>
                      <a:pt x="3492" y="17719"/>
                    </a:cubicBezTo>
                    <a:cubicBezTo>
                      <a:pt x="3503" y="17665"/>
                      <a:pt x="3521" y="17589"/>
                      <a:pt x="3543" y="17499"/>
                    </a:cubicBezTo>
                    <a:cubicBezTo>
                      <a:pt x="3652" y="17055"/>
                      <a:pt x="3983" y="15705"/>
                      <a:pt x="3362" y="15544"/>
                    </a:cubicBezTo>
                    <a:cubicBezTo>
                      <a:pt x="3154" y="15490"/>
                      <a:pt x="2915" y="15477"/>
                      <a:pt x="2661" y="15462"/>
                    </a:cubicBezTo>
                    <a:cubicBezTo>
                      <a:pt x="2305" y="15442"/>
                      <a:pt x="1903" y="15419"/>
                      <a:pt x="1519" y="15279"/>
                    </a:cubicBezTo>
                    <a:cubicBezTo>
                      <a:pt x="832" y="15023"/>
                      <a:pt x="173" y="14454"/>
                      <a:pt x="49" y="14008"/>
                    </a:cubicBezTo>
                    <a:cubicBezTo>
                      <a:pt x="-215" y="13083"/>
                      <a:pt x="633" y="11932"/>
                      <a:pt x="1607" y="11272"/>
                    </a:cubicBezTo>
                    <a:cubicBezTo>
                      <a:pt x="2468" y="10687"/>
                      <a:pt x="2863" y="10174"/>
                      <a:pt x="3409" y="9398"/>
                    </a:cubicBezTo>
                    <a:cubicBezTo>
                      <a:pt x="4048" y="8484"/>
                      <a:pt x="4504" y="7499"/>
                      <a:pt x="4944" y="6547"/>
                    </a:cubicBezTo>
                    <a:lnTo>
                      <a:pt x="5116" y="6177"/>
                    </a:lnTo>
                    <a:cubicBezTo>
                      <a:pt x="5674" y="4987"/>
                      <a:pt x="5452" y="3496"/>
                      <a:pt x="5257" y="2180"/>
                    </a:cubicBezTo>
                    <a:cubicBezTo>
                      <a:pt x="5210" y="1866"/>
                      <a:pt x="5165" y="1560"/>
                      <a:pt x="5131" y="1268"/>
                    </a:cubicBezTo>
                    <a:lnTo>
                      <a:pt x="5121" y="1179"/>
                    </a:lnTo>
                    <a:lnTo>
                      <a:pt x="5245" y="1119"/>
                    </a:lnTo>
                    <a:cubicBezTo>
                      <a:pt x="5431" y="1043"/>
                      <a:pt x="5617" y="962"/>
                      <a:pt x="5805" y="880"/>
                    </a:cubicBezTo>
                    <a:cubicBezTo>
                      <a:pt x="6804" y="448"/>
                      <a:pt x="7837" y="0"/>
                      <a:pt x="9021" y="0"/>
                    </a:cubicBezTo>
                    <a:cubicBezTo>
                      <a:pt x="9162" y="0"/>
                      <a:pt x="9304" y="7"/>
                      <a:pt x="9442" y="20"/>
                    </a:cubicBezTo>
                    <a:lnTo>
                      <a:pt x="9671" y="41"/>
                    </a:lnTo>
                    <a:lnTo>
                      <a:pt x="9672" y="176"/>
                    </a:lnTo>
                    <a:cubicBezTo>
                      <a:pt x="9673" y="240"/>
                      <a:pt x="9670" y="307"/>
                      <a:pt x="9667" y="377"/>
                    </a:cubicBezTo>
                    <a:cubicBezTo>
                      <a:pt x="9656" y="661"/>
                      <a:pt x="9643" y="984"/>
                      <a:pt x="9879" y="1125"/>
                    </a:cubicBezTo>
                    <a:cubicBezTo>
                      <a:pt x="9976" y="1183"/>
                      <a:pt x="10121" y="1212"/>
                      <a:pt x="10323" y="1213"/>
                    </a:cubicBezTo>
                    <a:lnTo>
                      <a:pt x="10323" y="1213"/>
                    </a:lnTo>
                    <a:cubicBezTo>
                      <a:pt x="10648" y="1213"/>
                      <a:pt x="10964" y="1150"/>
                      <a:pt x="11299" y="1083"/>
                    </a:cubicBezTo>
                    <a:cubicBezTo>
                      <a:pt x="11676" y="1008"/>
                      <a:pt x="12066" y="930"/>
                      <a:pt x="12509" y="930"/>
                    </a:cubicBezTo>
                    <a:cubicBezTo>
                      <a:pt x="12610" y="930"/>
                      <a:pt x="12712" y="934"/>
                      <a:pt x="12816" y="943"/>
                    </a:cubicBezTo>
                    <a:cubicBezTo>
                      <a:pt x="13064" y="965"/>
                      <a:pt x="13266" y="994"/>
                      <a:pt x="13447" y="1020"/>
                    </a:cubicBezTo>
                    <a:cubicBezTo>
                      <a:pt x="13670" y="1052"/>
                      <a:pt x="13846" y="1076"/>
                      <a:pt x="14028" y="1076"/>
                    </a:cubicBezTo>
                    <a:cubicBezTo>
                      <a:pt x="14227" y="1076"/>
                      <a:pt x="14429" y="1047"/>
                      <a:pt x="14686" y="981"/>
                    </a:cubicBezTo>
                    <a:cubicBezTo>
                      <a:pt x="15359" y="808"/>
                      <a:pt x="16476" y="607"/>
                      <a:pt x="17416" y="607"/>
                    </a:cubicBezTo>
                    <a:cubicBezTo>
                      <a:pt x="18586" y="607"/>
                      <a:pt x="19271" y="918"/>
                      <a:pt x="19345" y="1483"/>
                    </a:cubicBezTo>
                    <a:cubicBezTo>
                      <a:pt x="19365" y="1630"/>
                      <a:pt x="19350" y="1744"/>
                      <a:pt x="19339" y="1828"/>
                    </a:cubicBezTo>
                    <a:cubicBezTo>
                      <a:pt x="19318" y="1996"/>
                      <a:pt x="19318" y="1996"/>
                      <a:pt x="19806" y="2085"/>
                    </a:cubicBezTo>
                    <a:cubicBezTo>
                      <a:pt x="19875" y="2098"/>
                      <a:pt x="19961" y="2110"/>
                      <a:pt x="20055" y="2123"/>
                    </a:cubicBezTo>
                    <a:cubicBezTo>
                      <a:pt x="20480" y="2183"/>
                      <a:pt x="21062" y="2265"/>
                      <a:pt x="21274" y="2519"/>
                    </a:cubicBezTo>
                    <a:cubicBezTo>
                      <a:pt x="21385" y="2652"/>
                      <a:pt x="21372" y="2807"/>
                      <a:pt x="21236" y="2978"/>
                    </a:cubicBezTo>
                    <a:cubicBezTo>
                      <a:pt x="21067" y="3192"/>
                      <a:pt x="20521" y="3385"/>
                      <a:pt x="19993" y="3571"/>
                    </a:cubicBezTo>
                    <a:cubicBezTo>
                      <a:pt x="19747" y="3658"/>
                      <a:pt x="19515" y="3740"/>
                      <a:pt x="19390" y="3802"/>
                    </a:cubicBezTo>
                    <a:cubicBezTo>
                      <a:pt x="19195" y="3900"/>
                      <a:pt x="18974" y="4000"/>
                      <a:pt x="18747" y="4102"/>
                    </a:cubicBezTo>
                    <a:cubicBezTo>
                      <a:pt x="18305" y="4301"/>
                      <a:pt x="17847" y="4507"/>
                      <a:pt x="17543" y="4725"/>
                    </a:cubicBezTo>
                    <a:cubicBezTo>
                      <a:pt x="17041" y="5084"/>
                      <a:pt x="17131" y="5606"/>
                      <a:pt x="17218" y="6110"/>
                    </a:cubicBezTo>
                    <a:cubicBezTo>
                      <a:pt x="17242" y="6250"/>
                      <a:pt x="17265" y="6387"/>
                      <a:pt x="17276" y="6516"/>
                    </a:cubicBezTo>
                    <a:cubicBezTo>
                      <a:pt x="17282" y="6602"/>
                      <a:pt x="17298" y="6692"/>
                      <a:pt x="17315" y="6785"/>
                    </a:cubicBezTo>
                    <a:cubicBezTo>
                      <a:pt x="17371" y="7103"/>
                      <a:pt x="17436" y="7463"/>
                      <a:pt x="17163" y="7769"/>
                    </a:cubicBezTo>
                    <a:cubicBezTo>
                      <a:pt x="17023" y="7928"/>
                      <a:pt x="16716" y="8047"/>
                      <a:pt x="16420" y="8162"/>
                    </a:cubicBezTo>
                    <a:cubicBezTo>
                      <a:pt x="16159" y="8264"/>
                      <a:pt x="15833" y="8391"/>
                      <a:pt x="15823" y="8485"/>
                    </a:cubicBezTo>
                    <a:cubicBezTo>
                      <a:pt x="15817" y="8536"/>
                      <a:pt x="15825" y="8546"/>
                      <a:pt x="15990" y="8609"/>
                    </a:cubicBezTo>
                    <a:cubicBezTo>
                      <a:pt x="16134" y="8664"/>
                      <a:pt x="16332" y="8739"/>
                      <a:pt x="16422" y="8895"/>
                    </a:cubicBezTo>
                    <a:cubicBezTo>
                      <a:pt x="16607" y="9219"/>
                      <a:pt x="16269" y="9778"/>
                      <a:pt x="15420" y="10559"/>
                    </a:cubicBezTo>
                    <a:lnTo>
                      <a:pt x="15337" y="10635"/>
                    </a:lnTo>
                    <a:cubicBezTo>
                      <a:pt x="15337" y="10635"/>
                      <a:pt x="15025" y="10631"/>
                      <a:pt x="14943" y="10631"/>
                    </a:cubicBezTo>
                    <a:cubicBezTo>
                      <a:pt x="14264" y="10631"/>
                      <a:pt x="13319" y="10672"/>
                      <a:pt x="12603" y="10783"/>
                    </a:cubicBezTo>
                    <a:cubicBezTo>
                      <a:pt x="12749" y="10848"/>
                      <a:pt x="12897" y="10916"/>
                      <a:pt x="13019" y="11005"/>
                    </a:cubicBezTo>
                    <a:cubicBezTo>
                      <a:pt x="13265" y="11187"/>
                      <a:pt x="13344" y="11375"/>
                      <a:pt x="13421" y="11557"/>
                    </a:cubicBezTo>
                    <a:cubicBezTo>
                      <a:pt x="13474" y="11682"/>
                      <a:pt x="13524" y="11801"/>
                      <a:pt x="13629" y="11913"/>
                    </a:cubicBezTo>
                    <a:cubicBezTo>
                      <a:pt x="13759" y="12048"/>
                      <a:pt x="14038" y="12134"/>
                      <a:pt x="14334" y="12224"/>
                    </a:cubicBezTo>
                    <a:cubicBezTo>
                      <a:pt x="14656" y="12323"/>
                      <a:pt x="15021" y="12434"/>
                      <a:pt x="15248" y="12635"/>
                    </a:cubicBezTo>
                    <a:cubicBezTo>
                      <a:pt x="15749" y="13079"/>
                      <a:pt x="15418" y="13673"/>
                      <a:pt x="14315" y="14308"/>
                    </a:cubicBezTo>
                    <a:cubicBezTo>
                      <a:pt x="13435" y="14810"/>
                      <a:pt x="13236" y="15214"/>
                      <a:pt x="13580" y="15798"/>
                    </a:cubicBezTo>
                    <a:cubicBezTo>
                      <a:pt x="13676" y="15964"/>
                      <a:pt x="13998" y="16127"/>
                      <a:pt x="14309" y="16285"/>
                    </a:cubicBezTo>
                    <a:cubicBezTo>
                      <a:pt x="14761" y="16514"/>
                      <a:pt x="15228" y="16751"/>
                      <a:pt x="15211" y="17076"/>
                    </a:cubicBezTo>
                    <a:cubicBezTo>
                      <a:pt x="15191" y="17438"/>
                      <a:pt x="14521" y="17622"/>
                      <a:pt x="14031" y="17755"/>
                    </a:cubicBezTo>
                    <a:cubicBezTo>
                      <a:pt x="13895" y="17793"/>
                      <a:pt x="13769" y="17827"/>
                      <a:pt x="13671" y="17861"/>
                    </a:cubicBezTo>
                    <a:cubicBezTo>
                      <a:pt x="12214" y="18387"/>
                      <a:pt x="11905" y="18590"/>
                      <a:pt x="11959" y="19543"/>
                    </a:cubicBezTo>
                    <a:cubicBezTo>
                      <a:pt x="11967" y="19691"/>
                      <a:pt x="12002" y="19841"/>
                      <a:pt x="12037" y="19987"/>
                    </a:cubicBezTo>
                    <a:cubicBezTo>
                      <a:pt x="12110" y="20291"/>
                      <a:pt x="12185" y="20606"/>
                      <a:pt x="12008" y="20912"/>
                    </a:cubicBezTo>
                    <a:lnTo>
                      <a:pt x="11953" y="21007"/>
                    </a:lnTo>
                    <a:lnTo>
                      <a:pt x="11782" y="21019"/>
                    </a:lnTo>
                    <a:cubicBezTo>
                      <a:pt x="11258" y="21057"/>
                      <a:pt x="10792" y="21154"/>
                      <a:pt x="10314" y="21325"/>
                    </a:cubicBezTo>
                    <a:cubicBezTo>
                      <a:pt x="9781" y="21515"/>
                      <a:pt x="9307" y="21600"/>
                      <a:pt x="8776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Shape 7362"/>
              <p:cNvSpPr/>
              <p:nvPr/>
            </p:nvSpPr>
            <p:spPr>
              <a:xfrm>
                <a:off x="2594736" y="3052630"/>
                <a:ext cx="20806" cy="201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169"/>
                    </a:moveTo>
                    <a:lnTo>
                      <a:pt x="11355" y="0"/>
                    </a:lnTo>
                    <a:lnTo>
                      <a:pt x="21600" y="11003"/>
                    </a:lnTo>
                    <a:cubicBezTo>
                      <a:pt x="19982" y="13205"/>
                      <a:pt x="18009" y="15234"/>
                      <a:pt x="15907" y="16864"/>
                    </a:cubicBezTo>
                    <a:cubicBezTo>
                      <a:pt x="13237" y="18706"/>
                      <a:pt x="10478" y="20156"/>
                      <a:pt x="7241" y="21600"/>
                    </a:cubicBezTo>
                    <a:lnTo>
                      <a:pt x="0" y="8169"/>
                    </a:lnTo>
                    <a:close/>
                  </a:path>
                </a:pathLst>
              </a:custGeom>
              <a:solidFill>
                <a:srgbClr val="B8BAB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Shape 7363"/>
              <p:cNvSpPr/>
              <p:nvPr/>
            </p:nvSpPr>
            <p:spPr>
              <a:xfrm>
                <a:off x="2047806" y="3027192"/>
                <a:ext cx="598352" cy="538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1" h="21600" extrusionOk="0">
                    <a:moveTo>
                      <a:pt x="15449" y="21600"/>
                    </a:moveTo>
                    <a:cubicBezTo>
                      <a:pt x="15184" y="21097"/>
                      <a:pt x="14748" y="20934"/>
                      <a:pt x="14242" y="20745"/>
                    </a:cubicBezTo>
                    <a:cubicBezTo>
                      <a:pt x="14043" y="20670"/>
                      <a:pt x="13841" y="20594"/>
                      <a:pt x="13644" y="20497"/>
                    </a:cubicBezTo>
                    <a:cubicBezTo>
                      <a:pt x="13094" y="20230"/>
                      <a:pt x="12805" y="19913"/>
                      <a:pt x="12765" y="19530"/>
                    </a:cubicBezTo>
                    <a:cubicBezTo>
                      <a:pt x="12726" y="19156"/>
                      <a:pt x="12928" y="18787"/>
                      <a:pt x="13382" y="18402"/>
                    </a:cubicBezTo>
                    <a:cubicBezTo>
                      <a:pt x="13701" y="18129"/>
                      <a:pt x="13767" y="17980"/>
                      <a:pt x="13766" y="17902"/>
                    </a:cubicBezTo>
                    <a:cubicBezTo>
                      <a:pt x="13764" y="17692"/>
                      <a:pt x="13300" y="17316"/>
                      <a:pt x="13126" y="17174"/>
                    </a:cubicBezTo>
                    <a:cubicBezTo>
                      <a:pt x="12226" y="16445"/>
                      <a:pt x="11250" y="15918"/>
                      <a:pt x="10225" y="15610"/>
                    </a:cubicBezTo>
                    <a:lnTo>
                      <a:pt x="10136" y="15584"/>
                    </a:lnTo>
                    <a:cubicBezTo>
                      <a:pt x="9361" y="15352"/>
                      <a:pt x="8298" y="15035"/>
                      <a:pt x="7386" y="15035"/>
                    </a:cubicBezTo>
                    <a:cubicBezTo>
                      <a:pt x="6973" y="15035"/>
                      <a:pt x="6632" y="15101"/>
                      <a:pt x="6370" y="15233"/>
                    </a:cubicBezTo>
                    <a:cubicBezTo>
                      <a:pt x="6035" y="15402"/>
                      <a:pt x="5786" y="15630"/>
                      <a:pt x="5546" y="15851"/>
                    </a:cubicBezTo>
                    <a:cubicBezTo>
                      <a:pt x="5165" y="16200"/>
                      <a:pt x="4772" y="16560"/>
                      <a:pt x="4124" y="16560"/>
                    </a:cubicBezTo>
                    <a:cubicBezTo>
                      <a:pt x="3991" y="16560"/>
                      <a:pt x="3849" y="16545"/>
                      <a:pt x="3701" y="16514"/>
                    </a:cubicBezTo>
                    <a:cubicBezTo>
                      <a:pt x="3148" y="16399"/>
                      <a:pt x="2636" y="16343"/>
                      <a:pt x="2136" y="16343"/>
                    </a:cubicBezTo>
                    <a:cubicBezTo>
                      <a:pt x="1636" y="16343"/>
                      <a:pt x="1121" y="16399"/>
                      <a:pt x="561" y="16514"/>
                    </a:cubicBezTo>
                    <a:cubicBezTo>
                      <a:pt x="428" y="16543"/>
                      <a:pt x="293" y="16573"/>
                      <a:pt x="154" y="16612"/>
                    </a:cubicBezTo>
                    <a:lnTo>
                      <a:pt x="0" y="16061"/>
                    </a:lnTo>
                    <a:cubicBezTo>
                      <a:pt x="247" y="15952"/>
                      <a:pt x="430" y="15826"/>
                      <a:pt x="574" y="15662"/>
                    </a:cubicBezTo>
                    <a:cubicBezTo>
                      <a:pt x="768" y="15437"/>
                      <a:pt x="910" y="15132"/>
                      <a:pt x="1061" y="14809"/>
                    </a:cubicBezTo>
                    <a:cubicBezTo>
                      <a:pt x="1203" y="14504"/>
                      <a:pt x="1350" y="14189"/>
                      <a:pt x="1554" y="13918"/>
                    </a:cubicBezTo>
                    <a:cubicBezTo>
                      <a:pt x="1972" y="13362"/>
                      <a:pt x="2476" y="12972"/>
                      <a:pt x="2963" y="12594"/>
                    </a:cubicBezTo>
                    <a:lnTo>
                      <a:pt x="3214" y="12398"/>
                    </a:lnTo>
                    <a:cubicBezTo>
                      <a:pt x="4040" y="11742"/>
                      <a:pt x="4693" y="10841"/>
                      <a:pt x="5325" y="9970"/>
                    </a:cubicBezTo>
                    <a:cubicBezTo>
                      <a:pt x="5536" y="9679"/>
                      <a:pt x="5746" y="9389"/>
                      <a:pt x="5962" y="9107"/>
                    </a:cubicBezTo>
                    <a:cubicBezTo>
                      <a:pt x="6678" y="8171"/>
                      <a:pt x="7658" y="6889"/>
                      <a:pt x="7645" y="5599"/>
                    </a:cubicBezTo>
                    <a:cubicBezTo>
                      <a:pt x="7644" y="5419"/>
                      <a:pt x="7616" y="5177"/>
                      <a:pt x="7587" y="4922"/>
                    </a:cubicBezTo>
                    <a:cubicBezTo>
                      <a:pt x="7475" y="3929"/>
                      <a:pt x="7322" y="2570"/>
                      <a:pt x="8308" y="2136"/>
                    </a:cubicBezTo>
                    <a:cubicBezTo>
                      <a:pt x="8475" y="2062"/>
                      <a:pt x="8631" y="2025"/>
                      <a:pt x="8773" y="2025"/>
                    </a:cubicBezTo>
                    <a:cubicBezTo>
                      <a:pt x="9602" y="2025"/>
                      <a:pt x="9685" y="3136"/>
                      <a:pt x="9729" y="3732"/>
                    </a:cubicBezTo>
                    <a:cubicBezTo>
                      <a:pt x="9908" y="5991"/>
                      <a:pt x="10351" y="6559"/>
                      <a:pt x="10532" y="6699"/>
                    </a:cubicBezTo>
                    <a:cubicBezTo>
                      <a:pt x="10613" y="6762"/>
                      <a:pt x="10688" y="6793"/>
                      <a:pt x="10755" y="6793"/>
                    </a:cubicBezTo>
                    <a:cubicBezTo>
                      <a:pt x="11029" y="6793"/>
                      <a:pt x="11286" y="6253"/>
                      <a:pt x="11367" y="5753"/>
                    </a:cubicBezTo>
                    <a:cubicBezTo>
                      <a:pt x="11450" y="5255"/>
                      <a:pt x="11361" y="4792"/>
                      <a:pt x="11266" y="4301"/>
                    </a:cubicBezTo>
                    <a:cubicBezTo>
                      <a:pt x="11107" y="3473"/>
                      <a:pt x="10926" y="2535"/>
                      <a:pt x="11803" y="1602"/>
                    </a:cubicBezTo>
                    <a:cubicBezTo>
                      <a:pt x="12475" y="885"/>
                      <a:pt x="13425" y="725"/>
                      <a:pt x="14264" y="584"/>
                    </a:cubicBezTo>
                    <a:lnTo>
                      <a:pt x="14593" y="527"/>
                    </a:lnTo>
                    <a:cubicBezTo>
                      <a:pt x="14916" y="469"/>
                      <a:pt x="15239" y="398"/>
                      <a:pt x="15561" y="327"/>
                    </a:cubicBezTo>
                    <a:cubicBezTo>
                      <a:pt x="16286" y="166"/>
                      <a:pt x="17036" y="0"/>
                      <a:pt x="17776" y="0"/>
                    </a:cubicBezTo>
                    <a:cubicBezTo>
                      <a:pt x="18616" y="0"/>
                      <a:pt x="19345" y="218"/>
                      <a:pt x="20003" y="667"/>
                    </a:cubicBezTo>
                    <a:cubicBezTo>
                      <a:pt x="21600" y="1760"/>
                      <a:pt x="21228" y="3600"/>
                      <a:pt x="20808" y="4890"/>
                    </a:cubicBezTo>
                    <a:cubicBezTo>
                      <a:pt x="20541" y="5710"/>
                      <a:pt x="20308" y="6114"/>
                      <a:pt x="19557" y="6493"/>
                    </a:cubicBezTo>
                    <a:cubicBezTo>
                      <a:pt x="19479" y="6533"/>
                      <a:pt x="19384" y="6570"/>
                      <a:pt x="19282" y="6610"/>
                    </a:cubicBezTo>
                    <a:cubicBezTo>
                      <a:pt x="18846" y="6779"/>
                      <a:pt x="18651" y="6897"/>
                      <a:pt x="18655" y="7143"/>
                    </a:cubicBezTo>
                    <a:cubicBezTo>
                      <a:pt x="18658" y="7317"/>
                      <a:pt x="18678" y="7355"/>
                      <a:pt x="18877" y="7355"/>
                    </a:cubicBezTo>
                    <a:cubicBezTo>
                      <a:pt x="18975" y="7355"/>
                      <a:pt x="19082" y="7340"/>
                      <a:pt x="19190" y="7327"/>
                    </a:cubicBezTo>
                    <a:cubicBezTo>
                      <a:pt x="19319" y="7311"/>
                      <a:pt x="19449" y="7295"/>
                      <a:pt x="19570" y="7295"/>
                    </a:cubicBezTo>
                    <a:cubicBezTo>
                      <a:pt x="19832" y="7295"/>
                      <a:pt x="20026" y="7371"/>
                      <a:pt x="20162" y="7527"/>
                    </a:cubicBezTo>
                    <a:cubicBezTo>
                      <a:pt x="20302" y="7686"/>
                      <a:pt x="20372" y="7922"/>
                      <a:pt x="20370" y="8227"/>
                    </a:cubicBezTo>
                    <a:cubicBezTo>
                      <a:pt x="20370" y="8686"/>
                      <a:pt x="20098" y="8928"/>
                      <a:pt x="19899" y="9106"/>
                    </a:cubicBezTo>
                    <a:cubicBezTo>
                      <a:pt x="19802" y="9192"/>
                      <a:pt x="19711" y="9273"/>
                      <a:pt x="19656" y="9366"/>
                    </a:cubicBezTo>
                    <a:cubicBezTo>
                      <a:pt x="19509" y="9611"/>
                      <a:pt x="19419" y="9910"/>
                      <a:pt x="19324" y="10226"/>
                    </a:cubicBezTo>
                    <a:cubicBezTo>
                      <a:pt x="19194" y="10660"/>
                      <a:pt x="19059" y="11108"/>
                      <a:pt x="18763" y="11454"/>
                    </a:cubicBezTo>
                    <a:cubicBezTo>
                      <a:pt x="18216" y="12091"/>
                      <a:pt x="17446" y="12144"/>
                      <a:pt x="16768" y="12145"/>
                    </a:cubicBezTo>
                    <a:lnTo>
                      <a:pt x="15638" y="12148"/>
                    </a:lnTo>
                    <a:cubicBezTo>
                      <a:pt x="15184" y="12148"/>
                      <a:pt x="14865" y="12148"/>
                      <a:pt x="14639" y="12142"/>
                    </a:cubicBezTo>
                    <a:cubicBezTo>
                      <a:pt x="14859" y="12824"/>
                      <a:pt x="15112" y="13449"/>
                      <a:pt x="15437" y="14119"/>
                    </a:cubicBezTo>
                    <a:cubicBezTo>
                      <a:pt x="15859" y="14985"/>
                      <a:pt x="15605" y="15816"/>
                      <a:pt x="15382" y="16549"/>
                    </a:cubicBezTo>
                    <a:cubicBezTo>
                      <a:pt x="15333" y="16708"/>
                      <a:pt x="15284" y="16867"/>
                      <a:pt x="15242" y="17027"/>
                    </a:cubicBezTo>
                    <a:cubicBezTo>
                      <a:pt x="14885" y="18374"/>
                      <a:pt x="15335" y="19788"/>
                      <a:pt x="15827" y="21120"/>
                    </a:cubicBezTo>
                    <a:lnTo>
                      <a:pt x="15906" y="21347"/>
                    </a:lnTo>
                    <a:lnTo>
                      <a:pt x="15449" y="21600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Shape 7364"/>
              <p:cNvSpPr/>
              <p:nvPr/>
            </p:nvSpPr>
            <p:spPr>
              <a:xfrm>
                <a:off x="1946053" y="3396052"/>
                <a:ext cx="555930" cy="381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99" h="21600" extrusionOk="0">
                    <a:moveTo>
                      <a:pt x="18274" y="21600"/>
                    </a:moveTo>
                    <a:cubicBezTo>
                      <a:pt x="17465" y="21592"/>
                      <a:pt x="16530" y="21520"/>
                      <a:pt x="15657" y="20750"/>
                    </a:cubicBezTo>
                    <a:cubicBezTo>
                      <a:pt x="15241" y="20387"/>
                      <a:pt x="14887" y="19900"/>
                      <a:pt x="14544" y="19428"/>
                    </a:cubicBezTo>
                    <a:cubicBezTo>
                      <a:pt x="14304" y="19098"/>
                      <a:pt x="14077" y="18786"/>
                      <a:pt x="13832" y="18515"/>
                    </a:cubicBezTo>
                    <a:cubicBezTo>
                      <a:pt x="13178" y="17793"/>
                      <a:pt x="12475" y="17428"/>
                      <a:pt x="11796" y="17075"/>
                    </a:cubicBezTo>
                    <a:cubicBezTo>
                      <a:pt x="10925" y="16623"/>
                      <a:pt x="10026" y="16155"/>
                      <a:pt x="9230" y="14955"/>
                    </a:cubicBezTo>
                    <a:cubicBezTo>
                      <a:pt x="8464" y="13798"/>
                      <a:pt x="7661" y="12915"/>
                      <a:pt x="6630" y="12092"/>
                    </a:cubicBezTo>
                    <a:cubicBezTo>
                      <a:pt x="5789" y="11421"/>
                      <a:pt x="4902" y="10831"/>
                      <a:pt x="4045" y="10260"/>
                    </a:cubicBezTo>
                    <a:cubicBezTo>
                      <a:pt x="3141" y="9659"/>
                      <a:pt x="2207" y="9036"/>
                      <a:pt x="1306" y="8309"/>
                    </a:cubicBezTo>
                    <a:cubicBezTo>
                      <a:pt x="1207" y="8228"/>
                      <a:pt x="1113" y="8158"/>
                      <a:pt x="1022" y="8090"/>
                    </a:cubicBezTo>
                    <a:cubicBezTo>
                      <a:pt x="593" y="7769"/>
                      <a:pt x="149" y="7437"/>
                      <a:pt x="6" y="6475"/>
                    </a:cubicBezTo>
                    <a:cubicBezTo>
                      <a:pt x="-6" y="6382"/>
                      <a:pt x="-2" y="6330"/>
                      <a:pt x="23" y="5990"/>
                    </a:cubicBezTo>
                    <a:cubicBezTo>
                      <a:pt x="42" y="5732"/>
                      <a:pt x="93" y="5049"/>
                      <a:pt x="77" y="4898"/>
                    </a:cubicBezTo>
                    <a:cubicBezTo>
                      <a:pt x="89" y="5011"/>
                      <a:pt x="183" y="5173"/>
                      <a:pt x="322" y="5173"/>
                    </a:cubicBezTo>
                    <a:lnTo>
                      <a:pt x="179" y="4415"/>
                    </a:lnTo>
                    <a:cubicBezTo>
                      <a:pt x="1417" y="3294"/>
                      <a:pt x="2849" y="2472"/>
                      <a:pt x="4211" y="2101"/>
                    </a:cubicBezTo>
                    <a:cubicBezTo>
                      <a:pt x="4841" y="1930"/>
                      <a:pt x="5423" y="1846"/>
                      <a:pt x="5990" y="1846"/>
                    </a:cubicBezTo>
                    <a:cubicBezTo>
                      <a:pt x="6557" y="1846"/>
                      <a:pt x="7136" y="1930"/>
                      <a:pt x="7759" y="2101"/>
                    </a:cubicBezTo>
                    <a:cubicBezTo>
                      <a:pt x="7884" y="2135"/>
                      <a:pt x="8003" y="2153"/>
                      <a:pt x="8112" y="2153"/>
                    </a:cubicBezTo>
                    <a:cubicBezTo>
                      <a:pt x="8612" y="2153"/>
                      <a:pt x="8910" y="1791"/>
                      <a:pt x="9287" y="1334"/>
                    </a:cubicBezTo>
                    <a:cubicBezTo>
                      <a:pt x="9558" y="1005"/>
                      <a:pt x="9865" y="633"/>
                      <a:pt x="10289" y="350"/>
                    </a:cubicBezTo>
                    <a:cubicBezTo>
                      <a:pt x="10638" y="117"/>
                      <a:pt x="11077" y="0"/>
                      <a:pt x="11594" y="0"/>
                    </a:cubicBezTo>
                    <a:cubicBezTo>
                      <a:pt x="12638" y="0"/>
                      <a:pt x="13812" y="464"/>
                      <a:pt x="14669" y="802"/>
                    </a:cubicBezTo>
                    <a:lnTo>
                      <a:pt x="14764" y="840"/>
                    </a:lnTo>
                    <a:cubicBezTo>
                      <a:pt x="15923" y="1300"/>
                      <a:pt x="17024" y="2085"/>
                      <a:pt x="18038" y="3172"/>
                    </a:cubicBezTo>
                    <a:cubicBezTo>
                      <a:pt x="18612" y="3787"/>
                      <a:pt x="18945" y="4259"/>
                      <a:pt x="18950" y="4854"/>
                    </a:cubicBezTo>
                    <a:cubicBezTo>
                      <a:pt x="18955" y="5428"/>
                      <a:pt x="18636" y="5868"/>
                      <a:pt x="18323" y="6222"/>
                    </a:cubicBezTo>
                    <a:cubicBezTo>
                      <a:pt x="17898" y="6698"/>
                      <a:pt x="17870" y="6969"/>
                      <a:pt x="17878" y="7064"/>
                    </a:cubicBezTo>
                    <a:cubicBezTo>
                      <a:pt x="17886" y="7165"/>
                      <a:pt x="17962" y="7436"/>
                      <a:pt x="18491" y="7775"/>
                    </a:cubicBezTo>
                    <a:cubicBezTo>
                      <a:pt x="18687" y="7903"/>
                      <a:pt x="18886" y="8001"/>
                      <a:pt x="19082" y="8098"/>
                    </a:cubicBezTo>
                    <a:cubicBezTo>
                      <a:pt x="19748" y="8428"/>
                      <a:pt x="20437" y="8768"/>
                      <a:pt x="20802" y="10051"/>
                    </a:cubicBezTo>
                    <a:cubicBezTo>
                      <a:pt x="21594" y="12857"/>
                      <a:pt x="19819" y="14279"/>
                      <a:pt x="18523" y="15317"/>
                    </a:cubicBezTo>
                    <a:cubicBezTo>
                      <a:pt x="18312" y="15486"/>
                      <a:pt x="18108" y="15649"/>
                      <a:pt x="17922" y="15812"/>
                    </a:cubicBezTo>
                    <a:cubicBezTo>
                      <a:pt x="17877" y="17129"/>
                      <a:pt x="17941" y="20241"/>
                      <a:pt x="18735" y="20825"/>
                    </a:cubicBezTo>
                    <a:lnTo>
                      <a:pt x="18615" y="21600"/>
                    </a:lnTo>
                    <a:lnTo>
                      <a:pt x="18274" y="21600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Shape 7365"/>
              <p:cNvSpPr/>
              <p:nvPr/>
            </p:nvSpPr>
            <p:spPr>
              <a:xfrm>
                <a:off x="3179822" y="2556578"/>
                <a:ext cx="206709" cy="2718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51" h="20854" extrusionOk="0">
                    <a:moveTo>
                      <a:pt x="17414" y="72"/>
                    </a:moveTo>
                    <a:cubicBezTo>
                      <a:pt x="17590" y="116"/>
                      <a:pt x="17765" y="181"/>
                      <a:pt x="17936" y="270"/>
                    </a:cubicBezTo>
                    <a:cubicBezTo>
                      <a:pt x="19908" y="1294"/>
                      <a:pt x="20427" y="4442"/>
                      <a:pt x="19167" y="5891"/>
                    </a:cubicBezTo>
                    <a:cubicBezTo>
                      <a:pt x="18260" y="6932"/>
                      <a:pt x="15809" y="7418"/>
                      <a:pt x="16090" y="8999"/>
                    </a:cubicBezTo>
                    <a:cubicBezTo>
                      <a:pt x="16233" y="9795"/>
                      <a:pt x="18143" y="9709"/>
                      <a:pt x="18302" y="10649"/>
                    </a:cubicBezTo>
                    <a:cubicBezTo>
                      <a:pt x="18596" y="12372"/>
                      <a:pt x="15953" y="11557"/>
                      <a:pt x="15255" y="12628"/>
                    </a:cubicBezTo>
                    <a:cubicBezTo>
                      <a:pt x="14569" y="13683"/>
                      <a:pt x="16043" y="15503"/>
                      <a:pt x="15744" y="16647"/>
                    </a:cubicBezTo>
                    <a:cubicBezTo>
                      <a:pt x="15429" y="17855"/>
                      <a:pt x="14209" y="18434"/>
                      <a:pt x="13071" y="19189"/>
                    </a:cubicBezTo>
                    <a:cubicBezTo>
                      <a:pt x="10135" y="21136"/>
                      <a:pt x="7699" y="21163"/>
                      <a:pt x="4037" y="20351"/>
                    </a:cubicBezTo>
                    <a:cubicBezTo>
                      <a:pt x="2718" y="20058"/>
                      <a:pt x="1222" y="19667"/>
                      <a:pt x="541" y="18627"/>
                    </a:cubicBezTo>
                    <a:cubicBezTo>
                      <a:pt x="83" y="17929"/>
                      <a:pt x="-56" y="15800"/>
                      <a:pt x="733" y="15205"/>
                    </a:cubicBezTo>
                    <a:cubicBezTo>
                      <a:pt x="1523" y="14610"/>
                      <a:pt x="3254" y="15769"/>
                      <a:pt x="4203" y="16083"/>
                    </a:cubicBezTo>
                    <a:cubicBezTo>
                      <a:pt x="5893" y="16642"/>
                      <a:pt x="7478" y="17062"/>
                      <a:pt x="8233" y="15302"/>
                    </a:cubicBezTo>
                    <a:cubicBezTo>
                      <a:pt x="9568" y="12189"/>
                      <a:pt x="5569" y="12301"/>
                      <a:pt x="3459" y="11574"/>
                    </a:cubicBezTo>
                    <a:cubicBezTo>
                      <a:pt x="2107" y="11108"/>
                      <a:pt x="1510" y="10104"/>
                      <a:pt x="888" y="9075"/>
                    </a:cubicBezTo>
                    <a:cubicBezTo>
                      <a:pt x="-1173" y="5665"/>
                      <a:pt x="578" y="5941"/>
                      <a:pt x="3829" y="4543"/>
                    </a:cubicBezTo>
                    <a:cubicBezTo>
                      <a:pt x="4965" y="4055"/>
                      <a:pt x="5742" y="3147"/>
                      <a:pt x="6899" y="2715"/>
                    </a:cubicBezTo>
                    <a:cubicBezTo>
                      <a:pt x="8273" y="2201"/>
                      <a:pt x="9782" y="2517"/>
                      <a:pt x="11209" y="2255"/>
                    </a:cubicBezTo>
                    <a:cubicBezTo>
                      <a:pt x="13088" y="1911"/>
                      <a:pt x="15373" y="-437"/>
                      <a:pt x="17414" y="72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Shape 7366"/>
              <p:cNvSpPr/>
              <p:nvPr/>
            </p:nvSpPr>
            <p:spPr>
              <a:xfrm>
                <a:off x="3027191" y="2645613"/>
                <a:ext cx="130294" cy="1530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29" h="21242" extrusionOk="0">
                    <a:moveTo>
                      <a:pt x="6442" y="769"/>
                    </a:moveTo>
                    <a:cubicBezTo>
                      <a:pt x="9155" y="135"/>
                      <a:pt x="12175" y="-10"/>
                      <a:pt x="14327" y="0"/>
                    </a:cubicBezTo>
                    <a:cubicBezTo>
                      <a:pt x="18427" y="21"/>
                      <a:pt x="19452" y="6235"/>
                      <a:pt x="19768" y="8882"/>
                    </a:cubicBezTo>
                    <a:cubicBezTo>
                      <a:pt x="20088" y="11560"/>
                      <a:pt x="19894" y="14403"/>
                      <a:pt x="19512" y="17057"/>
                    </a:cubicBezTo>
                    <a:cubicBezTo>
                      <a:pt x="19407" y="17779"/>
                      <a:pt x="19370" y="20229"/>
                      <a:pt x="18755" y="20739"/>
                    </a:cubicBezTo>
                    <a:cubicBezTo>
                      <a:pt x="18168" y="21229"/>
                      <a:pt x="15559" y="21590"/>
                      <a:pt x="15097" y="20686"/>
                    </a:cubicBezTo>
                    <a:cubicBezTo>
                      <a:pt x="14127" y="18784"/>
                      <a:pt x="14152" y="15264"/>
                      <a:pt x="12295" y="13930"/>
                    </a:cubicBezTo>
                    <a:cubicBezTo>
                      <a:pt x="8635" y="11304"/>
                      <a:pt x="2841" y="14120"/>
                      <a:pt x="647" y="9066"/>
                    </a:cubicBezTo>
                    <a:cubicBezTo>
                      <a:pt x="-1512" y="4091"/>
                      <a:pt x="2066" y="1793"/>
                      <a:pt x="6442" y="769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Shape 7367"/>
              <p:cNvSpPr/>
              <p:nvPr/>
            </p:nvSpPr>
            <p:spPr>
              <a:xfrm>
                <a:off x="2760085" y="2264034"/>
                <a:ext cx="388971" cy="5692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97" h="21600" extrusionOk="0">
                    <a:moveTo>
                      <a:pt x="14142" y="21044"/>
                    </a:moveTo>
                    <a:cubicBezTo>
                      <a:pt x="13971" y="20693"/>
                      <a:pt x="13641" y="20562"/>
                      <a:pt x="12924" y="20562"/>
                    </a:cubicBezTo>
                    <a:cubicBezTo>
                      <a:pt x="12674" y="20562"/>
                      <a:pt x="12412" y="20578"/>
                      <a:pt x="12152" y="20593"/>
                    </a:cubicBezTo>
                    <a:cubicBezTo>
                      <a:pt x="11873" y="20610"/>
                      <a:pt x="11595" y="20626"/>
                      <a:pt x="11332" y="20626"/>
                    </a:cubicBezTo>
                    <a:lnTo>
                      <a:pt x="11233" y="20625"/>
                    </a:lnTo>
                    <a:cubicBezTo>
                      <a:pt x="9741" y="20607"/>
                      <a:pt x="7998" y="20523"/>
                      <a:pt x="6396" y="20033"/>
                    </a:cubicBezTo>
                    <a:cubicBezTo>
                      <a:pt x="5876" y="19871"/>
                      <a:pt x="5353" y="19684"/>
                      <a:pt x="4848" y="19502"/>
                    </a:cubicBezTo>
                    <a:cubicBezTo>
                      <a:pt x="4184" y="19265"/>
                      <a:pt x="3497" y="19019"/>
                      <a:pt x="2833" y="18836"/>
                    </a:cubicBezTo>
                    <a:lnTo>
                      <a:pt x="2696" y="18798"/>
                    </a:lnTo>
                    <a:lnTo>
                      <a:pt x="2573" y="18628"/>
                    </a:lnTo>
                    <a:lnTo>
                      <a:pt x="2589" y="18519"/>
                    </a:lnTo>
                    <a:cubicBezTo>
                      <a:pt x="2644" y="18118"/>
                      <a:pt x="3011" y="17762"/>
                      <a:pt x="3367" y="17418"/>
                    </a:cubicBezTo>
                    <a:cubicBezTo>
                      <a:pt x="3683" y="17112"/>
                      <a:pt x="4010" y="16796"/>
                      <a:pt x="3939" y="16580"/>
                    </a:cubicBezTo>
                    <a:cubicBezTo>
                      <a:pt x="3896" y="16448"/>
                      <a:pt x="3696" y="16314"/>
                      <a:pt x="3343" y="16183"/>
                    </a:cubicBezTo>
                    <a:cubicBezTo>
                      <a:pt x="3104" y="16092"/>
                      <a:pt x="2833" y="16024"/>
                      <a:pt x="2546" y="15953"/>
                    </a:cubicBezTo>
                    <a:cubicBezTo>
                      <a:pt x="1802" y="15768"/>
                      <a:pt x="959" y="15559"/>
                      <a:pt x="628" y="14876"/>
                    </a:cubicBezTo>
                    <a:cubicBezTo>
                      <a:pt x="342" y="14293"/>
                      <a:pt x="629" y="13712"/>
                      <a:pt x="906" y="13151"/>
                    </a:cubicBezTo>
                    <a:cubicBezTo>
                      <a:pt x="1098" y="12762"/>
                      <a:pt x="1280" y="12395"/>
                      <a:pt x="1254" y="12061"/>
                    </a:cubicBezTo>
                    <a:cubicBezTo>
                      <a:pt x="1215" y="11572"/>
                      <a:pt x="949" y="11112"/>
                      <a:pt x="666" y="10625"/>
                    </a:cubicBezTo>
                    <a:cubicBezTo>
                      <a:pt x="399" y="10164"/>
                      <a:pt x="123" y="9688"/>
                      <a:pt x="39" y="9167"/>
                    </a:cubicBezTo>
                    <a:cubicBezTo>
                      <a:pt x="-491" y="5934"/>
                      <a:pt x="4591" y="4253"/>
                      <a:pt x="8136" y="3913"/>
                    </a:cubicBezTo>
                    <a:cubicBezTo>
                      <a:pt x="10186" y="3720"/>
                      <a:pt x="11345" y="3323"/>
                      <a:pt x="12731" y="2340"/>
                    </a:cubicBezTo>
                    <a:cubicBezTo>
                      <a:pt x="13661" y="1673"/>
                      <a:pt x="14641" y="1190"/>
                      <a:pt x="15641" y="904"/>
                    </a:cubicBezTo>
                    <a:cubicBezTo>
                      <a:pt x="15915" y="825"/>
                      <a:pt x="16196" y="732"/>
                      <a:pt x="16480" y="638"/>
                    </a:cubicBezTo>
                    <a:cubicBezTo>
                      <a:pt x="17220" y="393"/>
                      <a:pt x="17986" y="139"/>
                      <a:pt x="18808" y="61"/>
                    </a:cubicBezTo>
                    <a:lnTo>
                      <a:pt x="19456" y="0"/>
                    </a:lnTo>
                    <a:lnTo>
                      <a:pt x="19218" y="432"/>
                    </a:lnTo>
                    <a:cubicBezTo>
                      <a:pt x="19099" y="647"/>
                      <a:pt x="18878" y="805"/>
                      <a:pt x="18683" y="945"/>
                    </a:cubicBezTo>
                    <a:cubicBezTo>
                      <a:pt x="18495" y="1080"/>
                      <a:pt x="18333" y="1196"/>
                      <a:pt x="18299" y="1324"/>
                    </a:cubicBezTo>
                    <a:cubicBezTo>
                      <a:pt x="18251" y="1492"/>
                      <a:pt x="18350" y="1670"/>
                      <a:pt x="18465" y="1877"/>
                    </a:cubicBezTo>
                    <a:cubicBezTo>
                      <a:pt x="18556" y="2041"/>
                      <a:pt x="18651" y="2211"/>
                      <a:pt x="18689" y="2403"/>
                    </a:cubicBezTo>
                    <a:cubicBezTo>
                      <a:pt x="18897" y="3408"/>
                      <a:pt x="18269" y="4043"/>
                      <a:pt x="17662" y="4657"/>
                    </a:cubicBezTo>
                    <a:cubicBezTo>
                      <a:pt x="17293" y="5032"/>
                      <a:pt x="16943" y="5386"/>
                      <a:pt x="16776" y="5824"/>
                    </a:cubicBezTo>
                    <a:cubicBezTo>
                      <a:pt x="16365" y="6897"/>
                      <a:pt x="16564" y="7470"/>
                      <a:pt x="17465" y="7802"/>
                    </a:cubicBezTo>
                    <a:cubicBezTo>
                      <a:pt x="17756" y="7909"/>
                      <a:pt x="18087" y="7996"/>
                      <a:pt x="18438" y="8088"/>
                    </a:cubicBezTo>
                    <a:cubicBezTo>
                      <a:pt x="19628" y="8400"/>
                      <a:pt x="21109" y="8789"/>
                      <a:pt x="20740" y="10194"/>
                    </a:cubicBezTo>
                    <a:cubicBezTo>
                      <a:pt x="20590" y="10771"/>
                      <a:pt x="19849" y="11625"/>
                      <a:pt x="18738" y="11625"/>
                    </a:cubicBezTo>
                    <a:cubicBezTo>
                      <a:pt x="18229" y="11610"/>
                      <a:pt x="17877" y="11455"/>
                      <a:pt x="17566" y="11318"/>
                    </a:cubicBezTo>
                    <a:cubicBezTo>
                      <a:pt x="17313" y="11206"/>
                      <a:pt x="17095" y="11109"/>
                      <a:pt x="16880" y="11109"/>
                    </a:cubicBezTo>
                    <a:cubicBezTo>
                      <a:pt x="16776" y="11109"/>
                      <a:pt x="16667" y="11132"/>
                      <a:pt x="16548" y="11179"/>
                    </a:cubicBezTo>
                    <a:cubicBezTo>
                      <a:pt x="16541" y="11341"/>
                      <a:pt x="16545" y="11492"/>
                      <a:pt x="16548" y="11634"/>
                    </a:cubicBezTo>
                    <a:cubicBezTo>
                      <a:pt x="16564" y="12260"/>
                      <a:pt x="16580" y="12851"/>
                      <a:pt x="15569" y="13397"/>
                    </a:cubicBezTo>
                    <a:lnTo>
                      <a:pt x="15292" y="13547"/>
                    </a:lnTo>
                    <a:cubicBezTo>
                      <a:pt x="14507" y="13968"/>
                      <a:pt x="14074" y="14201"/>
                      <a:pt x="13587" y="14840"/>
                    </a:cubicBezTo>
                    <a:cubicBezTo>
                      <a:pt x="13487" y="14972"/>
                      <a:pt x="13355" y="15096"/>
                      <a:pt x="13228" y="15216"/>
                    </a:cubicBezTo>
                    <a:cubicBezTo>
                      <a:pt x="13067" y="15368"/>
                      <a:pt x="12899" y="15526"/>
                      <a:pt x="12841" y="15663"/>
                    </a:cubicBezTo>
                    <a:cubicBezTo>
                      <a:pt x="12768" y="15838"/>
                      <a:pt x="12783" y="16044"/>
                      <a:pt x="12798" y="16262"/>
                    </a:cubicBezTo>
                    <a:cubicBezTo>
                      <a:pt x="12817" y="16522"/>
                      <a:pt x="12838" y="16816"/>
                      <a:pt x="12704" y="17111"/>
                    </a:cubicBezTo>
                    <a:cubicBezTo>
                      <a:pt x="12610" y="17314"/>
                      <a:pt x="12421" y="17484"/>
                      <a:pt x="12254" y="17634"/>
                    </a:cubicBezTo>
                    <a:cubicBezTo>
                      <a:pt x="12097" y="17775"/>
                      <a:pt x="11948" y="17909"/>
                      <a:pt x="11922" y="18028"/>
                    </a:cubicBezTo>
                    <a:cubicBezTo>
                      <a:pt x="11904" y="18114"/>
                      <a:pt x="11897" y="18230"/>
                      <a:pt x="11968" y="18290"/>
                    </a:cubicBezTo>
                    <a:cubicBezTo>
                      <a:pt x="12115" y="18414"/>
                      <a:pt x="12632" y="18424"/>
                      <a:pt x="13089" y="18433"/>
                    </a:cubicBezTo>
                    <a:cubicBezTo>
                      <a:pt x="13804" y="18447"/>
                      <a:pt x="14614" y="18463"/>
                      <a:pt x="15036" y="18879"/>
                    </a:cubicBezTo>
                    <a:cubicBezTo>
                      <a:pt x="15512" y="19345"/>
                      <a:pt x="15247" y="20032"/>
                      <a:pt x="15033" y="20585"/>
                    </a:cubicBezTo>
                    <a:cubicBezTo>
                      <a:pt x="14975" y="20737"/>
                      <a:pt x="14919" y="20881"/>
                      <a:pt x="14885" y="21007"/>
                    </a:cubicBezTo>
                    <a:lnTo>
                      <a:pt x="14613" y="21600"/>
                    </a:lnTo>
                    <a:lnTo>
                      <a:pt x="14142" y="21044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Shape 7368"/>
              <p:cNvSpPr/>
              <p:nvPr/>
            </p:nvSpPr>
            <p:spPr>
              <a:xfrm>
                <a:off x="2836402" y="4985963"/>
                <a:ext cx="145859" cy="307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82" h="19348" extrusionOk="0">
                    <a:moveTo>
                      <a:pt x="17756" y="487"/>
                    </a:moveTo>
                    <a:cubicBezTo>
                      <a:pt x="17142" y="3455"/>
                      <a:pt x="19561" y="5678"/>
                      <a:pt x="20137" y="8551"/>
                    </a:cubicBezTo>
                    <a:cubicBezTo>
                      <a:pt x="20487" y="10298"/>
                      <a:pt x="18743" y="10594"/>
                      <a:pt x="17181" y="11978"/>
                    </a:cubicBezTo>
                    <a:cubicBezTo>
                      <a:pt x="15827" y="13178"/>
                      <a:pt x="16781" y="14478"/>
                      <a:pt x="16085" y="15731"/>
                    </a:cubicBezTo>
                    <a:cubicBezTo>
                      <a:pt x="15398" y="16968"/>
                      <a:pt x="13251" y="18330"/>
                      <a:pt x="11587" y="19348"/>
                    </a:cubicBezTo>
                    <a:cubicBezTo>
                      <a:pt x="4937" y="16840"/>
                      <a:pt x="2116" y="14667"/>
                      <a:pt x="939" y="10762"/>
                    </a:cubicBezTo>
                    <a:cubicBezTo>
                      <a:pt x="461" y="9181"/>
                      <a:pt x="-1113" y="6816"/>
                      <a:pt x="1337" y="5426"/>
                    </a:cubicBezTo>
                    <a:cubicBezTo>
                      <a:pt x="3753" y="4056"/>
                      <a:pt x="8353" y="4391"/>
                      <a:pt x="11544" y="3707"/>
                    </a:cubicBezTo>
                    <a:cubicBezTo>
                      <a:pt x="13195" y="3353"/>
                      <a:pt x="17973" y="-2252"/>
                      <a:pt x="18342" y="1022"/>
                    </a:cubicBezTo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Shape 7369"/>
              <p:cNvSpPr/>
              <p:nvPr/>
            </p:nvSpPr>
            <p:spPr>
              <a:xfrm>
                <a:off x="4667980" y="2111402"/>
                <a:ext cx="180833" cy="1006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509" h="20138" extrusionOk="0">
                    <a:moveTo>
                      <a:pt x="16919" y="712"/>
                    </a:moveTo>
                    <a:cubicBezTo>
                      <a:pt x="17096" y="927"/>
                      <a:pt x="17236" y="1197"/>
                      <a:pt x="17329" y="1532"/>
                    </a:cubicBezTo>
                    <a:cubicBezTo>
                      <a:pt x="18318" y="5052"/>
                      <a:pt x="14938" y="8531"/>
                      <a:pt x="13919" y="10165"/>
                    </a:cubicBezTo>
                    <a:cubicBezTo>
                      <a:pt x="12235" y="12866"/>
                      <a:pt x="10683" y="14057"/>
                      <a:pt x="8555" y="14277"/>
                    </a:cubicBezTo>
                    <a:cubicBezTo>
                      <a:pt x="6835" y="14454"/>
                      <a:pt x="6659" y="13739"/>
                      <a:pt x="5611" y="16238"/>
                    </a:cubicBezTo>
                    <a:cubicBezTo>
                      <a:pt x="4950" y="17813"/>
                      <a:pt x="5588" y="19935"/>
                      <a:pt x="4307" y="20134"/>
                    </a:cubicBezTo>
                    <a:cubicBezTo>
                      <a:pt x="3151" y="20315"/>
                      <a:pt x="1785" y="15151"/>
                      <a:pt x="1152" y="13698"/>
                    </a:cubicBezTo>
                    <a:cubicBezTo>
                      <a:pt x="-3282" y="3517"/>
                      <a:pt x="6315" y="2305"/>
                      <a:pt x="9053" y="1784"/>
                    </a:cubicBezTo>
                    <a:cubicBezTo>
                      <a:pt x="10409" y="1525"/>
                      <a:pt x="15275" y="-1285"/>
                      <a:pt x="16919" y="712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Shape 7370"/>
              <p:cNvSpPr/>
              <p:nvPr/>
            </p:nvSpPr>
            <p:spPr>
              <a:xfrm>
                <a:off x="4693418" y="2035087"/>
                <a:ext cx="112189" cy="80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876" extrusionOk="0">
                    <a:moveTo>
                      <a:pt x="21189" y="10929"/>
                    </a:moveTo>
                    <a:cubicBezTo>
                      <a:pt x="17494" y="14552"/>
                      <a:pt x="14390" y="15058"/>
                      <a:pt x="11781" y="20876"/>
                    </a:cubicBezTo>
                    <a:cubicBezTo>
                      <a:pt x="10790" y="13091"/>
                      <a:pt x="5419" y="8840"/>
                      <a:pt x="0" y="8066"/>
                    </a:cubicBezTo>
                    <a:cubicBezTo>
                      <a:pt x="2765" y="6395"/>
                      <a:pt x="7906" y="3838"/>
                      <a:pt x="9831" y="61"/>
                    </a:cubicBezTo>
                    <a:cubicBezTo>
                      <a:pt x="13940" y="-724"/>
                      <a:pt x="18778" y="6300"/>
                      <a:pt x="21600" y="8736"/>
                    </a:cubicBezTo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Shape 7371"/>
              <p:cNvSpPr/>
              <p:nvPr/>
            </p:nvSpPr>
            <p:spPr>
              <a:xfrm>
                <a:off x="4858771" y="1920613"/>
                <a:ext cx="643416" cy="3920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3" h="21600" extrusionOk="0">
                    <a:moveTo>
                      <a:pt x="15432" y="21600"/>
                    </a:moveTo>
                    <a:cubicBezTo>
                      <a:pt x="15025" y="21600"/>
                      <a:pt x="14520" y="21005"/>
                      <a:pt x="13949" y="20286"/>
                    </a:cubicBezTo>
                    <a:cubicBezTo>
                      <a:pt x="13823" y="20128"/>
                      <a:pt x="13712" y="19988"/>
                      <a:pt x="13628" y="19896"/>
                    </a:cubicBezTo>
                    <a:cubicBezTo>
                      <a:pt x="13326" y="19564"/>
                      <a:pt x="13030" y="19211"/>
                      <a:pt x="12733" y="18856"/>
                    </a:cubicBezTo>
                    <a:cubicBezTo>
                      <a:pt x="12153" y="18165"/>
                      <a:pt x="11553" y="17449"/>
                      <a:pt x="10918" y="16919"/>
                    </a:cubicBezTo>
                    <a:cubicBezTo>
                      <a:pt x="10287" y="16392"/>
                      <a:pt x="9623" y="16136"/>
                      <a:pt x="8888" y="16136"/>
                    </a:cubicBezTo>
                    <a:cubicBezTo>
                      <a:pt x="7655" y="16136"/>
                      <a:pt x="6385" y="16892"/>
                      <a:pt x="5307" y="17632"/>
                    </a:cubicBezTo>
                    <a:lnTo>
                      <a:pt x="5193" y="17710"/>
                    </a:lnTo>
                    <a:lnTo>
                      <a:pt x="4619" y="17102"/>
                    </a:lnTo>
                    <a:cubicBezTo>
                      <a:pt x="4183" y="16633"/>
                      <a:pt x="4512" y="15626"/>
                      <a:pt x="4831" y="14651"/>
                    </a:cubicBezTo>
                    <a:cubicBezTo>
                      <a:pt x="4980" y="14198"/>
                      <a:pt x="5288" y="13254"/>
                      <a:pt x="5214" y="13042"/>
                    </a:cubicBezTo>
                    <a:cubicBezTo>
                      <a:pt x="5210" y="13029"/>
                      <a:pt x="5164" y="12978"/>
                      <a:pt x="5028" y="12973"/>
                    </a:cubicBezTo>
                    <a:lnTo>
                      <a:pt x="5027" y="12973"/>
                    </a:lnTo>
                    <a:cubicBezTo>
                      <a:pt x="4831" y="12973"/>
                      <a:pt x="4659" y="13162"/>
                      <a:pt x="4460" y="13381"/>
                    </a:cubicBezTo>
                    <a:cubicBezTo>
                      <a:pt x="4217" y="13648"/>
                      <a:pt x="3942" y="13950"/>
                      <a:pt x="3580" y="13950"/>
                    </a:cubicBezTo>
                    <a:cubicBezTo>
                      <a:pt x="3517" y="13950"/>
                      <a:pt x="3452" y="13941"/>
                      <a:pt x="3383" y="13920"/>
                    </a:cubicBezTo>
                    <a:cubicBezTo>
                      <a:pt x="3035" y="13812"/>
                      <a:pt x="2706" y="13493"/>
                      <a:pt x="2387" y="13184"/>
                    </a:cubicBezTo>
                    <a:cubicBezTo>
                      <a:pt x="2205" y="13007"/>
                      <a:pt x="2032" y="12840"/>
                      <a:pt x="1869" y="12725"/>
                    </a:cubicBezTo>
                    <a:cubicBezTo>
                      <a:pt x="1810" y="12684"/>
                      <a:pt x="1742" y="12642"/>
                      <a:pt x="1669" y="12596"/>
                    </a:cubicBezTo>
                    <a:cubicBezTo>
                      <a:pt x="1339" y="12390"/>
                      <a:pt x="929" y="12134"/>
                      <a:pt x="729" y="11665"/>
                    </a:cubicBezTo>
                    <a:cubicBezTo>
                      <a:pt x="546" y="11239"/>
                      <a:pt x="541" y="10725"/>
                      <a:pt x="535" y="10229"/>
                    </a:cubicBezTo>
                    <a:cubicBezTo>
                      <a:pt x="530" y="9792"/>
                      <a:pt x="525" y="9379"/>
                      <a:pt x="404" y="9063"/>
                    </a:cubicBezTo>
                    <a:lnTo>
                      <a:pt x="360" y="8951"/>
                    </a:lnTo>
                    <a:cubicBezTo>
                      <a:pt x="207" y="8567"/>
                      <a:pt x="-2" y="8040"/>
                      <a:pt x="97" y="7532"/>
                    </a:cubicBezTo>
                    <a:cubicBezTo>
                      <a:pt x="132" y="7351"/>
                      <a:pt x="200" y="7201"/>
                      <a:pt x="299" y="7083"/>
                    </a:cubicBezTo>
                    <a:cubicBezTo>
                      <a:pt x="272" y="6969"/>
                      <a:pt x="232" y="6850"/>
                      <a:pt x="191" y="6728"/>
                    </a:cubicBezTo>
                    <a:cubicBezTo>
                      <a:pt x="86" y="6412"/>
                      <a:pt x="-34" y="6053"/>
                      <a:pt x="9" y="5611"/>
                    </a:cubicBezTo>
                    <a:cubicBezTo>
                      <a:pt x="79" y="4905"/>
                      <a:pt x="528" y="4482"/>
                      <a:pt x="825" y="4203"/>
                    </a:cubicBezTo>
                    <a:lnTo>
                      <a:pt x="928" y="4105"/>
                    </a:lnTo>
                    <a:lnTo>
                      <a:pt x="1248" y="3784"/>
                    </a:lnTo>
                    <a:cubicBezTo>
                      <a:pt x="1956" y="3072"/>
                      <a:pt x="2688" y="2335"/>
                      <a:pt x="3420" y="1780"/>
                    </a:cubicBezTo>
                    <a:cubicBezTo>
                      <a:pt x="3898" y="1414"/>
                      <a:pt x="4414" y="1367"/>
                      <a:pt x="4810" y="1367"/>
                    </a:cubicBezTo>
                    <a:cubicBezTo>
                      <a:pt x="4979" y="1367"/>
                      <a:pt x="5149" y="1376"/>
                      <a:pt x="5318" y="1385"/>
                    </a:cubicBezTo>
                    <a:cubicBezTo>
                      <a:pt x="5480" y="1394"/>
                      <a:pt x="5642" y="1403"/>
                      <a:pt x="5802" y="1403"/>
                    </a:cubicBezTo>
                    <a:lnTo>
                      <a:pt x="5928" y="1401"/>
                    </a:lnTo>
                    <a:cubicBezTo>
                      <a:pt x="6783" y="1365"/>
                      <a:pt x="7663" y="1246"/>
                      <a:pt x="8421" y="1137"/>
                    </a:cubicBezTo>
                    <a:cubicBezTo>
                      <a:pt x="8750" y="1088"/>
                      <a:pt x="9048" y="878"/>
                      <a:pt x="9364" y="655"/>
                    </a:cubicBezTo>
                    <a:cubicBezTo>
                      <a:pt x="9593" y="493"/>
                      <a:pt x="9830" y="326"/>
                      <a:pt x="10089" y="216"/>
                    </a:cubicBezTo>
                    <a:cubicBezTo>
                      <a:pt x="10436" y="73"/>
                      <a:pt x="10837" y="0"/>
                      <a:pt x="11283" y="0"/>
                    </a:cubicBezTo>
                    <a:cubicBezTo>
                      <a:pt x="11702" y="0"/>
                      <a:pt x="12149" y="65"/>
                      <a:pt x="12574" y="188"/>
                    </a:cubicBezTo>
                    <a:cubicBezTo>
                      <a:pt x="13135" y="354"/>
                      <a:pt x="13679" y="578"/>
                      <a:pt x="14206" y="795"/>
                    </a:cubicBezTo>
                    <a:cubicBezTo>
                      <a:pt x="15235" y="1217"/>
                      <a:pt x="16207" y="1617"/>
                      <a:pt x="17260" y="1617"/>
                    </a:cubicBezTo>
                    <a:cubicBezTo>
                      <a:pt x="17359" y="1617"/>
                      <a:pt x="17459" y="1613"/>
                      <a:pt x="17559" y="1605"/>
                    </a:cubicBezTo>
                    <a:cubicBezTo>
                      <a:pt x="18513" y="1537"/>
                      <a:pt x="19479" y="1507"/>
                      <a:pt x="20413" y="1477"/>
                    </a:cubicBezTo>
                    <a:lnTo>
                      <a:pt x="20981" y="1459"/>
                    </a:lnTo>
                    <a:lnTo>
                      <a:pt x="21043" y="1708"/>
                    </a:lnTo>
                    <a:cubicBezTo>
                      <a:pt x="21566" y="3789"/>
                      <a:pt x="20773" y="4939"/>
                      <a:pt x="20074" y="5954"/>
                    </a:cubicBezTo>
                    <a:cubicBezTo>
                      <a:pt x="19619" y="6614"/>
                      <a:pt x="19149" y="7296"/>
                      <a:pt x="18989" y="8229"/>
                    </a:cubicBezTo>
                    <a:cubicBezTo>
                      <a:pt x="18320" y="12119"/>
                      <a:pt x="19554" y="14884"/>
                      <a:pt x="20860" y="17812"/>
                    </a:cubicBezTo>
                    <a:cubicBezTo>
                      <a:pt x="20920" y="17942"/>
                      <a:pt x="20944" y="18106"/>
                      <a:pt x="20922" y="18268"/>
                    </a:cubicBezTo>
                    <a:cubicBezTo>
                      <a:pt x="20875" y="18631"/>
                      <a:pt x="20635" y="18842"/>
                      <a:pt x="20302" y="19134"/>
                    </a:cubicBezTo>
                    <a:cubicBezTo>
                      <a:pt x="19698" y="19664"/>
                      <a:pt x="19416" y="20012"/>
                      <a:pt x="19548" y="20440"/>
                    </a:cubicBezTo>
                    <a:lnTo>
                      <a:pt x="19780" y="21197"/>
                    </a:lnTo>
                    <a:lnTo>
                      <a:pt x="19283" y="21008"/>
                    </a:lnTo>
                    <a:cubicBezTo>
                      <a:pt x="18864" y="20849"/>
                      <a:pt x="17696" y="20437"/>
                      <a:pt x="17319" y="20437"/>
                    </a:cubicBezTo>
                    <a:cubicBezTo>
                      <a:pt x="17138" y="20437"/>
                      <a:pt x="16835" y="20696"/>
                      <a:pt x="16541" y="20947"/>
                    </a:cubicBezTo>
                    <a:cubicBezTo>
                      <a:pt x="16165" y="21268"/>
                      <a:pt x="15777" y="21600"/>
                      <a:pt x="15432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Shape 7372"/>
              <p:cNvSpPr/>
              <p:nvPr/>
            </p:nvSpPr>
            <p:spPr>
              <a:xfrm>
                <a:off x="4566228" y="2200438"/>
                <a:ext cx="1030962" cy="4454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8" h="21600" extrusionOk="0">
                    <a:moveTo>
                      <a:pt x="14277" y="17718"/>
                    </a:moveTo>
                    <a:cubicBezTo>
                      <a:pt x="13688" y="17542"/>
                      <a:pt x="12568" y="17226"/>
                      <a:pt x="12334" y="17226"/>
                    </a:cubicBezTo>
                    <a:cubicBezTo>
                      <a:pt x="12009" y="17226"/>
                      <a:pt x="11683" y="15748"/>
                      <a:pt x="11509" y="14813"/>
                    </a:cubicBezTo>
                    <a:lnTo>
                      <a:pt x="10555" y="16101"/>
                    </a:lnTo>
                    <a:lnTo>
                      <a:pt x="7407" y="15788"/>
                    </a:lnTo>
                    <a:cubicBezTo>
                      <a:pt x="7365" y="15772"/>
                      <a:pt x="5711" y="14943"/>
                      <a:pt x="4562" y="14943"/>
                    </a:cubicBezTo>
                    <a:cubicBezTo>
                      <a:pt x="4312" y="14943"/>
                      <a:pt x="4103" y="14982"/>
                      <a:pt x="3942" y="15060"/>
                    </a:cubicBezTo>
                    <a:cubicBezTo>
                      <a:pt x="2802" y="15612"/>
                      <a:pt x="500" y="17381"/>
                      <a:pt x="319" y="17843"/>
                    </a:cubicBezTo>
                    <a:cubicBezTo>
                      <a:pt x="324" y="17829"/>
                      <a:pt x="339" y="17776"/>
                      <a:pt x="339" y="17696"/>
                    </a:cubicBezTo>
                    <a:lnTo>
                      <a:pt x="43" y="17795"/>
                    </a:lnTo>
                    <a:cubicBezTo>
                      <a:pt x="-42" y="17128"/>
                      <a:pt x="23" y="11766"/>
                      <a:pt x="37" y="10698"/>
                    </a:cubicBezTo>
                    <a:lnTo>
                      <a:pt x="40" y="10494"/>
                    </a:lnTo>
                    <a:lnTo>
                      <a:pt x="868" y="9482"/>
                    </a:lnTo>
                    <a:cubicBezTo>
                      <a:pt x="836" y="8844"/>
                      <a:pt x="844" y="7744"/>
                      <a:pt x="845" y="7732"/>
                    </a:cubicBezTo>
                    <a:cubicBezTo>
                      <a:pt x="930" y="6681"/>
                      <a:pt x="1197" y="5787"/>
                      <a:pt x="1447" y="5052"/>
                    </a:cubicBezTo>
                    <a:cubicBezTo>
                      <a:pt x="1720" y="4247"/>
                      <a:pt x="1861" y="4175"/>
                      <a:pt x="2183" y="4079"/>
                    </a:cubicBezTo>
                    <a:cubicBezTo>
                      <a:pt x="2248" y="4060"/>
                      <a:pt x="2321" y="4038"/>
                      <a:pt x="2408" y="4004"/>
                    </a:cubicBezTo>
                    <a:cubicBezTo>
                      <a:pt x="2443" y="3986"/>
                      <a:pt x="2657" y="3817"/>
                      <a:pt x="2863" y="3654"/>
                    </a:cubicBezTo>
                    <a:cubicBezTo>
                      <a:pt x="3659" y="3025"/>
                      <a:pt x="4062" y="2725"/>
                      <a:pt x="4198" y="2725"/>
                    </a:cubicBezTo>
                    <a:lnTo>
                      <a:pt x="4272" y="2725"/>
                    </a:lnTo>
                    <a:lnTo>
                      <a:pt x="4340" y="2873"/>
                    </a:lnTo>
                    <a:cubicBezTo>
                      <a:pt x="4364" y="2943"/>
                      <a:pt x="4375" y="3029"/>
                      <a:pt x="4373" y="3117"/>
                    </a:cubicBezTo>
                    <a:cubicBezTo>
                      <a:pt x="4432" y="3486"/>
                      <a:pt x="5025" y="4999"/>
                      <a:pt x="5741" y="6604"/>
                    </a:cubicBezTo>
                    <a:cubicBezTo>
                      <a:pt x="6342" y="7951"/>
                      <a:pt x="7054" y="9329"/>
                      <a:pt x="7778" y="9329"/>
                    </a:cubicBezTo>
                    <a:cubicBezTo>
                      <a:pt x="8340" y="9323"/>
                      <a:pt x="9301" y="8063"/>
                      <a:pt x="9518" y="6781"/>
                    </a:cubicBezTo>
                    <a:cubicBezTo>
                      <a:pt x="9691" y="5756"/>
                      <a:pt x="9243" y="3069"/>
                      <a:pt x="9056" y="2120"/>
                    </a:cubicBezTo>
                    <a:lnTo>
                      <a:pt x="8991" y="1792"/>
                    </a:lnTo>
                    <a:lnTo>
                      <a:pt x="9135" y="1652"/>
                    </a:lnTo>
                    <a:cubicBezTo>
                      <a:pt x="9990" y="816"/>
                      <a:pt x="10903" y="0"/>
                      <a:pt x="11820" y="0"/>
                    </a:cubicBezTo>
                    <a:cubicBezTo>
                      <a:pt x="12334" y="0"/>
                      <a:pt x="12799" y="249"/>
                      <a:pt x="13242" y="761"/>
                    </a:cubicBezTo>
                    <a:cubicBezTo>
                      <a:pt x="13666" y="1253"/>
                      <a:pt x="14056" y="1899"/>
                      <a:pt x="14434" y="2523"/>
                    </a:cubicBezTo>
                    <a:cubicBezTo>
                      <a:pt x="14619" y="2829"/>
                      <a:pt x="14803" y="3135"/>
                      <a:pt x="14992" y="3422"/>
                    </a:cubicBezTo>
                    <a:cubicBezTo>
                      <a:pt x="15049" y="3510"/>
                      <a:pt x="15125" y="3642"/>
                      <a:pt x="15211" y="3792"/>
                    </a:cubicBezTo>
                    <a:cubicBezTo>
                      <a:pt x="15428" y="4172"/>
                      <a:pt x="15792" y="4808"/>
                      <a:pt x="15970" y="4808"/>
                    </a:cubicBezTo>
                    <a:cubicBezTo>
                      <a:pt x="16116" y="4808"/>
                      <a:pt x="16340" y="4543"/>
                      <a:pt x="16537" y="4309"/>
                    </a:cubicBezTo>
                    <a:cubicBezTo>
                      <a:pt x="16765" y="4039"/>
                      <a:pt x="16980" y="3784"/>
                      <a:pt x="17167" y="3784"/>
                    </a:cubicBezTo>
                    <a:cubicBezTo>
                      <a:pt x="17489" y="3784"/>
                      <a:pt x="18440" y="4283"/>
                      <a:pt x="18480" y="4304"/>
                    </a:cubicBezTo>
                    <a:lnTo>
                      <a:pt x="18551" y="4342"/>
                    </a:lnTo>
                    <a:lnTo>
                      <a:pt x="18582" y="4493"/>
                    </a:lnTo>
                    <a:cubicBezTo>
                      <a:pt x="18606" y="4609"/>
                      <a:pt x="18668" y="4805"/>
                      <a:pt x="18825" y="5073"/>
                    </a:cubicBezTo>
                    <a:cubicBezTo>
                      <a:pt x="19193" y="5699"/>
                      <a:pt x="19500" y="6319"/>
                      <a:pt x="19522" y="7561"/>
                    </a:cubicBezTo>
                    <a:cubicBezTo>
                      <a:pt x="19528" y="7876"/>
                      <a:pt x="19512" y="8192"/>
                      <a:pt x="19497" y="8498"/>
                    </a:cubicBezTo>
                    <a:cubicBezTo>
                      <a:pt x="19468" y="9067"/>
                      <a:pt x="19441" y="9603"/>
                      <a:pt x="19552" y="10080"/>
                    </a:cubicBezTo>
                    <a:cubicBezTo>
                      <a:pt x="19663" y="10559"/>
                      <a:pt x="19902" y="10787"/>
                      <a:pt x="20154" y="11029"/>
                    </a:cubicBezTo>
                    <a:cubicBezTo>
                      <a:pt x="20383" y="11248"/>
                      <a:pt x="20619" y="11474"/>
                      <a:pt x="20801" y="11907"/>
                    </a:cubicBezTo>
                    <a:cubicBezTo>
                      <a:pt x="21123" y="12669"/>
                      <a:pt x="21337" y="13576"/>
                      <a:pt x="21403" y="14460"/>
                    </a:cubicBezTo>
                    <a:cubicBezTo>
                      <a:pt x="21420" y="14688"/>
                      <a:pt x="21408" y="14966"/>
                      <a:pt x="21395" y="15260"/>
                    </a:cubicBezTo>
                    <a:cubicBezTo>
                      <a:pt x="21382" y="15569"/>
                      <a:pt x="21362" y="16037"/>
                      <a:pt x="21406" y="16168"/>
                    </a:cubicBezTo>
                    <a:lnTo>
                      <a:pt x="21558" y="16621"/>
                    </a:lnTo>
                    <a:lnTo>
                      <a:pt x="21314" y="16726"/>
                    </a:lnTo>
                    <a:cubicBezTo>
                      <a:pt x="20927" y="16893"/>
                      <a:pt x="20628" y="17159"/>
                      <a:pt x="20426" y="17517"/>
                    </a:cubicBezTo>
                    <a:cubicBezTo>
                      <a:pt x="20144" y="18020"/>
                      <a:pt x="19712" y="19401"/>
                      <a:pt x="19712" y="20151"/>
                    </a:cubicBezTo>
                    <a:lnTo>
                      <a:pt x="19418" y="20262"/>
                    </a:lnTo>
                    <a:cubicBezTo>
                      <a:pt x="19431" y="20352"/>
                      <a:pt x="19455" y="20389"/>
                      <a:pt x="19456" y="20390"/>
                    </a:cubicBezTo>
                    <a:cubicBezTo>
                      <a:pt x="19342" y="20221"/>
                      <a:pt x="18507" y="19878"/>
                      <a:pt x="18372" y="19877"/>
                    </a:cubicBezTo>
                    <a:cubicBezTo>
                      <a:pt x="17861" y="19965"/>
                      <a:pt x="17200" y="20491"/>
                      <a:pt x="16990" y="21295"/>
                    </a:cubicBezTo>
                    <a:lnTo>
                      <a:pt x="16910" y="21600"/>
                    </a:lnTo>
                    <a:lnTo>
                      <a:pt x="14277" y="17718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Shape 7373"/>
              <p:cNvSpPr/>
              <p:nvPr/>
            </p:nvSpPr>
            <p:spPr>
              <a:xfrm>
                <a:off x="3179822" y="2022368"/>
                <a:ext cx="61071" cy="170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97" y="21600"/>
                    </a:moveTo>
                    <a:cubicBezTo>
                      <a:pt x="11884" y="21600"/>
                      <a:pt x="10487" y="20792"/>
                      <a:pt x="8947" y="19191"/>
                    </a:cubicBezTo>
                    <a:lnTo>
                      <a:pt x="0" y="9909"/>
                    </a:lnTo>
                    <a:lnTo>
                      <a:pt x="9024" y="1624"/>
                    </a:lnTo>
                    <a:cubicBezTo>
                      <a:pt x="10190" y="549"/>
                      <a:pt x="11372" y="0"/>
                      <a:pt x="12532" y="0"/>
                    </a:cubicBezTo>
                    <a:cubicBezTo>
                      <a:pt x="13692" y="0"/>
                      <a:pt x="14876" y="549"/>
                      <a:pt x="16049" y="1616"/>
                    </a:cubicBezTo>
                    <a:lnTo>
                      <a:pt x="21600" y="6685"/>
                    </a:lnTo>
                    <a:lnTo>
                      <a:pt x="16829" y="18030"/>
                    </a:lnTo>
                    <a:cubicBezTo>
                      <a:pt x="15832" y="20400"/>
                      <a:pt x="14575" y="21600"/>
                      <a:pt x="13097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Shape 7374"/>
              <p:cNvSpPr/>
              <p:nvPr/>
            </p:nvSpPr>
            <p:spPr>
              <a:xfrm>
                <a:off x="5342103" y="356140"/>
                <a:ext cx="25948" cy="33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7873"/>
                    </a:moveTo>
                    <a:cubicBezTo>
                      <a:pt x="3040" y="11497"/>
                      <a:pt x="6669" y="5653"/>
                      <a:pt x="11084" y="0"/>
                    </a:cubicBezTo>
                    <a:lnTo>
                      <a:pt x="21600" y="4539"/>
                    </a:lnTo>
                    <a:lnTo>
                      <a:pt x="11012" y="21600"/>
                    </a:lnTo>
                    <a:lnTo>
                      <a:pt x="0" y="17873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Shape 7375"/>
              <p:cNvSpPr/>
              <p:nvPr/>
            </p:nvSpPr>
            <p:spPr>
              <a:xfrm>
                <a:off x="5342103" y="368859"/>
                <a:ext cx="14832" cy="127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072"/>
                    </a:moveTo>
                    <a:cubicBezTo>
                      <a:pt x="579" y="6328"/>
                      <a:pt x="2931" y="0"/>
                      <a:pt x="2931" y="0"/>
                    </a:cubicBezTo>
                    <a:lnTo>
                      <a:pt x="21600" y="14109"/>
                    </a:lnTo>
                    <a:lnTo>
                      <a:pt x="18850" y="21600"/>
                    </a:lnTo>
                    <a:lnTo>
                      <a:pt x="0" y="8072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Shape 7376"/>
              <p:cNvSpPr/>
              <p:nvPr/>
            </p:nvSpPr>
            <p:spPr>
              <a:xfrm>
                <a:off x="3688596" y="2721929"/>
                <a:ext cx="63812" cy="396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09" h="19090" extrusionOk="0">
                    <a:moveTo>
                      <a:pt x="20220" y="12987"/>
                    </a:moveTo>
                    <a:cubicBezTo>
                      <a:pt x="19486" y="17901"/>
                      <a:pt x="14381" y="20345"/>
                      <a:pt x="8825" y="18446"/>
                    </a:cubicBezTo>
                    <a:cubicBezTo>
                      <a:pt x="3267" y="16541"/>
                      <a:pt x="-647" y="11017"/>
                      <a:pt x="88" y="6103"/>
                    </a:cubicBezTo>
                    <a:cubicBezTo>
                      <a:pt x="822" y="1186"/>
                      <a:pt x="5923" y="-1255"/>
                      <a:pt x="11483" y="644"/>
                    </a:cubicBezTo>
                    <a:cubicBezTo>
                      <a:pt x="17039" y="2543"/>
                      <a:pt x="20953" y="8071"/>
                      <a:pt x="20220" y="12987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Shape 7377"/>
              <p:cNvSpPr/>
              <p:nvPr/>
            </p:nvSpPr>
            <p:spPr>
              <a:xfrm>
                <a:off x="4159209" y="2225877"/>
                <a:ext cx="121835" cy="1816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22" h="20879" extrusionOk="0">
                    <a:moveTo>
                      <a:pt x="16768" y="3716"/>
                    </a:moveTo>
                    <a:cubicBezTo>
                      <a:pt x="12584" y="5598"/>
                      <a:pt x="15529" y="11140"/>
                      <a:pt x="13415" y="13902"/>
                    </a:cubicBezTo>
                    <a:cubicBezTo>
                      <a:pt x="12019" y="15725"/>
                      <a:pt x="4569" y="19937"/>
                      <a:pt x="1791" y="20879"/>
                    </a:cubicBezTo>
                    <a:cubicBezTo>
                      <a:pt x="1115" y="15716"/>
                      <a:pt x="-1546" y="10451"/>
                      <a:pt x="1259" y="5240"/>
                    </a:cubicBezTo>
                    <a:cubicBezTo>
                      <a:pt x="5967" y="2923"/>
                      <a:pt x="12507" y="-721"/>
                      <a:pt x="18756" y="124"/>
                    </a:cubicBezTo>
                    <a:cubicBezTo>
                      <a:pt x="19597" y="1100"/>
                      <a:pt x="20054" y="2184"/>
                      <a:pt x="19887" y="3350"/>
                    </a:cubicBezTo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Shape 7378"/>
              <p:cNvSpPr/>
              <p:nvPr/>
            </p:nvSpPr>
            <p:spPr>
              <a:xfrm>
                <a:off x="3942982" y="2340350"/>
                <a:ext cx="50085" cy="1911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46" h="21294" extrusionOk="0">
                    <a:moveTo>
                      <a:pt x="5388" y="10363"/>
                    </a:moveTo>
                    <a:cubicBezTo>
                      <a:pt x="671" y="16241"/>
                      <a:pt x="-1326" y="21132"/>
                      <a:pt x="925" y="21289"/>
                    </a:cubicBezTo>
                    <a:cubicBezTo>
                      <a:pt x="3180" y="21447"/>
                      <a:pt x="8837" y="16809"/>
                      <a:pt x="13555" y="10932"/>
                    </a:cubicBezTo>
                    <a:cubicBezTo>
                      <a:pt x="18272" y="5053"/>
                      <a:pt x="20274" y="160"/>
                      <a:pt x="18019" y="3"/>
                    </a:cubicBezTo>
                    <a:cubicBezTo>
                      <a:pt x="15763" y="-153"/>
                      <a:pt x="10106" y="4486"/>
                      <a:pt x="5388" y="10363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4" name="Group 7381"/>
              <p:cNvGrpSpPr/>
              <p:nvPr/>
            </p:nvGrpSpPr>
            <p:grpSpPr>
              <a:xfrm>
                <a:off x="2365790" y="0"/>
                <a:ext cx="3219084" cy="2699750"/>
                <a:chOff x="0" y="0"/>
                <a:chExt cx="3219082" cy="2699749"/>
              </a:xfrm>
            </p:grpSpPr>
            <p:sp>
              <p:nvSpPr>
                <p:cNvPr id="71" name="Shape 7379"/>
                <p:cNvSpPr/>
                <p:nvPr/>
              </p:nvSpPr>
              <p:spPr>
                <a:xfrm>
                  <a:off x="-1" y="0"/>
                  <a:ext cx="3219084" cy="22272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56" h="21600" extrusionOk="0">
                      <a:moveTo>
                        <a:pt x="2016" y="21600"/>
                      </a:moveTo>
                      <a:cubicBezTo>
                        <a:pt x="1685" y="21600"/>
                        <a:pt x="1389" y="21488"/>
                        <a:pt x="1161" y="21275"/>
                      </a:cubicBezTo>
                      <a:cubicBezTo>
                        <a:pt x="1089" y="21208"/>
                        <a:pt x="1019" y="21148"/>
                        <a:pt x="953" y="21091"/>
                      </a:cubicBezTo>
                      <a:cubicBezTo>
                        <a:pt x="602" y="20788"/>
                        <a:pt x="324" y="20548"/>
                        <a:pt x="372" y="19762"/>
                      </a:cubicBezTo>
                      <a:lnTo>
                        <a:pt x="378" y="19663"/>
                      </a:lnTo>
                      <a:lnTo>
                        <a:pt x="440" y="19704"/>
                      </a:lnTo>
                      <a:cubicBezTo>
                        <a:pt x="490" y="19736"/>
                        <a:pt x="574" y="19774"/>
                        <a:pt x="650" y="19774"/>
                      </a:cubicBezTo>
                      <a:cubicBezTo>
                        <a:pt x="683" y="19774"/>
                        <a:pt x="728" y="19766"/>
                        <a:pt x="752" y="19729"/>
                      </a:cubicBezTo>
                      <a:cubicBezTo>
                        <a:pt x="768" y="19704"/>
                        <a:pt x="776" y="19665"/>
                        <a:pt x="773" y="19612"/>
                      </a:cubicBezTo>
                      <a:cubicBezTo>
                        <a:pt x="763" y="19394"/>
                        <a:pt x="702" y="19376"/>
                        <a:pt x="640" y="19376"/>
                      </a:cubicBezTo>
                      <a:cubicBezTo>
                        <a:pt x="607" y="19376"/>
                        <a:pt x="571" y="19383"/>
                        <a:pt x="532" y="19391"/>
                      </a:cubicBezTo>
                      <a:cubicBezTo>
                        <a:pt x="493" y="19400"/>
                        <a:pt x="452" y="19408"/>
                        <a:pt x="414" y="19408"/>
                      </a:cubicBezTo>
                      <a:cubicBezTo>
                        <a:pt x="387" y="19408"/>
                        <a:pt x="364" y="19404"/>
                        <a:pt x="344" y="19396"/>
                      </a:cubicBezTo>
                      <a:cubicBezTo>
                        <a:pt x="129" y="19309"/>
                        <a:pt x="34" y="19025"/>
                        <a:pt x="60" y="18552"/>
                      </a:cubicBezTo>
                      <a:cubicBezTo>
                        <a:pt x="69" y="18388"/>
                        <a:pt x="85" y="18233"/>
                        <a:pt x="100" y="18082"/>
                      </a:cubicBezTo>
                      <a:cubicBezTo>
                        <a:pt x="132" y="17772"/>
                        <a:pt x="162" y="17479"/>
                        <a:pt x="125" y="17164"/>
                      </a:cubicBezTo>
                      <a:cubicBezTo>
                        <a:pt x="78" y="16772"/>
                        <a:pt x="38" y="16343"/>
                        <a:pt x="56" y="15863"/>
                      </a:cubicBezTo>
                      <a:cubicBezTo>
                        <a:pt x="61" y="15736"/>
                        <a:pt x="45" y="15601"/>
                        <a:pt x="29" y="15470"/>
                      </a:cubicBezTo>
                      <a:cubicBezTo>
                        <a:pt x="-5" y="15187"/>
                        <a:pt x="-40" y="14895"/>
                        <a:pt x="123" y="14647"/>
                      </a:cubicBezTo>
                      <a:cubicBezTo>
                        <a:pt x="248" y="14457"/>
                        <a:pt x="488" y="14271"/>
                        <a:pt x="659" y="14179"/>
                      </a:cubicBezTo>
                      <a:cubicBezTo>
                        <a:pt x="688" y="14163"/>
                        <a:pt x="721" y="14155"/>
                        <a:pt x="762" y="14155"/>
                      </a:cubicBezTo>
                      <a:cubicBezTo>
                        <a:pt x="793" y="14155"/>
                        <a:pt x="824" y="14159"/>
                        <a:pt x="856" y="14164"/>
                      </a:cubicBezTo>
                      <a:cubicBezTo>
                        <a:pt x="886" y="14168"/>
                        <a:pt x="915" y="14172"/>
                        <a:pt x="943" y="14172"/>
                      </a:cubicBezTo>
                      <a:cubicBezTo>
                        <a:pt x="989" y="14172"/>
                        <a:pt x="1020" y="14160"/>
                        <a:pt x="1043" y="14135"/>
                      </a:cubicBezTo>
                      <a:cubicBezTo>
                        <a:pt x="1074" y="14091"/>
                        <a:pt x="1150" y="13791"/>
                        <a:pt x="1145" y="13730"/>
                      </a:cubicBezTo>
                      <a:cubicBezTo>
                        <a:pt x="1146" y="13744"/>
                        <a:pt x="1159" y="13769"/>
                        <a:pt x="1181" y="13771"/>
                      </a:cubicBezTo>
                      <a:lnTo>
                        <a:pt x="1186" y="13631"/>
                      </a:lnTo>
                      <a:cubicBezTo>
                        <a:pt x="1224" y="13635"/>
                        <a:pt x="1265" y="13637"/>
                        <a:pt x="1308" y="13637"/>
                      </a:cubicBezTo>
                      <a:cubicBezTo>
                        <a:pt x="1484" y="13637"/>
                        <a:pt x="1642" y="13608"/>
                        <a:pt x="1749" y="13558"/>
                      </a:cubicBezTo>
                      <a:cubicBezTo>
                        <a:pt x="1746" y="13054"/>
                        <a:pt x="1983" y="13025"/>
                        <a:pt x="2192" y="13000"/>
                      </a:cubicBezTo>
                      <a:cubicBezTo>
                        <a:pt x="2288" y="12988"/>
                        <a:pt x="2387" y="12976"/>
                        <a:pt x="2475" y="12927"/>
                      </a:cubicBezTo>
                      <a:cubicBezTo>
                        <a:pt x="2760" y="12766"/>
                        <a:pt x="2922" y="12567"/>
                        <a:pt x="2999" y="12281"/>
                      </a:cubicBezTo>
                      <a:cubicBezTo>
                        <a:pt x="3017" y="12213"/>
                        <a:pt x="3025" y="12142"/>
                        <a:pt x="3032" y="12074"/>
                      </a:cubicBezTo>
                      <a:cubicBezTo>
                        <a:pt x="3050" y="11894"/>
                        <a:pt x="3071" y="11691"/>
                        <a:pt x="3309" y="11691"/>
                      </a:cubicBezTo>
                      <a:cubicBezTo>
                        <a:pt x="3435" y="11693"/>
                        <a:pt x="3531" y="11793"/>
                        <a:pt x="3624" y="11889"/>
                      </a:cubicBezTo>
                      <a:cubicBezTo>
                        <a:pt x="3711" y="11980"/>
                        <a:pt x="3794" y="12066"/>
                        <a:pt x="3888" y="12066"/>
                      </a:cubicBezTo>
                      <a:cubicBezTo>
                        <a:pt x="4178" y="12051"/>
                        <a:pt x="4374" y="11637"/>
                        <a:pt x="4533" y="11304"/>
                      </a:cubicBezTo>
                      <a:lnTo>
                        <a:pt x="4574" y="11216"/>
                      </a:lnTo>
                      <a:cubicBezTo>
                        <a:pt x="4781" y="10788"/>
                        <a:pt x="5092" y="10704"/>
                        <a:pt x="5367" y="10658"/>
                      </a:cubicBezTo>
                      <a:cubicBezTo>
                        <a:pt x="5570" y="10625"/>
                        <a:pt x="5570" y="10625"/>
                        <a:pt x="5579" y="10525"/>
                      </a:cubicBezTo>
                      <a:cubicBezTo>
                        <a:pt x="5583" y="10484"/>
                        <a:pt x="5588" y="10432"/>
                        <a:pt x="5599" y="10366"/>
                      </a:cubicBezTo>
                      <a:cubicBezTo>
                        <a:pt x="5609" y="10306"/>
                        <a:pt x="5604" y="10266"/>
                        <a:pt x="5599" y="10223"/>
                      </a:cubicBezTo>
                      <a:cubicBezTo>
                        <a:pt x="5591" y="10148"/>
                        <a:pt x="5581" y="10064"/>
                        <a:pt x="5649" y="9926"/>
                      </a:cubicBezTo>
                      <a:cubicBezTo>
                        <a:pt x="5734" y="9752"/>
                        <a:pt x="5861" y="9684"/>
                        <a:pt x="5984" y="9619"/>
                      </a:cubicBezTo>
                      <a:cubicBezTo>
                        <a:pt x="6069" y="9574"/>
                        <a:pt x="6149" y="9531"/>
                        <a:pt x="6211" y="9455"/>
                      </a:cubicBezTo>
                      <a:cubicBezTo>
                        <a:pt x="6328" y="9313"/>
                        <a:pt x="6406" y="9070"/>
                        <a:pt x="6481" y="8835"/>
                      </a:cubicBezTo>
                      <a:cubicBezTo>
                        <a:pt x="6511" y="8741"/>
                        <a:pt x="6540" y="8653"/>
                        <a:pt x="6570" y="8573"/>
                      </a:cubicBezTo>
                      <a:cubicBezTo>
                        <a:pt x="6620" y="8439"/>
                        <a:pt x="6662" y="8292"/>
                        <a:pt x="6703" y="8150"/>
                      </a:cubicBezTo>
                      <a:cubicBezTo>
                        <a:pt x="6769" y="7920"/>
                        <a:pt x="6838" y="7681"/>
                        <a:pt x="6945" y="7479"/>
                      </a:cubicBezTo>
                      <a:cubicBezTo>
                        <a:pt x="7194" y="7010"/>
                        <a:pt x="7489" y="6750"/>
                        <a:pt x="7884" y="6482"/>
                      </a:cubicBezTo>
                      <a:cubicBezTo>
                        <a:pt x="8071" y="6355"/>
                        <a:pt x="8182" y="6178"/>
                        <a:pt x="8267" y="5873"/>
                      </a:cubicBezTo>
                      <a:cubicBezTo>
                        <a:pt x="8280" y="5828"/>
                        <a:pt x="8291" y="5785"/>
                        <a:pt x="8303" y="5744"/>
                      </a:cubicBezTo>
                      <a:cubicBezTo>
                        <a:pt x="8385" y="5439"/>
                        <a:pt x="8456" y="5175"/>
                        <a:pt x="8714" y="4954"/>
                      </a:cubicBezTo>
                      <a:cubicBezTo>
                        <a:pt x="8801" y="4880"/>
                        <a:pt x="8901" y="4860"/>
                        <a:pt x="8999" y="4841"/>
                      </a:cubicBezTo>
                      <a:cubicBezTo>
                        <a:pt x="9087" y="4824"/>
                        <a:pt x="9171" y="4807"/>
                        <a:pt x="9243" y="4753"/>
                      </a:cubicBezTo>
                      <a:cubicBezTo>
                        <a:pt x="9320" y="4694"/>
                        <a:pt x="9396" y="4611"/>
                        <a:pt x="9449" y="4527"/>
                      </a:cubicBezTo>
                      <a:cubicBezTo>
                        <a:pt x="9461" y="4505"/>
                        <a:pt x="9501" y="4388"/>
                        <a:pt x="9528" y="4296"/>
                      </a:cubicBezTo>
                      <a:cubicBezTo>
                        <a:pt x="9496" y="4324"/>
                        <a:pt x="9466" y="4359"/>
                        <a:pt x="9436" y="4395"/>
                      </a:cubicBezTo>
                      <a:cubicBezTo>
                        <a:pt x="9380" y="4461"/>
                        <a:pt x="9322" y="4530"/>
                        <a:pt x="9240" y="4564"/>
                      </a:cubicBezTo>
                      <a:cubicBezTo>
                        <a:pt x="9192" y="4583"/>
                        <a:pt x="9139" y="4592"/>
                        <a:pt x="9070" y="4592"/>
                      </a:cubicBezTo>
                      <a:cubicBezTo>
                        <a:pt x="9042" y="4592"/>
                        <a:pt x="9014" y="4591"/>
                        <a:pt x="8986" y="4589"/>
                      </a:cubicBezTo>
                      <a:cubicBezTo>
                        <a:pt x="8960" y="4588"/>
                        <a:pt x="8933" y="4587"/>
                        <a:pt x="8908" y="4587"/>
                      </a:cubicBezTo>
                      <a:cubicBezTo>
                        <a:pt x="8888" y="4587"/>
                        <a:pt x="8869" y="4588"/>
                        <a:pt x="8851" y="4590"/>
                      </a:cubicBezTo>
                      <a:cubicBezTo>
                        <a:pt x="8639" y="4614"/>
                        <a:pt x="8432" y="4680"/>
                        <a:pt x="8220" y="4751"/>
                      </a:cubicBezTo>
                      <a:lnTo>
                        <a:pt x="8137" y="4779"/>
                      </a:lnTo>
                      <a:cubicBezTo>
                        <a:pt x="7884" y="4866"/>
                        <a:pt x="7598" y="4964"/>
                        <a:pt x="7327" y="4964"/>
                      </a:cubicBezTo>
                      <a:cubicBezTo>
                        <a:pt x="7293" y="4964"/>
                        <a:pt x="7260" y="4963"/>
                        <a:pt x="7227" y="4960"/>
                      </a:cubicBezTo>
                      <a:lnTo>
                        <a:pt x="7187" y="4956"/>
                      </a:lnTo>
                      <a:lnTo>
                        <a:pt x="7182" y="4899"/>
                      </a:lnTo>
                      <a:cubicBezTo>
                        <a:pt x="7172" y="4793"/>
                        <a:pt x="7182" y="4713"/>
                        <a:pt x="7216" y="4623"/>
                      </a:cubicBezTo>
                      <a:lnTo>
                        <a:pt x="7227" y="4595"/>
                      </a:lnTo>
                      <a:lnTo>
                        <a:pt x="7249" y="4588"/>
                      </a:lnTo>
                      <a:cubicBezTo>
                        <a:pt x="7445" y="4529"/>
                        <a:pt x="7823" y="4390"/>
                        <a:pt x="7989" y="4250"/>
                      </a:cubicBezTo>
                      <a:cubicBezTo>
                        <a:pt x="8059" y="4191"/>
                        <a:pt x="8118" y="4115"/>
                        <a:pt x="8180" y="4035"/>
                      </a:cubicBezTo>
                      <a:cubicBezTo>
                        <a:pt x="8248" y="3948"/>
                        <a:pt x="8318" y="3857"/>
                        <a:pt x="8408" y="3783"/>
                      </a:cubicBezTo>
                      <a:cubicBezTo>
                        <a:pt x="8518" y="3692"/>
                        <a:pt x="8603" y="3602"/>
                        <a:pt x="8685" y="3514"/>
                      </a:cubicBezTo>
                      <a:cubicBezTo>
                        <a:pt x="8870" y="3315"/>
                        <a:pt x="9031" y="3143"/>
                        <a:pt x="9361" y="3143"/>
                      </a:cubicBezTo>
                      <a:cubicBezTo>
                        <a:pt x="9386" y="3143"/>
                        <a:pt x="9411" y="3144"/>
                        <a:pt x="9438" y="3146"/>
                      </a:cubicBezTo>
                      <a:lnTo>
                        <a:pt x="9500" y="3151"/>
                      </a:lnTo>
                      <a:lnTo>
                        <a:pt x="9482" y="3237"/>
                      </a:lnTo>
                      <a:cubicBezTo>
                        <a:pt x="9453" y="3372"/>
                        <a:pt x="9464" y="3491"/>
                        <a:pt x="9516" y="3592"/>
                      </a:cubicBezTo>
                      <a:cubicBezTo>
                        <a:pt x="9602" y="3762"/>
                        <a:pt x="9799" y="3871"/>
                        <a:pt x="10019" y="3871"/>
                      </a:cubicBezTo>
                      <a:cubicBezTo>
                        <a:pt x="10201" y="3871"/>
                        <a:pt x="10362" y="3794"/>
                        <a:pt x="10449" y="3664"/>
                      </a:cubicBezTo>
                      <a:cubicBezTo>
                        <a:pt x="10491" y="3601"/>
                        <a:pt x="10516" y="3527"/>
                        <a:pt x="10522" y="3442"/>
                      </a:cubicBezTo>
                      <a:cubicBezTo>
                        <a:pt x="10500" y="3438"/>
                        <a:pt x="10473" y="3435"/>
                        <a:pt x="10443" y="3430"/>
                      </a:cubicBezTo>
                      <a:cubicBezTo>
                        <a:pt x="10181" y="3394"/>
                        <a:pt x="10050" y="3361"/>
                        <a:pt x="10009" y="3273"/>
                      </a:cubicBezTo>
                      <a:cubicBezTo>
                        <a:pt x="9959" y="3164"/>
                        <a:pt x="9967" y="3071"/>
                        <a:pt x="9982" y="3013"/>
                      </a:cubicBezTo>
                      <a:cubicBezTo>
                        <a:pt x="10045" y="2768"/>
                        <a:pt x="10360" y="2642"/>
                        <a:pt x="10529" y="2574"/>
                      </a:cubicBezTo>
                      <a:cubicBezTo>
                        <a:pt x="10551" y="2566"/>
                        <a:pt x="10570" y="2558"/>
                        <a:pt x="10583" y="2552"/>
                      </a:cubicBezTo>
                      <a:cubicBezTo>
                        <a:pt x="10690" y="2505"/>
                        <a:pt x="10794" y="2476"/>
                        <a:pt x="10894" y="2447"/>
                      </a:cubicBezTo>
                      <a:cubicBezTo>
                        <a:pt x="11117" y="2384"/>
                        <a:pt x="11310" y="2330"/>
                        <a:pt x="11487" y="2100"/>
                      </a:cubicBezTo>
                      <a:cubicBezTo>
                        <a:pt x="11598" y="1956"/>
                        <a:pt x="11831" y="1656"/>
                        <a:pt x="12053" y="1656"/>
                      </a:cubicBezTo>
                      <a:cubicBezTo>
                        <a:pt x="12100" y="1656"/>
                        <a:pt x="12145" y="1670"/>
                        <a:pt x="12187" y="1697"/>
                      </a:cubicBezTo>
                      <a:cubicBezTo>
                        <a:pt x="12251" y="1738"/>
                        <a:pt x="12290" y="1801"/>
                        <a:pt x="12324" y="1856"/>
                      </a:cubicBezTo>
                      <a:cubicBezTo>
                        <a:pt x="12368" y="1927"/>
                        <a:pt x="12400" y="1978"/>
                        <a:pt x="12475" y="1978"/>
                      </a:cubicBezTo>
                      <a:cubicBezTo>
                        <a:pt x="12525" y="1978"/>
                        <a:pt x="12565" y="1968"/>
                        <a:pt x="12603" y="1959"/>
                      </a:cubicBezTo>
                      <a:cubicBezTo>
                        <a:pt x="12635" y="1950"/>
                        <a:pt x="12666" y="1943"/>
                        <a:pt x="12698" y="1943"/>
                      </a:cubicBezTo>
                      <a:cubicBezTo>
                        <a:pt x="12763" y="1943"/>
                        <a:pt x="12823" y="1975"/>
                        <a:pt x="12893" y="2046"/>
                      </a:cubicBezTo>
                      <a:cubicBezTo>
                        <a:pt x="12975" y="2129"/>
                        <a:pt x="13008" y="2162"/>
                        <a:pt x="13045" y="2162"/>
                      </a:cubicBezTo>
                      <a:cubicBezTo>
                        <a:pt x="13074" y="2162"/>
                        <a:pt x="13112" y="2142"/>
                        <a:pt x="13181" y="2090"/>
                      </a:cubicBezTo>
                      <a:cubicBezTo>
                        <a:pt x="13204" y="2072"/>
                        <a:pt x="13238" y="2052"/>
                        <a:pt x="13278" y="2029"/>
                      </a:cubicBezTo>
                      <a:cubicBezTo>
                        <a:pt x="13347" y="1988"/>
                        <a:pt x="13491" y="1904"/>
                        <a:pt x="13508" y="1849"/>
                      </a:cubicBezTo>
                      <a:cubicBezTo>
                        <a:pt x="13515" y="1824"/>
                        <a:pt x="13510" y="1801"/>
                        <a:pt x="13499" y="1759"/>
                      </a:cubicBezTo>
                      <a:cubicBezTo>
                        <a:pt x="13484" y="1700"/>
                        <a:pt x="13458" y="1601"/>
                        <a:pt x="13532" y="1503"/>
                      </a:cubicBezTo>
                      <a:cubicBezTo>
                        <a:pt x="13573" y="1449"/>
                        <a:pt x="13639" y="1423"/>
                        <a:pt x="13740" y="1423"/>
                      </a:cubicBezTo>
                      <a:cubicBezTo>
                        <a:pt x="13786" y="1423"/>
                        <a:pt x="13835" y="1428"/>
                        <a:pt x="13880" y="1433"/>
                      </a:cubicBezTo>
                      <a:cubicBezTo>
                        <a:pt x="13916" y="1437"/>
                        <a:pt x="13951" y="1440"/>
                        <a:pt x="13979" y="1440"/>
                      </a:cubicBezTo>
                      <a:cubicBezTo>
                        <a:pt x="13988" y="1440"/>
                        <a:pt x="13997" y="1440"/>
                        <a:pt x="14004" y="1439"/>
                      </a:cubicBezTo>
                      <a:cubicBezTo>
                        <a:pt x="14268" y="1407"/>
                        <a:pt x="14325" y="1321"/>
                        <a:pt x="14326" y="1255"/>
                      </a:cubicBezTo>
                      <a:cubicBezTo>
                        <a:pt x="14326" y="1158"/>
                        <a:pt x="14164" y="1034"/>
                        <a:pt x="14094" y="981"/>
                      </a:cubicBezTo>
                      <a:cubicBezTo>
                        <a:pt x="14078" y="968"/>
                        <a:pt x="14063" y="957"/>
                        <a:pt x="14051" y="947"/>
                      </a:cubicBezTo>
                      <a:lnTo>
                        <a:pt x="14076" y="816"/>
                      </a:lnTo>
                      <a:cubicBezTo>
                        <a:pt x="14112" y="817"/>
                        <a:pt x="14148" y="818"/>
                        <a:pt x="14183" y="818"/>
                      </a:cubicBezTo>
                      <a:cubicBezTo>
                        <a:pt x="14343" y="818"/>
                        <a:pt x="14530" y="804"/>
                        <a:pt x="14705" y="699"/>
                      </a:cubicBezTo>
                      <a:cubicBezTo>
                        <a:pt x="14880" y="595"/>
                        <a:pt x="15018" y="548"/>
                        <a:pt x="15150" y="548"/>
                      </a:cubicBezTo>
                      <a:cubicBezTo>
                        <a:pt x="15227" y="548"/>
                        <a:pt x="15302" y="565"/>
                        <a:pt x="15375" y="598"/>
                      </a:cubicBezTo>
                      <a:cubicBezTo>
                        <a:pt x="15484" y="649"/>
                        <a:pt x="15571" y="672"/>
                        <a:pt x="15650" y="672"/>
                      </a:cubicBezTo>
                      <a:cubicBezTo>
                        <a:pt x="15786" y="672"/>
                        <a:pt x="15902" y="597"/>
                        <a:pt x="16014" y="438"/>
                      </a:cubicBezTo>
                      <a:cubicBezTo>
                        <a:pt x="16119" y="288"/>
                        <a:pt x="16140" y="282"/>
                        <a:pt x="16292" y="273"/>
                      </a:cubicBezTo>
                      <a:cubicBezTo>
                        <a:pt x="16430" y="266"/>
                        <a:pt x="16553" y="255"/>
                        <a:pt x="16676" y="194"/>
                      </a:cubicBezTo>
                      <a:cubicBezTo>
                        <a:pt x="16716" y="174"/>
                        <a:pt x="16749" y="145"/>
                        <a:pt x="16785" y="114"/>
                      </a:cubicBezTo>
                      <a:cubicBezTo>
                        <a:pt x="16845" y="61"/>
                        <a:pt x="16906" y="8"/>
                        <a:pt x="16995" y="1"/>
                      </a:cubicBezTo>
                      <a:cubicBezTo>
                        <a:pt x="17003" y="0"/>
                        <a:pt x="17010" y="0"/>
                        <a:pt x="17018" y="0"/>
                      </a:cubicBezTo>
                      <a:cubicBezTo>
                        <a:pt x="17119" y="0"/>
                        <a:pt x="17214" y="47"/>
                        <a:pt x="17307" y="92"/>
                      </a:cubicBezTo>
                      <a:cubicBezTo>
                        <a:pt x="17367" y="121"/>
                        <a:pt x="17424" y="149"/>
                        <a:pt x="17481" y="163"/>
                      </a:cubicBezTo>
                      <a:lnTo>
                        <a:pt x="17521" y="174"/>
                      </a:lnTo>
                      <a:lnTo>
                        <a:pt x="17521" y="332"/>
                      </a:lnTo>
                      <a:lnTo>
                        <a:pt x="17493" y="351"/>
                      </a:lnTo>
                      <a:cubicBezTo>
                        <a:pt x="17471" y="366"/>
                        <a:pt x="17448" y="378"/>
                        <a:pt x="17425" y="391"/>
                      </a:cubicBezTo>
                      <a:cubicBezTo>
                        <a:pt x="17382" y="416"/>
                        <a:pt x="17341" y="438"/>
                        <a:pt x="17310" y="474"/>
                      </a:cubicBezTo>
                      <a:cubicBezTo>
                        <a:pt x="17229" y="570"/>
                        <a:pt x="17134" y="722"/>
                        <a:pt x="17058" y="844"/>
                      </a:cubicBezTo>
                      <a:lnTo>
                        <a:pt x="17013" y="916"/>
                      </a:lnTo>
                      <a:cubicBezTo>
                        <a:pt x="16900" y="1098"/>
                        <a:pt x="16800" y="1259"/>
                        <a:pt x="16759" y="1471"/>
                      </a:cubicBezTo>
                      <a:cubicBezTo>
                        <a:pt x="16838" y="1406"/>
                        <a:pt x="16901" y="1289"/>
                        <a:pt x="16966" y="1166"/>
                      </a:cubicBezTo>
                      <a:cubicBezTo>
                        <a:pt x="17019" y="1068"/>
                        <a:pt x="17074" y="966"/>
                        <a:pt x="17140" y="888"/>
                      </a:cubicBezTo>
                      <a:cubicBezTo>
                        <a:pt x="17167" y="856"/>
                        <a:pt x="17197" y="818"/>
                        <a:pt x="17228" y="777"/>
                      </a:cubicBezTo>
                      <a:cubicBezTo>
                        <a:pt x="17342" y="629"/>
                        <a:pt x="17483" y="446"/>
                        <a:pt x="17624" y="412"/>
                      </a:cubicBezTo>
                      <a:cubicBezTo>
                        <a:pt x="17645" y="407"/>
                        <a:pt x="17664" y="405"/>
                        <a:pt x="17681" y="405"/>
                      </a:cubicBezTo>
                      <a:cubicBezTo>
                        <a:pt x="17733" y="405"/>
                        <a:pt x="17774" y="427"/>
                        <a:pt x="17803" y="470"/>
                      </a:cubicBezTo>
                      <a:cubicBezTo>
                        <a:pt x="17857" y="551"/>
                        <a:pt x="17855" y="680"/>
                        <a:pt x="17853" y="805"/>
                      </a:cubicBezTo>
                      <a:cubicBezTo>
                        <a:pt x="17850" y="949"/>
                        <a:pt x="17851" y="1045"/>
                        <a:pt x="17895" y="1076"/>
                      </a:cubicBezTo>
                      <a:cubicBezTo>
                        <a:pt x="17898" y="1078"/>
                        <a:pt x="17901" y="1079"/>
                        <a:pt x="17904" y="1079"/>
                      </a:cubicBezTo>
                      <a:cubicBezTo>
                        <a:pt x="17964" y="1079"/>
                        <a:pt x="18069" y="841"/>
                        <a:pt x="18120" y="726"/>
                      </a:cubicBezTo>
                      <a:cubicBezTo>
                        <a:pt x="18148" y="662"/>
                        <a:pt x="18170" y="611"/>
                        <a:pt x="18189" y="580"/>
                      </a:cubicBezTo>
                      <a:cubicBezTo>
                        <a:pt x="18367" y="281"/>
                        <a:pt x="18596" y="129"/>
                        <a:pt x="18870" y="129"/>
                      </a:cubicBezTo>
                      <a:cubicBezTo>
                        <a:pt x="18949" y="129"/>
                        <a:pt x="19034" y="142"/>
                        <a:pt x="19121" y="167"/>
                      </a:cubicBezTo>
                      <a:cubicBezTo>
                        <a:pt x="19303" y="218"/>
                        <a:pt x="19367" y="342"/>
                        <a:pt x="19341" y="593"/>
                      </a:cubicBezTo>
                      <a:lnTo>
                        <a:pt x="19337" y="626"/>
                      </a:lnTo>
                      <a:cubicBezTo>
                        <a:pt x="19331" y="690"/>
                        <a:pt x="19322" y="769"/>
                        <a:pt x="19311" y="852"/>
                      </a:cubicBezTo>
                      <a:cubicBezTo>
                        <a:pt x="19450" y="630"/>
                        <a:pt x="19622" y="438"/>
                        <a:pt x="19813" y="438"/>
                      </a:cubicBezTo>
                      <a:cubicBezTo>
                        <a:pt x="19895" y="438"/>
                        <a:pt x="19974" y="473"/>
                        <a:pt x="20051" y="542"/>
                      </a:cubicBezTo>
                      <a:cubicBezTo>
                        <a:pt x="20080" y="568"/>
                        <a:pt x="20099" y="596"/>
                        <a:pt x="20116" y="621"/>
                      </a:cubicBezTo>
                      <a:cubicBezTo>
                        <a:pt x="20144" y="661"/>
                        <a:pt x="20162" y="687"/>
                        <a:pt x="20218" y="702"/>
                      </a:cubicBezTo>
                      <a:cubicBezTo>
                        <a:pt x="20238" y="708"/>
                        <a:pt x="20259" y="711"/>
                        <a:pt x="20284" y="711"/>
                      </a:cubicBezTo>
                      <a:cubicBezTo>
                        <a:pt x="20312" y="711"/>
                        <a:pt x="20339" y="707"/>
                        <a:pt x="20366" y="704"/>
                      </a:cubicBezTo>
                      <a:cubicBezTo>
                        <a:pt x="20396" y="701"/>
                        <a:pt x="20426" y="697"/>
                        <a:pt x="20455" y="697"/>
                      </a:cubicBezTo>
                      <a:cubicBezTo>
                        <a:pt x="20474" y="697"/>
                        <a:pt x="20492" y="699"/>
                        <a:pt x="20510" y="702"/>
                      </a:cubicBezTo>
                      <a:cubicBezTo>
                        <a:pt x="20577" y="712"/>
                        <a:pt x="20641" y="743"/>
                        <a:pt x="20703" y="774"/>
                      </a:cubicBezTo>
                      <a:cubicBezTo>
                        <a:pt x="20758" y="800"/>
                        <a:pt x="20810" y="825"/>
                        <a:pt x="20862" y="837"/>
                      </a:cubicBezTo>
                      <a:cubicBezTo>
                        <a:pt x="20868" y="838"/>
                        <a:pt x="21492" y="1003"/>
                        <a:pt x="21519" y="1184"/>
                      </a:cubicBezTo>
                      <a:cubicBezTo>
                        <a:pt x="21526" y="1225"/>
                        <a:pt x="21513" y="1265"/>
                        <a:pt x="21485" y="1290"/>
                      </a:cubicBezTo>
                      <a:cubicBezTo>
                        <a:pt x="21399" y="1371"/>
                        <a:pt x="21301" y="1387"/>
                        <a:pt x="21206" y="1403"/>
                      </a:cubicBezTo>
                      <a:cubicBezTo>
                        <a:pt x="21157" y="1411"/>
                        <a:pt x="21111" y="1419"/>
                        <a:pt x="21066" y="1435"/>
                      </a:cubicBezTo>
                      <a:cubicBezTo>
                        <a:pt x="21007" y="1456"/>
                        <a:pt x="20948" y="1478"/>
                        <a:pt x="20890" y="1499"/>
                      </a:cubicBezTo>
                      <a:cubicBezTo>
                        <a:pt x="20722" y="1561"/>
                        <a:pt x="20549" y="1625"/>
                        <a:pt x="20371" y="1674"/>
                      </a:cubicBezTo>
                      <a:cubicBezTo>
                        <a:pt x="20700" y="1845"/>
                        <a:pt x="21032" y="1959"/>
                        <a:pt x="21380" y="2078"/>
                      </a:cubicBezTo>
                      <a:lnTo>
                        <a:pt x="21499" y="2119"/>
                      </a:lnTo>
                      <a:lnTo>
                        <a:pt x="21491" y="2257"/>
                      </a:lnTo>
                      <a:cubicBezTo>
                        <a:pt x="21515" y="2255"/>
                        <a:pt x="21531" y="2226"/>
                        <a:pt x="21532" y="2206"/>
                      </a:cubicBezTo>
                      <a:cubicBezTo>
                        <a:pt x="21531" y="2226"/>
                        <a:pt x="21540" y="2306"/>
                        <a:pt x="21545" y="2353"/>
                      </a:cubicBezTo>
                      <a:cubicBezTo>
                        <a:pt x="21557" y="2467"/>
                        <a:pt x="21560" y="2495"/>
                        <a:pt x="21550" y="2523"/>
                      </a:cubicBezTo>
                      <a:cubicBezTo>
                        <a:pt x="21507" y="2636"/>
                        <a:pt x="21471" y="2647"/>
                        <a:pt x="21417" y="2651"/>
                      </a:cubicBezTo>
                      <a:cubicBezTo>
                        <a:pt x="21403" y="2652"/>
                        <a:pt x="21385" y="2653"/>
                        <a:pt x="21363" y="2659"/>
                      </a:cubicBezTo>
                      <a:cubicBezTo>
                        <a:pt x="21340" y="2666"/>
                        <a:pt x="21315" y="2669"/>
                        <a:pt x="21289" y="2669"/>
                      </a:cubicBezTo>
                      <a:cubicBezTo>
                        <a:pt x="21175" y="2669"/>
                        <a:pt x="21047" y="2611"/>
                        <a:pt x="20939" y="2560"/>
                      </a:cubicBezTo>
                      <a:cubicBezTo>
                        <a:pt x="20901" y="2640"/>
                        <a:pt x="20788" y="2758"/>
                        <a:pt x="20507" y="3001"/>
                      </a:cubicBezTo>
                      <a:cubicBezTo>
                        <a:pt x="20470" y="3033"/>
                        <a:pt x="20443" y="3055"/>
                        <a:pt x="20435" y="3064"/>
                      </a:cubicBezTo>
                      <a:cubicBezTo>
                        <a:pt x="20286" y="3224"/>
                        <a:pt x="20168" y="3406"/>
                        <a:pt x="20085" y="3604"/>
                      </a:cubicBezTo>
                      <a:lnTo>
                        <a:pt x="20044" y="3568"/>
                      </a:lnTo>
                      <a:lnTo>
                        <a:pt x="20026" y="3620"/>
                      </a:lnTo>
                      <a:cubicBezTo>
                        <a:pt x="20006" y="3606"/>
                        <a:pt x="19826" y="3473"/>
                        <a:pt x="19812" y="3277"/>
                      </a:cubicBezTo>
                      <a:cubicBezTo>
                        <a:pt x="19807" y="3213"/>
                        <a:pt x="19818" y="3117"/>
                        <a:pt x="19900" y="3022"/>
                      </a:cubicBezTo>
                      <a:cubicBezTo>
                        <a:pt x="20118" y="2770"/>
                        <a:pt x="20192" y="2676"/>
                        <a:pt x="20162" y="2543"/>
                      </a:cubicBezTo>
                      <a:cubicBezTo>
                        <a:pt x="20128" y="2399"/>
                        <a:pt x="19953" y="2341"/>
                        <a:pt x="19824" y="2299"/>
                      </a:cubicBezTo>
                      <a:cubicBezTo>
                        <a:pt x="19793" y="2289"/>
                        <a:pt x="19764" y="2279"/>
                        <a:pt x="19740" y="2269"/>
                      </a:cubicBezTo>
                      <a:cubicBezTo>
                        <a:pt x="19515" y="2178"/>
                        <a:pt x="19332" y="2060"/>
                        <a:pt x="19120" y="1924"/>
                      </a:cubicBezTo>
                      <a:cubicBezTo>
                        <a:pt x="19053" y="1881"/>
                        <a:pt x="18991" y="1861"/>
                        <a:pt x="18926" y="1861"/>
                      </a:cubicBezTo>
                      <a:cubicBezTo>
                        <a:pt x="18847" y="1861"/>
                        <a:pt x="18771" y="1891"/>
                        <a:pt x="18683" y="1926"/>
                      </a:cubicBezTo>
                      <a:cubicBezTo>
                        <a:pt x="18653" y="1938"/>
                        <a:pt x="18622" y="1950"/>
                        <a:pt x="18590" y="1961"/>
                      </a:cubicBezTo>
                      <a:cubicBezTo>
                        <a:pt x="18488" y="1999"/>
                        <a:pt x="18369" y="2011"/>
                        <a:pt x="18253" y="2023"/>
                      </a:cubicBezTo>
                      <a:cubicBezTo>
                        <a:pt x="18084" y="2040"/>
                        <a:pt x="17908" y="2058"/>
                        <a:pt x="17784" y="2154"/>
                      </a:cubicBezTo>
                      <a:cubicBezTo>
                        <a:pt x="17509" y="2364"/>
                        <a:pt x="17447" y="2806"/>
                        <a:pt x="17424" y="3167"/>
                      </a:cubicBezTo>
                      <a:cubicBezTo>
                        <a:pt x="17394" y="3652"/>
                        <a:pt x="17302" y="3788"/>
                        <a:pt x="16983" y="3796"/>
                      </a:cubicBezTo>
                      <a:cubicBezTo>
                        <a:pt x="16968" y="4030"/>
                        <a:pt x="16876" y="4153"/>
                        <a:pt x="16717" y="4153"/>
                      </a:cubicBezTo>
                      <a:cubicBezTo>
                        <a:pt x="16591" y="4153"/>
                        <a:pt x="16437" y="4081"/>
                        <a:pt x="16273" y="4005"/>
                      </a:cubicBezTo>
                      <a:cubicBezTo>
                        <a:pt x="16114" y="3931"/>
                        <a:pt x="15950" y="3854"/>
                        <a:pt x="15823" y="3854"/>
                      </a:cubicBezTo>
                      <a:cubicBezTo>
                        <a:pt x="15758" y="3854"/>
                        <a:pt x="15709" y="3874"/>
                        <a:pt x="15673" y="3915"/>
                      </a:cubicBezTo>
                      <a:cubicBezTo>
                        <a:pt x="15597" y="4006"/>
                        <a:pt x="15503" y="4052"/>
                        <a:pt x="15380" y="4062"/>
                      </a:cubicBezTo>
                      <a:cubicBezTo>
                        <a:pt x="15358" y="4063"/>
                        <a:pt x="15335" y="4064"/>
                        <a:pt x="15311" y="4064"/>
                      </a:cubicBezTo>
                      <a:cubicBezTo>
                        <a:pt x="15107" y="4064"/>
                        <a:pt x="14829" y="3996"/>
                        <a:pt x="14669" y="3844"/>
                      </a:cubicBezTo>
                      <a:cubicBezTo>
                        <a:pt x="14579" y="3757"/>
                        <a:pt x="14493" y="3650"/>
                        <a:pt x="14411" y="3547"/>
                      </a:cubicBezTo>
                      <a:cubicBezTo>
                        <a:pt x="14291" y="3397"/>
                        <a:pt x="14167" y="3242"/>
                        <a:pt x="14032" y="3154"/>
                      </a:cubicBezTo>
                      <a:cubicBezTo>
                        <a:pt x="13923" y="3083"/>
                        <a:pt x="13806" y="3052"/>
                        <a:pt x="13651" y="3052"/>
                      </a:cubicBezTo>
                      <a:cubicBezTo>
                        <a:pt x="13616" y="3052"/>
                        <a:pt x="13582" y="3053"/>
                        <a:pt x="13547" y="3056"/>
                      </a:cubicBezTo>
                      <a:lnTo>
                        <a:pt x="13514" y="3486"/>
                      </a:lnTo>
                      <a:lnTo>
                        <a:pt x="13471" y="3486"/>
                      </a:lnTo>
                      <a:cubicBezTo>
                        <a:pt x="13385" y="3486"/>
                        <a:pt x="13294" y="3470"/>
                        <a:pt x="13207" y="3455"/>
                      </a:cubicBezTo>
                      <a:cubicBezTo>
                        <a:pt x="13120" y="3440"/>
                        <a:pt x="13029" y="3424"/>
                        <a:pt x="12944" y="3424"/>
                      </a:cubicBezTo>
                      <a:cubicBezTo>
                        <a:pt x="12889" y="3424"/>
                        <a:pt x="12839" y="3431"/>
                        <a:pt x="12794" y="3445"/>
                      </a:cubicBezTo>
                      <a:cubicBezTo>
                        <a:pt x="12911" y="3806"/>
                        <a:pt x="12932" y="4068"/>
                        <a:pt x="12857" y="4243"/>
                      </a:cubicBezTo>
                      <a:cubicBezTo>
                        <a:pt x="12792" y="4398"/>
                        <a:pt x="12658" y="4473"/>
                        <a:pt x="12450" y="4473"/>
                      </a:cubicBezTo>
                      <a:cubicBezTo>
                        <a:pt x="12223" y="4473"/>
                        <a:pt x="11946" y="4385"/>
                        <a:pt x="11703" y="4307"/>
                      </a:cubicBezTo>
                      <a:cubicBezTo>
                        <a:pt x="11601" y="4275"/>
                        <a:pt x="11505" y="4244"/>
                        <a:pt x="11427" y="4225"/>
                      </a:cubicBezTo>
                      <a:cubicBezTo>
                        <a:pt x="11414" y="4222"/>
                        <a:pt x="11403" y="4221"/>
                        <a:pt x="11392" y="4221"/>
                      </a:cubicBezTo>
                      <a:cubicBezTo>
                        <a:pt x="11264" y="4221"/>
                        <a:pt x="11227" y="4445"/>
                        <a:pt x="11189" y="4761"/>
                      </a:cubicBezTo>
                      <a:cubicBezTo>
                        <a:pt x="11169" y="4926"/>
                        <a:pt x="11152" y="5068"/>
                        <a:pt x="11107" y="5149"/>
                      </a:cubicBezTo>
                      <a:lnTo>
                        <a:pt x="11094" y="5173"/>
                      </a:lnTo>
                      <a:lnTo>
                        <a:pt x="11074" y="5176"/>
                      </a:lnTo>
                      <a:cubicBezTo>
                        <a:pt x="11058" y="5178"/>
                        <a:pt x="11043" y="5179"/>
                        <a:pt x="11028" y="5179"/>
                      </a:cubicBezTo>
                      <a:cubicBezTo>
                        <a:pt x="10928" y="5179"/>
                        <a:pt x="10835" y="5135"/>
                        <a:pt x="10746" y="5093"/>
                      </a:cubicBezTo>
                      <a:cubicBezTo>
                        <a:pt x="10659" y="5052"/>
                        <a:pt x="10578" y="5014"/>
                        <a:pt x="10492" y="5014"/>
                      </a:cubicBezTo>
                      <a:cubicBezTo>
                        <a:pt x="10472" y="5014"/>
                        <a:pt x="10452" y="5016"/>
                        <a:pt x="10431" y="5021"/>
                      </a:cubicBezTo>
                      <a:cubicBezTo>
                        <a:pt x="10230" y="5067"/>
                        <a:pt x="9918" y="5464"/>
                        <a:pt x="9905" y="5759"/>
                      </a:cubicBezTo>
                      <a:lnTo>
                        <a:pt x="9902" y="5818"/>
                      </a:lnTo>
                      <a:lnTo>
                        <a:pt x="9861" y="5824"/>
                      </a:lnTo>
                      <a:cubicBezTo>
                        <a:pt x="9796" y="5834"/>
                        <a:pt x="9723" y="5845"/>
                        <a:pt x="9659" y="5872"/>
                      </a:cubicBezTo>
                      <a:cubicBezTo>
                        <a:pt x="9673" y="5915"/>
                        <a:pt x="9693" y="5973"/>
                        <a:pt x="9711" y="6026"/>
                      </a:cubicBezTo>
                      <a:cubicBezTo>
                        <a:pt x="9858" y="6458"/>
                        <a:pt x="9862" y="6476"/>
                        <a:pt x="9827" y="6521"/>
                      </a:cubicBezTo>
                      <a:cubicBezTo>
                        <a:pt x="9771" y="6591"/>
                        <a:pt x="9713" y="6660"/>
                        <a:pt x="9655" y="6729"/>
                      </a:cubicBezTo>
                      <a:cubicBezTo>
                        <a:pt x="9537" y="6868"/>
                        <a:pt x="9414" y="7012"/>
                        <a:pt x="9314" y="7170"/>
                      </a:cubicBezTo>
                      <a:cubicBezTo>
                        <a:pt x="9286" y="7213"/>
                        <a:pt x="9252" y="7255"/>
                        <a:pt x="9216" y="7298"/>
                      </a:cubicBezTo>
                      <a:cubicBezTo>
                        <a:pt x="9148" y="7380"/>
                        <a:pt x="9072" y="7472"/>
                        <a:pt x="9057" y="7565"/>
                      </a:cubicBezTo>
                      <a:cubicBezTo>
                        <a:pt x="9047" y="7623"/>
                        <a:pt x="9060" y="7697"/>
                        <a:pt x="9073" y="7769"/>
                      </a:cubicBezTo>
                      <a:cubicBezTo>
                        <a:pt x="9083" y="7826"/>
                        <a:pt x="9093" y="7884"/>
                        <a:pt x="9095" y="7941"/>
                      </a:cubicBezTo>
                      <a:lnTo>
                        <a:pt x="9096" y="7990"/>
                      </a:lnTo>
                      <a:lnTo>
                        <a:pt x="9064" y="8008"/>
                      </a:lnTo>
                      <a:cubicBezTo>
                        <a:pt x="8994" y="8048"/>
                        <a:pt x="8919" y="8067"/>
                        <a:pt x="8827" y="8067"/>
                      </a:cubicBezTo>
                      <a:cubicBezTo>
                        <a:pt x="8767" y="8067"/>
                        <a:pt x="8707" y="8059"/>
                        <a:pt x="8648" y="8051"/>
                      </a:cubicBezTo>
                      <a:cubicBezTo>
                        <a:pt x="8590" y="8043"/>
                        <a:pt x="8536" y="8036"/>
                        <a:pt x="8481" y="8036"/>
                      </a:cubicBezTo>
                      <a:cubicBezTo>
                        <a:pt x="8422" y="8036"/>
                        <a:pt x="8373" y="8044"/>
                        <a:pt x="8328" y="8063"/>
                      </a:cubicBezTo>
                      <a:cubicBezTo>
                        <a:pt x="8324" y="8170"/>
                        <a:pt x="8329" y="8492"/>
                        <a:pt x="8333" y="8693"/>
                      </a:cubicBezTo>
                      <a:cubicBezTo>
                        <a:pt x="8336" y="8888"/>
                        <a:pt x="8337" y="9009"/>
                        <a:pt x="8336" y="9049"/>
                      </a:cubicBezTo>
                      <a:cubicBezTo>
                        <a:pt x="8323" y="9355"/>
                        <a:pt x="8176" y="9860"/>
                        <a:pt x="8033" y="10088"/>
                      </a:cubicBezTo>
                      <a:cubicBezTo>
                        <a:pt x="7995" y="10149"/>
                        <a:pt x="7938" y="10195"/>
                        <a:pt x="7884" y="10239"/>
                      </a:cubicBezTo>
                      <a:cubicBezTo>
                        <a:pt x="7815" y="10294"/>
                        <a:pt x="7745" y="10351"/>
                        <a:pt x="7726" y="10428"/>
                      </a:cubicBezTo>
                      <a:cubicBezTo>
                        <a:pt x="7713" y="10483"/>
                        <a:pt x="7712" y="10526"/>
                        <a:pt x="7725" y="10560"/>
                      </a:cubicBezTo>
                      <a:cubicBezTo>
                        <a:pt x="7755" y="10639"/>
                        <a:pt x="7857" y="10676"/>
                        <a:pt x="7948" y="10708"/>
                      </a:cubicBezTo>
                      <a:cubicBezTo>
                        <a:pt x="7987" y="10722"/>
                        <a:pt x="8024" y="10735"/>
                        <a:pt x="8055" y="10751"/>
                      </a:cubicBezTo>
                      <a:lnTo>
                        <a:pt x="8087" y="10768"/>
                      </a:lnTo>
                      <a:lnTo>
                        <a:pt x="8087" y="11340"/>
                      </a:lnTo>
                      <a:cubicBezTo>
                        <a:pt x="8087" y="11447"/>
                        <a:pt x="8017" y="11502"/>
                        <a:pt x="7879" y="11502"/>
                      </a:cubicBezTo>
                      <a:cubicBezTo>
                        <a:pt x="7740" y="11502"/>
                        <a:pt x="7551" y="11452"/>
                        <a:pt x="7449" y="11426"/>
                      </a:cubicBezTo>
                      <a:cubicBezTo>
                        <a:pt x="7418" y="11418"/>
                        <a:pt x="7395" y="11411"/>
                        <a:pt x="7384" y="11410"/>
                      </a:cubicBezTo>
                      <a:cubicBezTo>
                        <a:pt x="7345" y="11404"/>
                        <a:pt x="7308" y="11401"/>
                        <a:pt x="7274" y="11401"/>
                      </a:cubicBezTo>
                      <a:cubicBezTo>
                        <a:pt x="7016" y="11401"/>
                        <a:pt x="6871" y="11565"/>
                        <a:pt x="6680" y="11889"/>
                      </a:cubicBezTo>
                      <a:cubicBezTo>
                        <a:pt x="6635" y="11964"/>
                        <a:pt x="6595" y="12028"/>
                        <a:pt x="6559" y="12085"/>
                      </a:cubicBezTo>
                      <a:cubicBezTo>
                        <a:pt x="6368" y="12388"/>
                        <a:pt x="6317" y="12469"/>
                        <a:pt x="6404" y="12984"/>
                      </a:cubicBezTo>
                      <a:cubicBezTo>
                        <a:pt x="6430" y="13139"/>
                        <a:pt x="6428" y="13299"/>
                        <a:pt x="6425" y="13453"/>
                      </a:cubicBezTo>
                      <a:cubicBezTo>
                        <a:pt x="6424" y="13498"/>
                        <a:pt x="6424" y="13544"/>
                        <a:pt x="6424" y="13589"/>
                      </a:cubicBezTo>
                      <a:cubicBezTo>
                        <a:pt x="6423" y="13846"/>
                        <a:pt x="6429" y="13929"/>
                        <a:pt x="6487" y="14154"/>
                      </a:cubicBezTo>
                      <a:cubicBezTo>
                        <a:pt x="6497" y="14191"/>
                        <a:pt x="6506" y="14223"/>
                        <a:pt x="6515" y="14251"/>
                      </a:cubicBezTo>
                      <a:cubicBezTo>
                        <a:pt x="6549" y="14366"/>
                        <a:pt x="6574" y="14448"/>
                        <a:pt x="6544" y="14639"/>
                      </a:cubicBezTo>
                      <a:cubicBezTo>
                        <a:pt x="6538" y="14681"/>
                        <a:pt x="6530" y="14723"/>
                        <a:pt x="6523" y="14765"/>
                      </a:cubicBezTo>
                      <a:cubicBezTo>
                        <a:pt x="6479" y="15011"/>
                        <a:pt x="6438" y="15244"/>
                        <a:pt x="6563" y="15403"/>
                      </a:cubicBezTo>
                      <a:cubicBezTo>
                        <a:pt x="6611" y="15464"/>
                        <a:pt x="6672" y="15498"/>
                        <a:pt x="6736" y="15533"/>
                      </a:cubicBezTo>
                      <a:cubicBezTo>
                        <a:pt x="6837" y="15590"/>
                        <a:pt x="6952" y="15653"/>
                        <a:pt x="7017" y="15838"/>
                      </a:cubicBezTo>
                      <a:cubicBezTo>
                        <a:pt x="7073" y="15996"/>
                        <a:pt x="7085" y="16121"/>
                        <a:pt x="7052" y="16220"/>
                      </a:cubicBezTo>
                      <a:cubicBezTo>
                        <a:pt x="7003" y="16373"/>
                        <a:pt x="6870" y="16416"/>
                        <a:pt x="6742" y="16458"/>
                      </a:cubicBezTo>
                      <a:cubicBezTo>
                        <a:pt x="6609" y="16501"/>
                        <a:pt x="6522" y="16536"/>
                        <a:pt x="6519" y="16626"/>
                      </a:cubicBezTo>
                      <a:cubicBezTo>
                        <a:pt x="6523" y="16660"/>
                        <a:pt x="6599" y="16750"/>
                        <a:pt x="6635" y="16793"/>
                      </a:cubicBezTo>
                      <a:cubicBezTo>
                        <a:pt x="6673" y="16839"/>
                        <a:pt x="6706" y="16878"/>
                        <a:pt x="6723" y="16913"/>
                      </a:cubicBezTo>
                      <a:cubicBezTo>
                        <a:pt x="6916" y="17306"/>
                        <a:pt x="6799" y="17669"/>
                        <a:pt x="6685" y="18021"/>
                      </a:cubicBezTo>
                      <a:cubicBezTo>
                        <a:pt x="6647" y="18140"/>
                        <a:pt x="6607" y="18264"/>
                        <a:pt x="6580" y="18387"/>
                      </a:cubicBezTo>
                      <a:lnTo>
                        <a:pt x="6570" y="18433"/>
                      </a:lnTo>
                      <a:lnTo>
                        <a:pt x="6537" y="18436"/>
                      </a:lnTo>
                      <a:cubicBezTo>
                        <a:pt x="6231" y="18466"/>
                        <a:pt x="6125" y="18550"/>
                        <a:pt x="6098" y="18988"/>
                      </a:cubicBezTo>
                      <a:cubicBezTo>
                        <a:pt x="6098" y="18990"/>
                        <a:pt x="6099" y="19006"/>
                        <a:pt x="6099" y="19030"/>
                      </a:cubicBezTo>
                      <a:cubicBezTo>
                        <a:pt x="6101" y="19096"/>
                        <a:pt x="6103" y="19220"/>
                        <a:pt x="6104" y="19360"/>
                      </a:cubicBezTo>
                      <a:lnTo>
                        <a:pt x="6104" y="19396"/>
                      </a:lnTo>
                      <a:cubicBezTo>
                        <a:pt x="6104" y="19396"/>
                        <a:pt x="5766" y="19745"/>
                        <a:pt x="5747" y="19764"/>
                      </a:cubicBezTo>
                      <a:lnTo>
                        <a:pt x="5747" y="19819"/>
                      </a:lnTo>
                      <a:lnTo>
                        <a:pt x="5687" y="19796"/>
                      </a:lnTo>
                      <a:cubicBezTo>
                        <a:pt x="5673" y="19790"/>
                        <a:pt x="5659" y="19788"/>
                        <a:pt x="5645" y="19788"/>
                      </a:cubicBezTo>
                      <a:cubicBezTo>
                        <a:pt x="5631" y="19788"/>
                        <a:pt x="5617" y="19790"/>
                        <a:pt x="5603" y="19796"/>
                      </a:cubicBezTo>
                      <a:lnTo>
                        <a:pt x="5589" y="19801"/>
                      </a:lnTo>
                      <a:lnTo>
                        <a:pt x="5576" y="19796"/>
                      </a:lnTo>
                      <a:cubicBezTo>
                        <a:pt x="5427" y="19735"/>
                        <a:pt x="5188" y="19510"/>
                        <a:pt x="5136" y="19380"/>
                      </a:cubicBezTo>
                      <a:cubicBezTo>
                        <a:pt x="5112" y="19320"/>
                        <a:pt x="5098" y="19253"/>
                        <a:pt x="5084" y="19188"/>
                      </a:cubicBezTo>
                      <a:cubicBezTo>
                        <a:pt x="5053" y="19035"/>
                        <a:pt x="5033" y="18973"/>
                        <a:pt x="4964" y="18973"/>
                      </a:cubicBezTo>
                      <a:cubicBezTo>
                        <a:pt x="4948" y="18973"/>
                        <a:pt x="4929" y="18977"/>
                        <a:pt x="4908" y="18984"/>
                      </a:cubicBezTo>
                      <a:cubicBezTo>
                        <a:pt x="4899" y="19035"/>
                        <a:pt x="4889" y="19160"/>
                        <a:pt x="4881" y="19255"/>
                      </a:cubicBezTo>
                      <a:cubicBezTo>
                        <a:pt x="4859" y="19528"/>
                        <a:pt x="4846" y="19663"/>
                        <a:pt x="4817" y="19718"/>
                      </a:cubicBezTo>
                      <a:cubicBezTo>
                        <a:pt x="4713" y="19925"/>
                        <a:pt x="4594" y="19931"/>
                        <a:pt x="4480" y="19936"/>
                      </a:cubicBezTo>
                      <a:cubicBezTo>
                        <a:pt x="4437" y="19938"/>
                        <a:pt x="4393" y="19940"/>
                        <a:pt x="4347" y="19951"/>
                      </a:cubicBezTo>
                      <a:cubicBezTo>
                        <a:pt x="4121" y="20009"/>
                        <a:pt x="3990" y="20159"/>
                        <a:pt x="3808" y="20367"/>
                      </a:cubicBezTo>
                      <a:lnTo>
                        <a:pt x="3788" y="20390"/>
                      </a:lnTo>
                      <a:cubicBezTo>
                        <a:pt x="3709" y="20481"/>
                        <a:pt x="3635" y="20571"/>
                        <a:pt x="3562" y="20660"/>
                      </a:cubicBezTo>
                      <a:cubicBezTo>
                        <a:pt x="3258" y="21029"/>
                        <a:pt x="2971" y="21378"/>
                        <a:pt x="2524" y="21519"/>
                      </a:cubicBezTo>
                      <a:cubicBezTo>
                        <a:pt x="2353" y="21573"/>
                        <a:pt x="2182" y="21600"/>
                        <a:pt x="2016" y="21600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308049">
                    <a:lnSpc>
                      <a:spcPct val="100000"/>
                    </a:lnSpc>
                    <a:spcBef>
                      <a:spcPts val="0"/>
                    </a:spcBef>
                    <a:defRPr sz="4200">
                      <a:solidFill>
                        <a:srgbClr val="000000"/>
                      </a:solidFill>
                      <a:latin typeface="Gill Sans"/>
                      <a:ea typeface="Gill Sans"/>
                      <a:cs typeface="Gill Sans"/>
                      <a:sym typeface="Gill Sans"/>
                    </a:defRPr>
                  </a:pPr>
                  <a:endParaRPr sz="2215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2" name="Shape 7380"/>
                <p:cNvSpPr/>
                <p:nvPr/>
              </p:nvSpPr>
              <p:spPr>
                <a:xfrm>
                  <a:off x="787276" y="330701"/>
                  <a:ext cx="1696228" cy="23690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072" y="21600"/>
                      </a:moveTo>
                      <a:cubicBezTo>
                        <a:pt x="3894" y="21600"/>
                        <a:pt x="3765" y="21561"/>
                        <a:pt x="3680" y="21481"/>
                      </a:cubicBezTo>
                      <a:cubicBezTo>
                        <a:pt x="3546" y="21355"/>
                        <a:pt x="3580" y="21210"/>
                        <a:pt x="3609" y="21081"/>
                      </a:cubicBezTo>
                      <a:cubicBezTo>
                        <a:pt x="3623" y="21020"/>
                        <a:pt x="3637" y="20962"/>
                        <a:pt x="3632" y="20911"/>
                      </a:cubicBezTo>
                      <a:cubicBezTo>
                        <a:pt x="3613" y="20712"/>
                        <a:pt x="3533" y="20662"/>
                        <a:pt x="3340" y="20541"/>
                      </a:cubicBezTo>
                      <a:cubicBezTo>
                        <a:pt x="3307" y="20521"/>
                        <a:pt x="3272" y="20498"/>
                        <a:pt x="3234" y="20474"/>
                      </a:cubicBezTo>
                      <a:cubicBezTo>
                        <a:pt x="3030" y="20341"/>
                        <a:pt x="2926" y="20199"/>
                        <a:pt x="2932" y="20061"/>
                      </a:cubicBezTo>
                      <a:cubicBezTo>
                        <a:pt x="2938" y="19941"/>
                        <a:pt x="3029" y="19827"/>
                        <a:pt x="3197" y="19733"/>
                      </a:cubicBezTo>
                      <a:cubicBezTo>
                        <a:pt x="3254" y="19701"/>
                        <a:pt x="3324" y="19676"/>
                        <a:pt x="3385" y="19655"/>
                      </a:cubicBezTo>
                      <a:cubicBezTo>
                        <a:pt x="3440" y="19637"/>
                        <a:pt x="3523" y="19608"/>
                        <a:pt x="3527" y="19589"/>
                      </a:cubicBezTo>
                      <a:cubicBezTo>
                        <a:pt x="3528" y="19585"/>
                        <a:pt x="3530" y="19544"/>
                        <a:pt x="3359" y="19430"/>
                      </a:cubicBezTo>
                      <a:cubicBezTo>
                        <a:pt x="2315" y="18731"/>
                        <a:pt x="1540" y="17996"/>
                        <a:pt x="1055" y="17246"/>
                      </a:cubicBezTo>
                      <a:cubicBezTo>
                        <a:pt x="986" y="17139"/>
                        <a:pt x="920" y="17032"/>
                        <a:pt x="854" y="16924"/>
                      </a:cubicBezTo>
                      <a:cubicBezTo>
                        <a:pt x="724" y="16712"/>
                        <a:pt x="590" y="16493"/>
                        <a:pt x="432" y="16285"/>
                      </a:cubicBezTo>
                      <a:lnTo>
                        <a:pt x="401" y="16244"/>
                      </a:lnTo>
                      <a:cubicBezTo>
                        <a:pt x="332" y="16154"/>
                        <a:pt x="258" y="16058"/>
                        <a:pt x="192" y="15961"/>
                      </a:cubicBezTo>
                      <a:cubicBezTo>
                        <a:pt x="125" y="15865"/>
                        <a:pt x="66" y="15768"/>
                        <a:pt x="25" y="15676"/>
                      </a:cubicBezTo>
                      <a:lnTo>
                        <a:pt x="0" y="15621"/>
                      </a:lnTo>
                      <a:lnTo>
                        <a:pt x="73" y="15597"/>
                      </a:lnTo>
                      <a:cubicBezTo>
                        <a:pt x="141" y="15574"/>
                        <a:pt x="206" y="15541"/>
                        <a:pt x="273" y="15505"/>
                      </a:cubicBezTo>
                      <a:cubicBezTo>
                        <a:pt x="408" y="15432"/>
                        <a:pt x="548" y="15353"/>
                        <a:pt x="729" y="15363"/>
                      </a:cubicBezTo>
                      <a:cubicBezTo>
                        <a:pt x="772" y="15365"/>
                        <a:pt x="814" y="15373"/>
                        <a:pt x="857" y="15375"/>
                      </a:cubicBezTo>
                      <a:cubicBezTo>
                        <a:pt x="1223" y="15393"/>
                        <a:pt x="1412" y="15091"/>
                        <a:pt x="1411" y="14787"/>
                      </a:cubicBezTo>
                      <a:cubicBezTo>
                        <a:pt x="1411" y="14757"/>
                        <a:pt x="1410" y="14737"/>
                        <a:pt x="1410" y="14730"/>
                      </a:cubicBezTo>
                      <a:cubicBezTo>
                        <a:pt x="1439" y="14489"/>
                        <a:pt x="1531" y="14339"/>
                        <a:pt x="1687" y="14245"/>
                      </a:cubicBezTo>
                      <a:cubicBezTo>
                        <a:pt x="1843" y="14152"/>
                        <a:pt x="2064" y="14114"/>
                        <a:pt x="2354" y="14097"/>
                      </a:cubicBezTo>
                      <a:cubicBezTo>
                        <a:pt x="2407" y="13988"/>
                        <a:pt x="2477" y="13882"/>
                        <a:pt x="2544" y="13779"/>
                      </a:cubicBezTo>
                      <a:cubicBezTo>
                        <a:pt x="2755" y="13457"/>
                        <a:pt x="2938" y="13178"/>
                        <a:pt x="2632" y="12870"/>
                      </a:cubicBezTo>
                      <a:cubicBezTo>
                        <a:pt x="2614" y="12852"/>
                        <a:pt x="2553" y="12816"/>
                        <a:pt x="2498" y="12784"/>
                      </a:cubicBezTo>
                      <a:cubicBezTo>
                        <a:pt x="2354" y="12699"/>
                        <a:pt x="2204" y="12611"/>
                        <a:pt x="2210" y="12519"/>
                      </a:cubicBezTo>
                      <a:cubicBezTo>
                        <a:pt x="2224" y="12328"/>
                        <a:pt x="2518" y="12281"/>
                        <a:pt x="2778" y="12239"/>
                      </a:cubicBezTo>
                      <a:cubicBezTo>
                        <a:pt x="2979" y="12207"/>
                        <a:pt x="3187" y="12174"/>
                        <a:pt x="3242" y="12089"/>
                      </a:cubicBezTo>
                      <a:cubicBezTo>
                        <a:pt x="3277" y="12036"/>
                        <a:pt x="3256" y="11954"/>
                        <a:pt x="3178" y="11846"/>
                      </a:cubicBezTo>
                      <a:cubicBezTo>
                        <a:pt x="3086" y="11717"/>
                        <a:pt x="2926" y="11673"/>
                        <a:pt x="2742" y="11622"/>
                      </a:cubicBezTo>
                      <a:cubicBezTo>
                        <a:pt x="2610" y="11586"/>
                        <a:pt x="2473" y="11549"/>
                        <a:pt x="2357" y="11476"/>
                      </a:cubicBezTo>
                      <a:cubicBezTo>
                        <a:pt x="2034" y="11273"/>
                        <a:pt x="2133" y="10992"/>
                        <a:pt x="2223" y="10746"/>
                      </a:cubicBezTo>
                      <a:cubicBezTo>
                        <a:pt x="2237" y="10708"/>
                        <a:pt x="2251" y="10669"/>
                        <a:pt x="2263" y="10631"/>
                      </a:cubicBezTo>
                      <a:cubicBezTo>
                        <a:pt x="2306" y="10494"/>
                        <a:pt x="2276" y="10445"/>
                        <a:pt x="2217" y="10348"/>
                      </a:cubicBezTo>
                      <a:cubicBezTo>
                        <a:pt x="2200" y="10320"/>
                        <a:pt x="2181" y="10288"/>
                        <a:pt x="2161" y="10251"/>
                      </a:cubicBezTo>
                      <a:cubicBezTo>
                        <a:pt x="2040" y="10020"/>
                        <a:pt x="2026" y="9930"/>
                        <a:pt x="2029" y="9674"/>
                      </a:cubicBezTo>
                      <a:cubicBezTo>
                        <a:pt x="2029" y="9630"/>
                        <a:pt x="2031" y="9587"/>
                        <a:pt x="2031" y="9544"/>
                      </a:cubicBezTo>
                      <a:cubicBezTo>
                        <a:pt x="2034" y="9401"/>
                        <a:pt x="2041" y="9266"/>
                        <a:pt x="1997" y="9137"/>
                      </a:cubicBezTo>
                      <a:cubicBezTo>
                        <a:pt x="1808" y="8586"/>
                        <a:pt x="1962" y="8466"/>
                        <a:pt x="2334" y="8174"/>
                      </a:cubicBezTo>
                      <a:cubicBezTo>
                        <a:pt x="2401" y="8121"/>
                        <a:pt x="2477" y="8062"/>
                        <a:pt x="2560" y="7993"/>
                      </a:cubicBezTo>
                      <a:cubicBezTo>
                        <a:pt x="2952" y="7666"/>
                        <a:pt x="3271" y="7489"/>
                        <a:pt x="3830" y="7489"/>
                      </a:cubicBezTo>
                      <a:cubicBezTo>
                        <a:pt x="3902" y="7489"/>
                        <a:pt x="3979" y="7492"/>
                        <a:pt x="4059" y="7498"/>
                      </a:cubicBezTo>
                      <a:cubicBezTo>
                        <a:pt x="4082" y="7499"/>
                        <a:pt x="4131" y="7506"/>
                        <a:pt x="4197" y="7514"/>
                      </a:cubicBezTo>
                      <a:cubicBezTo>
                        <a:pt x="4385" y="7538"/>
                        <a:pt x="4735" y="7583"/>
                        <a:pt x="4981" y="7583"/>
                      </a:cubicBezTo>
                      <a:cubicBezTo>
                        <a:pt x="5164" y="7583"/>
                        <a:pt x="5197" y="7558"/>
                        <a:pt x="5197" y="7558"/>
                      </a:cubicBezTo>
                      <a:lnTo>
                        <a:pt x="5194" y="7120"/>
                      </a:lnTo>
                      <a:cubicBezTo>
                        <a:pt x="5155" y="7112"/>
                        <a:pt x="5113" y="7105"/>
                        <a:pt x="5069" y="7097"/>
                      </a:cubicBezTo>
                      <a:cubicBezTo>
                        <a:pt x="4860" y="7060"/>
                        <a:pt x="4623" y="7018"/>
                        <a:pt x="4527" y="6893"/>
                      </a:cubicBezTo>
                      <a:cubicBezTo>
                        <a:pt x="4478" y="6828"/>
                        <a:pt x="4474" y="6751"/>
                        <a:pt x="4517" y="6664"/>
                      </a:cubicBezTo>
                      <a:cubicBezTo>
                        <a:pt x="4575" y="6544"/>
                        <a:pt x="4749" y="6475"/>
                        <a:pt x="4902" y="6414"/>
                      </a:cubicBezTo>
                      <a:cubicBezTo>
                        <a:pt x="4997" y="6376"/>
                        <a:pt x="5086" y="6341"/>
                        <a:pt x="5139" y="6300"/>
                      </a:cubicBezTo>
                      <a:cubicBezTo>
                        <a:pt x="5384" y="6106"/>
                        <a:pt x="5646" y="5663"/>
                        <a:pt x="5668" y="5404"/>
                      </a:cubicBezTo>
                      <a:cubicBezTo>
                        <a:pt x="5670" y="5370"/>
                        <a:pt x="5666" y="5230"/>
                        <a:pt x="5661" y="5081"/>
                      </a:cubicBezTo>
                      <a:cubicBezTo>
                        <a:pt x="5640" y="4396"/>
                        <a:pt x="5642" y="4396"/>
                        <a:pt x="5725" y="4374"/>
                      </a:cubicBezTo>
                      <a:cubicBezTo>
                        <a:pt x="5844" y="4343"/>
                        <a:pt x="5972" y="4329"/>
                        <a:pt x="6128" y="4329"/>
                      </a:cubicBezTo>
                      <a:cubicBezTo>
                        <a:pt x="6240" y="4329"/>
                        <a:pt x="6353" y="4337"/>
                        <a:pt x="6463" y="4344"/>
                      </a:cubicBezTo>
                      <a:cubicBezTo>
                        <a:pt x="6571" y="4350"/>
                        <a:pt x="6680" y="4358"/>
                        <a:pt x="6787" y="4358"/>
                      </a:cubicBezTo>
                      <a:cubicBezTo>
                        <a:pt x="6908" y="4358"/>
                        <a:pt x="7011" y="4349"/>
                        <a:pt x="7104" y="4329"/>
                      </a:cubicBezTo>
                      <a:cubicBezTo>
                        <a:pt x="7098" y="4302"/>
                        <a:pt x="7087" y="4273"/>
                        <a:pt x="7077" y="4243"/>
                      </a:cubicBezTo>
                      <a:cubicBezTo>
                        <a:pt x="7048" y="4164"/>
                        <a:pt x="7017" y="4074"/>
                        <a:pt x="7045" y="3989"/>
                      </a:cubicBezTo>
                      <a:cubicBezTo>
                        <a:pt x="7088" y="3859"/>
                        <a:pt x="7258" y="3757"/>
                        <a:pt x="7408" y="3667"/>
                      </a:cubicBezTo>
                      <a:cubicBezTo>
                        <a:pt x="7472" y="3629"/>
                        <a:pt x="7533" y="3593"/>
                        <a:pt x="7577" y="3559"/>
                      </a:cubicBezTo>
                      <a:cubicBezTo>
                        <a:pt x="7778" y="3404"/>
                        <a:pt x="8016" y="3265"/>
                        <a:pt x="8246" y="3131"/>
                      </a:cubicBezTo>
                      <a:cubicBezTo>
                        <a:pt x="8341" y="3076"/>
                        <a:pt x="8435" y="3022"/>
                        <a:pt x="8526" y="2966"/>
                      </a:cubicBezTo>
                      <a:cubicBezTo>
                        <a:pt x="8487" y="2897"/>
                        <a:pt x="8375" y="2735"/>
                        <a:pt x="8304" y="2632"/>
                      </a:cubicBezTo>
                      <a:cubicBezTo>
                        <a:pt x="8219" y="2510"/>
                        <a:pt x="8170" y="2439"/>
                        <a:pt x="8157" y="2412"/>
                      </a:cubicBezTo>
                      <a:lnTo>
                        <a:pt x="8130" y="2354"/>
                      </a:lnTo>
                      <a:lnTo>
                        <a:pt x="8209" y="2330"/>
                      </a:lnTo>
                      <a:cubicBezTo>
                        <a:pt x="8281" y="2309"/>
                        <a:pt x="8358" y="2295"/>
                        <a:pt x="8435" y="2283"/>
                      </a:cubicBezTo>
                      <a:cubicBezTo>
                        <a:pt x="8510" y="2271"/>
                        <a:pt x="8589" y="2265"/>
                        <a:pt x="8664" y="2259"/>
                      </a:cubicBezTo>
                      <a:cubicBezTo>
                        <a:pt x="8756" y="1928"/>
                        <a:pt x="9378" y="1548"/>
                        <a:pt x="9811" y="1500"/>
                      </a:cubicBezTo>
                      <a:cubicBezTo>
                        <a:pt x="9858" y="1495"/>
                        <a:pt x="9907" y="1492"/>
                        <a:pt x="9955" y="1492"/>
                      </a:cubicBezTo>
                      <a:cubicBezTo>
                        <a:pt x="10147" y="1492"/>
                        <a:pt x="10324" y="1533"/>
                        <a:pt x="10495" y="1573"/>
                      </a:cubicBezTo>
                      <a:cubicBezTo>
                        <a:pt x="10659" y="1611"/>
                        <a:pt x="10813" y="1647"/>
                        <a:pt x="10975" y="1647"/>
                      </a:cubicBezTo>
                      <a:cubicBezTo>
                        <a:pt x="10984" y="1647"/>
                        <a:pt x="10993" y="1647"/>
                        <a:pt x="11002" y="1647"/>
                      </a:cubicBezTo>
                      <a:cubicBezTo>
                        <a:pt x="11045" y="1586"/>
                        <a:pt x="11073" y="1473"/>
                        <a:pt x="11100" y="1364"/>
                      </a:cubicBezTo>
                      <a:cubicBezTo>
                        <a:pt x="11167" y="1089"/>
                        <a:pt x="11251" y="747"/>
                        <a:pt x="11669" y="747"/>
                      </a:cubicBezTo>
                      <a:cubicBezTo>
                        <a:pt x="11699" y="747"/>
                        <a:pt x="11731" y="749"/>
                        <a:pt x="11764" y="754"/>
                      </a:cubicBezTo>
                      <a:cubicBezTo>
                        <a:pt x="11918" y="772"/>
                        <a:pt x="12103" y="801"/>
                        <a:pt x="12298" y="832"/>
                      </a:cubicBezTo>
                      <a:cubicBezTo>
                        <a:pt x="12753" y="904"/>
                        <a:pt x="13269" y="985"/>
                        <a:pt x="13681" y="985"/>
                      </a:cubicBezTo>
                      <a:cubicBezTo>
                        <a:pt x="14004" y="985"/>
                        <a:pt x="14212" y="933"/>
                        <a:pt x="14300" y="831"/>
                      </a:cubicBezTo>
                      <a:cubicBezTo>
                        <a:pt x="14414" y="699"/>
                        <a:pt x="14354" y="465"/>
                        <a:pt x="14123" y="137"/>
                      </a:cubicBezTo>
                      <a:lnTo>
                        <a:pt x="14074" y="68"/>
                      </a:lnTo>
                      <a:lnTo>
                        <a:pt x="14177" y="45"/>
                      </a:lnTo>
                      <a:cubicBezTo>
                        <a:pt x="14307" y="15"/>
                        <a:pt x="14452" y="0"/>
                        <a:pt x="14622" y="0"/>
                      </a:cubicBezTo>
                      <a:cubicBezTo>
                        <a:pt x="14795" y="0"/>
                        <a:pt x="14972" y="15"/>
                        <a:pt x="15143" y="30"/>
                      </a:cubicBezTo>
                      <a:cubicBezTo>
                        <a:pt x="15312" y="44"/>
                        <a:pt x="15471" y="58"/>
                        <a:pt x="15625" y="58"/>
                      </a:cubicBezTo>
                      <a:lnTo>
                        <a:pt x="15725" y="58"/>
                      </a:lnTo>
                      <a:lnTo>
                        <a:pt x="15716" y="129"/>
                      </a:lnTo>
                      <a:cubicBezTo>
                        <a:pt x="15713" y="156"/>
                        <a:pt x="15709" y="184"/>
                        <a:pt x="15706" y="213"/>
                      </a:cubicBezTo>
                      <a:cubicBezTo>
                        <a:pt x="15703" y="244"/>
                        <a:pt x="15701" y="274"/>
                        <a:pt x="15699" y="305"/>
                      </a:cubicBezTo>
                      <a:cubicBezTo>
                        <a:pt x="15761" y="324"/>
                        <a:pt x="15810" y="351"/>
                        <a:pt x="15856" y="374"/>
                      </a:cubicBezTo>
                      <a:cubicBezTo>
                        <a:pt x="15911" y="403"/>
                        <a:pt x="15959" y="429"/>
                        <a:pt x="16022" y="441"/>
                      </a:cubicBezTo>
                      <a:lnTo>
                        <a:pt x="16046" y="446"/>
                      </a:lnTo>
                      <a:lnTo>
                        <a:pt x="16064" y="459"/>
                      </a:lnTo>
                      <a:cubicBezTo>
                        <a:pt x="16197" y="558"/>
                        <a:pt x="16378" y="622"/>
                        <a:pt x="16576" y="667"/>
                      </a:cubicBezTo>
                      <a:cubicBezTo>
                        <a:pt x="16773" y="712"/>
                        <a:pt x="16987" y="738"/>
                        <a:pt x="17188" y="763"/>
                      </a:cubicBezTo>
                      <a:lnTo>
                        <a:pt x="17481" y="800"/>
                      </a:lnTo>
                      <a:cubicBezTo>
                        <a:pt x="17532" y="806"/>
                        <a:pt x="17582" y="813"/>
                        <a:pt x="17632" y="819"/>
                      </a:cubicBezTo>
                      <a:cubicBezTo>
                        <a:pt x="17684" y="826"/>
                        <a:pt x="17735" y="832"/>
                        <a:pt x="17786" y="839"/>
                      </a:cubicBezTo>
                      <a:lnTo>
                        <a:pt x="17799" y="841"/>
                      </a:lnTo>
                      <a:lnTo>
                        <a:pt x="17966" y="902"/>
                      </a:lnTo>
                      <a:lnTo>
                        <a:pt x="18136" y="892"/>
                      </a:lnTo>
                      <a:lnTo>
                        <a:pt x="18150" y="894"/>
                      </a:lnTo>
                      <a:cubicBezTo>
                        <a:pt x="18504" y="953"/>
                        <a:pt x="18785" y="1028"/>
                        <a:pt x="19008" y="1124"/>
                      </a:cubicBezTo>
                      <a:cubicBezTo>
                        <a:pt x="19056" y="1145"/>
                        <a:pt x="19121" y="1170"/>
                        <a:pt x="19196" y="1199"/>
                      </a:cubicBezTo>
                      <a:cubicBezTo>
                        <a:pt x="19553" y="1335"/>
                        <a:pt x="20041" y="1521"/>
                        <a:pt x="20027" y="1737"/>
                      </a:cubicBezTo>
                      <a:cubicBezTo>
                        <a:pt x="20023" y="1798"/>
                        <a:pt x="19954" y="1850"/>
                        <a:pt x="19875" y="1910"/>
                      </a:cubicBezTo>
                      <a:cubicBezTo>
                        <a:pt x="19824" y="1949"/>
                        <a:pt x="19760" y="1998"/>
                        <a:pt x="19750" y="2028"/>
                      </a:cubicBezTo>
                      <a:cubicBezTo>
                        <a:pt x="19713" y="2130"/>
                        <a:pt x="19766" y="2248"/>
                        <a:pt x="19819" y="2361"/>
                      </a:cubicBezTo>
                      <a:cubicBezTo>
                        <a:pt x="19829" y="2382"/>
                        <a:pt x="19839" y="2404"/>
                        <a:pt x="19848" y="2426"/>
                      </a:cubicBezTo>
                      <a:cubicBezTo>
                        <a:pt x="19920" y="2429"/>
                        <a:pt x="20048" y="2440"/>
                        <a:pt x="20166" y="2453"/>
                      </a:cubicBezTo>
                      <a:cubicBezTo>
                        <a:pt x="20285" y="2465"/>
                        <a:pt x="20393" y="2481"/>
                        <a:pt x="20427" y="2495"/>
                      </a:cubicBezTo>
                      <a:lnTo>
                        <a:pt x="20511" y="2530"/>
                      </a:lnTo>
                      <a:lnTo>
                        <a:pt x="20457" y="2588"/>
                      </a:lnTo>
                      <a:cubicBezTo>
                        <a:pt x="20415" y="2634"/>
                        <a:pt x="20365" y="2676"/>
                        <a:pt x="20315" y="2717"/>
                      </a:cubicBezTo>
                      <a:cubicBezTo>
                        <a:pt x="20265" y="2758"/>
                        <a:pt x="20210" y="2797"/>
                        <a:pt x="20157" y="2835"/>
                      </a:cubicBezTo>
                      <a:lnTo>
                        <a:pt x="20154" y="2838"/>
                      </a:lnTo>
                      <a:cubicBezTo>
                        <a:pt x="20324" y="2926"/>
                        <a:pt x="20581" y="3083"/>
                        <a:pt x="20584" y="3085"/>
                      </a:cubicBezTo>
                      <a:cubicBezTo>
                        <a:pt x="20884" y="3330"/>
                        <a:pt x="20781" y="3509"/>
                        <a:pt x="20682" y="3682"/>
                      </a:cubicBezTo>
                      <a:cubicBezTo>
                        <a:pt x="20634" y="3766"/>
                        <a:pt x="20584" y="3853"/>
                        <a:pt x="20579" y="3952"/>
                      </a:cubicBezTo>
                      <a:cubicBezTo>
                        <a:pt x="20566" y="4223"/>
                        <a:pt x="20962" y="4566"/>
                        <a:pt x="21360" y="4764"/>
                      </a:cubicBezTo>
                      <a:lnTo>
                        <a:pt x="21600" y="4884"/>
                      </a:lnTo>
                      <a:lnTo>
                        <a:pt x="21308" y="4884"/>
                      </a:lnTo>
                      <a:cubicBezTo>
                        <a:pt x="21206" y="4884"/>
                        <a:pt x="21107" y="4879"/>
                        <a:pt x="21007" y="4875"/>
                      </a:cubicBezTo>
                      <a:cubicBezTo>
                        <a:pt x="20917" y="4870"/>
                        <a:pt x="20825" y="4866"/>
                        <a:pt x="20736" y="4866"/>
                      </a:cubicBezTo>
                      <a:cubicBezTo>
                        <a:pt x="20586" y="4866"/>
                        <a:pt x="20466" y="4879"/>
                        <a:pt x="20358" y="4907"/>
                      </a:cubicBezTo>
                      <a:cubicBezTo>
                        <a:pt x="20122" y="4967"/>
                        <a:pt x="19866" y="5021"/>
                        <a:pt x="19588" y="5022"/>
                      </a:cubicBezTo>
                      <a:cubicBezTo>
                        <a:pt x="19511" y="5022"/>
                        <a:pt x="19434" y="5018"/>
                        <a:pt x="19358" y="5009"/>
                      </a:cubicBezTo>
                      <a:cubicBezTo>
                        <a:pt x="19238" y="4996"/>
                        <a:pt x="19142" y="4977"/>
                        <a:pt x="19059" y="4960"/>
                      </a:cubicBezTo>
                      <a:cubicBezTo>
                        <a:pt x="18971" y="4942"/>
                        <a:pt x="18902" y="4927"/>
                        <a:pt x="18834" y="4927"/>
                      </a:cubicBezTo>
                      <a:cubicBezTo>
                        <a:pt x="18776" y="4927"/>
                        <a:pt x="18701" y="4936"/>
                        <a:pt x="18577" y="4996"/>
                      </a:cubicBezTo>
                      <a:cubicBezTo>
                        <a:pt x="18568" y="5287"/>
                        <a:pt x="17956" y="5634"/>
                        <a:pt x="17503" y="5890"/>
                      </a:cubicBezTo>
                      <a:cubicBezTo>
                        <a:pt x="17385" y="5956"/>
                        <a:pt x="17284" y="6013"/>
                        <a:pt x="17224" y="6053"/>
                      </a:cubicBezTo>
                      <a:cubicBezTo>
                        <a:pt x="17202" y="6068"/>
                        <a:pt x="17165" y="6090"/>
                        <a:pt x="17120" y="6116"/>
                      </a:cubicBezTo>
                      <a:cubicBezTo>
                        <a:pt x="17019" y="6176"/>
                        <a:pt x="16713" y="6358"/>
                        <a:pt x="16699" y="6418"/>
                      </a:cubicBezTo>
                      <a:cubicBezTo>
                        <a:pt x="16696" y="6503"/>
                        <a:pt x="16859" y="6568"/>
                        <a:pt x="17033" y="6636"/>
                      </a:cubicBezTo>
                      <a:cubicBezTo>
                        <a:pt x="17251" y="6723"/>
                        <a:pt x="17524" y="6831"/>
                        <a:pt x="17471" y="7035"/>
                      </a:cubicBezTo>
                      <a:cubicBezTo>
                        <a:pt x="17432" y="7183"/>
                        <a:pt x="17205" y="7276"/>
                        <a:pt x="16965" y="7375"/>
                      </a:cubicBezTo>
                      <a:cubicBezTo>
                        <a:pt x="16661" y="7501"/>
                        <a:pt x="16463" y="7593"/>
                        <a:pt x="16497" y="7726"/>
                      </a:cubicBezTo>
                      <a:cubicBezTo>
                        <a:pt x="16575" y="8038"/>
                        <a:pt x="14625" y="8510"/>
                        <a:pt x="14606" y="8515"/>
                      </a:cubicBezTo>
                      <a:cubicBezTo>
                        <a:pt x="14485" y="8543"/>
                        <a:pt x="14352" y="8569"/>
                        <a:pt x="14214" y="8595"/>
                      </a:cubicBezTo>
                      <a:cubicBezTo>
                        <a:pt x="13726" y="8690"/>
                        <a:pt x="13172" y="8797"/>
                        <a:pt x="12911" y="9056"/>
                      </a:cubicBezTo>
                      <a:cubicBezTo>
                        <a:pt x="12855" y="9111"/>
                        <a:pt x="12818" y="9167"/>
                        <a:pt x="12781" y="9221"/>
                      </a:cubicBezTo>
                      <a:cubicBezTo>
                        <a:pt x="12714" y="9319"/>
                        <a:pt x="12644" y="9420"/>
                        <a:pt x="12475" y="9519"/>
                      </a:cubicBezTo>
                      <a:cubicBezTo>
                        <a:pt x="12367" y="9582"/>
                        <a:pt x="12249" y="9632"/>
                        <a:pt x="12135" y="9681"/>
                      </a:cubicBezTo>
                      <a:cubicBezTo>
                        <a:pt x="12002" y="9738"/>
                        <a:pt x="11876" y="9791"/>
                        <a:pt x="11768" y="9863"/>
                      </a:cubicBezTo>
                      <a:cubicBezTo>
                        <a:pt x="11608" y="9968"/>
                        <a:pt x="11416" y="10133"/>
                        <a:pt x="11347" y="10266"/>
                      </a:cubicBezTo>
                      <a:cubicBezTo>
                        <a:pt x="11293" y="10371"/>
                        <a:pt x="11304" y="10416"/>
                        <a:pt x="11323" y="10489"/>
                      </a:cubicBezTo>
                      <a:cubicBezTo>
                        <a:pt x="11336" y="10537"/>
                        <a:pt x="11351" y="10596"/>
                        <a:pt x="11350" y="10680"/>
                      </a:cubicBezTo>
                      <a:cubicBezTo>
                        <a:pt x="11346" y="10907"/>
                        <a:pt x="11173" y="11092"/>
                        <a:pt x="11005" y="11271"/>
                      </a:cubicBezTo>
                      <a:cubicBezTo>
                        <a:pt x="10907" y="11375"/>
                        <a:pt x="10814" y="11474"/>
                        <a:pt x="10756" y="11579"/>
                      </a:cubicBezTo>
                      <a:cubicBezTo>
                        <a:pt x="10582" y="11896"/>
                        <a:pt x="10641" y="12507"/>
                        <a:pt x="10958" y="12767"/>
                      </a:cubicBezTo>
                      <a:cubicBezTo>
                        <a:pt x="11123" y="12904"/>
                        <a:pt x="11364" y="12944"/>
                        <a:pt x="11620" y="12986"/>
                      </a:cubicBezTo>
                      <a:cubicBezTo>
                        <a:pt x="11843" y="13023"/>
                        <a:pt x="12073" y="13061"/>
                        <a:pt x="12270" y="13165"/>
                      </a:cubicBezTo>
                      <a:cubicBezTo>
                        <a:pt x="12459" y="13265"/>
                        <a:pt x="12666" y="13348"/>
                        <a:pt x="12886" y="13436"/>
                      </a:cubicBezTo>
                      <a:cubicBezTo>
                        <a:pt x="13237" y="13575"/>
                        <a:pt x="13599" y="13720"/>
                        <a:pt x="13873" y="13937"/>
                      </a:cubicBezTo>
                      <a:cubicBezTo>
                        <a:pt x="14030" y="14062"/>
                        <a:pt x="14090" y="14149"/>
                        <a:pt x="14081" y="14239"/>
                      </a:cubicBezTo>
                      <a:cubicBezTo>
                        <a:pt x="14071" y="14346"/>
                        <a:pt x="13959" y="14433"/>
                        <a:pt x="13795" y="14531"/>
                      </a:cubicBezTo>
                      <a:cubicBezTo>
                        <a:pt x="13790" y="14534"/>
                        <a:pt x="13399" y="14734"/>
                        <a:pt x="13136" y="14837"/>
                      </a:cubicBezTo>
                      <a:cubicBezTo>
                        <a:pt x="13298" y="14911"/>
                        <a:pt x="13378" y="14992"/>
                        <a:pt x="13378" y="15084"/>
                      </a:cubicBezTo>
                      <a:cubicBezTo>
                        <a:pt x="13378" y="15329"/>
                        <a:pt x="12788" y="15521"/>
                        <a:pt x="12267" y="15690"/>
                      </a:cubicBezTo>
                      <a:cubicBezTo>
                        <a:pt x="12106" y="15742"/>
                        <a:pt x="11967" y="15787"/>
                        <a:pt x="11876" y="15825"/>
                      </a:cubicBezTo>
                      <a:cubicBezTo>
                        <a:pt x="11769" y="15870"/>
                        <a:pt x="11650" y="15911"/>
                        <a:pt x="11524" y="15955"/>
                      </a:cubicBezTo>
                      <a:cubicBezTo>
                        <a:pt x="11178" y="16077"/>
                        <a:pt x="10820" y="16202"/>
                        <a:pt x="10664" y="16403"/>
                      </a:cubicBezTo>
                      <a:cubicBezTo>
                        <a:pt x="10438" y="16694"/>
                        <a:pt x="10352" y="17167"/>
                        <a:pt x="10300" y="17546"/>
                      </a:cubicBezTo>
                      <a:cubicBezTo>
                        <a:pt x="10280" y="17701"/>
                        <a:pt x="10273" y="17846"/>
                        <a:pt x="10268" y="17986"/>
                      </a:cubicBezTo>
                      <a:cubicBezTo>
                        <a:pt x="10251" y="18387"/>
                        <a:pt x="10237" y="18734"/>
                        <a:pt x="9886" y="19131"/>
                      </a:cubicBezTo>
                      <a:cubicBezTo>
                        <a:pt x="9856" y="19165"/>
                        <a:pt x="9789" y="19264"/>
                        <a:pt x="9712" y="19379"/>
                      </a:cubicBezTo>
                      <a:cubicBezTo>
                        <a:pt x="9352" y="19915"/>
                        <a:pt x="9165" y="20156"/>
                        <a:pt x="9004" y="20169"/>
                      </a:cubicBezTo>
                      <a:cubicBezTo>
                        <a:pt x="8818" y="20185"/>
                        <a:pt x="8588" y="20187"/>
                        <a:pt x="8345" y="20190"/>
                      </a:cubicBezTo>
                      <a:cubicBezTo>
                        <a:pt x="7612" y="20199"/>
                        <a:pt x="6699" y="20211"/>
                        <a:pt x="6328" y="20551"/>
                      </a:cubicBezTo>
                      <a:cubicBezTo>
                        <a:pt x="6208" y="20661"/>
                        <a:pt x="6250" y="20796"/>
                        <a:pt x="6296" y="20939"/>
                      </a:cubicBezTo>
                      <a:cubicBezTo>
                        <a:pt x="6343" y="21089"/>
                        <a:pt x="6398" y="21261"/>
                        <a:pt x="6231" y="21400"/>
                      </a:cubicBezTo>
                      <a:cubicBezTo>
                        <a:pt x="6096" y="21513"/>
                        <a:pt x="5798" y="21563"/>
                        <a:pt x="5267" y="21563"/>
                      </a:cubicBezTo>
                      <a:cubicBezTo>
                        <a:pt x="5147" y="21563"/>
                        <a:pt x="5028" y="21560"/>
                        <a:pt x="4919" y="21558"/>
                      </a:cubicBezTo>
                      <a:cubicBezTo>
                        <a:pt x="4830" y="21557"/>
                        <a:pt x="4748" y="21555"/>
                        <a:pt x="4678" y="21555"/>
                      </a:cubicBezTo>
                      <a:cubicBezTo>
                        <a:pt x="4636" y="21555"/>
                        <a:pt x="4598" y="21556"/>
                        <a:pt x="4566" y="21557"/>
                      </a:cubicBezTo>
                      <a:cubicBezTo>
                        <a:pt x="4511" y="21560"/>
                        <a:pt x="4448" y="21567"/>
                        <a:pt x="4383" y="21575"/>
                      </a:cubicBezTo>
                      <a:cubicBezTo>
                        <a:pt x="4280" y="21588"/>
                        <a:pt x="4176" y="21600"/>
                        <a:pt x="4072" y="21600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308049">
                    <a:lnSpc>
                      <a:spcPct val="100000"/>
                    </a:lnSpc>
                    <a:spcBef>
                      <a:spcPts val="0"/>
                    </a:spcBef>
                    <a:defRPr sz="4200">
                      <a:solidFill>
                        <a:srgbClr val="000000"/>
                      </a:solidFill>
                      <a:latin typeface="Gill Sans"/>
                      <a:ea typeface="Gill Sans"/>
                      <a:cs typeface="Gill Sans"/>
                      <a:sym typeface="Gill Sans"/>
                    </a:defRPr>
                  </a:pPr>
                  <a:endParaRPr sz="2215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5" name="Shape 7382"/>
              <p:cNvSpPr/>
              <p:nvPr/>
            </p:nvSpPr>
            <p:spPr>
              <a:xfrm>
                <a:off x="4375438" y="165350"/>
                <a:ext cx="1488828" cy="17255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600" extrusionOk="0">
                    <a:moveTo>
                      <a:pt x="6605" y="21600"/>
                    </a:moveTo>
                    <a:cubicBezTo>
                      <a:pt x="6509" y="21600"/>
                      <a:pt x="6456" y="21564"/>
                      <a:pt x="6400" y="21526"/>
                    </a:cubicBezTo>
                    <a:cubicBezTo>
                      <a:pt x="6358" y="21497"/>
                      <a:pt x="6305" y="21461"/>
                      <a:pt x="6206" y="21415"/>
                    </a:cubicBezTo>
                    <a:cubicBezTo>
                      <a:pt x="6050" y="21343"/>
                      <a:pt x="5946" y="21339"/>
                      <a:pt x="5815" y="21333"/>
                    </a:cubicBezTo>
                    <a:cubicBezTo>
                      <a:pt x="5724" y="21330"/>
                      <a:pt x="5622" y="21326"/>
                      <a:pt x="5494" y="21299"/>
                    </a:cubicBezTo>
                    <a:cubicBezTo>
                      <a:pt x="5174" y="21229"/>
                      <a:pt x="5088" y="21072"/>
                      <a:pt x="5005" y="20919"/>
                    </a:cubicBezTo>
                    <a:cubicBezTo>
                      <a:pt x="4952" y="20823"/>
                      <a:pt x="4898" y="20724"/>
                      <a:pt x="4783" y="20621"/>
                    </a:cubicBezTo>
                    <a:cubicBezTo>
                      <a:pt x="4591" y="20451"/>
                      <a:pt x="4161" y="20363"/>
                      <a:pt x="3745" y="20277"/>
                    </a:cubicBezTo>
                    <a:cubicBezTo>
                      <a:pt x="3119" y="20148"/>
                      <a:pt x="2472" y="20014"/>
                      <a:pt x="2482" y="19569"/>
                    </a:cubicBezTo>
                    <a:cubicBezTo>
                      <a:pt x="2489" y="19309"/>
                      <a:pt x="2594" y="19031"/>
                      <a:pt x="2695" y="18762"/>
                    </a:cubicBezTo>
                    <a:cubicBezTo>
                      <a:pt x="2863" y="18314"/>
                      <a:pt x="3037" y="17852"/>
                      <a:pt x="2781" y="17449"/>
                    </a:cubicBezTo>
                    <a:cubicBezTo>
                      <a:pt x="2746" y="17394"/>
                      <a:pt x="2693" y="17352"/>
                      <a:pt x="2638" y="17306"/>
                    </a:cubicBezTo>
                    <a:cubicBezTo>
                      <a:pt x="2555" y="17239"/>
                      <a:pt x="2461" y="17163"/>
                      <a:pt x="2415" y="17036"/>
                    </a:cubicBezTo>
                    <a:cubicBezTo>
                      <a:pt x="2368" y="16902"/>
                      <a:pt x="2397" y="16770"/>
                      <a:pt x="2424" y="16642"/>
                    </a:cubicBezTo>
                    <a:cubicBezTo>
                      <a:pt x="2447" y="16535"/>
                      <a:pt x="2469" y="16433"/>
                      <a:pt x="2443" y="16342"/>
                    </a:cubicBezTo>
                    <a:cubicBezTo>
                      <a:pt x="2407" y="16219"/>
                      <a:pt x="2241" y="16087"/>
                      <a:pt x="2081" y="15959"/>
                    </a:cubicBezTo>
                    <a:cubicBezTo>
                      <a:pt x="1857" y="15780"/>
                      <a:pt x="1626" y="15595"/>
                      <a:pt x="1674" y="15377"/>
                    </a:cubicBezTo>
                    <a:cubicBezTo>
                      <a:pt x="1714" y="15191"/>
                      <a:pt x="1916" y="15110"/>
                      <a:pt x="2096" y="15039"/>
                    </a:cubicBezTo>
                    <a:cubicBezTo>
                      <a:pt x="2227" y="14987"/>
                      <a:pt x="2352" y="14937"/>
                      <a:pt x="2404" y="14858"/>
                    </a:cubicBezTo>
                    <a:cubicBezTo>
                      <a:pt x="2459" y="14775"/>
                      <a:pt x="2461" y="14687"/>
                      <a:pt x="2464" y="14593"/>
                    </a:cubicBezTo>
                    <a:cubicBezTo>
                      <a:pt x="2469" y="14440"/>
                      <a:pt x="2475" y="14248"/>
                      <a:pt x="2769" y="14130"/>
                    </a:cubicBezTo>
                    <a:cubicBezTo>
                      <a:pt x="2794" y="14120"/>
                      <a:pt x="2828" y="14113"/>
                      <a:pt x="2920" y="14113"/>
                    </a:cubicBezTo>
                    <a:cubicBezTo>
                      <a:pt x="3078" y="14113"/>
                      <a:pt x="3361" y="14134"/>
                      <a:pt x="3548" y="14147"/>
                    </a:cubicBezTo>
                    <a:cubicBezTo>
                      <a:pt x="3578" y="14149"/>
                      <a:pt x="3604" y="14151"/>
                      <a:pt x="3628" y="14153"/>
                    </a:cubicBezTo>
                    <a:cubicBezTo>
                      <a:pt x="3627" y="13599"/>
                      <a:pt x="3987" y="13351"/>
                      <a:pt x="4561" y="13140"/>
                    </a:cubicBezTo>
                    <a:cubicBezTo>
                      <a:pt x="5233" y="12893"/>
                      <a:pt x="5756" y="12521"/>
                      <a:pt x="6309" y="12127"/>
                    </a:cubicBezTo>
                    <a:lnTo>
                      <a:pt x="6379" y="12077"/>
                    </a:lnTo>
                    <a:cubicBezTo>
                      <a:pt x="6621" y="11905"/>
                      <a:pt x="6831" y="11698"/>
                      <a:pt x="7033" y="11498"/>
                    </a:cubicBezTo>
                    <a:cubicBezTo>
                      <a:pt x="7271" y="11263"/>
                      <a:pt x="7517" y="11019"/>
                      <a:pt x="7823" y="10823"/>
                    </a:cubicBezTo>
                    <a:lnTo>
                      <a:pt x="7869" y="10793"/>
                    </a:lnTo>
                    <a:cubicBezTo>
                      <a:pt x="8063" y="10667"/>
                      <a:pt x="8160" y="10604"/>
                      <a:pt x="8449" y="10573"/>
                    </a:cubicBezTo>
                    <a:lnTo>
                      <a:pt x="8473" y="10572"/>
                    </a:lnTo>
                    <a:cubicBezTo>
                      <a:pt x="8500" y="10572"/>
                      <a:pt x="8554" y="10576"/>
                      <a:pt x="8622" y="10581"/>
                    </a:cubicBezTo>
                    <a:cubicBezTo>
                      <a:pt x="8733" y="10590"/>
                      <a:pt x="8884" y="10602"/>
                      <a:pt x="9014" y="10602"/>
                    </a:cubicBezTo>
                    <a:cubicBezTo>
                      <a:pt x="9118" y="10602"/>
                      <a:pt x="9171" y="10594"/>
                      <a:pt x="9196" y="10588"/>
                    </a:cubicBezTo>
                    <a:cubicBezTo>
                      <a:pt x="9192" y="10444"/>
                      <a:pt x="9123" y="10353"/>
                      <a:pt x="9038" y="10239"/>
                    </a:cubicBezTo>
                    <a:cubicBezTo>
                      <a:pt x="8996" y="10183"/>
                      <a:pt x="8952" y="10125"/>
                      <a:pt x="8913" y="10056"/>
                    </a:cubicBezTo>
                    <a:cubicBezTo>
                      <a:pt x="8845" y="9938"/>
                      <a:pt x="8823" y="9819"/>
                      <a:pt x="8804" y="9715"/>
                    </a:cubicBezTo>
                    <a:cubicBezTo>
                      <a:pt x="8790" y="9636"/>
                      <a:pt x="8776" y="9561"/>
                      <a:pt x="8744" y="9493"/>
                    </a:cubicBezTo>
                    <a:cubicBezTo>
                      <a:pt x="8603" y="9194"/>
                      <a:pt x="7996" y="9100"/>
                      <a:pt x="7508" y="9025"/>
                    </a:cubicBezTo>
                    <a:cubicBezTo>
                      <a:pt x="7349" y="9001"/>
                      <a:pt x="7200" y="8978"/>
                      <a:pt x="7073" y="8949"/>
                    </a:cubicBezTo>
                    <a:cubicBezTo>
                      <a:pt x="6466" y="8816"/>
                      <a:pt x="5522" y="8074"/>
                      <a:pt x="5549" y="7445"/>
                    </a:cubicBezTo>
                    <a:cubicBezTo>
                      <a:pt x="5556" y="7277"/>
                      <a:pt x="5622" y="7136"/>
                      <a:pt x="5681" y="7012"/>
                    </a:cubicBezTo>
                    <a:cubicBezTo>
                      <a:pt x="5786" y="6791"/>
                      <a:pt x="5861" y="6631"/>
                      <a:pt x="5604" y="6377"/>
                    </a:cubicBezTo>
                    <a:cubicBezTo>
                      <a:pt x="5568" y="6347"/>
                      <a:pt x="5187" y="6089"/>
                      <a:pt x="5083" y="6020"/>
                    </a:cubicBezTo>
                    <a:lnTo>
                      <a:pt x="4872" y="6020"/>
                    </a:lnTo>
                    <a:lnTo>
                      <a:pt x="5042" y="5867"/>
                    </a:lnTo>
                    <a:lnTo>
                      <a:pt x="5129" y="5790"/>
                    </a:lnTo>
                    <a:cubicBezTo>
                      <a:pt x="5209" y="5719"/>
                      <a:pt x="5286" y="5652"/>
                      <a:pt x="5354" y="5581"/>
                    </a:cubicBezTo>
                    <a:cubicBezTo>
                      <a:pt x="5201" y="5559"/>
                      <a:pt x="4957" y="5531"/>
                      <a:pt x="4875" y="5531"/>
                    </a:cubicBezTo>
                    <a:cubicBezTo>
                      <a:pt x="4882" y="5531"/>
                      <a:pt x="4912" y="5522"/>
                      <a:pt x="4933" y="5497"/>
                    </a:cubicBezTo>
                    <a:lnTo>
                      <a:pt x="4851" y="5445"/>
                    </a:lnTo>
                    <a:lnTo>
                      <a:pt x="4748" y="5468"/>
                    </a:lnTo>
                    <a:cubicBezTo>
                      <a:pt x="4733" y="5420"/>
                      <a:pt x="4714" y="5371"/>
                      <a:pt x="4695" y="5320"/>
                    </a:cubicBezTo>
                    <a:cubicBezTo>
                      <a:pt x="4630" y="5148"/>
                      <a:pt x="4556" y="4953"/>
                      <a:pt x="4613" y="4761"/>
                    </a:cubicBezTo>
                    <a:cubicBezTo>
                      <a:pt x="4639" y="4675"/>
                      <a:pt x="4723" y="4597"/>
                      <a:pt x="4805" y="4521"/>
                    </a:cubicBezTo>
                    <a:cubicBezTo>
                      <a:pt x="4846" y="4483"/>
                      <a:pt x="4915" y="4420"/>
                      <a:pt x="4921" y="4395"/>
                    </a:cubicBezTo>
                    <a:cubicBezTo>
                      <a:pt x="4931" y="4214"/>
                      <a:pt x="4362" y="3952"/>
                      <a:pt x="4088" y="3825"/>
                    </a:cubicBezTo>
                    <a:cubicBezTo>
                      <a:pt x="3999" y="3784"/>
                      <a:pt x="3920" y="3748"/>
                      <a:pt x="3864" y="3718"/>
                    </a:cubicBezTo>
                    <a:cubicBezTo>
                      <a:pt x="3402" y="3478"/>
                      <a:pt x="2771" y="3382"/>
                      <a:pt x="2215" y="3298"/>
                    </a:cubicBezTo>
                    <a:lnTo>
                      <a:pt x="1869" y="3245"/>
                    </a:lnTo>
                    <a:cubicBezTo>
                      <a:pt x="1390" y="3174"/>
                      <a:pt x="848" y="3093"/>
                      <a:pt x="496" y="2791"/>
                    </a:cubicBezTo>
                    <a:cubicBezTo>
                      <a:pt x="401" y="2764"/>
                      <a:pt x="330" y="2719"/>
                      <a:pt x="267" y="2678"/>
                    </a:cubicBezTo>
                    <a:cubicBezTo>
                      <a:pt x="204" y="2638"/>
                      <a:pt x="150" y="2604"/>
                      <a:pt x="78" y="2587"/>
                    </a:cubicBezTo>
                    <a:lnTo>
                      <a:pt x="0" y="2568"/>
                    </a:lnTo>
                    <a:lnTo>
                      <a:pt x="2" y="2498"/>
                    </a:lnTo>
                    <a:cubicBezTo>
                      <a:pt x="7" y="2296"/>
                      <a:pt x="34" y="2095"/>
                      <a:pt x="60" y="1900"/>
                    </a:cubicBezTo>
                    <a:cubicBezTo>
                      <a:pt x="72" y="1809"/>
                      <a:pt x="84" y="1719"/>
                      <a:pt x="94" y="1628"/>
                    </a:cubicBezTo>
                    <a:lnTo>
                      <a:pt x="103" y="1551"/>
                    </a:lnTo>
                    <a:lnTo>
                      <a:pt x="192" y="1547"/>
                    </a:lnTo>
                    <a:cubicBezTo>
                      <a:pt x="301" y="1541"/>
                      <a:pt x="410" y="1537"/>
                      <a:pt x="516" y="1537"/>
                    </a:cubicBezTo>
                    <a:cubicBezTo>
                      <a:pt x="883" y="1537"/>
                      <a:pt x="1163" y="1583"/>
                      <a:pt x="1425" y="1685"/>
                    </a:cubicBezTo>
                    <a:cubicBezTo>
                      <a:pt x="1747" y="1810"/>
                      <a:pt x="2026" y="2018"/>
                      <a:pt x="2296" y="2220"/>
                    </a:cubicBezTo>
                    <a:cubicBezTo>
                      <a:pt x="2470" y="2350"/>
                      <a:pt x="2650" y="2485"/>
                      <a:pt x="2834" y="2590"/>
                    </a:cubicBezTo>
                    <a:cubicBezTo>
                      <a:pt x="3142" y="2765"/>
                      <a:pt x="3710" y="2844"/>
                      <a:pt x="4107" y="2844"/>
                    </a:cubicBezTo>
                    <a:cubicBezTo>
                      <a:pt x="4155" y="2844"/>
                      <a:pt x="4200" y="2843"/>
                      <a:pt x="4244" y="2841"/>
                    </a:cubicBezTo>
                    <a:cubicBezTo>
                      <a:pt x="4468" y="2831"/>
                      <a:pt x="4627" y="2785"/>
                      <a:pt x="4759" y="2692"/>
                    </a:cubicBezTo>
                    <a:cubicBezTo>
                      <a:pt x="4874" y="2612"/>
                      <a:pt x="5022" y="2573"/>
                      <a:pt x="5213" y="2573"/>
                    </a:cubicBezTo>
                    <a:cubicBezTo>
                      <a:pt x="5520" y="2573"/>
                      <a:pt x="5892" y="2676"/>
                      <a:pt x="6251" y="2776"/>
                    </a:cubicBezTo>
                    <a:cubicBezTo>
                      <a:pt x="6589" y="2870"/>
                      <a:pt x="6908" y="2958"/>
                      <a:pt x="7147" y="2958"/>
                    </a:cubicBezTo>
                    <a:cubicBezTo>
                      <a:pt x="7339" y="2958"/>
                      <a:pt x="7516" y="2914"/>
                      <a:pt x="7519" y="2588"/>
                    </a:cubicBezTo>
                    <a:lnTo>
                      <a:pt x="7520" y="2498"/>
                    </a:lnTo>
                    <a:lnTo>
                      <a:pt x="7657" y="2499"/>
                    </a:lnTo>
                    <a:cubicBezTo>
                      <a:pt x="8289" y="2499"/>
                      <a:pt x="8410" y="2402"/>
                      <a:pt x="8468" y="1850"/>
                    </a:cubicBezTo>
                    <a:cubicBezTo>
                      <a:pt x="8518" y="1378"/>
                      <a:pt x="8664" y="715"/>
                      <a:pt x="9356" y="399"/>
                    </a:cubicBezTo>
                    <a:cubicBezTo>
                      <a:pt x="9664" y="258"/>
                      <a:pt x="10065" y="234"/>
                      <a:pt x="10453" y="210"/>
                    </a:cubicBezTo>
                    <a:cubicBezTo>
                      <a:pt x="10705" y="194"/>
                      <a:pt x="10943" y="180"/>
                      <a:pt x="11145" y="135"/>
                    </a:cubicBezTo>
                    <a:cubicBezTo>
                      <a:pt x="11214" y="121"/>
                      <a:pt x="11279" y="105"/>
                      <a:pt x="11343" y="90"/>
                    </a:cubicBezTo>
                    <a:cubicBezTo>
                      <a:pt x="11539" y="44"/>
                      <a:pt x="11724" y="0"/>
                      <a:pt x="11924" y="0"/>
                    </a:cubicBezTo>
                    <a:cubicBezTo>
                      <a:pt x="12092" y="0"/>
                      <a:pt x="12257" y="32"/>
                      <a:pt x="12427" y="97"/>
                    </a:cubicBezTo>
                    <a:cubicBezTo>
                      <a:pt x="12878" y="270"/>
                      <a:pt x="13267" y="419"/>
                      <a:pt x="13739" y="534"/>
                    </a:cubicBezTo>
                    <a:cubicBezTo>
                      <a:pt x="13789" y="546"/>
                      <a:pt x="13848" y="558"/>
                      <a:pt x="13912" y="570"/>
                    </a:cubicBezTo>
                    <a:cubicBezTo>
                      <a:pt x="14238" y="634"/>
                      <a:pt x="14683" y="722"/>
                      <a:pt x="14793" y="1005"/>
                    </a:cubicBezTo>
                    <a:cubicBezTo>
                      <a:pt x="14908" y="1303"/>
                      <a:pt x="14643" y="1487"/>
                      <a:pt x="14161" y="1820"/>
                    </a:cubicBezTo>
                    <a:cubicBezTo>
                      <a:pt x="14036" y="1907"/>
                      <a:pt x="14043" y="1969"/>
                      <a:pt x="14046" y="1989"/>
                    </a:cubicBezTo>
                    <a:cubicBezTo>
                      <a:pt x="14062" y="2120"/>
                      <a:pt x="14309" y="2253"/>
                      <a:pt x="14394" y="2290"/>
                    </a:cubicBezTo>
                    <a:lnTo>
                      <a:pt x="14497" y="2334"/>
                    </a:lnTo>
                    <a:lnTo>
                      <a:pt x="14436" y="2419"/>
                    </a:lnTo>
                    <a:cubicBezTo>
                      <a:pt x="14358" y="2527"/>
                      <a:pt x="14297" y="2634"/>
                      <a:pt x="14249" y="2748"/>
                    </a:cubicBezTo>
                    <a:cubicBezTo>
                      <a:pt x="14191" y="2884"/>
                      <a:pt x="13953" y="3090"/>
                      <a:pt x="13828" y="3192"/>
                    </a:cubicBezTo>
                    <a:cubicBezTo>
                      <a:pt x="14110" y="3488"/>
                      <a:pt x="14247" y="3616"/>
                      <a:pt x="14661" y="3702"/>
                    </a:cubicBezTo>
                    <a:cubicBezTo>
                      <a:pt x="15379" y="3852"/>
                      <a:pt x="16244" y="4282"/>
                      <a:pt x="16449" y="4871"/>
                    </a:cubicBezTo>
                    <a:cubicBezTo>
                      <a:pt x="16532" y="5107"/>
                      <a:pt x="16538" y="5475"/>
                      <a:pt x="16102" y="5881"/>
                    </a:cubicBezTo>
                    <a:cubicBezTo>
                      <a:pt x="15785" y="6176"/>
                      <a:pt x="15523" y="6487"/>
                      <a:pt x="15739" y="6758"/>
                    </a:cubicBezTo>
                    <a:cubicBezTo>
                      <a:pt x="15791" y="6823"/>
                      <a:pt x="15909" y="6870"/>
                      <a:pt x="16023" y="6916"/>
                    </a:cubicBezTo>
                    <a:cubicBezTo>
                      <a:pt x="16101" y="6947"/>
                      <a:pt x="16182" y="6980"/>
                      <a:pt x="16247" y="7020"/>
                    </a:cubicBezTo>
                    <a:cubicBezTo>
                      <a:pt x="16403" y="7119"/>
                      <a:pt x="16518" y="7238"/>
                      <a:pt x="16628" y="7353"/>
                    </a:cubicBezTo>
                    <a:cubicBezTo>
                      <a:pt x="16702" y="7429"/>
                      <a:pt x="16772" y="7501"/>
                      <a:pt x="16853" y="7568"/>
                    </a:cubicBezTo>
                    <a:cubicBezTo>
                      <a:pt x="17031" y="7714"/>
                      <a:pt x="17912" y="8468"/>
                      <a:pt x="17682" y="8897"/>
                    </a:cubicBezTo>
                    <a:cubicBezTo>
                      <a:pt x="17615" y="9020"/>
                      <a:pt x="17503" y="9068"/>
                      <a:pt x="17413" y="9106"/>
                    </a:cubicBezTo>
                    <a:cubicBezTo>
                      <a:pt x="17306" y="9151"/>
                      <a:pt x="17229" y="9183"/>
                      <a:pt x="17187" y="9326"/>
                    </a:cubicBezTo>
                    <a:cubicBezTo>
                      <a:pt x="17083" y="9677"/>
                      <a:pt x="17100" y="10418"/>
                      <a:pt x="17363" y="10776"/>
                    </a:cubicBezTo>
                    <a:cubicBezTo>
                      <a:pt x="17446" y="10891"/>
                      <a:pt x="17549" y="10959"/>
                      <a:pt x="17668" y="10979"/>
                    </a:cubicBezTo>
                    <a:cubicBezTo>
                      <a:pt x="17701" y="10984"/>
                      <a:pt x="17741" y="10987"/>
                      <a:pt x="17788" y="10987"/>
                    </a:cubicBezTo>
                    <a:cubicBezTo>
                      <a:pt x="17829" y="10987"/>
                      <a:pt x="17871" y="10985"/>
                      <a:pt x="17912" y="10983"/>
                    </a:cubicBezTo>
                    <a:cubicBezTo>
                      <a:pt x="17954" y="10981"/>
                      <a:pt x="17996" y="10979"/>
                      <a:pt x="18035" y="10979"/>
                    </a:cubicBezTo>
                    <a:cubicBezTo>
                      <a:pt x="18130" y="10979"/>
                      <a:pt x="18249" y="10989"/>
                      <a:pt x="18330" y="11068"/>
                    </a:cubicBezTo>
                    <a:cubicBezTo>
                      <a:pt x="18402" y="11138"/>
                      <a:pt x="18425" y="11242"/>
                      <a:pt x="18404" y="11395"/>
                    </a:cubicBezTo>
                    <a:cubicBezTo>
                      <a:pt x="18367" y="11658"/>
                      <a:pt x="18522" y="11729"/>
                      <a:pt x="18756" y="11835"/>
                    </a:cubicBezTo>
                    <a:cubicBezTo>
                      <a:pt x="18865" y="11884"/>
                      <a:pt x="18988" y="11940"/>
                      <a:pt x="19093" y="12023"/>
                    </a:cubicBezTo>
                    <a:cubicBezTo>
                      <a:pt x="19237" y="12138"/>
                      <a:pt x="19308" y="12247"/>
                      <a:pt x="19307" y="12355"/>
                    </a:cubicBezTo>
                    <a:cubicBezTo>
                      <a:pt x="19305" y="12508"/>
                      <a:pt x="19166" y="12614"/>
                      <a:pt x="19033" y="12716"/>
                    </a:cubicBezTo>
                    <a:cubicBezTo>
                      <a:pt x="18846" y="12859"/>
                      <a:pt x="18736" y="12955"/>
                      <a:pt x="18829" y="13120"/>
                    </a:cubicBezTo>
                    <a:cubicBezTo>
                      <a:pt x="19031" y="13486"/>
                      <a:pt x="19675" y="13716"/>
                      <a:pt x="20242" y="13919"/>
                    </a:cubicBezTo>
                    <a:cubicBezTo>
                      <a:pt x="20610" y="14051"/>
                      <a:pt x="20957" y="14176"/>
                      <a:pt x="21192" y="14331"/>
                    </a:cubicBezTo>
                    <a:cubicBezTo>
                      <a:pt x="21418" y="14481"/>
                      <a:pt x="21540" y="14667"/>
                      <a:pt x="21556" y="14886"/>
                    </a:cubicBezTo>
                    <a:cubicBezTo>
                      <a:pt x="21600" y="15526"/>
                      <a:pt x="20715" y="16272"/>
                      <a:pt x="20130" y="16765"/>
                    </a:cubicBezTo>
                    <a:cubicBezTo>
                      <a:pt x="20030" y="16849"/>
                      <a:pt x="19942" y="16923"/>
                      <a:pt x="19872" y="16986"/>
                    </a:cubicBezTo>
                    <a:cubicBezTo>
                      <a:pt x="19223" y="17569"/>
                      <a:pt x="18425" y="18120"/>
                      <a:pt x="17361" y="18720"/>
                    </a:cubicBezTo>
                    <a:lnTo>
                      <a:pt x="17077" y="18879"/>
                    </a:lnTo>
                    <a:cubicBezTo>
                      <a:pt x="16482" y="19211"/>
                      <a:pt x="15920" y="19525"/>
                      <a:pt x="15385" y="19965"/>
                    </a:cubicBezTo>
                    <a:lnTo>
                      <a:pt x="15341" y="20003"/>
                    </a:lnTo>
                    <a:lnTo>
                      <a:pt x="15305" y="20008"/>
                    </a:lnTo>
                    <a:cubicBezTo>
                      <a:pt x="15252" y="20014"/>
                      <a:pt x="15197" y="20019"/>
                      <a:pt x="15140" y="20024"/>
                    </a:cubicBezTo>
                    <a:cubicBezTo>
                      <a:pt x="12997" y="20180"/>
                      <a:pt x="10979" y="20604"/>
                      <a:pt x="9096" y="21025"/>
                    </a:cubicBezTo>
                    <a:cubicBezTo>
                      <a:pt x="8713" y="21111"/>
                      <a:pt x="8324" y="21207"/>
                      <a:pt x="7948" y="21299"/>
                    </a:cubicBezTo>
                    <a:cubicBezTo>
                      <a:pt x="7594" y="21387"/>
                      <a:pt x="7241" y="21474"/>
                      <a:pt x="6890" y="21553"/>
                    </a:cubicBezTo>
                    <a:cubicBezTo>
                      <a:pt x="6756" y="21584"/>
                      <a:pt x="6670" y="21600"/>
                      <a:pt x="6605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Shape 7383"/>
              <p:cNvSpPr/>
              <p:nvPr/>
            </p:nvSpPr>
            <p:spPr>
              <a:xfrm>
                <a:off x="4922367" y="2531139"/>
                <a:ext cx="1358840" cy="9172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0" h="21600" extrusionOk="0">
                    <a:moveTo>
                      <a:pt x="17626" y="21600"/>
                    </a:moveTo>
                    <a:cubicBezTo>
                      <a:pt x="17535" y="21600"/>
                      <a:pt x="17453" y="21536"/>
                      <a:pt x="17437" y="21523"/>
                    </a:cubicBezTo>
                    <a:lnTo>
                      <a:pt x="17427" y="21515"/>
                    </a:lnTo>
                    <a:lnTo>
                      <a:pt x="17419" y="21505"/>
                    </a:lnTo>
                    <a:cubicBezTo>
                      <a:pt x="17249" y="21292"/>
                      <a:pt x="16765" y="20714"/>
                      <a:pt x="16560" y="20592"/>
                    </a:cubicBezTo>
                    <a:cubicBezTo>
                      <a:pt x="16523" y="20570"/>
                      <a:pt x="16425" y="20534"/>
                      <a:pt x="16187" y="20534"/>
                    </a:cubicBezTo>
                    <a:cubicBezTo>
                      <a:pt x="15901" y="20534"/>
                      <a:pt x="15574" y="20586"/>
                      <a:pt x="15493" y="20600"/>
                    </a:cubicBezTo>
                    <a:lnTo>
                      <a:pt x="14906" y="21027"/>
                    </a:lnTo>
                    <a:cubicBezTo>
                      <a:pt x="14883" y="21040"/>
                      <a:pt x="14850" y="21055"/>
                      <a:pt x="14801" y="21055"/>
                    </a:cubicBezTo>
                    <a:cubicBezTo>
                      <a:pt x="14694" y="21055"/>
                      <a:pt x="14490" y="20985"/>
                      <a:pt x="14320" y="20515"/>
                    </a:cubicBezTo>
                    <a:lnTo>
                      <a:pt x="14260" y="20345"/>
                    </a:lnTo>
                    <a:cubicBezTo>
                      <a:pt x="14147" y="20021"/>
                      <a:pt x="14072" y="19823"/>
                      <a:pt x="13976" y="19823"/>
                    </a:cubicBezTo>
                    <a:cubicBezTo>
                      <a:pt x="13933" y="19823"/>
                      <a:pt x="13877" y="19856"/>
                      <a:pt x="13809" y="19919"/>
                    </a:cubicBezTo>
                    <a:cubicBezTo>
                      <a:pt x="13633" y="20086"/>
                      <a:pt x="13523" y="20231"/>
                      <a:pt x="13434" y="20347"/>
                    </a:cubicBezTo>
                    <a:cubicBezTo>
                      <a:pt x="13335" y="20477"/>
                      <a:pt x="13264" y="20570"/>
                      <a:pt x="13167" y="20601"/>
                    </a:cubicBezTo>
                    <a:cubicBezTo>
                      <a:pt x="13147" y="20607"/>
                      <a:pt x="13127" y="20610"/>
                      <a:pt x="13106" y="20610"/>
                    </a:cubicBezTo>
                    <a:cubicBezTo>
                      <a:pt x="12966" y="20610"/>
                      <a:pt x="12833" y="20471"/>
                      <a:pt x="12704" y="20337"/>
                    </a:cubicBezTo>
                    <a:cubicBezTo>
                      <a:pt x="12623" y="20253"/>
                      <a:pt x="12540" y="20166"/>
                      <a:pt x="12483" y="20148"/>
                    </a:cubicBezTo>
                    <a:cubicBezTo>
                      <a:pt x="12444" y="20136"/>
                      <a:pt x="12401" y="20130"/>
                      <a:pt x="12352" y="20130"/>
                    </a:cubicBezTo>
                    <a:cubicBezTo>
                      <a:pt x="12260" y="20130"/>
                      <a:pt x="12164" y="20152"/>
                      <a:pt x="12063" y="20174"/>
                    </a:cubicBezTo>
                    <a:cubicBezTo>
                      <a:pt x="11993" y="20190"/>
                      <a:pt x="11922" y="20206"/>
                      <a:pt x="11854" y="20214"/>
                    </a:cubicBezTo>
                    <a:cubicBezTo>
                      <a:pt x="11653" y="20240"/>
                      <a:pt x="11478" y="20253"/>
                      <a:pt x="11319" y="20253"/>
                    </a:cubicBezTo>
                    <a:cubicBezTo>
                      <a:pt x="10836" y="20253"/>
                      <a:pt x="10432" y="20138"/>
                      <a:pt x="10010" y="19879"/>
                    </a:cubicBezTo>
                    <a:cubicBezTo>
                      <a:pt x="9619" y="19639"/>
                      <a:pt x="9313" y="19507"/>
                      <a:pt x="8952" y="19422"/>
                    </a:cubicBezTo>
                    <a:cubicBezTo>
                      <a:pt x="8615" y="19344"/>
                      <a:pt x="8278" y="19256"/>
                      <a:pt x="7942" y="19168"/>
                    </a:cubicBezTo>
                    <a:cubicBezTo>
                      <a:pt x="7634" y="19088"/>
                      <a:pt x="7325" y="19007"/>
                      <a:pt x="7016" y="18934"/>
                    </a:cubicBezTo>
                    <a:cubicBezTo>
                      <a:pt x="7006" y="18932"/>
                      <a:pt x="5492" y="18686"/>
                      <a:pt x="4368" y="18686"/>
                    </a:cubicBezTo>
                    <a:cubicBezTo>
                      <a:pt x="3503" y="18686"/>
                      <a:pt x="3296" y="18832"/>
                      <a:pt x="3247" y="18894"/>
                    </a:cubicBezTo>
                    <a:cubicBezTo>
                      <a:pt x="2825" y="19437"/>
                      <a:pt x="2427" y="20174"/>
                      <a:pt x="2423" y="20181"/>
                    </a:cubicBezTo>
                    <a:lnTo>
                      <a:pt x="2386" y="20251"/>
                    </a:lnTo>
                    <a:lnTo>
                      <a:pt x="2326" y="20244"/>
                    </a:lnTo>
                    <a:cubicBezTo>
                      <a:pt x="1214" y="20122"/>
                      <a:pt x="1214" y="20119"/>
                      <a:pt x="1187" y="19973"/>
                    </a:cubicBezTo>
                    <a:cubicBezTo>
                      <a:pt x="1152" y="19689"/>
                      <a:pt x="1140" y="19416"/>
                      <a:pt x="1148" y="19145"/>
                    </a:cubicBezTo>
                    <a:cubicBezTo>
                      <a:pt x="1154" y="18999"/>
                      <a:pt x="1173" y="18846"/>
                      <a:pt x="1192" y="18699"/>
                    </a:cubicBezTo>
                    <a:cubicBezTo>
                      <a:pt x="1251" y="18246"/>
                      <a:pt x="1273" y="17959"/>
                      <a:pt x="1091" y="17802"/>
                    </a:cubicBezTo>
                    <a:cubicBezTo>
                      <a:pt x="970" y="17699"/>
                      <a:pt x="830" y="17626"/>
                      <a:pt x="683" y="17550"/>
                    </a:cubicBezTo>
                    <a:cubicBezTo>
                      <a:pt x="474" y="17441"/>
                      <a:pt x="258" y="17329"/>
                      <a:pt x="88" y="17117"/>
                    </a:cubicBezTo>
                    <a:lnTo>
                      <a:pt x="0" y="17009"/>
                    </a:lnTo>
                    <a:lnTo>
                      <a:pt x="73" y="16879"/>
                    </a:lnTo>
                    <a:cubicBezTo>
                      <a:pt x="290" y="16490"/>
                      <a:pt x="593" y="16066"/>
                      <a:pt x="843" y="15798"/>
                    </a:cubicBezTo>
                    <a:cubicBezTo>
                      <a:pt x="1139" y="15482"/>
                      <a:pt x="1355" y="15354"/>
                      <a:pt x="1682" y="15317"/>
                    </a:cubicBezTo>
                    <a:cubicBezTo>
                      <a:pt x="1698" y="14607"/>
                      <a:pt x="1683" y="13881"/>
                      <a:pt x="1521" y="13292"/>
                    </a:cubicBezTo>
                    <a:cubicBezTo>
                      <a:pt x="1417" y="12909"/>
                      <a:pt x="1263" y="12546"/>
                      <a:pt x="1115" y="12195"/>
                    </a:cubicBezTo>
                    <a:cubicBezTo>
                      <a:pt x="999" y="11920"/>
                      <a:pt x="879" y="11636"/>
                      <a:pt x="780" y="11339"/>
                    </a:cubicBezTo>
                    <a:cubicBezTo>
                      <a:pt x="690" y="11068"/>
                      <a:pt x="636" y="10781"/>
                      <a:pt x="583" y="10503"/>
                    </a:cubicBezTo>
                    <a:lnTo>
                      <a:pt x="525" y="10201"/>
                    </a:lnTo>
                    <a:lnTo>
                      <a:pt x="634" y="10154"/>
                    </a:lnTo>
                    <a:cubicBezTo>
                      <a:pt x="670" y="10139"/>
                      <a:pt x="1504" y="9777"/>
                      <a:pt x="1938" y="9627"/>
                    </a:cubicBezTo>
                    <a:cubicBezTo>
                      <a:pt x="1988" y="9610"/>
                      <a:pt x="2033" y="9602"/>
                      <a:pt x="2074" y="9602"/>
                    </a:cubicBezTo>
                    <a:cubicBezTo>
                      <a:pt x="2285" y="9602"/>
                      <a:pt x="2348" y="9821"/>
                      <a:pt x="2381" y="9939"/>
                    </a:cubicBezTo>
                    <a:cubicBezTo>
                      <a:pt x="2389" y="9966"/>
                      <a:pt x="2400" y="10006"/>
                      <a:pt x="2406" y="10016"/>
                    </a:cubicBezTo>
                    <a:cubicBezTo>
                      <a:pt x="2405" y="10009"/>
                      <a:pt x="2423" y="10007"/>
                      <a:pt x="2460" y="9985"/>
                    </a:cubicBezTo>
                    <a:cubicBezTo>
                      <a:pt x="2805" y="9779"/>
                      <a:pt x="3257" y="9300"/>
                      <a:pt x="3302" y="9131"/>
                    </a:cubicBezTo>
                    <a:cubicBezTo>
                      <a:pt x="3392" y="8790"/>
                      <a:pt x="3805" y="8682"/>
                      <a:pt x="4220" y="8602"/>
                    </a:cubicBezTo>
                    <a:cubicBezTo>
                      <a:pt x="4258" y="8594"/>
                      <a:pt x="4337" y="8577"/>
                      <a:pt x="4337" y="8577"/>
                    </a:cubicBezTo>
                    <a:cubicBezTo>
                      <a:pt x="4688" y="8489"/>
                      <a:pt x="4882" y="8441"/>
                      <a:pt x="5027" y="7991"/>
                    </a:cubicBezTo>
                    <a:cubicBezTo>
                      <a:pt x="5121" y="7701"/>
                      <a:pt x="5161" y="7366"/>
                      <a:pt x="5203" y="7012"/>
                    </a:cubicBezTo>
                    <a:cubicBezTo>
                      <a:pt x="5285" y="6323"/>
                      <a:pt x="5377" y="5542"/>
                      <a:pt x="5949" y="5194"/>
                    </a:cubicBezTo>
                    <a:cubicBezTo>
                      <a:pt x="6174" y="5057"/>
                      <a:pt x="6430" y="4937"/>
                      <a:pt x="6677" y="4820"/>
                    </a:cubicBezTo>
                    <a:cubicBezTo>
                      <a:pt x="6967" y="4684"/>
                      <a:pt x="7398" y="4481"/>
                      <a:pt x="7477" y="4347"/>
                    </a:cubicBezTo>
                    <a:cubicBezTo>
                      <a:pt x="7474" y="4344"/>
                      <a:pt x="7470" y="4339"/>
                      <a:pt x="7466" y="4333"/>
                    </a:cubicBezTo>
                    <a:cubicBezTo>
                      <a:pt x="7199" y="4018"/>
                      <a:pt x="6933" y="4002"/>
                      <a:pt x="6883" y="4002"/>
                    </a:cubicBezTo>
                    <a:lnTo>
                      <a:pt x="6860" y="3663"/>
                    </a:lnTo>
                    <a:lnTo>
                      <a:pt x="6867" y="3832"/>
                    </a:lnTo>
                    <a:lnTo>
                      <a:pt x="6768" y="3754"/>
                    </a:lnTo>
                    <a:cubicBezTo>
                      <a:pt x="6781" y="3702"/>
                      <a:pt x="6809" y="3428"/>
                      <a:pt x="6829" y="3229"/>
                    </a:cubicBezTo>
                    <a:cubicBezTo>
                      <a:pt x="6884" y="2690"/>
                      <a:pt x="6907" y="2509"/>
                      <a:pt x="6940" y="2427"/>
                    </a:cubicBezTo>
                    <a:cubicBezTo>
                      <a:pt x="7182" y="1833"/>
                      <a:pt x="7850" y="1610"/>
                      <a:pt x="8170" y="1576"/>
                    </a:cubicBezTo>
                    <a:cubicBezTo>
                      <a:pt x="8170" y="1576"/>
                      <a:pt x="8170" y="1576"/>
                      <a:pt x="8170" y="1576"/>
                    </a:cubicBezTo>
                    <a:cubicBezTo>
                      <a:pt x="8188" y="1576"/>
                      <a:pt x="8699" y="1646"/>
                      <a:pt x="8992" y="1799"/>
                    </a:cubicBezTo>
                    <a:cubicBezTo>
                      <a:pt x="9084" y="1295"/>
                      <a:pt x="9411" y="714"/>
                      <a:pt x="9599" y="499"/>
                    </a:cubicBezTo>
                    <a:cubicBezTo>
                      <a:pt x="9804" y="266"/>
                      <a:pt x="10058" y="106"/>
                      <a:pt x="10355" y="24"/>
                    </a:cubicBezTo>
                    <a:lnTo>
                      <a:pt x="10439" y="0"/>
                    </a:lnTo>
                    <a:lnTo>
                      <a:pt x="10477" y="114"/>
                    </a:lnTo>
                    <a:cubicBezTo>
                      <a:pt x="10492" y="136"/>
                      <a:pt x="10525" y="164"/>
                      <a:pt x="10633" y="164"/>
                    </a:cubicBezTo>
                    <a:cubicBezTo>
                      <a:pt x="10669" y="164"/>
                      <a:pt x="10705" y="161"/>
                      <a:pt x="10741" y="158"/>
                    </a:cubicBezTo>
                    <a:cubicBezTo>
                      <a:pt x="10778" y="156"/>
                      <a:pt x="10813" y="153"/>
                      <a:pt x="10846" y="153"/>
                    </a:cubicBezTo>
                    <a:cubicBezTo>
                      <a:pt x="10874" y="153"/>
                      <a:pt x="10900" y="155"/>
                      <a:pt x="10924" y="160"/>
                    </a:cubicBezTo>
                    <a:cubicBezTo>
                      <a:pt x="11329" y="228"/>
                      <a:pt x="11622" y="495"/>
                      <a:pt x="11842" y="998"/>
                    </a:cubicBezTo>
                    <a:cubicBezTo>
                      <a:pt x="11947" y="987"/>
                      <a:pt x="12143" y="920"/>
                      <a:pt x="12319" y="860"/>
                    </a:cubicBezTo>
                    <a:cubicBezTo>
                      <a:pt x="12553" y="780"/>
                      <a:pt x="12774" y="705"/>
                      <a:pt x="12893" y="705"/>
                    </a:cubicBezTo>
                    <a:cubicBezTo>
                      <a:pt x="12916" y="705"/>
                      <a:pt x="12936" y="708"/>
                      <a:pt x="12953" y="713"/>
                    </a:cubicBezTo>
                    <a:cubicBezTo>
                      <a:pt x="13324" y="833"/>
                      <a:pt x="13279" y="1212"/>
                      <a:pt x="13252" y="1438"/>
                    </a:cubicBezTo>
                    <a:cubicBezTo>
                      <a:pt x="13228" y="1637"/>
                      <a:pt x="13219" y="1755"/>
                      <a:pt x="13299" y="1860"/>
                    </a:cubicBezTo>
                    <a:cubicBezTo>
                      <a:pt x="13301" y="1861"/>
                      <a:pt x="13329" y="1897"/>
                      <a:pt x="13445" y="1897"/>
                    </a:cubicBezTo>
                    <a:cubicBezTo>
                      <a:pt x="13695" y="1897"/>
                      <a:pt x="14090" y="1733"/>
                      <a:pt x="14239" y="1671"/>
                    </a:cubicBezTo>
                    <a:cubicBezTo>
                      <a:pt x="14297" y="1647"/>
                      <a:pt x="14356" y="1619"/>
                      <a:pt x="14416" y="1591"/>
                    </a:cubicBezTo>
                    <a:cubicBezTo>
                      <a:pt x="14598" y="1505"/>
                      <a:pt x="14788" y="1417"/>
                      <a:pt x="14977" y="1417"/>
                    </a:cubicBezTo>
                    <a:cubicBezTo>
                      <a:pt x="15188" y="1417"/>
                      <a:pt x="15363" y="1526"/>
                      <a:pt x="15514" y="1751"/>
                    </a:cubicBezTo>
                    <a:cubicBezTo>
                      <a:pt x="15593" y="1866"/>
                      <a:pt x="15747" y="2018"/>
                      <a:pt x="15910" y="2179"/>
                    </a:cubicBezTo>
                    <a:cubicBezTo>
                      <a:pt x="16263" y="2529"/>
                      <a:pt x="16629" y="2890"/>
                      <a:pt x="16682" y="3274"/>
                    </a:cubicBezTo>
                    <a:cubicBezTo>
                      <a:pt x="16694" y="3361"/>
                      <a:pt x="16702" y="3446"/>
                      <a:pt x="16710" y="3530"/>
                    </a:cubicBezTo>
                    <a:cubicBezTo>
                      <a:pt x="16730" y="3725"/>
                      <a:pt x="16748" y="3909"/>
                      <a:pt x="16808" y="4070"/>
                    </a:cubicBezTo>
                    <a:cubicBezTo>
                      <a:pt x="16838" y="4148"/>
                      <a:pt x="16886" y="4219"/>
                      <a:pt x="16937" y="4294"/>
                    </a:cubicBezTo>
                    <a:cubicBezTo>
                      <a:pt x="17023" y="4420"/>
                      <a:pt x="17121" y="4564"/>
                      <a:pt x="17153" y="4785"/>
                    </a:cubicBezTo>
                    <a:cubicBezTo>
                      <a:pt x="17192" y="5053"/>
                      <a:pt x="17095" y="5279"/>
                      <a:pt x="17017" y="5461"/>
                    </a:cubicBezTo>
                    <a:cubicBezTo>
                      <a:pt x="16969" y="5571"/>
                      <a:pt x="16924" y="5676"/>
                      <a:pt x="16917" y="5765"/>
                    </a:cubicBezTo>
                    <a:cubicBezTo>
                      <a:pt x="16913" y="5805"/>
                      <a:pt x="16905" y="5906"/>
                      <a:pt x="16906" y="5953"/>
                    </a:cubicBezTo>
                    <a:cubicBezTo>
                      <a:pt x="16914" y="5959"/>
                      <a:pt x="16923" y="5964"/>
                      <a:pt x="16934" y="5971"/>
                    </a:cubicBezTo>
                    <a:cubicBezTo>
                      <a:pt x="16973" y="5998"/>
                      <a:pt x="17025" y="6033"/>
                      <a:pt x="17094" y="6097"/>
                    </a:cubicBezTo>
                    <a:cubicBezTo>
                      <a:pt x="17454" y="6434"/>
                      <a:pt x="17616" y="6845"/>
                      <a:pt x="17803" y="7320"/>
                    </a:cubicBezTo>
                    <a:cubicBezTo>
                      <a:pt x="17852" y="7444"/>
                      <a:pt x="17903" y="7573"/>
                      <a:pt x="17959" y="7707"/>
                    </a:cubicBezTo>
                    <a:cubicBezTo>
                      <a:pt x="18088" y="8008"/>
                      <a:pt x="18212" y="8300"/>
                      <a:pt x="18398" y="8452"/>
                    </a:cubicBezTo>
                    <a:cubicBezTo>
                      <a:pt x="18498" y="8533"/>
                      <a:pt x="18627" y="8566"/>
                      <a:pt x="18764" y="8601"/>
                    </a:cubicBezTo>
                    <a:cubicBezTo>
                      <a:pt x="18947" y="8648"/>
                      <a:pt x="19137" y="8697"/>
                      <a:pt x="19285" y="8872"/>
                    </a:cubicBezTo>
                    <a:cubicBezTo>
                      <a:pt x="19513" y="9142"/>
                      <a:pt x="19513" y="9435"/>
                      <a:pt x="19512" y="9694"/>
                    </a:cubicBezTo>
                    <a:cubicBezTo>
                      <a:pt x="19512" y="9825"/>
                      <a:pt x="19512" y="9948"/>
                      <a:pt x="19539" y="10073"/>
                    </a:cubicBezTo>
                    <a:cubicBezTo>
                      <a:pt x="19590" y="10303"/>
                      <a:pt x="19634" y="10303"/>
                      <a:pt x="19714" y="10303"/>
                    </a:cubicBezTo>
                    <a:cubicBezTo>
                      <a:pt x="19745" y="10303"/>
                      <a:pt x="19778" y="10300"/>
                      <a:pt x="19814" y="10297"/>
                    </a:cubicBezTo>
                    <a:cubicBezTo>
                      <a:pt x="19862" y="10292"/>
                      <a:pt x="19916" y="10288"/>
                      <a:pt x="19974" y="10288"/>
                    </a:cubicBezTo>
                    <a:cubicBezTo>
                      <a:pt x="20477" y="10290"/>
                      <a:pt x="21183" y="10818"/>
                      <a:pt x="21433" y="11602"/>
                    </a:cubicBezTo>
                    <a:cubicBezTo>
                      <a:pt x="21537" y="11927"/>
                      <a:pt x="21600" y="12427"/>
                      <a:pt x="21310" y="12961"/>
                    </a:cubicBezTo>
                    <a:cubicBezTo>
                      <a:pt x="21031" y="13474"/>
                      <a:pt x="20728" y="13713"/>
                      <a:pt x="20354" y="13713"/>
                    </a:cubicBezTo>
                    <a:cubicBezTo>
                      <a:pt x="20134" y="13713"/>
                      <a:pt x="19917" y="13630"/>
                      <a:pt x="19708" y="13550"/>
                    </a:cubicBezTo>
                    <a:cubicBezTo>
                      <a:pt x="19502" y="13471"/>
                      <a:pt x="19308" y="13396"/>
                      <a:pt x="19115" y="13396"/>
                    </a:cubicBezTo>
                    <a:cubicBezTo>
                      <a:pt x="18950" y="13396"/>
                      <a:pt x="18808" y="13451"/>
                      <a:pt x="18672" y="13567"/>
                    </a:cubicBezTo>
                    <a:cubicBezTo>
                      <a:pt x="18758" y="13789"/>
                      <a:pt x="18883" y="13971"/>
                      <a:pt x="19015" y="14162"/>
                    </a:cubicBezTo>
                    <a:cubicBezTo>
                      <a:pt x="19165" y="14381"/>
                      <a:pt x="19320" y="14608"/>
                      <a:pt x="19426" y="14911"/>
                    </a:cubicBezTo>
                    <a:cubicBezTo>
                      <a:pt x="19456" y="14992"/>
                      <a:pt x="19482" y="15079"/>
                      <a:pt x="19506" y="15165"/>
                    </a:cubicBezTo>
                    <a:cubicBezTo>
                      <a:pt x="19526" y="15229"/>
                      <a:pt x="19543" y="15300"/>
                      <a:pt x="19560" y="15374"/>
                    </a:cubicBezTo>
                    <a:cubicBezTo>
                      <a:pt x="19593" y="15503"/>
                      <a:pt x="19622" y="15639"/>
                      <a:pt x="19649" y="15778"/>
                    </a:cubicBezTo>
                    <a:lnTo>
                      <a:pt x="19670" y="15885"/>
                    </a:lnTo>
                    <a:cubicBezTo>
                      <a:pt x="19710" y="16089"/>
                      <a:pt x="19751" y="16300"/>
                      <a:pt x="19801" y="16499"/>
                    </a:cubicBezTo>
                    <a:cubicBezTo>
                      <a:pt x="19819" y="16571"/>
                      <a:pt x="19836" y="16639"/>
                      <a:pt x="19856" y="16707"/>
                    </a:cubicBezTo>
                    <a:cubicBezTo>
                      <a:pt x="19905" y="16876"/>
                      <a:pt x="19953" y="17006"/>
                      <a:pt x="20010" y="17120"/>
                    </a:cubicBezTo>
                    <a:cubicBezTo>
                      <a:pt x="20030" y="17166"/>
                      <a:pt x="20050" y="17205"/>
                      <a:pt x="20073" y="17244"/>
                    </a:cubicBezTo>
                    <a:cubicBezTo>
                      <a:pt x="20104" y="17303"/>
                      <a:pt x="20139" y="17355"/>
                      <a:pt x="20176" y="17406"/>
                    </a:cubicBezTo>
                    <a:cubicBezTo>
                      <a:pt x="20197" y="17435"/>
                      <a:pt x="20222" y="17467"/>
                      <a:pt x="20247" y="17498"/>
                    </a:cubicBezTo>
                    <a:lnTo>
                      <a:pt x="20487" y="17798"/>
                    </a:lnTo>
                    <a:lnTo>
                      <a:pt x="20174" y="17798"/>
                    </a:lnTo>
                    <a:cubicBezTo>
                      <a:pt x="19384" y="17798"/>
                      <a:pt x="18177" y="17956"/>
                      <a:pt x="18083" y="18203"/>
                    </a:cubicBezTo>
                    <a:cubicBezTo>
                      <a:pt x="18044" y="18347"/>
                      <a:pt x="17974" y="18482"/>
                      <a:pt x="17900" y="18624"/>
                    </a:cubicBezTo>
                    <a:cubicBezTo>
                      <a:pt x="17696" y="19017"/>
                      <a:pt x="17465" y="19461"/>
                      <a:pt x="17715" y="20370"/>
                    </a:cubicBezTo>
                    <a:cubicBezTo>
                      <a:pt x="17870" y="20932"/>
                      <a:pt x="17901" y="21267"/>
                      <a:pt x="17815" y="21457"/>
                    </a:cubicBezTo>
                    <a:cubicBezTo>
                      <a:pt x="17773" y="21549"/>
                      <a:pt x="17706" y="21600"/>
                      <a:pt x="17626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Shape 7384"/>
              <p:cNvSpPr/>
              <p:nvPr/>
            </p:nvSpPr>
            <p:spPr>
              <a:xfrm>
                <a:off x="5532893" y="3968420"/>
                <a:ext cx="20633" cy="183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740"/>
                    </a:moveTo>
                    <a:cubicBezTo>
                      <a:pt x="6606" y="2862"/>
                      <a:pt x="12952" y="993"/>
                      <a:pt x="19402" y="0"/>
                    </a:cubicBezTo>
                    <a:lnTo>
                      <a:pt x="21600" y="16781"/>
                    </a:lnTo>
                    <a:cubicBezTo>
                      <a:pt x="16307" y="17701"/>
                      <a:pt x="10989" y="19278"/>
                      <a:pt x="5306" y="21600"/>
                    </a:cubicBezTo>
                    <a:lnTo>
                      <a:pt x="0" y="5740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Shape 7385"/>
              <p:cNvSpPr/>
              <p:nvPr/>
            </p:nvSpPr>
            <p:spPr>
              <a:xfrm>
                <a:off x="4578945" y="5049559"/>
                <a:ext cx="30259" cy="310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62" y="19174"/>
                    </a:moveTo>
                    <a:cubicBezTo>
                      <a:pt x="1827" y="16912"/>
                      <a:pt x="0" y="15773"/>
                      <a:pt x="0" y="12820"/>
                    </a:cubicBezTo>
                    <a:lnTo>
                      <a:pt x="0" y="7804"/>
                    </a:lnTo>
                    <a:lnTo>
                      <a:pt x="4451" y="7804"/>
                    </a:lnTo>
                    <a:cubicBezTo>
                      <a:pt x="5631" y="7114"/>
                      <a:pt x="8778" y="4886"/>
                      <a:pt x="14028" y="0"/>
                    </a:cubicBezTo>
                    <a:lnTo>
                      <a:pt x="21600" y="6768"/>
                    </a:lnTo>
                    <a:lnTo>
                      <a:pt x="9355" y="21600"/>
                    </a:lnTo>
                    <a:lnTo>
                      <a:pt x="5462" y="19174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Shape 7386"/>
              <p:cNvSpPr/>
              <p:nvPr/>
            </p:nvSpPr>
            <p:spPr>
              <a:xfrm>
                <a:off x="4591665" y="4998682"/>
                <a:ext cx="53226" cy="592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88"/>
                    </a:moveTo>
                    <a:lnTo>
                      <a:pt x="16736" y="0"/>
                    </a:lnTo>
                    <a:lnTo>
                      <a:pt x="21600" y="2876"/>
                    </a:lnTo>
                    <a:cubicBezTo>
                      <a:pt x="17351" y="10105"/>
                      <a:pt x="9870" y="17324"/>
                      <a:pt x="6856" y="20092"/>
                    </a:cubicBezTo>
                    <a:lnTo>
                      <a:pt x="5212" y="21600"/>
                    </a:lnTo>
                    <a:lnTo>
                      <a:pt x="0" y="18688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Shape 7387"/>
              <p:cNvSpPr/>
              <p:nvPr/>
            </p:nvSpPr>
            <p:spPr>
              <a:xfrm>
                <a:off x="5011401" y="4795174"/>
                <a:ext cx="14816" cy="127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9" h="21600" extrusionOk="0">
                    <a:moveTo>
                      <a:pt x="0" y="12935"/>
                    </a:moveTo>
                    <a:cubicBezTo>
                      <a:pt x="426" y="9890"/>
                      <a:pt x="568" y="6938"/>
                      <a:pt x="444" y="3673"/>
                    </a:cubicBezTo>
                    <a:lnTo>
                      <a:pt x="20926" y="0"/>
                    </a:lnTo>
                    <a:cubicBezTo>
                      <a:pt x="21600" y="8602"/>
                      <a:pt x="20730" y="16451"/>
                      <a:pt x="20020" y="21600"/>
                    </a:cubicBezTo>
                    <a:lnTo>
                      <a:pt x="0" y="12935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Shape 7388"/>
              <p:cNvSpPr/>
              <p:nvPr/>
            </p:nvSpPr>
            <p:spPr>
              <a:xfrm>
                <a:off x="4375438" y="4388156"/>
                <a:ext cx="674740" cy="7613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5" h="21600" extrusionOk="0">
                    <a:moveTo>
                      <a:pt x="13440" y="21600"/>
                    </a:moveTo>
                    <a:cubicBezTo>
                      <a:pt x="13440" y="21600"/>
                      <a:pt x="13808" y="21235"/>
                      <a:pt x="13817" y="21226"/>
                    </a:cubicBezTo>
                    <a:lnTo>
                      <a:pt x="15327" y="18793"/>
                    </a:lnTo>
                    <a:cubicBezTo>
                      <a:pt x="15283" y="18795"/>
                      <a:pt x="15238" y="18796"/>
                      <a:pt x="15191" y="18796"/>
                    </a:cubicBezTo>
                    <a:cubicBezTo>
                      <a:pt x="14576" y="18796"/>
                      <a:pt x="14104" y="18632"/>
                      <a:pt x="13824" y="18322"/>
                    </a:cubicBezTo>
                    <a:cubicBezTo>
                      <a:pt x="13653" y="18134"/>
                      <a:pt x="13487" y="17898"/>
                      <a:pt x="13310" y="17649"/>
                    </a:cubicBezTo>
                    <a:cubicBezTo>
                      <a:pt x="12954" y="17145"/>
                      <a:pt x="12550" y="16573"/>
                      <a:pt x="12153" y="16496"/>
                    </a:cubicBezTo>
                    <a:cubicBezTo>
                      <a:pt x="12097" y="16486"/>
                      <a:pt x="11993" y="16473"/>
                      <a:pt x="11822" y="16473"/>
                    </a:cubicBezTo>
                    <a:cubicBezTo>
                      <a:pt x="10816" y="16473"/>
                      <a:pt x="9241" y="16860"/>
                      <a:pt x="8959" y="17490"/>
                    </a:cubicBezTo>
                    <a:cubicBezTo>
                      <a:pt x="8919" y="17579"/>
                      <a:pt x="8874" y="17666"/>
                      <a:pt x="8816" y="17757"/>
                    </a:cubicBezTo>
                    <a:lnTo>
                      <a:pt x="8701" y="17938"/>
                    </a:lnTo>
                    <a:lnTo>
                      <a:pt x="8499" y="17834"/>
                    </a:lnTo>
                    <a:cubicBezTo>
                      <a:pt x="6930" y="17022"/>
                      <a:pt x="2700" y="14876"/>
                      <a:pt x="1979" y="14692"/>
                    </a:cubicBezTo>
                    <a:lnTo>
                      <a:pt x="1874" y="14665"/>
                    </a:lnTo>
                    <a:lnTo>
                      <a:pt x="1716" y="14342"/>
                    </a:lnTo>
                    <a:lnTo>
                      <a:pt x="1923" y="14259"/>
                    </a:lnTo>
                    <a:cubicBezTo>
                      <a:pt x="2180" y="14156"/>
                      <a:pt x="2475" y="14089"/>
                      <a:pt x="2806" y="14019"/>
                    </a:cubicBezTo>
                    <a:cubicBezTo>
                      <a:pt x="2877" y="14003"/>
                      <a:pt x="2976" y="13987"/>
                      <a:pt x="3085" y="13969"/>
                    </a:cubicBezTo>
                    <a:cubicBezTo>
                      <a:pt x="3310" y="13932"/>
                      <a:pt x="3729" y="13865"/>
                      <a:pt x="3833" y="13759"/>
                    </a:cubicBezTo>
                    <a:cubicBezTo>
                      <a:pt x="4011" y="13576"/>
                      <a:pt x="3938" y="13340"/>
                      <a:pt x="3803" y="12971"/>
                    </a:cubicBezTo>
                    <a:cubicBezTo>
                      <a:pt x="3702" y="12694"/>
                      <a:pt x="3598" y="12408"/>
                      <a:pt x="3663" y="12121"/>
                    </a:cubicBezTo>
                    <a:cubicBezTo>
                      <a:pt x="3710" y="11911"/>
                      <a:pt x="3805" y="11747"/>
                      <a:pt x="3882" y="11615"/>
                    </a:cubicBezTo>
                    <a:cubicBezTo>
                      <a:pt x="4036" y="11349"/>
                      <a:pt x="4089" y="11260"/>
                      <a:pt x="3753" y="10969"/>
                    </a:cubicBezTo>
                    <a:cubicBezTo>
                      <a:pt x="3514" y="10765"/>
                      <a:pt x="3200" y="10687"/>
                      <a:pt x="2868" y="10604"/>
                    </a:cubicBezTo>
                    <a:cubicBezTo>
                      <a:pt x="2587" y="10535"/>
                      <a:pt x="2297" y="10463"/>
                      <a:pt x="2037" y="10311"/>
                    </a:cubicBezTo>
                    <a:cubicBezTo>
                      <a:pt x="1316" y="9891"/>
                      <a:pt x="1589" y="9308"/>
                      <a:pt x="1809" y="8839"/>
                    </a:cubicBezTo>
                    <a:cubicBezTo>
                      <a:pt x="1838" y="8776"/>
                      <a:pt x="1868" y="8712"/>
                      <a:pt x="1897" y="8648"/>
                    </a:cubicBezTo>
                    <a:cubicBezTo>
                      <a:pt x="1953" y="8517"/>
                      <a:pt x="2063" y="8348"/>
                      <a:pt x="2190" y="8153"/>
                    </a:cubicBezTo>
                    <a:cubicBezTo>
                      <a:pt x="2352" y="7905"/>
                      <a:pt x="2625" y="7489"/>
                      <a:pt x="2610" y="7336"/>
                    </a:cubicBezTo>
                    <a:cubicBezTo>
                      <a:pt x="2595" y="7181"/>
                      <a:pt x="2520" y="7150"/>
                      <a:pt x="2288" y="7076"/>
                    </a:cubicBezTo>
                    <a:cubicBezTo>
                      <a:pt x="2145" y="7031"/>
                      <a:pt x="1983" y="6979"/>
                      <a:pt x="1843" y="6868"/>
                    </a:cubicBezTo>
                    <a:cubicBezTo>
                      <a:pt x="1425" y="6524"/>
                      <a:pt x="1281" y="5984"/>
                      <a:pt x="1247" y="5827"/>
                    </a:cubicBezTo>
                    <a:lnTo>
                      <a:pt x="1207" y="5644"/>
                    </a:lnTo>
                    <a:cubicBezTo>
                      <a:pt x="1207" y="5644"/>
                      <a:pt x="1883" y="5469"/>
                      <a:pt x="2319" y="5356"/>
                    </a:cubicBezTo>
                    <a:cubicBezTo>
                      <a:pt x="1649" y="5002"/>
                      <a:pt x="902" y="4329"/>
                      <a:pt x="741" y="4116"/>
                    </a:cubicBezTo>
                    <a:cubicBezTo>
                      <a:pt x="478" y="3762"/>
                      <a:pt x="453" y="3470"/>
                      <a:pt x="427" y="3160"/>
                    </a:cubicBezTo>
                    <a:cubicBezTo>
                      <a:pt x="419" y="3074"/>
                      <a:pt x="412" y="2984"/>
                      <a:pt x="398" y="2887"/>
                    </a:cubicBezTo>
                    <a:cubicBezTo>
                      <a:pt x="373" y="2710"/>
                      <a:pt x="318" y="2532"/>
                      <a:pt x="261" y="2343"/>
                    </a:cubicBezTo>
                    <a:cubicBezTo>
                      <a:pt x="178" y="2073"/>
                      <a:pt x="91" y="1794"/>
                      <a:pt x="91" y="1501"/>
                    </a:cubicBezTo>
                    <a:lnTo>
                      <a:pt x="0" y="1250"/>
                    </a:lnTo>
                    <a:lnTo>
                      <a:pt x="305" y="1261"/>
                    </a:lnTo>
                    <a:cubicBezTo>
                      <a:pt x="2217" y="1160"/>
                      <a:pt x="2468" y="963"/>
                      <a:pt x="2490" y="941"/>
                    </a:cubicBezTo>
                    <a:cubicBezTo>
                      <a:pt x="2628" y="655"/>
                      <a:pt x="3202" y="140"/>
                      <a:pt x="3567" y="42"/>
                    </a:cubicBezTo>
                    <a:cubicBezTo>
                      <a:pt x="3674" y="14"/>
                      <a:pt x="3777" y="0"/>
                      <a:pt x="3881" y="0"/>
                    </a:cubicBezTo>
                    <a:cubicBezTo>
                      <a:pt x="4137" y="0"/>
                      <a:pt x="4338" y="84"/>
                      <a:pt x="4532" y="165"/>
                    </a:cubicBezTo>
                    <a:cubicBezTo>
                      <a:pt x="4662" y="219"/>
                      <a:pt x="4784" y="270"/>
                      <a:pt x="4924" y="298"/>
                    </a:cubicBezTo>
                    <a:cubicBezTo>
                      <a:pt x="5017" y="317"/>
                      <a:pt x="5116" y="326"/>
                      <a:pt x="5225" y="326"/>
                    </a:cubicBezTo>
                    <a:cubicBezTo>
                      <a:pt x="5393" y="326"/>
                      <a:pt x="5561" y="306"/>
                      <a:pt x="5740" y="284"/>
                    </a:cubicBezTo>
                    <a:cubicBezTo>
                      <a:pt x="5925" y="261"/>
                      <a:pt x="6117" y="238"/>
                      <a:pt x="6314" y="238"/>
                    </a:cubicBezTo>
                    <a:cubicBezTo>
                      <a:pt x="6370" y="238"/>
                      <a:pt x="6426" y="240"/>
                      <a:pt x="6483" y="244"/>
                    </a:cubicBezTo>
                    <a:lnTo>
                      <a:pt x="6567" y="250"/>
                    </a:lnTo>
                    <a:lnTo>
                      <a:pt x="6572" y="255"/>
                    </a:lnTo>
                    <a:cubicBezTo>
                      <a:pt x="6654" y="264"/>
                      <a:pt x="6730" y="276"/>
                      <a:pt x="6808" y="291"/>
                    </a:cubicBezTo>
                    <a:lnTo>
                      <a:pt x="6795" y="443"/>
                    </a:lnTo>
                    <a:cubicBezTo>
                      <a:pt x="7274" y="840"/>
                      <a:pt x="7698" y="1085"/>
                      <a:pt x="8278" y="1377"/>
                    </a:cubicBezTo>
                    <a:cubicBezTo>
                      <a:pt x="8840" y="1658"/>
                      <a:pt x="9261" y="2071"/>
                      <a:pt x="9668" y="2471"/>
                    </a:cubicBezTo>
                    <a:cubicBezTo>
                      <a:pt x="9807" y="2607"/>
                      <a:pt x="9945" y="2743"/>
                      <a:pt x="10089" y="2874"/>
                    </a:cubicBezTo>
                    <a:cubicBezTo>
                      <a:pt x="11008" y="3712"/>
                      <a:pt x="12305" y="4964"/>
                      <a:pt x="12970" y="6160"/>
                    </a:cubicBezTo>
                    <a:cubicBezTo>
                      <a:pt x="13151" y="6485"/>
                      <a:pt x="13183" y="6752"/>
                      <a:pt x="13208" y="6967"/>
                    </a:cubicBezTo>
                    <a:cubicBezTo>
                      <a:pt x="13248" y="7302"/>
                      <a:pt x="13266" y="7455"/>
                      <a:pt x="13825" y="7664"/>
                    </a:cubicBezTo>
                    <a:cubicBezTo>
                      <a:pt x="13973" y="7719"/>
                      <a:pt x="14128" y="7779"/>
                      <a:pt x="14288" y="7842"/>
                    </a:cubicBezTo>
                    <a:cubicBezTo>
                      <a:pt x="14866" y="8067"/>
                      <a:pt x="15522" y="8323"/>
                      <a:pt x="16079" y="8424"/>
                    </a:cubicBezTo>
                    <a:lnTo>
                      <a:pt x="16157" y="8438"/>
                    </a:lnTo>
                    <a:cubicBezTo>
                      <a:pt x="16157" y="8438"/>
                      <a:pt x="16536" y="8818"/>
                      <a:pt x="16614" y="8897"/>
                    </a:cubicBezTo>
                    <a:cubicBezTo>
                      <a:pt x="16665" y="8835"/>
                      <a:pt x="16714" y="8772"/>
                      <a:pt x="16762" y="8710"/>
                    </a:cubicBezTo>
                    <a:cubicBezTo>
                      <a:pt x="17051" y="8336"/>
                      <a:pt x="17349" y="7950"/>
                      <a:pt x="18069" y="7943"/>
                    </a:cubicBezTo>
                    <a:cubicBezTo>
                      <a:pt x="18471" y="7943"/>
                      <a:pt x="19039" y="8107"/>
                      <a:pt x="19322" y="8410"/>
                    </a:cubicBezTo>
                    <a:cubicBezTo>
                      <a:pt x="19481" y="8582"/>
                      <a:pt x="19542" y="8782"/>
                      <a:pt x="19497" y="8991"/>
                    </a:cubicBezTo>
                    <a:cubicBezTo>
                      <a:pt x="19433" y="9274"/>
                      <a:pt x="19110" y="9332"/>
                      <a:pt x="18896" y="9370"/>
                    </a:cubicBezTo>
                    <a:cubicBezTo>
                      <a:pt x="18818" y="9384"/>
                      <a:pt x="18672" y="9410"/>
                      <a:pt x="18644" y="9438"/>
                    </a:cubicBezTo>
                    <a:cubicBezTo>
                      <a:pt x="18581" y="9603"/>
                      <a:pt x="19020" y="9873"/>
                      <a:pt x="19255" y="10018"/>
                    </a:cubicBezTo>
                    <a:cubicBezTo>
                      <a:pt x="19361" y="10084"/>
                      <a:pt x="19455" y="10142"/>
                      <a:pt x="19519" y="10191"/>
                    </a:cubicBezTo>
                    <a:cubicBezTo>
                      <a:pt x="19576" y="10232"/>
                      <a:pt x="19647" y="10281"/>
                      <a:pt x="19726" y="10333"/>
                    </a:cubicBezTo>
                    <a:lnTo>
                      <a:pt x="20009" y="10521"/>
                    </a:lnTo>
                    <a:lnTo>
                      <a:pt x="19702" y="10675"/>
                    </a:lnTo>
                    <a:cubicBezTo>
                      <a:pt x="19306" y="10874"/>
                      <a:pt x="18176" y="11563"/>
                      <a:pt x="18176" y="12103"/>
                    </a:cubicBezTo>
                    <a:cubicBezTo>
                      <a:pt x="18172" y="13766"/>
                      <a:pt x="19863" y="15213"/>
                      <a:pt x="21447" y="16014"/>
                    </a:cubicBezTo>
                    <a:lnTo>
                      <a:pt x="21546" y="16064"/>
                    </a:lnTo>
                    <a:lnTo>
                      <a:pt x="21574" y="16183"/>
                    </a:lnTo>
                    <a:cubicBezTo>
                      <a:pt x="21600" y="16360"/>
                      <a:pt x="21273" y="16750"/>
                      <a:pt x="20600" y="17344"/>
                    </a:cubicBezTo>
                    <a:cubicBezTo>
                      <a:pt x="20499" y="17433"/>
                      <a:pt x="20142" y="17615"/>
                      <a:pt x="20072" y="17651"/>
                    </a:cubicBezTo>
                    <a:cubicBezTo>
                      <a:pt x="19790" y="17795"/>
                      <a:pt x="19296" y="18026"/>
                      <a:pt x="18938" y="18080"/>
                    </a:cubicBezTo>
                    <a:cubicBezTo>
                      <a:pt x="18999" y="18239"/>
                      <a:pt x="19078" y="18397"/>
                      <a:pt x="19160" y="18562"/>
                    </a:cubicBezTo>
                    <a:cubicBezTo>
                      <a:pt x="19291" y="18826"/>
                      <a:pt x="19427" y="19099"/>
                      <a:pt x="19496" y="19394"/>
                    </a:cubicBezTo>
                    <a:cubicBezTo>
                      <a:pt x="19568" y="19709"/>
                      <a:pt x="19519" y="20011"/>
                      <a:pt x="19471" y="20302"/>
                    </a:cubicBezTo>
                    <a:cubicBezTo>
                      <a:pt x="19430" y="20551"/>
                      <a:pt x="19392" y="20786"/>
                      <a:pt x="19429" y="21011"/>
                    </a:cubicBezTo>
                    <a:lnTo>
                      <a:pt x="19480" y="21316"/>
                    </a:lnTo>
                    <a:lnTo>
                      <a:pt x="19145" y="21240"/>
                    </a:lnTo>
                    <a:cubicBezTo>
                      <a:pt x="19129" y="21236"/>
                      <a:pt x="17598" y="20893"/>
                      <a:pt x="16577" y="20893"/>
                    </a:cubicBezTo>
                    <a:cubicBezTo>
                      <a:pt x="16320" y="20893"/>
                      <a:pt x="16122" y="20915"/>
                      <a:pt x="15988" y="20957"/>
                    </a:cubicBezTo>
                    <a:cubicBezTo>
                      <a:pt x="15679" y="21054"/>
                      <a:pt x="15477" y="21162"/>
                      <a:pt x="15282" y="21266"/>
                    </a:cubicBezTo>
                    <a:cubicBezTo>
                      <a:pt x="14961" y="21438"/>
                      <a:pt x="14657" y="21600"/>
                      <a:pt x="14032" y="21600"/>
                    </a:cubicBezTo>
                    <a:lnTo>
                      <a:pt x="13440" y="21600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Shape 7389"/>
              <p:cNvSpPr/>
              <p:nvPr/>
            </p:nvSpPr>
            <p:spPr>
              <a:xfrm>
                <a:off x="4578945" y="4947805"/>
                <a:ext cx="303902" cy="2667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6" h="21600" extrusionOk="0">
                    <a:moveTo>
                      <a:pt x="8087" y="20679"/>
                    </a:moveTo>
                    <a:cubicBezTo>
                      <a:pt x="8129" y="17833"/>
                      <a:pt x="5638" y="14483"/>
                      <a:pt x="683" y="10722"/>
                    </a:cubicBezTo>
                    <a:cubicBezTo>
                      <a:pt x="124" y="10298"/>
                      <a:pt x="-84" y="10139"/>
                      <a:pt x="30" y="9706"/>
                    </a:cubicBezTo>
                    <a:lnTo>
                      <a:pt x="139" y="9290"/>
                    </a:lnTo>
                    <a:lnTo>
                      <a:pt x="457" y="9288"/>
                    </a:lnTo>
                    <a:cubicBezTo>
                      <a:pt x="1063" y="8898"/>
                      <a:pt x="3773" y="5911"/>
                      <a:pt x="4557" y="3643"/>
                    </a:cubicBezTo>
                    <a:cubicBezTo>
                      <a:pt x="5502" y="917"/>
                      <a:pt x="9956" y="0"/>
                      <a:pt x="11843" y="0"/>
                    </a:cubicBezTo>
                    <a:cubicBezTo>
                      <a:pt x="12218" y="0"/>
                      <a:pt x="12537" y="31"/>
                      <a:pt x="12791" y="93"/>
                    </a:cubicBezTo>
                    <a:cubicBezTo>
                      <a:pt x="14094" y="417"/>
                      <a:pt x="15066" y="2190"/>
                      <a:pt x="16005" y="3903"/>
                    </a:cubicBezTo>
                    <a:cubicBezTo>
                      <a:pt x="16379" y="4586"/>
                      <a:pt x="16733" y="5231"/>
                      <a:pt x="17073" y="5716"/>
                    </a:cubicBezTo>
                    <a:cubicBezTo>
                      <a:pt x="17603" y="6471"/>
                      <a:pt x="18578" y="6630"/>
                      <a:pt x="19303" y="6630"/>
                    </a:cubicBezTo>
                    <a:lnTo>
                      <a:pt x="19303" y="6630"/>
                    </a:lnTo>
                    <a:cubicBezTo>
                      <a:pt x="19928" y="6630"/>
                      <a:pt x="20416" y="6512"/>
                      <a:pt x="20421" y="6511"/>
                    </a:cubicBezTo>
                    <a:lnTo>
                      <a:pt x="21516" y="6241"/>
                    </a:lnTo>
                    <a:lnTo>
                      <a:pt x="17086" y="15443"/>
                    </a:lnTo>
                    <a:lnTo>
                      <a:pt x="16947" y="15607"/>
                    </a:lnTo>
                    <a:lnTo>
                      <a:pt x="16797" y="15801"/>
                    </a:lnTo>
                    <a:lnTo>
                      <a:pt x="16571" y="15804"/>
                    </a:lnTo>
                    <a:cubicBezTo>
                      <a:pt x="12672" y="15840"/>
                      <a:pt x="10271" y="16702"/>
                      <a:pt x="10151" y="18109"/>
                    </a:cubicBezTo>
                    <a:lnTo>
                      <a:pt x="10123" y="18429"/>
                    </a:lnTo>
                    <a:cubicBezTo>
                      <a:pt x="9965" y="20294"/>
                      <a:pt x="9941" y="20581"/>
                      <a:pt x="8888" y="21175"/>
                    </a:cubicBezTo>
                    <a:lnTo>
                      <a:pt x="8138" y="21600"/>
                    </a:lnTo>
                    <a:lnTo>
                      <a:pt x="8087" y="20679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Shape 7390"/>
              <p:cNvSpPr/>
              <p:nvPr/>
            </p:nvSpPr>
            <p:spPr>
              <a:xfrm>
                <a:off x="3548684" y="4311840"/>
                <a:ext cx="24030" cy="127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7202" y="7634"/>
                      <a:pt x="14404" y="14648"/>
                      <a:pt x="21600" y="21600"/>
                    </a:cubicBezTo>
                    <a:cubicBezTo>
                      <a:pt x="14404" y="14648"/>
                      <a:pt x="7202" y="7634"/>
                      <a:pt x="0" y="62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82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Shape 7391"/>
              <p:cNvSpPr/>
              <p:nvPr/>
            </p:nvSpPr>
            <p:spPr>
              <a:xfrm>
                <a:off x="2419342" y="3646263"/>
                <a:ext cx="106652" cy="1203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43" h="21600" extrusionOk="0">
                    <a:moveTo>
                      <a:pt x="8049" y="0"/>
                    </a:moveTo>
                    <a:lnTo>
                      <a:pt x="1064" y="4909"/>
                    </a:lnTo>
                    <a:cubicBezTo>
                      <a:pt x="1064" y="4909"/>
                      <a:pt x="-657" y="8357"/>
                      <a:pt x="279" y="13226"/>
                    </a:cubicBezTo>
                    <a:cubicBezTo>
                      <a:pt x="527" y="14518"/>
                      <a:pt x="3213" y="21109"/>
                      <a:pt x="3213" y="21109"/>
                    </a:cubicBezTo>
                    <a:lnTo>
                      <a:pt x="16108" y="21600"/>
                    </a:lnTo>
                    <a:lnTo>
                      <a:pt x="20943" y="11291"/>
                    </a:lnTo>
                    <a:lnTo>
                      <a:pt x="8049" y="0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Shape 7392"/>
              <p:cNvSpPr/>
              <p:nvPr/>
            </p:nvSpPr>
            <p:spPr>
              <a:xfrm>
                <a:off x="4642542" y="5214911"/>
                <a:ext cx="989654" cy="10332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5" h="21600" extrusionOk="0">
                    <a:moveTo>
                      <a:pt x="10797" y="21397"/>
                    </a:moveTo>
                    <a:cubicBezTo>
                      <a:pt x="10575" y="21236"/>
                      <a:pt x="10417" y="21012"/>
                      <a:pt x="10265" y="20796"/>
                    </a:cubicBezTo>
                    <a:cubicBezTo>
                      <a:pt x="10083" y="20536"/>
                      <a:pt x="9911" y="20292"/>
                      <a:pt x="9649" y="20180"/>
                    </a:cubicBezTo>
                    <a:cubicBezTo>
                      <a:pt x="9554" y="20140"/>
                      <a:pt x="9462" y="20119"/>
                      <a:pt x="9378" y="20119"/>
                    </a:cubicBezTo>
                    <a:cubicBezTo>
                      <a:pt x="8949" y="20119"/>
                      <a:pt x="8670" y="20680"/>
                      <a:pt x="8512" y="21150"/>
                    </a:cubicBezTo>
                    <a:lnTo>
                      <a:pt x="8422" y="21416"/>
                    </a:lnTo>
                    <a:lnTo>
                      <a:pt x="8240" y="21198"/>
                    </a:lnTo>
                    <a:cubicBezTo>
                      <a:pt x="7982" y="20891"/>
                      <a:pt x="7917" y="20457"/>
                      <a:pt x="7854" y="20038"/>
                    </a:cubicBezTo>
                    <a:cubicBezTo>
                      <a:pt x="7793" y="19633"/>
                      <a:pt x="7735" y="19250"/>
                      <a:pt x="7513" y="19074"/>
                    </a:cubicBezTo>
                    <a:cubicBezTo>
                      <a:pt x="7410" y="18992"/>
                      <a:pt x="7306" y="18951"/>
                      <a:pt x="7203" y="18951"/>
                    </a:cubicBezTo>
                    <a:cubicBezTo>
                      <a:pt x="6791" y="18951"/>
                      <a:pt x="6371" y="19606"/>
                      <a:pt x="6288" y="20048"/>
                    </a:cubicBezTo>
                    <a:lnTo>
                      <a:pt x="6251" y="20245"/>
                    </a:lnTo>
                    <a:lnTo>
                      <a:pt x="6064" y="20157"/>
                    </a:lnTo>
                    <a:cubicBezTo>
                      <a:pt x="5588" y="19932"/>
                      <a:pt x="4970" y="18924"/>
                      <a:pt x="5013" y="18239"/>
                    </a:cubicBezTo>
                    <a:cubicBezTo>
                      <a:pt x="5032" y="17932"/>
                      <a:pt x="5182" y="17703"/>
                      <a:pt x="5439" y="17585"/>
                    </a:cubicBezTo>
                    <a:cubicBezTo>
                      <a:pt x="5451" y="17491"/>
                      <a:pt x="5453" y="17368"/>
                      <a:pt x="5440" y="17281"/>
                    </a:cubicBezTo>
                    <a:cubicBezTo>
                      <a:pt x="5397" y="17255"/>
                      <a:pt x="5369" y="17227"/>
                      <a:pt x="5346" y="17181"/>
                    </a:cubicBezTo>
                    <a:cubicBezTo>
                      <a:pt x="4932" y="17065"/>
                      <a:pt x="4489" y="16627"/>
                      <a:pt x="4059" y="16203"/>
                    </a:cubicBezTo>
                    <a:cubicBezTo>
                      <a:pt x="3829" y="15976"/>
                      <a:pt x="3612" y="15762"/>
                      <a:pt x="3444" y="15648"/>
                    </a:cubicBezTo>
                    <a:lnTo>
                      <a:pt x="3323" y="15566"/>
                    </a:lnTo>
                    <a:lnTo>
                      <a:pt x="3401" y="15445"/>
                    </a:lnTo>
                    <a:cubicBezTo>
                      <a:pt x="4092" y="14378"/>
                      <a:pt x="4974" y="13814"/>
                      <a:pt x="5951" y="13814"/>
                    </a:cubicBezTo>
                    <a:cubicBezTo>
                      <a:pt x="6249" y="13814"/>
                      <a:pt x="6558" y="13866"/>
                      <a:pt x="6871" y="13968"/>
                    </a:cubicBezTo>
                    <a:cubicBezTo>
                      <a:pt x="7027" y="14019"/>
                      <a:pt x="7220" y="14097"/>
                      <a:pt x="7443" y="14188"/>
                    </a:cubicBezTo>
                    <a:cubicBezTo>
                      <a:pt x="8018" y="14421"/>
                      <a:pt x="8805" y="14740"/>
                      <a:pt x="9390" y="14740"/>
                    </a:cubicBezTo>
                    <a:cubicBezTo>
                      <a:pt x="9710" y="14740"/>
                      <a:pt x="9924" y="14649"/>
                      <a:pt x="10054" y="14455"/>
                    </a:cubicBezTo>
                    <a:cubicBezTo>
                      <a:pt x="9796" y="14144"/>
                      <a:pt x="9121" y="13774"/>
                      <a:pt x="8725" y="13638"/>
                    </a:cubicBezTo>
                    <a:cubicBezTo>
                      <a:pt x="8301" y="13494"/>
                      <a:pt x="7796" y="13427"/>
                      <a:pt x="7138" y="13427"/>
                    </a:cubicBezTo>
                    <a:cubicBezTo>
                      <a:pt x="6711" y="13427"/>
                      <a:pt x="6273" y="13455"/>
                      <a:pt x="5850" y="13482"/>
                    </a:cubicBezTo>
                    <a:cubicBezTo>
                      <a:pt x="5481" y="13506"/>
                      <a:pt x="5132" y="13528"/>
                      <a:pt x="4799" y="13532"/>
                    </a:cubicBezTo>
                    <a:lnTo>
                      <a:pt x="4592" y="13536"/>
                    </a:lnTo>
                    <a:cubicBezTo>
                      <a:pt x="4503" y="13538"/>
                      <a:pt x="4420" y="13539"/>
                      <a:pt x="4341" y="13539"/>
                    </a:cubicBezTo>
                    <a:cubicBezTo>
                      <a:pt x="3776" y="13539"/>
                      <a:pt x="3421" y="13440"/>
                      <a:pt x="3046" y="12899"/>
                    </a:cubicBezTo>
                    <a:cubicBezTo>
                      <a:pt x="2660" y="12347"/>
                      <a:pt x="2557" y="12259"/>
                      <a:pt x="1986" y="12259"/>
                    </a:cubicBezTo>
                    <a:cubicBezTo>
                      <a:pt x="1907" y="12259"/>
                      <a:pt x="1820" y="12261"/>
                      <a:pt x="1724" y="12264"/>
                    </a:cubicBezTo>
                    <a:lnTo>
                      <a:pt x="1520" y="12272"/>
                    </a:lnTo>
                    <a:lnTo>
                      <a:pt x="1565" y="12081"/>
                    </a:lnTo>
                    <a:cubicBezTo>
                      <a:pt x="1730" y="11371"/>
                      <a:pt x="1619" y="10672"/>
                      <a:pt x="1267" y="10211"/>
                    </a:cubicBezTo>
                    <a:cubicBezTo>
                      <a:pt x="1062" y="9941"/>
                      <a:pt x="855" y="9841"/>
                      <a:pt x="656" y="9743"/>
                    </a:cubicBezTo>
                    <a:cubicBezTo>
                      <a:pt x="336" y="9587"/>
                      <a:pt x="33" y="9440"/>
                      <a:pt x="3" y="8695"/>
                    </a:cubicBezTo>
                    <a:cubicBezTo>
                      <a:pt x="0" y="8653"/>
                      <a:pt x="0" y="8607"/>
                      <a:pt x="0" y="8561"/>
                    </a:cubicBezTo>
                    <a:lnTo>
                      <a:pt x="0" y="8455"/>
                    </a:lnTo>
                    <a:lnTo>
                      <a:pt x="103" y="8419"/>
                    </a:lnTo>
                    <a:cubicBezTo>
                      <a:pt x="170" y="8397"/>
                      <a:pt x="215" y="8366"/>
                      <a:pt x="242" y="8326"/>
                    </a:cubicBezTo>
                    <a:cubicBezTo>
                      <a:pt x="347" y="8169"/>
                      <a:pt x="295" y="7773"/>
                      <a:pt x="261" y="7512"/>
                    </a:cubicBezTo>
                    <a:cubicBezTo>
                      <a:pt x="249" y="7424"/>
                      <a:pt x="238" y="7343"/>
                      <a:pt x="233" y="7277"/>
                    </a:cubicBezTo>
                    <a:cubicBezTo>
                      <a:pt x="221" y="7107"/>
                      <a:pt x="260" y="6974"/>
                      <a:pt x="349" y="6883"/>
                    </a:cubicBezTo>
                    <a:cubicBezTo>
                      <a:pt x="471" y="6758"/>
                      <a:pt x="653" y="6742"/>
                      <a:pt x="799" y="6742"/>
                    </a:cubicBezTo>
                    <a:cubicBezTo>
                      <a:pt x="853" y="6742"/>
                      <a:pt x="908" y="6744"/>
                      <a:pt x="964" y="6747"/>
                    </a:cubicBezTo>
                    <a:cubicBezTo>
                      <a:pt x="1015" y="6749"/>
                      <a:pt x="1067" y="6751"/>
                      <a:pt x="1117" y="6751"/>
                    </a:cubicBezTo>
                    <a:cubicBezTo>
                      <a:pt x="1323" y="6751"/>
                      <a:pt x="1528" y="6566"/>
                      <a:pt x="1610" y="6482"/>
                    </a:cubicBezTo>
                    <a:lnTo>
                      <a:pt x="1609" y="6455"/>
                    </a:lnTo>
                    <a:cubicBezTo>
                      <a:pt x="1583" y="6075"/>
                      <a:pt x="1553" y="5644"/>
                      <a:pt x="1853" y="5303"/>
                    </a:cubicBezTo>
                    <a:cubicBezTo>
                      <a:pt x="1943" y="5200"/>
                      <a:pt x="2052" y="5122"/>
                      <a:pt x="2157" y="5046"/>
                    </a:cubicBezTo>
                    <a:cubicBezTo>
                      <a:pt x="2365" y="4894"/>
                      <a:pt x="2493" y="4792"/>
                      <a:pt x="2501" y="4601"/>
                    </a:cubicBezTo>
                    <a:cubicBezTo>
                      <a:pt x="2512" y="4327"/>
                      <a:pt x="2327" y="3814"/>
                      <a:pt x="2254" y="3639"/>
                    </a:cubicBezTo>
                    <a:lnTo>
                      <a:pt x="2235" y="3592"/>
                    </a:lnTo>
                    <a:lnTo>
                      <a:pt x="2296" y="3385"/>
                    </a:lnTo>
                    <a:lnTo>
                      <a:pt x="2425" y="3396"/>
                    </a:lnTo>
                    <a:cubicBezTo>
                      <a:pt x="2619" y="3413"/>
                      <a:pt x="2916" y="3432"/>
                      <a:pt x="3227" y="3432"/>
                    </a:cubicBezTo>
                    <a:cubicBezTo>
                      <a:pt x="3631" y="3432"/>
                      <a:pt x="3937" y="3399"/>
                      <a:pt x="4112" y="3336"/>
                    </a:cubicBezTo>
                    <a:lnTo>
                      <a:pt x="4688" y="3129"/>
                    </a:lnTo>
                    <a:lnTo>
                      <a:pt x="4710" y="3127"/>
                    </a:lnTo>
                    <a:cubicBezTo>
                      <a:pt x="4746" y="3125"/>
                      <a:pt x="8305" y="2862"/>
                      <a:pt x="8880" y="1514"/>
                    </a:cubicBezTo>
                    <a:lnTo>
                      <a:pt x="8912" y="1438"/>
                    </a:lnTo>
                    <a:lnTo>
                      <a:pt x="8996" y="1422"/>
                    </a:lnTo>
                    <a:cubicBezTo>
                      <a:pt x="9151" y="1395"/>
                      <a:pt x="9310" y="1382"/>
                      <a:pt x="9497" y="1382"/>
                    </a:cubicBezTo>
                    <a:cubicBezTo>
                      <a:pt x="9609" y="1382"/>
                      <a:pt x="9721" y="1387"/>
                      <a:pt x="9832" y="1392"/>
                    </a:cubicBezTo>
                    <a:cubicBezTo>
                      <a:pt x="9941" y="1396"/>
                      <a:pt x="10051" y="1401"/>
                      <a:pt x="10163" y="1401"/>
                    </a:cubicBezTo>
                    <a:cubicBezTo>
                      <a:pt x="10234" y="1401"/>
                      <a:pt x="10305" y="1399"/>
                      <a:pt x="10379" y="1394"/>
                    </a:cubicBezTo>
                    <a:cubicBezTo>
                      <a:pt x="10943" y="1355"/>
                      <a:pt x="11509" y="1217"/>
                      <a:pt x="12056" y="1084"/>
                    </a:cubicBezTo>
                    <a:cubicBezTo>
                      <a:pt x="12536" y="968"/>
                      <a:pt x="12994" y="910"/>
                      <a:pt x="13417" y="910"/>
                    </a:cubicBezTo>
                    <a:cubicBezTo>
                      <a:pt x="13882" y="910"/>
                      <a:pt x="14297" y="982"/>
                      <a:pt x="14651" y="1123"/>
                    </a:cubicBezTo>
                    <a:lnTo>
                      <a:pt x="14952" y="1246"/>
                    </a:lnTo>
                    <a:cubicBezTo>
                      <a:pt x="15650" y="1535"/>
                      <a:pt x="16309" y="1807"/>
                      <a:pt x="17047" y="1807"/>
                    </a:cubicBezTo>
                    <a:lnTo>
                      <a:pt x="17131" y="1806"/>
                    </a:lnTo>
                    <a:cubicBezTo>
                      <a:pt x="17220" y="1803"/>
                      <a:pt x="17909" y="1728"/>
                      <a:pt x="18463" y="1668"/>
                    </a:cubicBezTo>
                    <a:cubicBezTo>
                      <a:pt x="18951" y="1615"/>
                      <a:pt x="19261" y="1582"/>
                      <a:pt x="19431" y="1565"/>
                    </a:cubicBezTo>
                    <a:lnTo>
                      <a:pt x="19359" y="0"/>
                    </a:lnTo>
                    <a:lnTo>
                      <a:pt x="20840" y="0"/>
                    </a:lnTo>
                    <a:lnTo>
                      <a:pt x="20887" y="49"/>
                    </a:lnTo>
                    <a:cubicBezTo>
                      <a:pt x="20945" y="110"/>
                      <a:pt x="21013" y="167"/>
                      <a:pt x="21080" y="223"/>
                    </a:cubicBezTo>
                    <a:cubicBezTo>
                      <a:pt x="21182" y="308"/>
                      <a:pt x="21287" y="397"/>
                      <a:pt x="21360" y="498"/>
                    </a:cubicBezTo>
                    <a:cubicBezTo>
                      <a:pt x="21600" y="826"/>
                      <a:pt x="21581" y="1273"/>
                      <a:pt x="21569" y="1569"/>
                    </a:cubicBezTo>
                    <a:lnTo>
                      <a:pt x="21565" y="1671"/>
                    </a:lnTo>
                    <a:lnTo>
                      <a:pt x="21465" y="1705"/>
                    </a:lnTo>
                    <a:cubicBezTo>
                      <a:pt x="20906" y="1896"/>
                      <a:pt x="20819" y="2126"/>
                      <a:pt x="20710" y="2734"/>
                    </a:cubicBezTo>
                    <a:lnTo>
                      <a:pt x="20690" y="2846"/>
                    </a:lnTo>
                    <a:cubicBezTo>
                      <a:pt x="20639" y="3140"/>
                      <a:pt x="20586" y="3444"/>
                      <a:pt x="20427" y="3727"/>
                    </a:cubicBezTo>
                    <a:cubicBezTo>
                      <a:pt x="20362" y="3840"/>
                      <a:pt x="20251" y="3941"/>
                      <a:pt x="20144" y="4038"/>
                    </a:cubicBezTo>
                    <a:cubicBezTo>
                      <a:pt x="20053" y="4120"/>
                      <a:pt x="19950" y="4214"/>
                      <a:pt x="19926" y="4276"/>
                    </a:cubicBezTo>
                    <a:cubicBezTo>
                      <a:pt x="19912" y="4310"/>
                      <a:pt x="19899" y="4340"/>
                      <a:pt x="19879" y="4368"/>
                    </a:cubicBezTo>
                    <a:lnTo>
                      <a:pt x="19829" y="4442"/>
                    </a:lnTo>
                    <a:lnTo>
                      <a:pt x="19510" y="4420"/>
                    </a:lnTo>
                    <a:lnTo>
                      <a:pt x="19467" y="4365"/>
                    </a:lnTo>
                    <a:cubicBezTo>
                      <a:pt x="19369" y="4323"/>
                      <a:pt x="19276" y="4260"/>
                      <a:pt x="19276" y="4104"/>
                    </a:cubicBezTo>
                    <a:cubicBezTo>
                      <a:pt x="18411" y="3668"/>
                      <a:pt x="17389" y="3428"/>
                      <a:pt x="16386" y="3428"/>
                    </a:cubicBezTo>
                    <a:cubicBezTo>
                      <a:pt x="16166" y="3428"/>
                      <a:pt x="15946" y="3440"/>
                      <a:pt x="15730" y="3462"/>
                    </a:cubicBezTo>
                    <a:cubicBezTo>
                      <a:pt x="15585" y="3477"/>
                      <a:pt x="15412" y="3487"/>
                      <a:pt x="15228" y="3497"/>
                    </a:cubicBezTo>
                    <a:cubicBezTo>
                      <a:pt x="14745" y="3525"/>
                      <a:pt x="14143" y="3559"/>
                      <a:pt x="13825" y="3711"/>
                    </a:cubicBezTo>
                    <a:cubicBezTo>
                      <a:pt x="13744" y="3750"/>
                      <a:pt x="13689" y="3817"/>
                      <a:pt x="13625" y="3895"/>
                    </a:cubicBezTo>
                    <a:cubicBezTo>
                      <a:pt x="13529" y="4013"/>
                      <a:pt x="13410" y="4160"/>
                      <a:pt x="13169" y="4230"/>
                    </a:cubicBezTo>
                    <a:cubicBezTo>
                      <a:pt x="13062" y="4262"/>
                      <a:pt x="12934" y="4278"/>
                      <a:pt x="12777" y="4278"/>
                    </a:cubicBezTo>
                    <a:cubicBezTo>
                      <a:pt x="12637" y="4278"/>
                      <a:pt x="12490" y="4266"/>
                      <a:pt x="12349" y="4254"/>
                    </a:cubicBezTo>
                    <a:cubicBezTo>
                      <a:pt x="12217" y="4243"/>
                      <a:pt x="12088" y="4232"/>
                      <a:pt x="11969" y="4232"/>
                    </a:cubicBezTo>
                    <a:cubicBezTo>
                      <a:pt x="11962" y="4232"/>
                      <a:pt x="11955" y="4232"/>
                      <a:pt x="11949" y="4232"/>
                    </a:cubicBezTo>
                    <a:cubicBezTo>
                      <a:pt x="11911" y="4378"/>
                      <a:pt x="11994" y="4502"/>
                      <a:pt x="12133" y="4689"/>
                    </a:cubicBezTo>
                    <a:cubicBezTo>
                      <a:pt x="12276" y="4883"/>
                      <a:pt x="12456" y="5125"/>
                      <a:pt x="12325" y="5421"/>
                    </a:cubicBezTo>
                    <a:cubicBezTo>
                      <a:pt x="12163" y="5782"/>
                      <a:pt x="11725" y="5965"/>
                      <a:pt x="11024" y="5965"/>
                    </a:cubicBezTo>
                    <a:cubicBezTo>
                      <a:pt x="10645" y="5965"/>
                      <a:pt x="10271" y="5912"/>
                      <a:pt x="10070" y="5884"/>
                    </a:cubicBezTo>
                    <a:lnTo>
                      <a:pt x="9943" y="5867"/>
                    </a:lnTo>
                    <a:cubicBezTo>
                      <a:pt x="9504" y="5809"/>
                      <a:pt x="9474" y="5791"/>
                      <a:pt x="9125" y="5395"/>
                    </a:cubicBezTo>
                    <a:lnTo>
                      <a:pt x="9102" y="5369"/>
                    </a:lnTo>
                    <a:cubicBezTo>
                      <a:pt x="8931" y="5177"/>
                      <a:pt x="8772" y="5075"/>
                      <a:pt x="8643" y="5075"/>
                    </a:cubicBezTo>
                    <a:cubicBezTo>
                      <a:pt x="8556" y="5075"/>
                      <a:pt x="8473" y="5124"/>
                      <a:pt x="8394" y="5221"/>
                    </a:cubicBezTo>
                    <a:cubicBezTo>
                      <a:pt x="8118" y="5562"/>
                      <a:pt x="8031" y="6300"/>
                      <a:pt x="8140" y="6708"/>
                    </a:cubicBezTo>
                    <a:cubicBezTo>
                      <a:pt x="8294" y="7291"/>
                      <a:pt x="8786" y="7775"/>
                      <a:pt x="9262" y="8243"/>
                    </a:cubicBezTo>
                    <a:cubicBezTo>
                      <a:pt x="9566" y="8542"/>
                      <a:pt x="9881" y="8852"/>
                      <a:pt x="10106" y="9187"/>
                    </a:cubicBezTo>
                    <a:lnTo>
                      <a:pt x="10262" y="9419"/>
                    </a:lnTo>
                    <a:cubicBezTo>
                      <a:pt x="10624" y="9954"/>
                      <a:pt x="10998" y="10508"/>
                      <a:pt x="11399" y="11018"/>
                    </a:cubicBezTo>
                    <a:cubicBezTo>
                      <a:pt x="11692" y="11389"/>
                      <a:pt x="12091" y="11703"/>
                      <a:pt x="12467" y="11858"/>
                    </a:cubicBezTo>
                    <a:cubicBezTo>
                      <a:pt x="12573" y="11902"/>
                      <a:pt x="12667" y="11938"/>
                      <a:pt x="12752" y="11972"/>
                    </a:cubicBezTo>
                    <a:cubicBezTo>
                      <a:pt x="13232" y="12160"/>
                      <a:pt x="13452" y="12246"/>
                      <a:pt x="13863" y="12782"/>
                    </a:cubicBezTo>
                    <a:cubicBezTo>
                      <a:pt x="14038" y="13011"/>
                      <a:pt x="14202" y="13257"/>
                      <a:pt x="14360" y="13495"/>
                    </a:cubicBezTo>
                    <a:cubicBezTo>
                      <a:pt x="14601" y="13858"/>
                      <a:pt x="14851" y="14232"/>
                      <a:pt x="15140" y="14545"/>
                    </a:cubicBezTo>
                    <a:lnTo>
                      <a:pt x="15229" y="14640"/>
                    </a:lnTo>
                    <a:lnTo>
                      <a:pt x="15145" y="14739"/>
                    </a:lnTo>
                    <a:cubicBezTo>
                      <a:pt x="14964" y="14955"/>
                      <a:pt x="14705" y="14998"/>
                      <a:pt x="14476" y="15036"/>
                    </a:cubicBezTo>
                    <a:cubicBezTo>
                      <a:pt x="14350" y="15057"/>
                      <a:pt x="14231" y="15076"/>
                      <a:pt x="14127" y="15120"/>
                    </a:cubicBezTo>
                    <a:cubicBezTo>
                      <a:pt x="14065" y="15146"/>
                      <a:pt x="14006" y="15159"/>
                      <a:pt x="13947" y="15159"/>
                    </a:cubicBezTo>
                    <a:cubicBezTo>
                      <a:pt x="13885" y="15159"/>
                      <a:pt x="13836" y="15144"/>
                      <a:pt x="13803" y="15135"/>
                    </a:cubicBezTo>
                    <a:cubicBezTo>
                      <a:pt x="13803" y="15135"/>
                      <a:pt x="13803" y="15134"/>
                      <a:pt x="13803" y="15134"/>
                    </a:cubicBezTo>
                    <a:cubicBezTo>
                      <a:pt x="13795" y="15143"/>
                      <a:pt x="13783" y="15158"/>
                      <a:pt x="13766" y="15183"/>
                    </a:cubicBezTo>
                    <a:cubicBezTo>
                      <a:pt x="13719" y="15256"/>
                      <a:pt x="13783" y="15412"/>
                      <a:pt x="13840" y="15549"/>
                    </a:cubicBezTo>
                    <a:cubicBezTo>
                      <a:pt x="13909" y="15717"/>
                      <a:pt x="13980" y="15890"/>
                      <a:pt x="13906" y="16040"/>
                    </a:cubicBezTo>
                    <a:cubicBezTo>
                      <a:pt x="13778" y="16303"/>
                      <a:pt x="13543" y="16437"/>
                      <a:pt x="13206" y="16437"/>
                    </a:cubicBezTo>
                    <a:cubicBezTo>
                      <a:pt x="12966" y="16437"/>
                      <a:pt x="12705" y="16371"/>
                      <a:pt x="12452" y="16308"/>
                    </a:cubicBezTo>
                    <a:cubicBezTo>
                      <a:pt x="12268" y="16261"/>
                      <a:pt x="12092" y="16217"/>
                      <a:pt x="11944" y="16203"/>
                    </a:cubicBezTo>
                    <a:cubicBezTo>
                      <a:pt x="11947" y="16480"/>
                      <a:pt x="11892" y="16906"/>
                      <a:pt x="11846" y="16983"/>
                    </a:cubicBezTo>
                    <a:cubicBezTo>
                      <a:pt x="11657" y="17293"/>
                      <a:pt x="11421" y="17355"/>
                      <a:pt x="11149" y="17425"/>
                    </a:cubicBezTo>
                    <a:cubicBezTo>
                      <a:pt x="11029" y="17457"/>
                      <a:pt x="10904" y="17472"/>
                      <a:pt x="10766" y="17472"/>
                    </a:cubicBezTo>
                    <a:cubicBezTo>
                      <a:pt x="10564" y="17472"/>
                      <a:pt x="10365" y="17439"/>
                      <a:pt x="10173" y="17406"/>
                    </a:cubicBezTo>
                    <a:cubicBezTo>
                      <a:pt x="10004" y="17378"/>
                      <a:pt x="9843" y="17351"/>
                      <a:pt x="9684" y="17346"/>
                    </a:cubicBezTo>
                    <a:cubicBezTo>
                      <a:pt x="10565" y="18331"/>
                      <a:pt x="10955" y="20227"/>
                      <a:pt x="11048" y="21263"/>
                    </a:cubicBezTo>
                    <a:lnTo>
                      <a:pt x="11078" y="21600"/>
                    </a:lnTo>
                    <a:lnTo>
                      <a:pt x="10797" y="21397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Shape 7393"/>
              <p:cNvSpPr/>
              <p:nvPr/>
            </p:nvSpPr>
            <p:spPr>
              <a:xfrm>
                <a:off x="4922367" y="4744297"/>
                <a:ext cx="966978" cy="572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9" h="21600" extrusionOk="0">
                    <a:moveTo>
                      <a:pt x="11093" y="21600"/>
                    </a:moveTo>
                    <a:cubicBezTo>
                      <a:pt x="10272" y="21600"/>
                      <a:pt x="9536" y="21063"/>
                      <a:pt x="8824" y="20543"/>
                    </a:cubicBezTo>
                    <a:lnTo>
                      <a:pt x="8520" y="20323"/>
                    </a:lnTo>
                    <a:cubicBezTo>
                      <a:pt x="8198" y="20095"/>
                      <a:pt x="7815" y="19980"/>
                      <a:pt x="7383" y="19980"/>
                    </a:cubicBezTo>
                    <a:cubicBezTo>
                      <a:pt x="6976" y="19980"/>
                      <a:pt x="6535" y="20080"/>
                      <a:pt x="6070" y="20278"/>
                    </a:cubicBezTo>
                    <a:cubicBezTo>
                      <a:pt x="5498" y="20524"/>
                      <a:pt x="4905" y="20779"/>
                      <a:pt x="4299" y="20853"/>
                    </a:cubicBezTo>
                    <a:cubicBezTo>
                      <a:pt x="4216" y="20863"/>
                      <a:pt x="4136" y="20866"/>
                      <a:pt x="4056" y="20866"/>
                    </a:cubicBezTo>
                    <a:cubicBezTo>
                      <a:pt x="3937" y="20866"/>
                      <a:pt x="3820" y="20858"/>
                      <a:pt x="3705" y="20850"/>
                    </a:cubicBezTo>
                    <a:cubicBezTo>
                      <a:pt x="3595" y="20842"/>
                      <a:pt x="3486" y="20833"/>
                      <a:pt x="3375" y="20833"/>
                    </a:cubicBezTo>
                    <a:cubicBezTo>
                      <a:pt x="3204" y="20833"/>
                      <a:pt x="3060" y="20853"/>
                      <a:pt x="2922" y="20897"/>
                    </a:cubicBezTo>
                    <a:lnTo>
                      <a:pt x="2752" y="20950"/>
                    </a:lnTo>
                    <a:lnTo>
                      <a:pt x="2733" y="20659"/>
                    </a:lnTo>
                    <a:cubicBezTo>
                      <a:pt x="2676" y="19787"/>
                      <a:pt x="2578" y="18894"/>
                      <a:pt x="2483" y="18031"/>
                    </a:cubicBezTo>
                    <a:cubicBezTo>
                      <a:pt x="2442" y="17658"/>
                      <a:pt x="2401" y="17286"/>
                      <a:pt x="2363" y="16915"/>
                    </a:cubicBezTo>
                    <a:cubicBezTo>
                      <a:pt x="2335" y="16779"/>
                      <a:pt x="2055" y="16387"/>
                      <a:pt x="1950" y="16239"/>
                    </a:cubicBezTo>
                    <a:cubicBezTo>
                      <a:pt x="1884" y="16146"/>
                      <a:pt x="1828" y="16068"/>
                      <a:pt x="1797" y="16017"/>
                    </a:cubicBezTo>
                    <a:cubicBezTo>
                      <a:pt x="1680" y="15822"/>
                      <a:pt x="1556" y="15713"/>
                      <a:pt x="1435" y="15607"/>
                    </a:cubicBezTo>
                    <a:cubicBezTo>
                      <a:pt x="1196" y="15396"/>
                      <a:pt x="948" y="15178"/>
                      <a:pt x="878" y="14398"/>
                    </a:cubicBezTo>
                    <a:cubicBezTo>
                      <a:pt x="844" y="14017"/>
                      <a:pt x="876" y="13650"/>
                      <a:pt x="906" y="13295"/>
                    </a:cubicBezTo>
                    <a:cubicBezTo>
                      <a:pt x="937" y="12936"/>
                      <a:pt x="966" y="12598"/>
                      <a:pt x="927" y="12274"/>
                    </a:cubicBezTo>
                    <a:cubicBezTo>
                      <a:pt x="886" y="11939"/>
                      <a:pt x="802" y="11617"/>
                      <a:pt x="713" y="11276"/>
                    </a:cubicBezTo>
                    <a:cubicBezTo>
                      <a:pt x="613" y="10890"/>
                      <a:pt x="509" y="10490"/>
                      <a:pt x="467" y="10054"/>
                    </a:cubicBezTo>
                    <a:lnTo>
                      <a:pt x="784" y="9966"/>
                    </a:lnTo>
                    <a:cubicBezTo>
                      <a:pt x="780" y="9926"/>
                      <a:pt x="756" y="9889"/>
                      <a:pt x="742" y="9883"/>
                    </a:cubicBezTo>
                    <a:cubicBezTo>
                      <a:pt x="742" y="9883"/>
                      <a:pt x="743" y="9883"/>
                      <a:pt x="744" y="9883"/>
                    </a:cubicBezTo>
                    <a:cubicBezTo>
                      <a:pt x="881" y="9883"/>
                      <a:pt x="1165" y="9682"/>
                      <a:pt x="1483" y="9371"/>
                    </a:cubicBezTo>
                    <a:cubicBezTo>
                      <a:pt x="1657" y="9204"/>
                      <a:pt x="1766" y="9078"/>
                      <a:pt x="1786" y="9047"/>
                    </a:cubicBezTo>
                    <a:cubicBezTo>
                      <a:pt x="1917" y="8825"/>
                      <a:pt x="2205" y="8297"/>
                      <a:pt x="2324" y="8021"/>
                    </a:cubicBezTo>
                    <a:cubicBezTo>
                      <a:pt x="1177" y="6858"/>
                      <a:pt x="-3" y="4825"/>
                      <a:pt x="0" y="2460"/>
                    </a:cubicBezTo>
                    <a:cubicBezTo>
                      <a:pt x="0" y="1293"/>
                      <a:pt x="1101" y="206"/>
                      <a:pt x="1227" y="86"/>
                    </a:cubicBezTo>
                    <a:lnTo>
                      <a:pt x="1317" y="0"/>
                    </a:lnTo>
                    <a:lnTo>
                      <a:pt x="1700" y="464"/>
                    </a:lnTo>
                    <a:cubicBezTo>
                      <a:pt x="1736" y="508"/>
                      <a:pt x="1772" y="555"/>
                      <a:pt x="1808" y="603"/>
                    </a:cubicBezTo>
                    <a:lnTo>
                      <a:pt x="1832" y="637"/>
                    </a:lnTo>
                    <a:cubicBezTo>
                      <a:pt x="1890" y="719"/>
                      <a:pt x="1929" y="775"/>
                      <a:pt x="1964" y="834"/>
                    </a:cubicBezTo>
                    <a:lnTo>
                      <a:pt x="1986" y="873"/>
                    </a:lnTo>
                    <a:cubicBezTo>
                      <a:pt x="2019" y="928"/>
                      <a:pt x="2050" y="988"/>
                      <a:pt x="2079" y="1049"/>
                    </a:cubicBezTo>
                    <a:lnTo>
                      <a:pt x="2097" y="1088"/>
                    </a:lnTo>
                    <a:cubicBezTo>
                      <a:pt x="2131" y="1164"/>
                      <a:pt x="2157" y="1241"/>
                      <a:pt x="2179" y="1318"/>
                    </a:cubicBezTo>
                    <a:lnTo>
                      <a:pt x="2194" y="1373"/>
                    </a:lnTo>
                    <a:cubicBezTo>
                      <a:pt x="2217" y="1465"/>
                      <a:pt x="2231" y="1554"/>
                      <a:pt x="2237" y="1644"/>
                    </a:cubicBezTo>
                    <a:lnTo>
                      <a:pt x="2239" y="1694"/>
                    </a:lnTo>
                    <a:cubicBezTo>
                      <a:pt x="2244" y="1800"/>
                      <a:pt x="2239" y="1903"/>
                      <a:pt x="2224" y="2002"/>
                    </a:cubicBezTo>
                    <a:cubicBezTo>
                      <a:pt x="2212" y="2077"/>
                      <a:pt x="2184" y="2158"/>
                      <a:pt x="2103" y="2383"/>
                    </a:cubicBezTo>
                    <a:cubicBezTo>
                      <a:pt x="2047" y="2540"/>
                      <a:pt x="1913" y="2914"/>
                      <a:pt x="1868" y="3118"/>
                    </a:cubicBezTo>
                    <a:cubicBezTo>
                      <a:pt x="1968" y="3167"/>
                      <a:pt x="2069" y="3191"/>
                      <a:pt x="2177" y="3191"/>
                    </a:cubicBezTo>
                    <a:cubicBezTo>
                      <a:pt x="2264" y="3191"/>
                      <a:pt x="2355" y="3176"/>
                      <a:pt x="2455" y="3144"/>
                    </a:cubicBezTo>
                    <a:cubicBezTo>
                      <a:pt x="2624" y="3090"/>
                      <a:pt x="2779" y="3011"/>
                      <a:pt x="2929" y="2935"/>
                    </a:cubicBezTo>
                    <a:cubicBezTo>
                      <a:pt x="3185" y="2805"/>
                      <a:pt x="3449" y="2671"/>
                      <a:pt x="3764" y="2671"/>
                    </a:cubicBezTo>
                    <a:cubicBezTo>
                      <a:pt x="3829" y="2671"/>
                      <a:pt x="3897" y="2677"/>
                      <a:pt x="3967" y="2689"/>
                    </a:cubicBezTo>
                    <a:cubicBezTo>
                      <a:pt x="4573" y="2792"/>
                      <a:pt x="5197" y="3024"/>
                      <a:pt x="5638" y="3311"/>
                    </a:cubicBezTo>
                    <a:cubicBezTo>
                      <a:pt x="5743" y="3381"/>
                      <a:pt x="5838" y="3448"/>
                      <a:pt x="5926" y="3511"/>
                    </a:cubicBezTo>
                    <a:cubicBezTo>
                      <a:pt x="6247" y="3739"/>
                      <a:pt x="6459" y="3889"/>
                      <a:pt x="6832" y="3889"/>
                    </a:cubicBezTo>
                    <a:lnTo>
                      <a:pt x="6881" y="3889"/>
                    </a:lnTo>
                    <a:cubicBezTo>
                      <a:pt x="7342" y="3871"/>
                      <a:pt x="7806" y="3869"/>
                      <a:pt x="8269" y="3869"/>
                    </a:cubicBezTo>
                    <a:lnTo>
                      <a:pt x="8811" y="3869"/>
                    </a:lnTo>
                    <a:cubicBezTo>
                      <a:pt x="9265" y="3869"/>
                      <a:pt x="9650" y="4128"/>
                      <a:pt x="10023" y="4379"/>
                    </a:cubicBezTo>
                    <a:cubicBezTo>
                      <a:pt x="10276" y="4549"/>
                      <a:pt x="10515" y="4709"/>
                      <a:pt x="10767" y="4786"/>
                    </a:cubicBezTo>
                    <a:cubicBezTo>
                      <a:pt x="10797" y="4795"/>
                      <a:pt x="10827" y="4799"/>
                      <a:pt x="10857" y="4799"/>
                    </a:cubicBezTo>
                    <a:cubicBezTo>
                      <a:pt x="11244" y="4799"/>
                      <a:pt x="11648" y="4105"/>
                      <a:pt x="11897" y="3455"/>
                    </a:cubicBezTo>
                    <a:cubicBezTo>
                      <a:pt x="12177" y="2741"/>
                      <a:pt x="12370" y="2249"/>
                      <a:pt x="12859" y="1820"/>
                    </a:cubicBezTo>
                    <a:cubicBezTo>
                      <a:pt x="13471" y="1281"/>
                      <a:pt x="14149" y="1087"/>
                      <a:pt x="14804" y="899"/>
                    </a:cubicBezTo>
                    <a:cubicBezTo>
                      <a:pt x="15049" y="829"/>
                      <a:pt x="15292" y="759"/>
                      <a:pt x="15532" y="672"/>
                    </a:cubicBezTo>
                    <a:cubicBezTo>
                      <a:pt x="15590" y="651"/>
                      <a:pt x="15652" y="625"/>
                      <a:pt x="15718" y="598"/>
                    </a:cubicBezTo>
                    <a:cubicBezTo>
                      <a:pt x="15810" y="561"/>
                      <a:pt x="15908" y="522"/>
                      <a:pt x="16007" y="487"/>
                    </a:cubicBezTo>
                    <a:cubicBezTo>
                      <a:pt x="16064" y="468"/>
                      <a:pt x="16119" y="450"/>
                      <a:pt x="16175" y="436"/>
                    </a:cubicBezTo>
                    <a:lnTo>
                      <a:pt x="16224" y="424"/>
                    </a:lnTo>
                    <a:cubicBezTo>
                      <a:pt x="16303" y="406"/>
                      <a:pt x="16379" y="395"/>
                      <a:pt x="16454" y="393"/>
                    </a:cubicBezTo>
                    <a:lnTo>
                      <a:pt x="16477" y="392"/>
                    </a:lnTo>
                    <a:lnTo>
                      <a:pt x="16508" y="403"/>
                    </a:lnTo>
                    <a:cubicBezTo>
                      <a:pt x="16675" y="484"/>
                      <a:pt x="17023" y="654"/>
                      <a:pt x="17023" y="654"/>
                    </a:cubicBezTo>
                    <a:lnTo>
                      <a:pt x="17042" y="674"/>
                    </a:lnTo>
                    <a:cubicBezTo>
                      <a:pt x="17112" y="749"/>
                      <a:pt x="17178" y="833"/>
                      <a:pt x="17245" y="917"/>
                    </a:cubicBezTo>
                    <a:cubicBezTo>
                      <a:pt x="17382" y="1089"/>
                      <a:pt x="17511" y="1252"/>
                      <a:pt x="17670" y="1323"/>
                    </a:cubicBezTo>
                    <a:cubicBezTo>
                      <a:pt x="17817" y="1389"/>
                      <a:pt x="17980" y="1402"/>
                      <a:pt x="18152" y="1417"/>
                    </a:cubicBezTo>
                    <a:cubicBezTo>
                      <a:pt x="18329" y="1431"/>
                      <a:pt x="18511" y="1446"/>
                      <a:pt x="18687" y="1521"/>
                    </a:cubicBezTo>
                    <a:lnTo>
                      <a:pt x="18813" y="1588"/>
                    </a:lnTo>
                    <a:lnTo>
                      <a:pt x="18840" y="1604"/>
                    </a:lnTo>
                    <a:cubicBezTo>
                      <a:pt x="18862" y="1617"/>
                      <a:pt x="18885" y="1631"/>
                      <a:pt x="18907" y="1649"/>
                    </a:cubicBezTo>
                    <a:cubicBezTo>
                      <a:pt x="19097" y="1802"/>
                      <a:pt x="19226" y="2058"/>
                      <a:pt x="19339" y="2283"/>
                    </a:cubicBezTo>
                    <a:cubicBezTo>
                      <a:pt x="19421" y="2445"/>
                      <a:pt x="19498" y="2598"/>
                      <a:pt x="19591" y="2707"/>
                    </a:cubicBezTo>
                    <a:cubicBezTo>
                      <a:pt x="19681" y="2811"/>
                      <a:pt x="19789" y="2871"/>
                      <a:pt x="19903" y="2934"/>
                    </a:cubicBezTo>
                    <a:cubicBezTo>
                      <a:pt x="20020" y="3000"/>
                      <a:pt x="20142" y="3067"/>
                      <a:pt x="20259" y="3189"/>
                    </a:cubicBezTo>
                    <a:cubicBezTo>
                      <a:pt x="20311" y="3243"/>
                      <a:pt x="20362" y="3288"/>
                      <a:pt x="20412" y="3328"/>
                    </a:cubicBezTo>
                    <a:lnTo>
                      <a:pt x="20444" y="3352"/>
                    </a:lnTo>
                    <a:cubicBezTo>
                      <a:pt x="20488" y="3384"/>
                      <a:pt x="20521" y="3406"/>
                      <a:pt x="20553" y="3424"/>
                    </a:cubicBezTo>
                    <a:lnTo>
                      <a:pt x="20598" y="3448"/>
                    </a:lnTo>
                    <a:cubicBezTo>
                      <a:pt x="20628" y="3463"/>
                      <a:pt x="20658" y="3476"/>
                      <a:pt x="20687" y="3486"/>
                    </a:cubicBezTo>
                    <a:lnTo>
                      <a:pt x="20697" y="3767"/>
                    </a:lnTo>
                    <a:lnTo>
                      <a:pt x="20722" y="3498"/>
                    </a:lnTo>
                    <a:cubicBezTo>
                      <a:pt x="20759" y="3508"/>
                      <a:pt x="20794" y="3515"/>
                      <a:pt x="20828" y="3519"/>
                    </a:cubicBezTo>
                    <a:lnTo>
                      <a:pt x="20878" y="3521"/>
                    </a:lnTo>
                    <a:cubicBezTo>
                      <a:pt x="20902" y="3521"/>
                      <a:pt x="20924" y="3520"/>
                      <a:pt x="20946" y="3517"/>
                    </a:cubicBezTo>
                    <a:cubicBezTo>
                      <a:pt x="20984" y="3510"/>
                      <a:pt x="21013" y="3503"/>
                      <a:pt x="21040" y="3494"/>
                    </a:cubicBezTo>
                    <a:cubicBezTo>
                      <a:pt x="21084" y="3477"/>
                      <a:pt x="21106" y="3467"/>
                      <a:pt x="21127" y="3456"/>
                    </a:cubicBezTo>
                    <a:cubicBezTo>
                      <a:pt x="21165" y="3434"/>
                      <a:pt x="21188" y="3419"/>
                      <a:pt x="21209" y="3404"/>
                    </a:cubicBezTo>
                    <a:lnTo>
                      <a:pt x="21357" y="3290"/>
                    </a:lnTo>
                    <a:lnTo>
                      <a:pt x="21422" y="3543"/>
                    </a:lnTo>
                    <a:cubicBezTo>
                      <a:pt x="21597" y="4222"/>
                      <a:pt x="21591" y="4906"/>
                      <a:pt x="21405" y="5420"/>
                    </a:cubicBezTo>
                    <a:cubicBezTo>
                      <a:pt x="21235" y="5889"/>
                      <a:pt x="20940" y="6168"/>
                      <a:pt x="20576" y="6205"/>
                    </a:cubicBezTo>
                    <a:cubicBezTo>
                      <a:pt x="19969" y="6261"/>
                      <a:pt x="19581" y="6855"/>
                      <a:pt x="19424" y="7970"/>
                    </a:cubicBezTo>
                    <a:cubicBezTo>
                      <a:pt x="19374" y="8325"/>
                      <a:pt x="19382" y="8711"/>
                      <a:pt x="19391" y="9119"/>
                    </a:cubicBezTo>
                    <a:cubicBezTo>
                      <a:pt x="19403" y="9717"/>
                      <a:pt x="19415" y="10334"/>
                      <a:pt x="19244" y="10911"/>
                    </a:cubicBezTo>
                    <a:cubicBezTo>
                      <a:pt x="19091" y="11426"/>
                      <a:pt x="18623" y="12106"/>
                      <a:pt x="18232" y="12434"/>
                    </a:cubicBezTo>
                    <a:cubicBezTo>
                      <a:pt x="18327" y="12527"/>
                      <a:pt x="18441" y="12602"/>
                      <a:pt x="18559" y="12680"/>
                    </a:cubicBezTo>
                    <a:cubicBezTo>
                      <a:pt x="18744" y="12802"/>
                      <a:pt x="18936" y="12929"/>
                      <a:pt x="19092" y="13148"/>
                    </a:cubicBezTo>
                    <a:cubicBezTo>
                      <a:pt x="19106" y="13167"/>
                      <a:pt x="20359" y="15066"/>
                      <a:pt x="20206" y="16072"/>
                    </a:cubicBezTo>
                    <a:cubicBezTo>
                      <a:pt x="20185" y="16204"/>
                      <a:pt x="20148" y="16320"/>
                      <a:pt x="20095" y="16418"/>
                    </a:cubicBezTo>
                    <a:lnTo>
                      <a:pt x="20045" y="16511"/>
                    </a:lnTo>
                    <a:lnTo>
                      <a:pt x="19971" y="16507"/>
                    </a:lnTo>
                    <a:cubicBezTo>
                      <a:pt x="19856" y="16501"/>
                      <a:pt x="19762" y="16496"/>
                      <a:pt x="19668" y="16496"/>
                    </a:cubicBezTo>
                    <a:cubicBezTo>
                      <a:pt x="19411" y="16496"/>
                      <a:pt x="19229" y="16537"/>
                      <a:pt x="19058" y="16635"/>
                    </a:cubicBezTo>
                    <a:cubicBezTo>
                      <a:pt x="18983" y="16677"/>
                      <a:pt x="18923" y="16737"/>
                      <a:pt x="18865" y="16794"/>
                    </a:cubicBezTo>
                    <a:cubicBezTo>
                      <a:pt x="18810" y="16849"/>
                      <a:pt x="18752" y="16907"/>
                      <a:pt x="18687" y="16944"/>
                    </a:cubicBezTo>
                    <a:lnTo>
                      <a:pt x="18674" y="16951"/>
                    </a:lnTo>
                    <a:lnTo>
                      <a:pt x="18659" y="16955"/>
                    </a:lnTo>
                    <a:cubicBezTo>
                      <a:pt x="18633" y="16962"/>
                      <a:pt x="18607" y="16969"/>
                      <a:pt x="18581" y="16979"/>
                    </a:cubicBezTo>
                    <a:lnTo>
                      <a:pt x="18564" y="16985"/>
                    </a:lnTo>
                    <a:cubicBezTo>
                      <a:pt x="18564" y="16985"/>
                      <a:pt x="18537" y="16985"/>
                      <a:pt x="18533" y="16985"/>
                    </a:cubicBezTo>
                    <a:cubicBezTo>
                      <a:pt x="18506" y="16985"/>
                      <a:pt x="18487" y="16981"/>
                      <a:pt x="18467" y="16974"/>
                    </a:cubicBezTo>
                    <a:cubicBezTo>
                      <a:pt x="18383" y="16948"/>
                      <a:pt x="18317" y="16908"/>
                      <a:pt x="18251" y="16847"/>
                    </a:cubicBezTo>
                    <a:cubicBezTo>
                      <a:pt x="18064" y="16675"/>
                      <a:pt x="17898" y="16327"/>
                      <a:pt x="17760" y="16009"/>
                    </a:cubicBezTo>
                    <a:cubicBezTo>
                      <a:pt x="17760" y="16009"/>
                      <a:pt x="17629" y="15699"/>
                      <a:pt x="17608" y="15652"/>
                    </a:cubicBezTo>
                    <a:cubicBezTo>
                      <a:pt x="17117" y="15773"/>
                      <a:pt x="16636" y="16027"/>
                      <a:pt x="16169" y="16272"/>
                    </a:cubicBezTo>
                    <a:lnTo>
                      <a:pt x="16048" y="16336"/>
                    </a:lnTo>
                    <a:cubicBezTo>
                      <a:pt x="15910" y="16409"/>
                      <a:pt x="15771" y="16481"/>
                      <a:pt x="15632" y="16548"/>
                    </a:cubicBezTo>
                    <a:cubicBezTo>
                      <a:pt x="15519" y="16602"/>
                      <a:pt x="15385" y="16666"/>
                      <a:pt x="15258" y="16756"/>
                    </a:cubicBezTo>
                    <a:cubicBezTo>
                      <a:pt x="15078" y="16881"/>
                      <a:pt x="14962" y="17021"/>
                      <a:pt x="14911" y="17172"/>
                    </a:cubicBezTo>
                    <a:cubicBezTo>
                      <a:pt x="14898" y="17212"/>
                      <a:pt x="14889" y="17252"/>
                      <a:pt x="14884" y="17295"/>
                    </a:cubicBezTo>
                    <a:lnTo>
                      <a:pt x="14884" y="17352"/>
                    </a:lnTo>
                    <a:cubicBezTo>
                      <a:pt x="14881" y="17407"/>
                      <a:pt x="14879" y="17434"/>
                      <a:pt x="14881" y="17458"/>
                    </a:cubicBezTo>
                    <a:cubicBezTo>
                      <a:pt x="14882" y="17471"/>
                      <a:pt x="14886" y="17490"/>
                      <a:pt x="14889" y="17510"/>
                    </a:cubicBezTo>
                    <a:lnTo>
                      <a:pt x="14901" y="17577"/>
                    </a:lnTo>
                    <a:cubicBezTo>
                      <a:pt x="14912" y="17630"/>
                      <a:pt x="14924" y="17660"/>
                      <a:pt x="14935" y="17689"/>
                    </a:cubicBezTo>
                    <a:lnTo>
                      <a:pt x="14825" y="17907"/>
                    </a:lnTo>
                    <a:lnTo>
                      <a:pt x="14953" y="17744"/>
                    </a:lnTo>
                    <a:cubicBezTo>
                      <a:pt x="14968" y="17778"/>
                      <a:pt x="14984" y="17810"/>
                      <a:pt x="15000" y="17842"/>
                    </a:cubicBezTo>
                    <a:lnTo>
                      <a:pt x="15238" y="18330"/>
                    </a:lnTo>
                    <a:lnTo>
                      <a:pt x="14900" y="18337"/>
                    </a:lnTo>
                    <a:lnTo>
                      <a:pt x="13792" y="18337"/>
                    </a:lnTo>
                    <a:lnTo>
                      <a:pt x="13859" y="20857"/>
                    </a:lnTo>
                    <a:lnTo>
                      <a:pt x="13698" y="20869"/>
                    </a:lnTo>
                    <a:lnTo>
                      <a:pt x="13694" y="21141"/>
                    </a:lnTo>
                    <a:cubicBezTo>
                      <a:pt x="13635" y="21144"/>
                      <a:pt x="13073" y="21252"/>
                      <a:pt x="12577" y="21346"/>
                    </a:cubicBezTo>
                    <a:cubicBezTo>
                      <a:pt x="11801" y="21495"/>
                      <a:pt x="11286" y="21593"/>
                      <a:pt x="11189" y="21598"/>
                    </a:cubicBezTo>
                    <a:cubicBezTo>
                      <a:pt x="11156" y="21600"/>
                      <a:pt x="11125" y="21600"/>
                      <a:pt x="11093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Shape 7394"/>
              <p:cNvSpPr/>
              <p:nvPr/>
            </p:nvSpPr>
            <p:spPr>
              <a:xfrm>
                <a:off x="4489911" y="5049559"/>
                <a:ext cx="286031" cy="620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9" h="21600" extrusionOk="0">
                    <a:moveTo>
                      <a:pt x="8302" y="21600"/>
                    </a:moveTo>
                    <a:cubicBezTo>
                      <a:pt x="7732" y="21600"/>
                      <a:pt x="7259" y="21431"/>
                      <a:pt x="6914" y="21307"/>
                    </a:cubicBezTo>
                    <a:cubicBezTo>
                      <a:pt x="6287" y="21085"/>
                      <a:pt x="4551" y="20179"/>
                      <a:pt x="4779" y="19579"/>
                    </a:cubicBezTo>
                    <a:cubicBezTo>
                      <a:pt x="4990" y="18992"/>
                      <a:pt x="7440" y="18742"/>
                      <a:pt x="8551" y="18727"/>
                    </a:cubicBezTo>
                    <a:cubicBezTo>
                      <a:pt x="8056" y="18366"/>
                      <a:pt x="7356" y="17923"/>
                      <a:pt x="7067" y="17864"/>
                    </a:cubicBezTo>
                    <a:cubicBezTo>
                      <a:pt x="6431" y="17738"/>
                      <a:pt x="2936" y="16959"/>
                      <a:pt x="1831" y="16304"/>
                    </a:cubicBezTo>
                    <a:cubicBezTo>
                      <a:pt x="798" y="15696"/>
                      <a:pt x="885" y="14383"/>
                      <a:pt x="946" y="13424"/>
                    </a:cubicBezTo>
                    <a:cubicBezTo>
                      <a:pt x="961" y="13194"/>
                      <a:pt x="975" y="12987"/>
                      <a:pt x="970" y="12825"/>
                    </a:cubicBezTo>
                    <a:cubicBezTo>
                      <a:pt x="943" y="12062"/>
                      <a:pt x="1180" y="11287"/>
                      <a:pt x="1408" y="10537"/>
                    </a:cubicBezTo>
                    <a:cubicBezTo>
                      <a:pt x="1608" y="9883"/>
                      <a:pt x="1814" y="9207"/>
                      <a:pt x="1841" y="8551"/>
                    </a:cubicBezTo>
                    <a:cubicBezTo>
                      <a:pt x="1851" y="8199"/>
                      <a:pt x="2050" y="7813"/>
                      <a:pt x="2243" y="7439"/>
                    </a:cubicBezTo>
                    <a:cubicBezTo>
                      <a:pt x="2558" y="6827"/>
                      <a:pt x="2883" y="6196"/>
                      <a:pt x="2393" y="5715"/>
                    </a:cubicBezTo>
                    <a:cubicBezTo>
                      <a:pt x="2356" y="5715"/>
                      <a:pt x="1628" y="5719"/>
                      <a:pt x="1627" y="5719"/>
                    </a:cubicBezTo>
                    <a:cubicBezTo>
                      <a:pt x="1155" y="5719"/>
                      <a:pt x="60" y="5718"/>
                      <a:pt x="3" y="5063"/>
                    </a:cubicBezTo>
                    <a:cubicBezTo>
                      <a:pt x="-28" y="4807"/>
                      <a:pt x="177" y="4432"/>
                      <a:pt x="358" y="4100"/>
                    </a:cubicBezTo>
                    <a:cubicBezTo>
                      <a:pt x="430" y="3968"/>
                      <a:pt x="497" y="3846"/>
                      <a:pt x="539" y="3747"/>
                    </a:cubicBezTo>
                    <a:lnTo>
                      <a:pt x="575" y="3664"/>
                    </a:lnTo>
                    <a:cubicBezTo>
                      <a:pt x="970" y="2750"/>
                      <a:pt x="1417" y="1715"/>
                      <a:pt x="2384" y="883"/>
                    </a:cubicBezTo>
                    <a:cubicBezTo>
                      <a:pt x="3008" y="349"/>
                      <a:pt x="3485" y="0"/>
                      <a:pt x="4390" y="0"/>
                    </a:cubicBezTo>
                    <a:cubicBezTo>
                      <a:pt x="5126" y="0"/>
                      <a:pt x="5919" y="244"/>
                      <a:pt x="7459" y="750"/>
                    </a:cubicBezTo>
                    <a:lnTo>
                      <a:pt x="7468" y="750"/>
                    </a:lnTo>
                    <a:lnTo>
                      <a:pt x="7634" y="802"/>
                    </a:lnTo>
                    <a:lnTo>
                      <a:pt x="7988" y="926"/>
                    </a:lnTo>
                    <a:cubicBezTo>
                      <a:pt x="7995" y="927"/>
                      <a:pt x="8194" y="991"/>
                      <a:pt x="8194" y="991"/>
                    </a:cubicBezTo>
                    <a:cubicBezTo>
                      <a:pt x="9461" y="1421"/>
                      <a:pt x="11086" y="2011"/>
                      <a:pt x="12657" y="2585"/>
                    </a:cubicBezTo>
                    <a:lnTo>
                      <a:pt x="12725" y="2609"/>
                    </a:lnTo>
                    <a:lnTo>
                      <a:pt x="12762" y="2631"/>
                    </a:lnTo>
                    <a:cubicBezTo>
                      <a:pt x="15221" y="3706"/>
                      <a:pt x="16450" y="4723"/>
                      <a:pt x="16415" y="5655"/>
                    </a:cubicBezTo>
                    <a:lnTo>
                      <a:pt x="16409" y="5808"/>
                    </a:lnTo>
                    <a:lnTo>
                      <a:pt x="15985" y="5905"/>
                    </a:lnTo>
                    <a:cubicBezTo>
                      <a:pt x="15865" y="5932"/>
                      <a:pt x="15728" y="5963"/>
                      <a:pt x="15574" y="6003"/>
                    </a:cubicBezTo>
                    <a:cubicBezTo>
                      <a:pt x="14827" y="6192"/>
                      <a:pt x="14555" y="7809"/>
                      <a:pt x="14760" y="9225"/>
                    </a:cubicBezTo>
                    <a:cubicBezTo>
                      <a:pt x="16160" y="10444"/>
                      <a:pt x="17765" y="11516"/>
                      <a:pt x="18288" y="11578"/>
                    </a:cubicBezTo>
                    <a:cubicBezTo>
                      <a:pt x="18579" y="11606"/>
                      <a:pt x="19226" y="11650"/>
                      <a:pt x="20181" y="11689"/>
                    </a:cubicBezTo>
                    <a:lnTo>
                      <a:pt x="20835" y="11715"/>
                    </a:lnTo>
                    <a:lnTo>
                      <a:pt x="20666" y="11990"/>
                    </a:lnTo>
                    <a:cubicBezTo>
                      <a:pt x="20889" y="12262"/>
                      <a:pt x="21572" y="13153"/>
                      <a:pt x="21527" y="13715"/>
                    </a:cubicBezTo>
                    <a:cubicBezTo>
                      <a:pt x="21479" y="14287"/>
                      <a:pt x="20644" y="14579"/>
                      <a:pt x="19907" y="14837"/>
                    </a:cubicBezTo>
                    <a:cubicBezTo>
                      <a:pt x="19578" y="14952"/>
                      <a:pt x="19267" y="15060"/>
                      <a:pt x="19035" y="15187"/>
                    </a:cubicBezTo>
                    <a:cubicBezTo>
                      <a:pt x="18281" y="15601"/>
                      <a:pt x="18360" y="16160"/>
                      <a:pt x="18443" y="16751"/>
                    </a:cubicBezTo>
                    <a:lnTo>
                      <a:pt x="18476" y="16998"/>
                    </a:lnTo>
                    <a:lnTo>
                      <a:pt x="18346" y="17073"/>
                    </a:lnTo>
                    <a:cubicBezTo>
                      <a:pt x="18297" y="17102"/>
                      <a:pt x="17113" y="17779"/>
                      <a:pt x="15662" y="17779"/>
                    </a:cubicBezTo>
                    <a:cubicBezTo>
                      <a:pt x="15474" y="17779"/>
                      <a:pt x="15280" y="17774"/>
                      <a:pt x="15086" y="17770"/>
                    </a:cubicBezTo>
                    <a:cubicBezTo>
                      <a:pt x="14910" y="17767"/>
                      <a:pt x="14735" y="17763"/>
                      <a:pt x="14566" y="17763"/>
                    </a:cubicBezTo>
                    <a:cubicBezTo>
                      <a:pt x="14156" y="17763"/>
                      <a:pt x="13907" y="17788"/>
                      <a:pt x="13804" y="17839"/>
                    </a:cubicBezTo>
                    <a:cubicBezTo>
                      <a:pt x="13714" y="17884"/>
                      <a:pt x="13675" y="17982"/>
                      <a:pt x="13695" y="18117"/>
                    </a:cubicBezTo>
                    <a:cubicBezTo>
                      <a:pt x="13711" y="18218"/>
                      <a:pt x="13746" y="18343"/>
                      <a:pt x="13783" y="18480"/>
                    </a:cubicBezTo>
                    <a:cubicBezTo>
                      <a:pt x="13938" y="19048"/>
                      <a:pt x="14131" y="19754"/>
                      <a:pt x="13554" y="20173"/>
                    </a:cubicBezTo>
                    <a:cubicBezTo>
                      <a:pt x="13056" y="20535"/>
                      <a:pt x="12092" y="20600"/>
                      <a:pt x="11159" y="20662"/>
                    </a:cubicBezTo>
                    <a:cubicBezTo>
                      <a:pt x="10556" y="20703"/>
                      <a:pt x="9933" y="20745"/>
                      <a:pt x="9510" y="20865"/>
                    </a:cubicBezTo>
                    <a:cubicBezTo>
                      <a:pt x="9505" y="20890"/>
                      <a:pt x="9502" y="20924"/>
                      <a:pt x="9499" y="20949"/>
                    </a:cubicBezTo>
                    <a:cubicBezTo>
                      <a:pt x="9482" y="21117"/>
                      <a:pt x="9455" y="21400"/>
                      <a:pt x="8871" y="21537"/>
                    </a:cubicBezTo>
                    <a:cubicBezTo>
                      <a:pt x="8694" y="21579"/>
                      <a:pt x="8502" y="21600"/>
                      <a:pt x="8302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Shape 7395"/>
              <p:cNvSpPr/>
              <p:nvPr/>
            </p:nvSpPr>
            <p:spPr>
              <a:xfrm>
                <a:off x="4349452" y="2680779"/>
                <a:ext cx="496793" cy="2054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423" y="21600"/>
                    </a:moveTo>
                    <a:cubicBezTo>
                      <a:pt x="12555" y="21600"/>
                      <a:pt x="9010" y="21169"/>
                      <a:pt x="5881" y="20789"/>
                    </a:cubicBezTo>
                    <a:cubicBezTo>
                      <a:pt x="4000" y="20560"/>
                      <a:pt x="2223" y="20344"/>
                      <a:pt x="768" y="20240"/>
                    </a:cubicBezTo>
                    <a:lnTo>
                      <a:pt x="704" y="20236"/>
                    </a:lnTo>
                    <a:lnTo>
                      <a:pt x="578" y="20117"/>
                    </a:lnTo>
                    <a:cubicBezTo>
                      <a:pt x="508" y="20051"/>
                      <a:pt x="436" y="19984"/>
                      <a:pt x="369" y="19908"/>
                    </a:cubicBezTo>
                    <a:lnTo>
                      <a:pt x="0" y="19493"/>
                    </a:lnTo>
                    <a:lnTo>
                      <a:pt x="211" y="18654"/>
                    </a:lnTo>
                    <a:cubicBezTo>
                      <a:pt x="368" y="18029"/>
                      <a:pt x="463" y="17115"/>
                      <a:pt x="447" y="16379"/>
                    </a:cubicBezTo>
                    <a:lnTo>
                      <a:pt x="431" y="15634"/>
                    </a:lnTo>
                    <a:lnTo>
                      <a:pt x="733" y="15474"/>
                    </a:lnTo>
                    <a:cubicBezTo>
                      <a:pt x="804" y="15436"/>
                      <a:pt x="907" y="15388"/>
                      <a:pt x="1032" y="15330"/>
                    </a:cubicBezTo>
                    <a:cubicBezTo>
                      <a:pt x="2916" y="14453"/>
                      <a:pt x="3306" y="13813"/>
                      <a:pt x="3370" y="13509"/>
                    </a:cubicBezTo>
                    <a:cubicBezTo>
                      <a:pt x="3374" y="13427"/>
                      <a:pt x="3371" y="13363"/>
                      <a:pt x="3369" y="13347"/>
                    </a:cubicBezTo>
                    <a:lnTo>
                      <a:pt x="3369" y="13347"/>
                    </a:lnTo>
                    <a:cubicBezTo>
                      <a:pt x="3365" y="13347"/>
                      <a:pt x="3289" y="13206"/>
                      <a:pt x="2953" y="13206"/>
                    </a:cubicBezTo>
                    <a:cubicBezTo>
                      <a:pt x="2813" y="13206"/>
                      <a:pt x="2667" y="13228"/>
                      <a:pt x="2528" y="13249"/>
                    </a:cubicBezTo>
                    <a:cubicBezTo>
                      <a:pt x="2388" y="13270"/>
                      <a:pt x="2256" y="13289"/>
                      <a:pt x="2142" y="13289"/>
                    </a:cubicBezTo>
                    <a:cubicBezTo>
                      <a:pt x="1990" y="13289"/>
                      <a:pt x="1881" y="13257"/>
                      <a:pt x="1787" y="13186"/>
                    </a:cubicBezTo>
                    <a:cubicBezTo>
                      <a:pt x="1262" y="12785"/>
                      <a:pt x="564" y="11391"/>
                      <a:pt x="352" y="9834"/>
                    </a:cubicBezTo>
                    <a:cubicBezTo>
                      <a:pt x="224" y="8892"/>
                      <a:pt x="279" y="7987"/>
                      <a:pt x="510" y="7220"/>
                    </a:cubicBezTo>
                    <a:cubicBezTo>
                      <a:pt x="719" y="6526"/>
                      <a:pt x="1112" y="6190"/>
                      <a:pt x="1710" y="6190"/>
                    </a:cubicBezTo>
                    <a:cubicBezTo>
                      <a:pt x="2130" y="6190"/>
                      <a:pt x="2586" y="6351"/>
                      <a:pt x="2919" y="6469"/>
                    </a:cubicBezTo>
                    <a:cubicBezTo>
                      <a:pt x="3036" y="6511"/>
                      <a:pt x="3139" y="6547"/>
                      <a:pt x="3218" y="6568"/>
                    </a:cubicBezTo>
                    <a:cubicBezTo>
                      <a:pt x="4356" y="6884"/>
                      <a:pt x="5542" y="7057"/>
                      <a:pt x="6557" y="7057"/>
                    </a:cubicBezTo>
                    <a:cubicBezTo>
                      <a:pt x="7540" y="7057"/>
                      <a:pt x="8377" y="6903"/>
                      <a:pt x="9051" y="6599"/>
                    </a:cubicBezTo>
                    <a:cubicBezTo>
                      <a:pt x="9053" y="5115"/>
                      <a:pt x="9043" y="1630"/>
                      <a:pt x="9034" y="1172"/>
                    </a:cubicBezTo>
                    <a:lnTo>
                      <a:pt x="9010" y="0"/>
                    </a:lnTo>
                    <a:lnTo>
                      <a:pt x="9482" y="273"/>
                    </a:lnTo>
                    <a:cubicBezTo>
                      <a:pt x="9726" y="414"/>
                      <a:pt x="9991" y="415"/>
                      <a:pt x="10271" y="417"/>
                    </a:cubicBezTo>
                    <a:cubicBezTo>
                      <a:pt x="10601" y="418"/>
                      <a:pt x="10943" y="420"/>
                      <a:pt x="11286" y="653"/>
                    </a:cubicBezTo>
                    <a:cubicBezTo>
                      <a:pt x="11699" y="944"/>
                      <a:pt x="11995" y="1483"/>
                      <a:pt x="12280" y="2004"/>
                    </a:cubicBezTo>
                    <a:cubicBezTo>
                      <a:pt x="12463" y="2338"/>
                      <a:pt x="12635" y="2653"/>
                      <a:pt x="12829" y="2882"/>
                    </a:cubicBezTo>
                    <a:cubicBezTo>
                      <a:pt x="13469" y="3647"/>
                      <a:pt x="15089" y="4745"/>
                      <a:pt x="15722" y="4843"/>
                    </a:cubicBezTo>
                    <a:cubicBezTo>
                      <a:pt x="15816" y="4856"/>
                      <a:pt x="15911" y="4862"/>
                      <a:pt x="16006" y="4862"/>
                    </a:cubicBezTo>
                    <a:cubicBezTo>
                      <a:pt x="16405" y="4862"/>
                      <a:pt x="16818" y="4755"/>
                      <a:pt x="17216" y="4652"/>
                    </a:cubicBezTo>
                    <a:cubicBezTo>
                      <a:pt x="17628" y="4546"/>
                      <a:pt x="18053" y="4437"/>
                      <a:pt x="18480" y="4437"/>
                    </a:cubicBezTo>
                    <a:cubicBezTo>
                      <a:pt x="19091" y="4437"/>
                      <a:pt x="19599" y="4660"/>
                      <a:pt x="20080" y="5140"/>
                    </a:cubicBezTo>
                    <a:cubicBezTo>
                      <a:pt x="21262" y="6328"/>
                      <a:pt x="21373" y="8666"/>
                      <a:pt x="21480" y="10928"/>
                    </a:cubicBezTo>
                    <a:cubicBezTo>
                      <a:pt x="21496" y="11275"/>
                      <a:pt x="21513" y="11631"/>
                      <a:pt x="21534" y="11992"/>
                    </a:cubicBezTo>
                    <a:lnTo>
                      <a:pt x="21600" y="13149"/>
                    </a:lnTo>
                    <a:lnTo>
                      <a:pt x="21122" y="12985"/>
                    </a:lnTo>
                    <a:cubicBezTo>
                      <a:pt x="21070" y="12967"/>
                      <a:pt x="21018" y="12962"/>
                      <a:pt x="20965" y="12962"/>
                    </a:cubicBezTo>
                    <a:cubicBezTo>
                      <a:pt x="20877" y="12962"/>
                      <a:pt x="20787" y="12977"/>
                      <a:pt x="20698" y="12991"/>
                    </a:cubicBezTo>
                    <a:cubicBezTo>
                      <a:pt x="20651" y="12999"/>
                      <a:pt x="20603" y="13007"/>
                      <a:pt x="20556" y="13012"/>
                    </a:cubicBezTo>
                    <a:cubicBezTo>
                      <a:pt x="20562" y="13233"/>
                      <a:pt x="20570" y="13479"/>
                      <a:pt x="20579" y="13743"/>
                    </a:cubicBezTo>
                    <a:cubicBezTo>
                      <a:pt x="20706" y="17705"/>
                      <a:pt x="20703" y="19376"/>
                      <a:pt x="20536" y="20180"/>
                    </a:cubicBezTo>
                    <a:lnTo>
                      <a:pt x="20536" y="20620"/>
                    </a:lnTo>
                    <a:lnTo>
                      <a:pt x="20253" y="20791"/>
                    </a:lnTo>
                    <a:cubicBezTo>
                      <a:pt x="19263" y="21335"/>
                      <a:pt x="17684" y="21600"/>
                      <a:pt x="15423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Shape 7396"/>
              <p:cNvSpPr/>
              <p:nvPr/>
            </p:nvSpPr>
            <p:spPr>
              <a:xfrm>
                <a:off x="852193" y="3472368"/>
                <a:ext cx="1938222" cy="16358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6" h="21600" extrusionOk="0">
                    <a:moveTo>
                      <a:pt x="11794" y="21600"/>
                    </a:moveTo>
                    <a:cubicBezTo>
                      <a:pt x="11623" y="21600"/>
                      <a:pt x="11440" y="21549"/>
                      <a:pt x="11234" y="21445"/>
                    </a:cubicBezTo>
                    <a:cubicBezTo>
                      <a:pt x="11126" y="21392"/>
                      <a:pt x="11017" y="21388"/>
                      <a:pt x="10902" y="21384"/>
                    </a:cubicBezTo>
                    <a:cubicBezTo>
                      <a:pt x="10811" y="21380"/>
                      <a:pt x="10716" y="21377"/>
                      <a:pt x="10618" y="21348"/>
                    </a:cubicBezTo>
                    <a:cubicBezTo>
                      <a:pt x="10493" y="21312"/>
                      <a:pt x="10392" y="21230"/>
                      <a:pt x="10294" y="21151"/>
                    </a:cubicBezTo>
                    <a:cubicBezTo>
                      <a:pt x="10255" y="21119"/>
                      <a:pt x="10215" y="21086"/>
                      <a:pt x="10173" y="21057"/>
                    </a:cubicBezTo>
                    <a:cubicBezTo>
                      <a:pt x="9871" y="20846"/>
                      <a:pt x="9552" y="20697"/>
                      <a:pt x="9198" y="20601"/>
                    </a:cubicBezTo>
                    <a:cubicBezTo>
                      <a:pt x="9186" y="20597"/>
                      <a:pt x="9145" y="20587"/>
                      <a:pt x="9088" y="20573"/>
                    </a:cubicBezTo>
                    <a:cubicBezTo>
                      <a:pt x="8863" y="20518"/>
                      <a:pt x="8720" y="20482"/>
                      <a:pt x="8628" y="20455"/>
                    </a:cubicBezTo>
                    <a:lnTo>
                      <a:pt x="8630" y="20862"/>
                    </a:lnTo>
                    <a:lnTo>
                      <a:pt x="8538" y="20846"/>
                    </a:lnTo>
                    <a:cubicBezTo>
                      <a:pt x="8325" y="20809"/>
                      <a:pt x="8114" y="20795"/>
                      <a:pt x="7911" y="20782"/>
                    </a:cubicBezTo>
                    <a:cubicBezTo>
                      <a:pt x="7612" y="20762"/>
                      <a:pt x="7302" y="20742"/>
                      <a:pt x="6977" y="20647"/>
                    </a:cubicBezTo>
                    <a:cubicBezTo>
                      <a:pt x="6919" y="20631"/>
                      <a:pt x="6856" y="20617"/>
                      <a:pt x="6792" y="20603"/>
                    </a:cubicBezTo>
                    <a:cubicBezTo>
                      <a:pt x="6578" y="20557"/>
                      <a:pt x="6335" y="20504"/>
                      <a:pt x="6169" y="20325"/>
                    </a:cubicBezTo>
                    <a:cubicBezTo>
                      <a:pt x="6136" y="20289"/>
                      <a:pt x="6109" y="20258"/>
                      <a:pt x="6086" y="20232"/>
                    </a:cubicBezTo>
                    <a:cubicBezTo>
                      <a:pt x="5995" y="20128"/>
                      <a:pt x="5992" y="20123"/>
                      <a:pt x="5847" y="20123"/>
                    </a:cubicBezTo>
                    <a:cubicBezTo>
                      <a:pt x="5847" y="20123"/>
                      <a:pt x="5671" y="20126"/>
                      <a:pt x="5635" y="20126"/>
                    </a:cubicBezTo>
                    <a:cubicBezTo>
                      <a:pt x="5449" y="20126"/>
                      <a:pt x="5235" y="20109"/>
                      <a:pt x="5068" y="19986"/>
                    </a:cubicBezTo>
                    <a:cubicBezTo>
                      <a:pt x="4949" y="19898"/>
                      <a:pt x="4913" y="19765"/>
                      <a:pt x="4881" y="19647"/>
                    </a:cubicBezTo>
                    <a:cubicBezTo>
                      <a:pt x="4860" y="19573"/>
                      <a:pt x="4841" y="19503"/>
                      <a:pt x="4804" y="19442"/>
                    </a:cubicBezTo>
                    <a:cubicBezTo>
                      <a:pt x="4705" y="19283"/>
                      <a:pt x="4585" y="19211"/>
                      <a:pt x="4416" y="19211"/>
                    </a:cubicBezTo>
                    <a:cubicBezTo>
                      <a:pt x="4391" y="19211"/>
                      <a:pt x="4366" y="19213"/>
                      <a:pt x="4341" y="19215"/>
                    </a:cubicBezTo>
                    <a:lnTo>
                      <a:pt x="4301" y="19034"/>
                    </a:lnTo>
                    <a:lnTo>
                      <a:pt x="4351" y="19007"/>
                    </a:lnTo>
                    <a:cubicBezTo>
                      <a:pt x="4512" y="18920"/>
                      <a:pt x="4665" y="18837"/>
                      <a:pt x="4758" y="18682"/>
                    </a:cubicBezTo>
                    <a:cubicBezTo>
                      <a:pt x="4882" y="18476"/>
                      <a:pt x="4970" y="18155"/>
                      <a:pt x="5047" y="17872"/>
                    </a:cubicBezTo>
                    <a:cubicBezTo>
                      <a:pt x="5070" y="17789"/>
                      <a:pt x="5092" y="17709"/>
                      <a:pt x="5113" y="17636"/>
                    </a:cubicBezTo>
                    <a:cubicBezTo>
                      <a:pt x="5286" y="17047"/>
                      <a:pt x="5395" y="16440"/>
                      <a:pt x="5479" y="15923"/>
                    </a:cubicBezTo>
                    <a:cubicBezTo>
                      <a:pt x="5552" y="15473"/>
                      <a:pt x="5587" y="15036"/>
                      <a:pt x="5624" y="14573"/>
                    </a:cubicBezTo>
                    <a:lnTo>
                      <a:pt x="5650" y="14257"/>
                    </a:lnTo>
                    <a:lnTo>
                      <a:pt x="5663" y="14115"/>
                    </a:lnTo>
                    <a:cubicBezTo>
                      <a:pt x="5720" y="13491"/>
                      <a:pt x="5871" y="11835"/>
                      <a:pt x="5269" y="11716"/>
                    </a:cubicBezTo>
                    <a:lnTo>
                      <a:pt x="5242" y="11710"/>
                    </a:lnTo>
                    <a:lnTo>
                      <a:pt x="5224" y="11687"/>
                    </a:lnTo>
                    <a:cubicBezTo>
                      <a:pt x="5174" y="11624"/>
                      <a:pt x="5106" y="11587"/>
                      <a:pt x="5033" y="11547"/>
                    </a:cubicBezTo>
                    <a:cubicBezTo>
                      <a:pt x="4947" y="11499"/>
                      <a:pt x="4858" y="11450"/>
                      <a:pt x="4786" y="11354"/>
                    </a:cubicBezTo>
                    <a:cubicBezTo>
                      <a:pt x="4668" y="11198"/>
                      <a:pt x="4579" y="10994"/>
                      <a:pt x="4493" y="10797"/>
                    </a:cubicBezTo>
                    <a:cubicBezTo>
                      <a:pt x="4454" y="10710"/>
                      <a:pt x="4417" y="10625"/>
                      <a:pt x="4378" y="10547"/>
                    </a:cubicBezTo>
                    <a:cubicBezTo>
                      <a:pt x="4319" y="10430"/>
                      <a:pt x="4267" y="10303"/>
                      <a:pt x="4217" y="10180"/>
                    </a:cubicBezTo>
                    <a:cubicBezTo>
                      <a:pt x="4129" y="9967"/>
                      <a:pt x="4039" y="9747"/>
                      <a:pt x="3912" y="9580"/>
                    </a:cubicBezTo>
                    <a:cubicBezTo>
                      <a:pt x="3876" y="9533"/>
                      <a:pt x="3843" y="9494"/>
                      <a:pt x="3813" y="9457"/>
                    </a:cubicBezTo>
                    <a:cubicBezTo>
                      <a:pt x="3708" y="9330"/>
                      <a:pt x="3625" y="9229"/>
                      <a:pt x="3553" y="9002"/>
                    </a:cubicBezTo>
                    <a:cubicBezTo>
                      <a:pt x="3442" y="8658"/>
                      <a:pt x="3242" y="8598"/>
                      <a:pt x="2965" y="8515"/>
                    </a:cubicBezTo>
                    <a:cubicBezTo>
                      <a:pt x="2853" y="8481"/>
                      <a:pt x="2736" y="8446"/>
                      <a:pt x="2616" y="8388"/>
                    </a:cubicBezTo>
                    <a:cubicBezTo>
                      <a:pt x="2248" y="8210"/>
                      <a:pt x="1785" y="8143"/>
                      <a:pt x="1423" y="8104"/>
                    </a:cubicBezTo>
                    <a:cubicBezTo>
                      <a:pt x="1362" y="8098"/>
                      <a:pt x="1300" y="8094"/>
                      <a:pt x="1236" y="8091"/>
                    </a:cubicBezTo>
                    <a:cubicBezTo>
                      <a:pt x="963" y="8075"/>
                      <a:pt x="653" y="8057"/>
                      <a:pt x="412" y="7840"/>
                    </a:cubicBezTo>
                    <a:cubicBezTo>
                      <a:pt x="106" y="7565"/>
                      <a:pt x="-60" y="6815"/>
                      <a:pt x="20" y="6393"/>
                    </a:cubicBezTo>
                    <a:cubicBezTo>
                      <a:pt x="127" y="5827"/>
                      <a:pt x="590" y="5751"/>
                      <a:pt x="1029" y="5751"/>
                    </a:cubicBezTo>
                    <a:cubicBezTo>
                      <a:pt x="1101" y="5751"/>
                      <a:pt x="1172" y="5753"/>
                      <a:pt x="1242" y="5755"/>
                    </a:cubicBezTo>
                    <a:cubicBezTo>
                      <a:pt x="1306" y="5757"/>
                      <a:pt x="1369" y="5758"/>
                      <a:pt x="1429" y="5758"/>
                    </a:cubicBezTo>
                    <a:cubicBezTo>
                      <a:pt x="1517" y="5758"/>
                      <a:pt x="1583" y="5755"/>
                      <a:pt x="1638" y="5747"/>
                    </a:cubicBezTo>
                    <a:cubicBezTo>
                      <a:pt x="1768" y="5727"/>
                      <a:pt x="1881" y="5669"/>
                      <a:pt x="2001" y="5608"/>
                    </a:cubicBezTo>
                    <a:cubicBezTo>
                      <a:pt x="2087" y="5564"/>
                      <a:pt x="2176" y="5518"/>
                      <a:pt x="2274" y="5486"/>
                    </a:cubicBezTo>
                    <a:cubicBezTo>
                      <a:pt x="2352" y="5460"/>
                      <a:pt x="2439" y="5446"/>
                      <a:pt x="2531" y="5446"/>
                    </a:cubicBezTo>
                    <a:cubicBezTo>
                      <a:pt x="2719" y="5446"/>
                      <a:pt x="2928" y="5504"/>
                      <a:pt x="3106" y="5604"/>
                    </a:cubicBezTo>
                    <a:cubicBezTo>
                      <a:pt x="3171" y="5640"/>
                      <a:pt x="3247" y="5732"/>
                      <a:pt x="3335" y="5839"/>
                    </a:cubicBezTo>
                    <a:cubicBezTo>
                      <a:pt x="3406" y="5925"/>
                      <a:pt x="3538" y="6084"/>
                      <a:pt x="3584" y="6088"/>
                    </a:cubicBezTo>
                    <a:cubicBezTo>
                      <a:pt x="3687" y="6068"/>
                      <a:pt x="3791" y="6045"/>
                      <a:pt x="3895" y="6022"/>
                    </a:cubicBezTo>
                    <a:cubicBezTo>
                      <a:pt x="4116" y="5973"/>
                      <a:pt x="4343" y="5922"/>
                      <a:pt x="4577" y="5906"/>
                    </a:cubicBezTo>
                    <a:cubicBezTo>
                      <a:pt x="4596" y="5904"/>
                      <a:pt x="4617" y="5904"/>
                      <a:pt x="4638" y="5904"/>
                    </a:cubicBezTo>
                    <a:cubicBezTo>
                      <a:pt x="4683" y="5904"/>
                      <a:pt x="4732" y="5906"/>
                      <a:pt x="4783" y="5909"/>
                    </a:cubicBezTo>
                    <a:cubicBezTo>
                      <a:pt x="4835" y="5911"/>
                      <a:pt x="4890" y="5914"/>
                      <a:pt x="4944" y="5914"/>
                    </a:cubicBezTo>
                    <a:cubicBezTo>
                      <a:pt x="5040" y="5914"/>
                      <a:pt x="5177" y="5906"/>
                      <a:pt x="5261" y="5839"/>
                    </a:cubicBezTo>
                    <a:cubicBezTo>
                      <a:pt x="5543" y="5617"/>
                      <a:pt x="5364" y="4844"/>
                      <a:pt x="5194" y="4510"/>
                    </a:cubicBezTo>
                    <a:cubicBezTo>
                      <a:pt x="5154" y="4432"/>
                      <a:pt x="5106" y="4353"/>
                      <a:pt x="5060" y="4277"/>
                    </a:cubicBezTo>
                    <a:cubicBezTo>
                      <a:pt x="4889" y="3996"/>
                      <a:pt x="4696" y="3677"/>
                      <a:pt x="4830" y="3256"/>
                    </a:cubicBezTo>
                    <a:lnTo>
                      <a:pt x="4849" y="3197"/>
                    </a:lnTo>
                    <a:cubicBezTo>
                      <a:pt x="4849" y="3197"/>
                      <a:pt x="4975" y="3192"/>
                      <a:pt x="5013" y="3190"/>
                    </a:cubicBezTo>
                    <a:cubicBezTo>
                      <a:pt x="5083" y="3186"/>
                      <a:pt x="5156" y="3183"/>
                      <a:pt x="5228" y="3183"/>
                    </a:cubicBezTo>
                    <a:cubicBezTo>
                      <a:pt x="5412" y="3183"/>
                      <a:pt x="5648" y="3204"/>
                      <a:pt x="5841" y="3371"/>
                    </a:cubicBezTo>
                    <a:cubicBezTo>
                      <a:pt x="5961" y="3476"/>
                      <a:pt x="6036" y="3591"/>
                      <a:pt x="6102" y="3691"/>
                    </a:cubicBezTo>
                    <a:cubicBezTo>
                      <a:pt x="6192" y="3829"/>
                      <a:pt x="6271" y="3948"/>
                      <a:pt x="6451" y="4033"/>
                    </a:cubicBezTo>
                    <a:cubicBezTo>
                      <a:pt x="6683" y="4141"/>
                      <a:pt x="7272" y="4393"/>
                      <a:pt x="7724" y="4393"/>
                    </a:cubicBezTo>
                    <a:cubicBezTo>
                      <a:pt x="7746" y="4393"/>
                      <a:pt x="7768" y="4392"/>
                      <a:pt x="7789" y="4391"/>
                    </a:cubicBezTo>
                    <a:cubicBezTo>
                      <a:pt x="8083" y="4372"/>
                      <a:pt x="8096" y="4220"/>
                      <a:pt x="8122" y="3944"/>
                    </a:cubicBezTo>
                    <a:cubicBezTo>
                      <a:pt x="8131" y="3839"/>
                      <a:pt x="8142" y="3719"/>
                      <a:pt x="8173" y="3600"/>
                    </a:cubicBezTo>
                    <a:cubicBezTo>
                      <a:pt x="8280" y="3189"/>
                      <a:pt x="8883" y="2996"/>
                      <a:pt x="9243" y="2880"/>
                    </a:cubicBezTo>
                    <a:lnTo>
                      <a:pt x="9338" y="2849"/>
                    </a:lnTo>
                    <a:cubicBezTo>
                      <a:pt x="9385" y="2833"/>
                      <a:pt x="9436" y="2818"/>
                      <a:pt x="9490" y="2801"/>
                    </a:cubicBezTo>
                    <a:cubicBezTo>
                      <a:pt x="9800" y="2704"/>
                      <a:pt x="10185" y="2583"/>
                      <a:pt x="10369" y="2334"/>
                    </a:cubicBezTo>
                    <a:cubicBezTo>
                      <a:pt x="10515" y="2135"/>
                      <a:pt x="10516" y="1827"/>
                      <a:pt x="10518" y="1528"/>
                    </a:cubicBezTo>
                    <a:cubicBezTo>
                      <a:pt x="10518" y="1433"/>
                      <a:pt x="10518" y="1340"/>
                      <a:pt x="10523" y="1255"/>
                    </a:cubicBezTo>
                    <a:cubicBezTo>
                      <a:pt x="10551" y="779"/>
                      <a:pt x="10660" y="280"/>
                      <a:pt x="11268" y="196"/>
                    </a:cubicBezTo>
                    <a:cubicBezTo>
                      <a:pt x="11540" y="158"/>
                      <a:pt x="11816" y="103"/>
                      <a:pt x="12083" y="50"/>
                    </a:cubicBezTo>
                    <a:lnTo>
                      <a:pt x="12338" y="0"/>
                    </a:lnTo>
                    <a:lnTo>
                      <a:pt x="12374" y="0"/>
                    </a:lnTo>
                    <a:lnTo>
                      <a:pt x="12414" y="32"/>
                    </a:lnTo>
                    <a:cubicBezTo>
                      <a:pt x="12446" y="75"/>
                      <a:pt x="12448" y="131"/>
                      <a:pt x="12422" y="401"/>
                    </a:cubicBezTo>
                    <a:cubicBezTo>
                      <a:pt x="12420" y="427"/>
                      <a:pt x="12418" y="450"/>
                      <a:pt x="12417" y="463"/>
                    </a:cubicBezTo>
                    <a:cubicBezTo>
                      <a:pt x="12442" y="583"/>
                      <a:pt x="12504" y="625"/>
                      <a:pt x="12629" y="699"/>
                    </a:cubicBezTo>
                    <a:cubicBezTo>
                      <a:pt x="12657" y="715"/>
                      <a:pt x="12686" y="733"/>
                      <a:pt x="12717" y="753"/>
                    </a:cubicBezTo>
                    <a:cubicBezTo>
                      <a:pt x="12976" y="919"/>
                      <a:pt x="13248" y="1062"/>
                      <a:pt x="13511" y="1201"/>
                    </a:cubicBezTo>
                    <a:cubicBezTo>
                      <a:pt x="13765" y="1335"/>
                      <a:pt x="14029" y="1474"/>
                      <a:pt x="14281" y="1634"/>
                    </a:cubicBezTo>
                    <a:lnTo>
                      <a:pt x="14314" y="1655"/>
                    </a:lnTo>
                    <a:cubicBezTo>
                      <a:pt x="14345" y="1676"/>
                      <a:pt x="14376" y="1696"/>
                      <a:pt x="14406" y="1717"/>
                    </a:cubicBezTo>
                    <a:cubicBezTo>
                      <a:pt x="14438" y="1739"/>
                      <a:pt x="14470" y="1761"/>
                      <a:pt x="14503" y="1785"/>
                    </a:cubicBezTo>
                    <a:cubicBezTo>
                      <a:pt x="14713" y="1940"/>
                      <a:pt x="14898" y="2115"/>
                      <a:pt x="15084" y="2336"/>
                    </a:cubicBezTo>
                    <a:cubicBezTo>
                      <a:pt x="15292" y="2585"/>
                      <a:pt x="15528" y="2682"/>
                      <a:pt x="15777" y="2784"/>
                    </a:cubicBezTo>
                    <a:cubicBezTo>
                      <a:pt x="15898" y="2834"/>
                      <a:pt x="16023" y="2885"/>
                      <a:pt x="16148" y="2955"/>
                    </a:cubicBezTo>
                    <a:lnTo>
                      <a:pt x="16157" y="2959"/>
                    </a:lnTo>
                    <a:lnTo>
                      <a:pt x="16166" y="2966"/>
                    </a:lnTo>
                    <a:lnTo>
                      <a:pt x="16412" y="3141"/>
                    </a:lnTo>
                    <a:cubicBezTo>
                      <a:pt x="16497" y="3215"/>
                      <a:pt x="16570" y="3295"/>
                      <a:pt x="16641" y="3372"/>
                    </a:cubicBezTo>
                    <a:cubicBezTo>
                      <a:pt x="16740" y="3480"/>
                      <a:pt x="16833" y="3582"/>
                      <a:pt x="16941" y="3656"/>
                    </a:cubicBezTo>
                    <a:cubicBezTo>
                      <a:pt x="17164" y="3812"/>
                      <a:pt x="17403" y="3827"/>
                      <a:pt x="17630" y="3828"/>
                    </a:cubicBezTo>
                    <a:lnTo>
                      <a:pt x="17874" y="3827"/>
                    </a:lnTo>
                    <a:cubicBezTo>
                      <a:pt x="18042" y="3827"/>
                      <a:pt x="18221" y="3835"/>
                      <a:pt x="18396" y="3892"/>
                    </a:cubicBezTo>
                    <a:cubicBezTo>
                      <a:pt x="18629" y="3967"/>
                      <a:pt x="18818" y="4140"/>
                      <a:pt x="19001" y="4307"/>
                    </a:cubicBezTo>
                    <a:cubicBezTo>
                      <a:pt x="19182" y="4473"/>
                      <a:pt x="19352" y="4629"/>
                      <a:pt x="19560" y="4696"/>
                    </a:cubicBezTo>
                    <a:cubicBezTo>
                      <a:pt x="19760" y="4761"/>
                      <a:pt x="19972" y="4804"/>
                      <a:pt x="20249" y="4834"/>
                    </a:cubicBezTo>
                    <a:cubicBezTo>
                      <a:pt x="20284" y="4839"/>
                      <a:pt x="20340" y="4840"/>
                      <a:pt x="20409" y="4843"/>
                    </a:cubicBezTo>
                    <a:cubicBezTo>
                      <a:pt x="20816" y="4857"/>
                      <a:pt x="21498" y="4882"/>
                      <a:pt x="21525" y="5317"/>
                    </a:cubicBezTo>
                    <a:cubicBezTo>
                      <a:pt x="21540" y="5577"/>
                      <a:pt x="21301" y="5770"/>
                      <a:pt x="21126" y="5911"/>
                    </a:cubicBezTo>
                    <a:cubicBezTo>
                      <a:pt x="21081" y="5948"/>
                      <a:pt x="21040" y="5981"/>
                      <a:pt x="21010" y="6010"/>
                    </a:cubicBezTo>
                    <a:cubicBezTo>
                      <a:pt x="20842" y="6175"/>
                      <a:pt x="20830" y="6305"/>
                      <a:pt x="20810" y="6501"/>
                    </a:cubicBezTo>
                    <a:cubicBezTo>
                      <a:pt x="20800" y="6606"/>
                      <a:pt x="20789" y="6724"/>
                      <a:pt x="20751" y="6864"/>
                    </a:cubicBezTo>
                    <a:cubicBezTo>
                      <a:pt x="20708" y="7027"/>
                      <a:pt x="20649" y="7144"/>
                      <a:pt x="20597" y="7247"/>
                    </a:cubicBezTo>
                    <a:cubicBezTo>
                      <a:pt x="20518" y="7405"/>
                      <a:pt x="20455" y="7529"/>
                      <a:pt x="20470" y="7778"/>
                    </a:cubicBezTo>
                    <a:cubicBezTo>
                      <a:pt x="20472" y="7816"/>
                      <a:pt x="20476" y="7858"/>
                      <a:pt x="20479" y="7901"/>
                    </a:cubicBezTo>
                    <a:cubicBezTo>
                      <a:pt x="20505" y="8204"/>
                      <a:pt x="20536" y="8581"/>
                      <a:pt x="20316" y="8814"/>
                    </a:cubicBezTo>
                    <a:lnTo>
                      <a:pt x="20279" y="8854"/>
                    </a:lnTo>
                    <a:cubicBezTo>
                      <a:pt x="20172" y="8970"/>
                      <a:pt x="20108" y="9039"/>
                      <a:pt x="19942" y="9039"/>
                    </a:cubicBezTo>
                    <a:cubicBezTo>
                      <a:pt x="19930" y="9039"/>
                      <a:pt x="19917" y="9039"/>
                      <a:pt x="19903" y="9038"/>
                    </a:cubicBezTo>
                    <a:cubicBezTo>
                      <a:pt x="19829" y="9034"/>
                      <a:pt x="19758" y="9005"/>
                      <a:pt x="19689" y="8977"/>
                    </a:cubicBezTo>
                    <a:cubicBezTo>
                      <a:pt x="19625" y="8950"/>
                      <a:pt x="19565" y="8925"/>
                      <a:pt x="19512" y="8925"/>
                    </a:cubicBezTo>
                    <a:cubicBezTo>
                      <a:pt x="19466" y="8925"/>
                      <a:pt x="19429" y="8945"/>
                      <a:pt x="19394" y="8990"/>
                    </a:cubicBezTo>
                    <a:cubicBezTo>
                      <a:pt x="19334" y="9067"/>
                      <a:pt x="19331" y="9179"/>
                      <a:pt x="19329" y="9307"/>
                    </a:cubicBezTo>
                    <a:cubicBezTo>
                      <a:pt x="19325" y="9466"/>
                      <a:pt x="19321" y="9645"/>
                      <a:pt x="19201" y="9791"/>
                    </a:cubicBezTo>
                    <a:cubicBezTo>
                      <a:pt x="19111" y="9899"/>
                      <a:pt x="18995" y="9951"/>
                      <a:pt x="18883" y="10002"/>
                    </a:cubicBezTo>
                    <a:cubicBezTo>
                      <a:pt x="18788" y="10046"/>
                      <a:pt x="18698" y="10087"/>
                      <a:pt x="18630" y="10158"/>
                    </a:cubicBezTo>
                    <a:cubicBezTo>
                      <a:pt x="18490" y="10306"/>
                      <a:pt x="18421" y="10459"/>
                      <a:pt x="18421" y="10629"/>
                    </a:cubicBezTo>
                    <a:cubicBezTo>
                      <a:pt x="18421" y="10988"/>
                      <a:pt x="18730" y="11360"/>
                      <a:pt x="19001" y="11645"/>
                    </a:cubicBezTo>
                    <a:cubicBezTo>
                      <a:pt x="19249" y="11907"/>
                      <a:pt x="19477" y="12200"/>
                      <a:pt x="19465" y="12568"/>
                    </a:cubicBezTo>
                    <a:cubicBezTo>
                      <a:pt x="19456" y="12865"/>
                      <a:pt x="19290" y="12932"/>
                      <a:pt x="19180" y="12977"/>
                    </a:cubicBezTo>
                    <a:cubicBezTo>
                      <a:pt x="19082" y="13016"/>
                      <a:pt x="19047" y="13037"/>
                      <a:pt x="19036" y="13113"/>
                    </a:cubicBezTo>
                    <a:cubicBezTo>
                      <a:pt x="19029" y="13165"/>
                      <a:pt x="19042" y="13183"/>
                      <a:pt x="19122" y="13240"/>
                    </a:cubicBezTo>
                    <a:cubicBezTo>
                      <a:pt x="19151" y="13260"/>
                      <a:pt x="19183" y="13282"/>
                      <a:pt x="19212" y="13312"/>
                    </a:cubicBezTo>
                    <a:lnTo>
                      <a:pt x="19275" y="13374"/>
                    </a:lnTo>
                    <a:cubicBezTo>
                      <a:pt x="19403" y="13501"/>
                      <a:pt x="19579" y="13675"/>
                      <a:pt x="19641" y="13842"/>
                    </a:cubicBezTo>
                    <a:cubicBezTo>
                      <a:pt x="19789" y="14241"/>
                      <a:pt x="19505" y="14418"/>
                      <a:pt x="19277" y="14561"/>
                    </a:cubicBezTo>
                    <a:cubicBezTo>
                      <a:pt x="19101" y="14670"/>
                      <a:pt x="18935" y="14774"/>
                      <a:pt x="18904" y="14955"/>
                    </a:cubicBezTo>
                    <a:cubicBezTo>
                      <a:pt x="18964" y="14994"/>
                      <a:pt x="19027" y="15028"/>
                      <a:pt x="19089" y="15062"/>
                    </a:cubicBezTo>
                    <a:cubicBezTo>
                      <a:pt x="19290" y="15173"/>
                      <a:pt x="19480" y="15277"/>
                      <a:pt x="19524" y="15485"/>
                    </a:cubicBezTo>
                    <a:cubicBezTo>
                      <a:pt x="19554" y="15627"/>
                      <a:pt x="19508" y="15791"/>
                      <a:pt x="19384" y="15987"/>
                    </a:cubicBezTo>
                    <a:cubicBezTo>
                      <a:pt x="19278" y="16156"/>
                      <a:pt x="19236" y="16305"/>
                      <a:pt x="19262" y="16427"/>
                    </a:cubicBezTo>
                    <a:cubicBezTo>
                      <a:pt x="19286" y="16541"/>
                      <a:pt x="19368" y="16638"/>
                      <a:pt x="19509" y="16717"/>
                    </a:cubicBezTo>
                    <a:cubicBezTo>
                      <a:pt x="19707" y="16828"/>
                      <a:pt x="19933" y="16955"/>
                      <a:pt x="20143" y="16955"/>
                    </a:cubicBezTo>
                    <a:cubicBezTo>
                      <a:pt x="20255" y="16955"/>
                      <a:pt x="20350" y="16918"/>
                      <a:pt x="20433" y="16843"/>
                    </a:cubicBezTo>
                    <a:lnTo>
                      <a:pt x="20531" y="16993"/>
                    </a:lnTo>
                    <a:cubicBezTo>
                      <a:pt x="20551" y="16975"/>
                      <a:pt x="20556" y="16950"/>
                      <a:pt x="20557" y="16942"/>
                    </a:cubicBezTo>
                    <a:cubicBezTo>
                      <a:pt x="20556" y="16966"/>
                      <a:pt x="20571" y="17060"/>
                      <a:pt x="20582" y="17122"/>
                    </a:cubicBezTo>
                    <a:cubicBezTo>
                      <a:pt x="20611" y="17296"/>
                      <a:pt x="20622" y="17379"/>
                      <a:pt x="20607" y="17434"/>
                    </a:cubicBezTo>
                    <a:cubicBezTo>
                      <a:pt x="20555" y="17624"/>
                      <a:pt x="20345" y="17841"/>
                      <a:pt x="20117" y="18067"/>
                    </a:cubicBezTo>
                    <a:cubicBezTo>
                      <a:pt x="20085" y="18099"/>
                      <a:pt x="20056" y="18127"/>
                      <a:pt x="20032" y="18151"/>
                    </a:cubicBezTo>
                    <a:cubicBezTo>
                      <a:pt x="19888" y="18301"/>
                      <a:pt x="19727" y="18428"/>
                      <a:pt x="19572" y="18551"/>
                    </a:cubicBezTo>
                    <a:cubicBezTo>
                      <a:pt x="19465" y="18636"/>
                      <a:pt x="19353" y="18725"/>
                      <a:pt x="19250" y="18818"/>
                    </a:cubicBezTo>
                    <a:cubicBezTo>
                      <a:pt x="19137" y="18923"/>
                      <a:pt x="19027" y="19047"/>
                      <a:pt x="18921" y="19168"/>
                    </a:cubicBezTo>
                    <a:cubicBezTo>
                      <a:pt x="18729" y="19386"/>
                      <a:pt x="18531" y="19611"/>
                      <a:pt x="18284" y="19751"/>
                    </a:cubicBezTo>
                    <a:cubicBezTo>
                      <a:pt x="18113" y="19847"/>
                      <a:pt x="17945" y="19894"/>
                      <a:pt x="17769" y="19894"/>
                    </a:cubicBezTo>
                    <a:cubicBezTo>
                      <a:pt x="17391" y="19894"/>
                      <a:pt x="17051" y="19669"/>
                      <a:pt x="16722" y="19452"/>
                    </a:cubicBezTo>
                    <a:cubicBezTo>
                      <a:pt x="16458" y="19278"/>
                      <a:pt x="16186" y="19098"/>
                      <a:pt x="15898" y="19036"/>
                    </a:cubicBezTo>
                    <a:cubicBezTo>
                      <a:pt x="15852" y="19027"/>
                      <a:pt x="15803" y="19022"/>
                      <a:pt x="15744" y="19022"/>
                    </a:cubicBezTo>
                    <a:cubicBezTo>
                      <a:pt x="15691" y="19022"/>
                      <a:pt x="15637" y="19026"/>
                      <a:pt x="15583" y="19030"/>
                    </a:cubicBezTo>
                    <a:cubicBezTo>
                      <a:pt x="15527" y="19033"/>
                      <a:pt x="15470" y="19037"/>
                      <a:pt x="15414" y="19037"/>
                    </a:cubicBezTo>
                    <a:cubicBezTo>
                      <a:pt x="15321" y="19037"/>
                      <a:pt x="15245" y="19027"/>
                      <a:pt x="15174" y="19004"/>
                    </a:cubicBezTo>
                    <a:cubicBezTo>
                      <a:pt x="15086" y="18977"/>
                      <a:pt x="14995" y="18936"/>
                      <a:pt x="14899" y="18893"/>
                    </a:cubicBezTo>
                    <a:cubicBezTo>
                      <a:pt x="14725" y="18815"/>
                      <a:pt x="14545" y="18734"/>
                      <a:pt x="14387" y="18734"/>
                    </a:cubicBezTo>
                    <a:cubicBezTo>
                      <a:pt x="14364" y="18734"/>
                      <a:pt x="14342" y="18736"/>
                      <a:pt x="14320" y="18740"/>
                    </a:cubicBezTo>
                    <a:cubicBezTo>
                      <a:pt x="14118" y="18773"/>
                      <a:pt x="13797" y="18949"/>
                      <a:pt x="13597" y="19099"/>
                    </a:cubicBezTo>
                    <a:cubicBezTo>
                      <a:pt x="12900" y="19618"/>
                      <a:pt x="12516" y="19962"/>
                      <a:pt x="12715" y="20980"/>
                    </a:cubicBezTo>
                    <a:lnTo>
                      <a:pt x="12720" y="21005"/>
                    </a:lnTo>
                    <a:cubicBezTo>
                      <a:pt x="12775" y="21292"/>
                      <a:pt x="12799" y="21351"/>
                      <a:pt x="12805" y="21362"/>
                    </a:cubicBezTo>
                    <a:lnTo>
                      <a:pt x="12693" y="21494"/>
                    </a:lnTo>
                    <a:cubicBezTo>
                      <a:pt x="12676" y="21480"/>
                      <a:pt x="12658" y="21465"/>
                      <a:pt x="12633" y="21451"/>
                    </a:cubicBezTo>
                    <a:cubicBezTo>
                      <a:pt x="12584" y="21420"/>
                      <a:pt x="12536" y="21406"/>
                      <a:pt x="12485" y="21406"/>
                    </a:cubicBezTo>
                    <a:cubicBezTo>
                      <a:pt x="12397" y="21406"/>
                      <a:pt x="12305" y="21448"/>
                      <a:pt x="12208" y="21492"/>
                    </a:cubicBezTo>
                    <a:cubicBezTo>
                      <a:pt x="12146" y="21520"/>
                      <a:pt x="12081" y="21550"/>
                      <a:pt x="12014" y="21569"/>
                    </a:cubicBezTo>
                    <a:cubicBezTo>
                      <a:pt x="11944" y="21590"/>
                      <a:pt x="11870" y="21600"/>
                      <a:pt x="11794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Shape 7397"/>
              <p:cNvSpPr/>
              <p:nvPr/>
            </p:nvSpPr>
            <p:spPr>
              <a:xfrm>
                <a:off x="2950875" y="3853946"/>
                <a:ext cx="1150789" cy="4931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21600" extrusionOk="0">
                    <a:moveTo>
                      <a:pt x="13996" y="21600"/>
                    </a:moveTo>
                    <a:cubicBezTo>
                      <a:pt x="13957" y="21600"/>
                      <a:pt x="13920" y="21593"/>
                      <a:pt x="13886" y="21579"/>
                    </a:cubicBezTo>
                    <a:cubicBezTo>
                      <a:pt x="12248" y="20910"/>
                      <a:pt x="10611" y="20230"/>
                      <a:pt x="8977" y="19539"/>
                    </a:cubicBezTo>
                    <a:cubicBezTo>
                      <a:pt x="8665" y="19414"/>
                      <a:pt x="8226" y="18941"/>
                      <a:pt x="7995" y="18282"/>
                    </a:cubicBezTo>
                    <a:cubicBezTo>
                      <a:pt x="7868" y="17914"/>
                      <a:pt x="7835" y="17529"/>
                      <a:pt x="7805" y="17189"/>
                    </a:cubicBezTo>
                    <a:cubicBezTo>
                      <a:pt x="7786" y="16970"/>
                      <a:pt x="7769" y="16764"/>
                      <a:pt x="7728" y="16574"/>
                    </a:cubicBezTo>
                    <a:cubicBezTo>
                      <a:pt x="7679" y="16344"/>
                      <a:pt x="7608" y="16246"/>
                      <a:pt x="7491" y="16246"/>
                    </a:cubicBezTo>
                    <a:cubicBezTo>
                      <a:pt x="7323" y="16246"/>
                      <a:pt x="7104" y="16447"/>
                      <a:pt x="6892" y="16641"/>
                    </a:cubicBezTo>
                    <a:cubicBezTo>
                      <a:pt x="6669" y="16845"/>
                      <a:pt x="6458" y="17038"/>
                      <a:pt x="6277" y="17038"/>
                    </a:cubicBezTo>
                    <a:lnTo>
                      <a:pt x="6252" y="17037"/>
                    </a:lnTo>
                    <a:cubicBezTo>
                      <a:pt x="6135" y="17023"/>
                      <a:pt x="6011" y="16977"/>
                      <a:pt x="5890" y="16932"/>
                    </a:cubicBezTo>
                    <a:cubicBezTo>
                      <a:pt x="5749" y="16880"/>
                      <a:pt x="5604" y="16825"/>
                      <a:pt x="5477" y="16825"/>
                    </a:cubicBezTo>
                    <a:cubicBezTo>
                      <a:pt x="5447" y="16825"/>
                      <a:pt x="5417" y="16828"/>
                      <a:pt x="5389" y="16835"/>
                    </a:cubicBezTo>
                    <a:cubicBezTo>
                      <a:pt x="5215" y="16880"/>
                      <a:pt x="5105" y="17143"/>
                      <a:pt x="4977" y="17447"/>
                    </a:cubicBezTo>
                    <a:cubicBezTo>
                      <a:pt x="4898" y="17634"/>
                      <a:pt x="4817" y="17827"/>
                      <a:pt x="4715" y="17983"/>
                    </a:cubicBezTo>
                    <a:cubicBezTo>
                      <a:pt x="4546" y="18244"/>
                      <a:pt x="4326" y="18383"/>
                      <a:pt x="4077" y="18383"/>
                    </a:cubicBezTo>
                    <a:cubicBezTo>
                      <a:pt x="3826" y="18383"/>
                      <a:pt x="3571" y="18235"/>
                      <a:pt x="3376" y="17977"/>
                    </a:cubicBezTo>
                    <a:cubicBezTo>
                      <a:pt x="3248" y="17807"/>
                      <a:pt x="3161" y="17511"/>
                      <a:pt x="3076" y="17225"/>
                    </a:cubicBezTo>
                    <a:cubicBezTo>
                      <a:pt x="2987" y="16923"/>
                      <a:pt x="2902" y="16638"/>
                      <a:pt x="2798" y="16599"/>
                    </a:cubicBezTo>
                    <a:cubicBezTo>
                      <a:pt x="2788" y="16596"/>
                      <a:pt x="2778" y="16594"/>
                      <a:pt x="2768" y="16594"/>
                    </a:cubicBezTo>
                    <a:cubicBezTo>
                      <a:pt x="2666" y="16594"/>
                      <a:pt x="2569" y="16793"/>
                      <a:pt x="2466" y="17004"/>
                    </a:cubicBezTo>
                    <a:cubicBezTo>
                      <a:pt x="2384" y="17173"/>
                      <a:pt x="2298" y="17347"/>
                      <a:pt x="2197" y="17451"/>
                    </a:cubicBezTo>
                    <a:cubicBezTo>
                      <a:pt x="2075" y="17575"/>
                      <a:pt x="1958" y="17635"/>
                      <a:pt x="1840" y="17635"/>
                    </a:cubicBezTo>
                    <a:cubicBezTo>
                      <a:pt x="1704" y="17635"/>
                      <a:pt x="1562" y="17557"/>
                      <a:pt x="1379" y="17382"/>
                    </a:cubicBezTo>
                    <a:cubicBezTo>
                      <a:pt x="1210" y="17222"/>
                      <a:pt x="1118" y="16944"/>
                      <a:pt x="1044" y="16721"/>
                    </a:cubicBezTo>
                    <a:cubicBezTo>
                      <a:pt x="961" y="16468"/>
                      <a:pt x="927" y="16386"/>
                      <a:pt x="850" y="16386"/>
                    </a:cubicBezTo>
                    <a:cubicBezTo>
                      <a:pt x="583" y="16386"/>
                      <a:pt x="212" y="15793"/>
                      <a:pt x="71" y="15283"/>
                    </a:cubicBezTo>
                    <a:cubicBezTo>
                      <a:pt x="-22" y="14948"/>
                      <a:pt x="-7" y="14699"/>
                      <a:pt x="21" y="14549"/>
                    </a:cubicBezTo>
                    <a:cubicBezTo>
                      <a:pt x="103" y="14130"/>
                      <a:pt x="486" y="12245"/>
                      <a:pt x="562" y="11871"/>
                    </a:cubicBezTo>
                    <a:lnTo>
                      <a:pt x="562" y="11665"/>
                    </a:lnTo>
                    <a:lnTo>
                      <a:pt x="680" y="11623"/>
                    </a:lnTo>
                    <a:cubicBezTo>
                      <a:pt x="776" y="11594"/>
                      <a:pt x="886" y="11505"/>
                      <a:pt x="1039" y="11382"/>
                    </a:cubicBezTo>
                    <a:lnTo>
                      <a:pt x="1190" y="11261"/>
                    </a:lnTo>
                    <a:lnTo>
                      <a:pt x="1247" y="11361"/>
                    </a:lnTo>
                    <a:cubicBezTo>
                      <a:pt x="1345" y="11532"/>
                      <a:pt x="1459" y="11774"/>
                      <a:pt x="1580" y="12029"/>
                    </a:cubicBezTo>
                    <a:cubicBezTo>
                      <a:pt x="1849" y="12598"/>
                      <a:pt x="2184" y="13305"/>
                      <a:pt x="2416" y="13379"/>
                    </a:cubicBezTo>
                    <a:cubicBezTo>
                      <a:pt x="2435" y="13385"/>
                      <a:pt x="2453" y="13388"/>
                      <a:pt x="2471" y="13388"/>
                    </a:cubicBezTo>
                    <a:cubicBezTo>
                      <a:pt x="2641" y="13388"/>
                      <a:pt x="2737" y="13105"/>
                      <a:pt x="2880" y="12644"/>
                    </a:cubicBezTo>
                    <a:cubicBezTo>
                      <a:pt x="3035" y="12144"/>
                      <a:pt x="3227" y="11522"/>
                      <a:pt x="3616" y="11522"/>
                    </a:cubicBezTo>
                    <a:cubicBezTo>
                      <a:pt x="3636" y="11522"/>
                      <a:pt x="3657" y="11523"/>
                      <a:pt x="3679" y="11527"/>
                    </a:cubicBezTo>
                    <a:cubicBezTo>
                      <a:pt x="3991" y="11578"/>
                      <a:pt x="4212" y="11932"/>
                      <a:pt x="4426" y="12274"/>
                    </a:cubicBezTo>
                    <a:cubicBezTo>
                      <a:pt x="4569" y="12504"/>
                      <a:pt x="4705" y="12721"/>
                      <a:pt x="4861" y="12832"/>
                    </a:cubicBezTo>
                    <a:cubicBezTo>
                      <a:pt x="4911" y="12866"/>
                      <a:pt x="4955" y="12883"/>
                      <a:pt x="4996" y="12883"/>
                    </a:cubicBezTo>
                    <a:cubicBezTo>
                      <a:pt x="5118" y="12883"/>
                      <a:pt x="5200" y="12727"/>
                      <a:pt x="5334" y="12451"/>
                    </a:cubicBezTo>
                    <a:cubicBezTo>
                      <a:pt x="5406" y="12304"/>
                      <a:pt x="5487" y="12137"/>
                      <a:pt x="5588" y="11988"/>
                    </a:cubicBezTo>
                    <a:cubicBezTo>
                      <a:pt x="5794" y="11677"/>
                      <a:pt x="7275" y="11110"/>
                      <a:pt x="7745" y="11110"/>
                    </a:cubicBezTo>
                    <a:cubicBezTo>
                      <a:pt x="7761" y="11110"/>
                      <a:pt x="7776" y="11110"/>
                      <a:pt x="7791" y="11112"/>
                    </a:cubicBezTo>
                    <a:cubicBezTo>
                      <a:pt x="7859" y="10538"/>
                      <a:pt x="8056" y="10217"/>
                      <a:pt x="8352" y="10217"/>
                    </a:cubicBezTo>
                    <a:cubicBezTo>
                      <a:pt x="8773" y="10217"/>
                      <a:pt x="9278" y="10831"/>
                      <a:pt x="9422" y="11020"/>
                    </a:cubicBezTo>
                    <a:cubicBezTo>
                      <a:pt x="9518" y="11147"/>
                      <a:pt x="9599" y="11375"/>
                      <a:pt x="9684" y="11616"/>
                    </a:cubicBezTo>
                    <a:cubicBezTo>
                      <a:pt x="9784" y="11900"/>
                      <a:pt x="9898" y="12222"/>
                      <a:pt x="9994" y="12222"/>
                    </a:cubicBezTo>
                    <a:cubicBezTo>
                      <a:pt x="10004" y="12222"/>
                      <a:pt x="10014" y="12219"/>
                      <a:pt x="10025" y="12212"/>
                    </a:cubicBezTo>
                    <a:cubicBezTo>
                      <a:pt x="10052" y="12194"/>
                      <a:pt x="10093" y="12152"/>
                      <a:pt x="10125" y="11993"/>
                    </a:cubicBezTo>
                    <a:cubicBezTo>
                      <a:pt x="10226" y="11491"/>
                      <a:pt x="10142" y="10405"/>
                      <a:pt x="10062" y="9980"/>
                    </a:cubicBezTo>
                    <a:cubicBezTo>
                      <a:pt x="9970" y="9493"/>
                      <a:pt x="9831" y="9077"/>
                      <a:pt x="9683" y="8636"/>
                    </a:cubicBezTo>
                    <a:cubicBezTo>
                      <a:pt x="9526" y="8168"/>
                      <a:pt x="9364" y="7684"/>
                      <a:pt x="9258" y="7096"/>
                    </a:cubicBezTo>
                    <a:lnTo>
                      <a:pt x="9236" y="6972"/>
                    </a:lnTo>
                    <a:lnTo>
                      <a:pt x="9260" y="6805"/>
                    </a:lnTo>
                    <a:cubicBezTo>
                      <a:pt x="9362" y="6252"/>
                      <a:pt x="10733" y="4587"/>
                      <a:pt x="10792" y="4534"/>
                    </a:cubicBezTo>
                    <a:lnTo>
                      <a:pt x="10867" y="4466"/>
                    </a:lnTo>
                    <a:cubicBezTo>
                      <a:pt x="12059" y="3406"/>
                      <a:pt x="12433" y="3026"/>
                      <a:pt x="12548" y="2890"/>
                    </a:cubicBezTo>
                    <a:lnTo>
                      <a:pt x="12548" y="2630"/>
                    </a:lnTo>
                    <a:lnTo>
                      <a:pt x="12723" y="2755"/>
                    </a:lnTo>
                    <a:cubicBezTo>
                      <a:pt x="12726" y="2757"/>
                      <a:pt x="13008" y="2956"/>
                      <a:pt x="13470" y="2956"/>
                    </a:cubicBezTo>
                    <a:cubicBezTo>
                      <a:pt x="13835" y="2956"/>
                      <a:pt x="14211" y="2835"/>
                      <a:pt x="14587" y="2597"/>
                    </a:cubicBezTo>
                    <a:cubicBezTo>
                      <a:pt x="15197" y="2212"/>
                      <a:pt x="15472" y="1490"/>
                      <a:pt x="15693" y="910"/>
                    </a:cubicBezTo>
                    <a:cubicBezTo>
                      <a:pt x="15871" y="442"/>
                      <a:pt x="16039" y="0"/>
                      <a:pt x="16318" y="0"/>
                    </a:cubicBezTo>
                    <a:cubicBezTo>
                      <a:pt x="16689" y="20"/>
                      <a:pt x="16971" y="463"/>
                      <a:pt x="17176" y="787"/>
                    </a:cubicBezTo>
                    <a:cubicBezTo>
                      <a:pt x="17256" y="913"/>
                      <a:pt x="17365" y="1084"/>
                      <a:pt x="17401" y="1086"/>
                    </a:cubicBezTo>
                    <a:cubicBezTo>
                      <a:pt x="17641" y="1086"/>
                      <a:pt x="18202" y="1086"/>
                      <a:pt x="18357" y="1871"/>
                    </a:cubicBezTo>
                    <a:cubicBezTo>
                      <a:pt x="18399" y="2080"/>
                      <a:pt x="18690" y="2336"/>
                      <a:pt x="18970" y="2336"/>
                    </a:cubicBezTo>
                    <a:cubicBezTo>
                      <a:pt x="19127" y="2336"/>
                      <a:pt x="19191" y="2253"/>
                      <a:pt x="19201" y="2223"/>
                    </a:cubicBezTo>
                    <a:cubicBezTo>
                      <a:pt x="19323" y="1871"/>
                      <a:pt x="19487" y="1685"/>
                      <a:pt x="19676" y="1685"/>
                    </a:cubicBezTo>
                    <a:cubicBezTo>
                      <a:pt x="19849" y="1685"/>
                      <a:pt x="20043" y="1844"/>
                      <a:pt x="20253" y="2155"/>
                    </a:cubicBezTo>
                    <a:cubicBezTo>
                      <a:pt x="20491" y="2512"/>
                      <a:pt x="20689" y="2586"/>
                      <a:pt x="20814" y="2586"/>
                    </a:cubicBezTo>
                    <a:cubicBezTo>
                      <a:pt x="20876" y="2586"/>
                      <a:pt x="20912" y="2567"/>
                      <a:pt x="20912" y="2567"/>
                    </a:cubicBezTo>
                    <a:lnTo>
                      <a:pt x="21051" y="2490"/>
                    </a:lnTo>
                    <a:lnTo>
                      <a:pt x="21078" y="2816"/>
                    </a:lnTo>
                    <a:lnTo>
                      <a:pt x="21134" y="3528"/>
                    </a:lnTo>
                    <a:lnTo>
                      <a:pt x="21131" y="3583"/>
                    </a:lnTo>
                    <a:cubicBezTo>
                      <a:pt x="21054" y="4905"/>
                      <a:pt x="21183" y="6448"/>
                      <a:pt x="21281" y="6677"/>
                    </a:cubicBezTo>
                    <a:cubicBezTo>
                      <a:pt x="21296" y="6713"/>
                      <a:pt x="21312" y="6746"/>
                      <a:pt x="21328" y="6778"/>
                    </a:cubicBezTo>
                    <a:lnTo>
                      <a:pt x="21401" y="6937"/>
                    </a:lnTo>
                    <a:lnTo>
                      <a:pt x="21506" y="8276"/>
                    </a:lnTo>
                    <a:lnTo>
                      <a:pt x="21506" y="8304"/>
                    </a:lnTo>
                    <a:cubicBezTo>
                      <a:pt x="21506" y="8449"/>
                      <a:pt x="21515" y="8638"/>
                      <a:pt x="21523" y="8845"/>
                    </a:cubicBezTo>
                    <a:cubicBezTo>
                      <a:pt x="21549" y="9466"/>
                      <a:pt x="21578" y="10169"/>
                      <a:pt x="21466" y="10580"/>
                    </a:cubicBezTo>
                    <a:cubicBezTo>
                      <a:pt x="21315" y="11140"/>
                      <a:pt x="21054" y="11206"/>
                      <a:pt x="20870" y="11206"/>
                    </a:cubicBezTo>
                    <a:lnTo>
                      <a:pt x="20870" y="11206"/>
                    </a:lnTo>
                    <a:cubicBezTo>
                      <a:pt x="20785" y="11206"/>
                      <a:pt x="20697" y="11190"/>
                      <a:pt x="20611" y="11175"/>
                    </a:cubicBezTo>
                    <a:cubicBezTo>
                      <a:pt x="20535" y="11161"/>
                      <a:pt x="20461" y="11147"/>
                      <a:pt x="20392" y="11147"/>
                    </a:cubicBezTo>
                    <a:cubicBezTo>
                      <a:pt x="20384" y="11147"/>
                      <a:pt x="20376" y="11147"/>
                      <a:pt x="20368" y="11147"/>
                    </a:cubicBezTo>
                    <a:cubicBezTo>
                      <a:pt x="20370" y="11291"/>
                      <a:pt x="20377" y="11445"/>
                      <a:pt x="20385" y="11605"/>
                    </a:cubicBezTo>
                    <a:cubicBezTo>
                      <a:pt x="20406" y="12044"/>
                      <a:pt x="20430" y="12543"/>
                      <a:pt x="20340" y="12981"/>
                    </a:cubicBezTo>
                    <a:cubicBezTo>
                      <a:pt x="20281" y="13269"/>
                      <a:pt x="20181" y="13429"/>
                      <a:pt x="20094" y="13571"/>
                    </a:cubicBezTo>
                    <a:cubicBezTo>
                      <a:pt x="20041" y="13655"/>
                      <a:pt x="19992" y="13735"/>
                      <a:pt x="19959" y="13830"/>
                    </a:cubicBezTo>
                    <a:cubicBezTo>
                      <a:pt x="19870" y="14080"/>
                      <a:pt x="19858" y="14658"/>
                      <a:pt x="19847" y="15217"/>
                    </a:cubicBezTo>
                    <a:cubicBezTo>
                      <a:pt x="19827" y="16165"/>
                      <a:pt x="19802" y="17452"/>
                      <a:pt x="19296" y="17600"/>
                    </a:cubicBezTo>
                    <a:cubicBezTo>
                      <a:pt x="19189" y="17831"/>
                      <a:pt x="19057" y="17952"/>
                      <a:pt x="18940" y="18061"/>
                    </a:cubicBezTo>
                    <a:cubicBezTo>
                      <a:pt x="18850" y="18144"/>
                      <a:pt x="18766" y="18223"/>
                      <a:pt x="18699" y="18340"/>
                    </a:cubicBezTo>
                    <a:cubicBezTo>
                      <a:pt x="18629" y="18464"/>
                      <a:pt x="18588" y="18574"/>
                      <a:pt x="18548" y="18681"/>
                    </a:cubicBezTo>
                    <a:cubicBezTo>
                      <a:pt x="18447" y="18951"/>
                      <a:pt x="18362" y="19138"/>
                      <a:pt x="18112" y="19259"/>
                    </a:cubicBezTo>
                    <a:cubicBezTo>
                      <a:pt x="17648" y="19483"/>
                      <a:pt x="17181" y="19525"/>
                      <a:pt x="16729" y="19565"/>
                    </a:cubicBezTo>
                    <a:cubicBezTo>
                      <a:pt x="16627" y="19574"/>
                      <a:pt x="16524" y="19583"/>
                      <a:pt x="16422" y="19594"/>
                    </a:cubicBezTo>
                    <a:cubicBezTo>
                      <a:pt x="16106" y="19627"/>
                      <a:pt x="15895" y="19876"/>
                      <a:pt x="15627" y="20191"/>
                    </a:cubicBezTo>
                    <a:cubicBezTo>
                      <a:pt x="15565" y="20264"/>
                      <a:pt x="15501" y="20340"/>
                      <a:pt x="15433" y="20416"/>
                    </a:cubicBezTo>
                    <a:lnTo>
                      <a:pt x="15384" y="20472"/>
                    </a:lnTo>
                    <a:cubicBezTo>
                      <a:pt x="15038" y="20866"/>
                      <a:pt x="14394" y="21600"/>
                      <a:pt x="13996" y="2160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308049">
                  <a:lnSpc>
                    <a:spcPct val="100000"/>
                  </a:lnSpc>
                  <a:spcBef>
                    <a:spcPts val="0"/>
                  </a:spcBef>
                  <a:defRPr sz="4200">
                    <a:solidFill>
                      <a:srgbClr val="000000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1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8" name="Group 7412"/>
          <p:cNvGrpSpPr/>
          <p:nvPr/>
        </p:nvGrpSpPr>
        <p:grpSpPr>
          <a:xfrm>
            <a:off x="4569426" y="2982066"/>
            <a:ext cx="1680709" cy="1617242"/>
            <a:chOff x="0" y="0"/>
            <a:chExt cx="3187217" cy="3066860"/>
          </a:xfrm>
        </p:grpSpPr>
        <p:grpSp>
          <p:nvGrpSpPr>
            <p:cNvPr id="89" name="Group 7402"/>
            <p:cNvGrpSpPr/>
            <p:nvPr/>
          </p:nvGrpSpPr>
          <p:grpSpPr>
            <a:xfrm>
              <a:off x="622351" y="0"/>
              <a:ext cx="635001" cy="635000"/>
              <a:chOff x="0" y="0"/>
              <a:chExt cx="635000" cy="635000"/>
            </a:xfrm>
          </p:grpSpPr>
          <p:sp>
            <p:nvSpPr>
              <p:cNvPr id="99" name="Shape 7400"/>
              <p:cNvSpPr/>
              <p:nvPr/>
            </p:nvSpPr>
            <p:spPr>
              <a:xfrm>
                <a:off x="0" y="0"/>
                <a:ext cx="635000" cy="635000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Shape 7401"/>
              <p:cNvSpPr/>
              <p:nvPr/>
            </p:nvSpPr>
            <p:spPr>
              <a:xfrm>
                <a:off x="182101" y="119062"/>
                <a:ext cx="270798" cy="3968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16"/>
                    </a:moveTo>
                    <a:cubicBezTo>
                      <a:pt x="8171" y="10616"/>
                      <a:pt x="6041" y="9162"/>
                      <a:pt x="6041" y="7369"/>
                    </a:cubicBezTo>
                    <a:cubicBezTo>
                      <a:pt x="6041" y="5576"/>
                      <a:pt x="8171" y="4122"/>
                      <a:pt x="10800" y="4122"/>
                    </a:cubicBezTo>
                    <a:cubicBezTo>
                      <a:pt x="13429" y="4122"/>
                      <a:pt x="15559" y="5576"/>
                      <a:pt x="15559" y="7369"/>
                    </a:cubicBezTo>
                    <a:cubicBezTo>
                      <a:pt x="15559" y="9162"/>
                      <a:pt x="13429" y="10616"/>
                      <a:pt x="10800" y="10616"/>
                    </a:cubicBezTo>
                    <a:close/>
                    <a:moveTo>
                      <a:pt x="10800" y="0"/>
                    </a:moveTo>
                    <a:cubicBezTo>
                      <a:pt x="4836" y="0"/>
                      <a:pt x="0" y="3299"/>
                      <a:pt x="0" y="7369"/>
                    </a:cubicBezTo>
                    <a:cubicBezTo>
                      <a:pt x="0" y="11439"/>
                      <a:pt x="2090" y="15742"/>
                      <a:pt x="10800" y="21600"/>
                    </a:cubicBezTo>
                    <a:cubicBezTo>
                      <a:pt x="19510" y="15742"/>
                      <a:pt x="21600" y="11439"/>
                      <a:pt x="21600" y="7369"/>
                    </a:cubicBezTo>
                    <a:cubicBezTo>
                      <a:pt x="21600" y="3299"/>
                      <a:pt x="16764" y="0"/>
                      <a:pt x="108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0" name="Group 7405"/>
            <p:cNvGrpSpPr/>
            <p:nvPr/>
          </p:nvGrpSpPr>
          <p:grpSpPr>
            <a:xfrm>
              <a:off x="2372560" y="203441"/>
              <a:ext cx="635001" cy="635001"/>
              <a:chOff x="0" y="0"/>
              <a:chExt cx="635000" cy="635000"/>
            </a:xfrm>
          </p:grpSpPr>
          <p:sp>
            <p:nvSpPr>
              <p:cNvPr id="97" name="Shape 7403"/>
              <p:cNvSpPr/>
              <p:nvPr/>
            </p:nvSpPr>
            <p:spPr>
              <a:xfrm>
                <a:off x="0" y="0"/>
                <a:ext cx="635000" cy="635000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Shape 7404"/>
              <p:cNvSpPr/>
              <p:nvPr/>
            </p:nvSpPr>
            <p:spPr>
              <a:xfrm>
                <a:off x="119062" y="152601"/>
                <a:ext cx="396876" cy="3297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8" h="21236" extrusionOk="0">
                    <a:moveTo>
                      <a:pt x="14468" y="8804"/>
                    </a:moveTo>
                    <a:lnTo>
                      <a:pt x="20493" y="5093"/>
                    </a:lnTo>
                    <a:cubicBezTo>
                      <a:pt x="21202" y="4656"/>
                      <a:pt x="21482" y="3609"/>
                      <a:pt x="21119" y="2755"/>
                    </a:cubicBezTo>
                    <a:cubicBezTo>
                      <a:pt x="20756" y="1900"/>
                      <a:pt x="19887" y="1562"/>
                      <a:pt x="19177" y="1998"/>
                    </a:cubicBezTo>
                    <a:lnTo>
                      <a:pt x="13152" y="5709"/>
                    </a:lnTo>
                    <a:lnTo>
                      <a:pt x="10332" y="3718"/>
                    </a:lnTo>
                    <a:lnTo>
                      <a:pt x="11435" y="3038"/>
                    </a:lnTo>
                    <a:cubicBezTo>
                      <a:pt x="11817" y="2803"/>
                      <a:pt x="11968" y="2239"/>
                      <a:pt x="11772" y="1779"/>
                    </a:cubicBezTo>
                    <a:cubicBezTo>
                      <a:pt x="11576" y="1318"/>
                      <a:pt x="11108" y="1136"/>
                      <a:pt x="10727" y="1371"/>
                    </a:cubicBezTo>
                    <a:cubicBezTo>
                      <a:pt x="10726" y="1371"/>
                      <a:pt x="10726" y="1372"/>
                      <a:pt x="10726" y="1372"/>
                    </a:cubicBezTo>
                    <a:lnTo>
                      <a:pt x="8741" y="2594"/>
                    </a:lnTo>
                    <a:lnTo>
                      <a:pt x="5434" y="258"/>
                    </a:lnTo>
                    <a:lnTo>
                      <a:pt x="5432" y="259"/>
                    </a:lnTo>
                    <a:cubicBezTo>
                      <a:pt x="4986" y="-54"/>
                      <a:pt x="4422" y="-97"/>
                      <a:pt x="3929" y="207"/>
                    </a:cubicBezTo>
                    <a:cubicBezTo>
                      <a:pt x="3159" y="682"/>
                      <a:pt x="2854" y="1819"/>
                      <a:pt x="3248" y="2748"/>
                    </a:cubicBezTo>
                    <a:cubicBezTo>
                      <a:pt x="3338" y="2958"/>
                      <a:pt x="3457" y="3138"/>
                      <a:pt x="3594" y="3288"/>
                    </a:cubicBezTo>
                    <a:lnTo>
                      <a:pt x="3594" y="3289"/>
                    </a:lnTo>
                    <a:lnTo>
                      <a:pt x="3597" y="3291"/>
                    </a:lnTo>
                    <a:cubicBezTo>
                      <a:pt x="3618" y="3313"/>
                      <a:pt x="8609" y="8508"/>
                      <a:pt x="8609" y="8508"/>
                    </a:cubicBezTo>
                    <a:lnTo>
                      <a:pt x="3856" y="11873"/>
                    </a:lnTo>
                    <a:lnTo>
                      <a:pt x="1281" y="10279"/>
                    </a:lnTo>
                    <a:lnTo>
                      <a:pt x="1280" y="10279"/>
                    </a:lnTo>
                    <a:cubicBezTo>
                      <a:pt x="1039" y="10094"/>
                      <a:pt x="726" y="10063"/>
                      <a:pt x="453" y="10230"/>
                    </a:cubicBezTo>
                    <a:cubicBezTo>
                      <a:pt x="44" y="10482"/>
                      <a:pt x="-118" y="11087"/>
                      <a:pt x="92" y="11580"/>
                    </a:cubicBezTo>
                    <a:cubicBezTo>
                      <a:pt x="135" y="11681"/>
                      <a:pt x="2031" y="13654"/>
                      <a:pt x="2031" y="13654"/>
                    </a:cubicBezTo>
                    <a:cubicBezTo>
                      <a:pt x="1763" y="13944"/>
                      <a:pt x="1223" y="14589"/>
                      <a:pt x="1365" y="14923"/>
                    </a:cubicBezTo>
                    <a:cubicBezTo>
                      <a:pt x="1507" y="15257"/>
                      <a:pt x="2257" y="15107"/>
                      <a:pt x="2610" y="15015"/>
                    </a:cubicBezTo>
                    <a:lnTo>
                      <a:pt x="2791" y="17808"/>
                    </a:lnTo>
                    <a:cubicBezTo>
                      <a:pt x="2803" y="17915"/>
                      <a:pt x="2830" y="18020"/>
                      <a:pt x="2873" y="18122"/>
                    </a:cubicBezTo>
                    <a:cubicBezTo>
                      <a:pt x="3082" y="18614"/>
                      <a:pt x="3584" y="18810"/>
                      <a:pt x="3993" y="18558"/>
                    </a:cubicBezTo>
                    <a:cubicBezTo>
                      <a:pt x="4265" y="18390"/>
                      <a:pt x="4427" y="18066"/>
                      <a:pt x="4444" y="17723"/>
                    </a:cubicBezTo>
                    <a:lnTo>
                      <a:pt x="4444" y="17722"/>
                    </a:lnTo>
                    <a:lnTo>
                      <a:pt x="4877" y="14276"/>
                    </a:lnTo>
                    <a:lnTo>
                      <a:pt x="9924" y="11603"/>
                    </a:lnTo>
                    <a:lnTo>
                      <a:pt x="10508" y="19553"/>
                    </a:lnTo>
                    <a:cubicBezTo>
                      <a:pt x="10528" y="19774"/>
                      <a:pt x="10580" y="19996"/>
                      <a:pt x="10670" y="20206"/>
                    </a:cubicBezTo>
                    <a:cubicBezTo>
                      <a:pt x="11064" y="21136"/>
                      <a:pt x="12009" y="21503"/>
                      <a:pt x="12780" y="21028"/>
                    </a:cubicBezTo>
                    <a:cubicBezTo>
                      <a:pt x="13273" y="20724"/>
                      <a:pt x="13574" y="20149"/>
                      <a:pt x="13624" y="19530"/>
                    </a:cubicBezTo>
                    <a:lnTo>
                      <a:pt x="13625" y="19529"/>
                    </a:lnTo>
                    <a:lnTo>
                      <a:pt x="14024" y="14447"/>
                    </a:lnTo>
                    <a:lnTo>
                      <a:pt x="15815" y="13343"/>
                    </a:lnTo>
                    <a:cubicBezTo>
                      <a:pt x="16197" y="13109"/>
                      <a:pt x="16348" y="12545"/>
                      <a:pt x="16153" y="12084"/>
                    </a:cubicBezTo>
                    <a:cubicBezTo>
                      <a:pt x="15957" y="11624"/>
                      <a:pt x="15489" y="11442"/>
                      <a:pt x="15107" y="11677"/>
                    </a:cubicBezTo>
                    <a:cubicBezTo>
                      <a:pt x="15106" y="11678"/>
                      <a:pt x="15105" y="11678"/>
                      <a:pt x="15104" y="11679"/>
                    </a:cubicBezTo>
                    <a:lnTo>
                      <a:pt x="14198" y="12237"/>
                    </a:lnTo>
                    <a:cubicBezTo>
                      <a:pt x="14198" y="12237"/>
                      <a:pt x="14468" y="8804"/>
                      <a:pt x="14468" y="88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1" name="Group 7408"/>
            <p:cNvGrpSpPr/>
            <p:nvPr/>
          </p:nvGrpSpPr>
          <p:grpSpPr>
            <a:xfrm>
              <a:off x="0" y="2431860"/>
              <a:ext cx="635000" cy="635001"/>
              <a:chOff x="0" y="0"/>
              <a:chExt cx="635000" cy="635000"/>
            </a:xfrm>
          </p:grpSpPr>
          <p:sp>
            <p:nvSpPr>
              <p:cNvPr id="95" name="Shape 7406"/>
              <p:cNvSpPr/>
              <p:nvPr/>
            </p:nvSpPr>
            <p:spPr>
              <a:xfrm>
                <a:off x="0" y="0"/>
                <a:ext cx="635000" cy="635000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Shape 7407"/>
              <p:cNvSpPr/>
              <p:nvPr/>
            </p:nvSpPr>
            <p:spPr>
              <a:xfrm>
                <a:off x="119062" y="211049"/>
                <a:ext cx="396876" cy="2129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89" y="10132"/>
                    </a:moveTo>
                    <a:lnTo>
                      <a:pt x="1118" y="10132"/>
                    </a:lnTo>
                    <a:lnTo>
                      <a:pt x="2241" y="5424"/>
                    </a:lnTo>
                    <a:lnTo>
                      <a:pt x="4389" y="5424"/>
                    </a:lnTo>
                    <a:cubicBezTo>
                      <a:pt x="4389" y="5424"/>
                      <a:pt x="4389" y="10132"/>
                      <a:pt x="4389" y="10132"/>
                    </a:cubicBezTo>
                    <a:close/>
                    <a:moveTo>
                      <a:pt x="4389" y="4309"/>
                    </a:moveTo>
                    <a:lnTo>
                      <a:pt x="1877" y="4309"/>
                    </a:lnTo>
                    <a:lnTo>
                      <a:pt x="487" y="10132"/>
                    </a:lnTo>
                    <a:lnTo>
                      <a:pt x="487" y="15743"/>
                    </a:lnTo>
                    <a:lnTo>
                      <a:pt x="0" y="15743"/>
                    </a:lnTo>
                    <a:lnTo>
                      <a:pt x="0" y="18870"/>
                    </a:lnTo>
                    <a:lnTo>
                      <a:pt x="2135" y="18870"/>
                    </a:lnTo>
                    <a:cubicBezTo>
                      <a:pt x="2131" y="18758"/>
                      <a:pt x="2127" y="18646"/>
                      <a:pt x="2127" y="18532"/>
                    </a:cubicBezTo>
                    <a:cubicBezTo>
                      <a:pt x="2127" y="16226"/>
                      <a:pt x="3086" y="14349"/>
                      <a:pt x="4265" y="14349"/>
                    </a:cubicBezTo>
                    <a:cubicBezTo>
                      <a:pt x="4552" y="14349"/>
                      <a:pt x="4826" y="14463"/>
                      <a:pt x="5075" y="14664"/>
                    </a:cubicBezTo>
                    <a:lnTo>
                      <a:pt x="7247" y="14664"/>
                    </a:lnTo>
                    <a:lnTo>
                      <a:pt x="7247" y="2694"/>
                    </a:lnTo>
                    <a:cubicBezTo>
                      <a:pt x="7247" y="2694"/>
                      <a:pt x="4389" y="4309"/>
                      <a:pt x="4389" y="4309"/>
                    </a:cubicBezTo>
                    <a:close/>
                    <a:moveTo>
                      <a:pt x="21600" y="0"/>
                    </a:moveTo>
                    <a:lnTo>
                      <a:pt x="21600" y="14664"/>
                    </a:lnTo>
                    <a:lnTo>
                      <a:pt x="7722" y="14664"/>
                    </a:lnTo>
                    <a:lnTo>
                      <a:pt x="7722" y="0"/>
                    </a:lnTo>
                    <a:cubicBezTo>
                      <a:pt x="7722" y="0"/>
                      <a:pt x="21600" y="0"/>
                      <a:pt x="21600" y="0"/>
                    </a:cubicBezTo>
                    <a:close/>
                    <a:moveTo>
                      <a:pt x="18156" y="20294"/>
                    </a:moveTo>
                    <a:cubicBezTo>
                      <a:pt x="17658" y="20294"/>
                      <a:pt x="17256" y="19505"/>
                      <a:pt x="17256" y="18532"/>
                    </a:cubicBezTo>
                    <a:cubicBezTo>
                      <a:pt x="17256" y="17562"/>
                      <a:pt x="17658" y="16772"/>
                      <a:pt x="18156" y="16772"/>
                    </a:cubicBezTo>
                    <a:cubicBezTo>
                      <a:pt x="18653" y="16772"/>
                      <a:pt x="19055" y="17562"/>
                      <a:pt x="19055" y="18532"/>
                    </a:cubicBezTo>
                    <a:cubicBezTo>
                      <a:pt x="19055" y="19505"/>
                      <a:pt x="18653" y="20294"/>
                      <a:pt x="18156" y="20294"/>
                    </a:cubicBezTo>
                    <a:close/>
                    <a:moveTo>
                      <a:pt x="18156" y="15464"/>
                    </a:moveTo>
                    <a:cubicBezTo>
                      <a:pt x="17289" y="15464"/>
                      <a:pt x="16588" y="16839"/>
                      <a:pt x="16588" y="18532"/>
                    </a:cubicBezTo>
                    <a:cubicBezTo>
                      <a:pt x="16588" y="20228"/>
                      <a:pt x="17289" y="21600"/>
                      <a:pt x="18156" y="21600"/>
                    </a:cubicBezTo>
                    <a:cubicBezTo>
                      <a:pt x="19023" y="21600"/>
                      <a:pt x="19724" y="20228"/>
                      <a:pt x="19724" y="18532"/>
                    </a:cubicBezTo>
                    <a:cubicBezTo>
                      <a:pt x="19724" y="16839"/>
                      <a:pt x="19023" y="15464"/>
                      <a:pt x="18156" y="15464"/>
                    </a:cubicBezTo>
                    <a:close/>
                    <a:moveTo>
                      <a:pt x="13104" y="20294"/>
                    </a:moveTo>
                    <a:cubicBezTo>
                      <a:pt x="12608" y="20294"/>
                      <a:pt x="12204" y="19505"/>
                      <a:pt x="12204" y="18532"/>
                    </a:cubicBezTo>
                    <a:cubicBezTo>
                      <a:pt x="12204" y="17562"/>
                      <a:pt x="12608" y="16772"/>
                      <a:pt x="13104" y="16772"/>
                    </a:cubicBezTo>
                    <a:cubicBezTo>
                      <a:pt x="13601" y="16772"/>
                      <a:pt x="14003" y="17562"/>
                      <a:pt x="14003" y="18532"/>
                    </a:cubicBezTo>
                    <a:cubicBezTo>
                      <a:pt x="14003" y="19505"/>
                      <a:pt x="13601" y="20294"/>
                      <a:pt x="13104" y="20294"/>
                    </a:cubicBezTo>
                    <a:close/>
                    <a:moveTo>
                      <a:pt x="13104" y="15464"/>
                    </a:moveTo>
                    <a:cubicBezTo>
                      <a:pt x="12238" y="15464"/>
                      <a:pt x="11536" y="16839"/>
                      <a:pt x="11536" y="18532"/>
                    </a:cubicBezTo>
                    <a:cubicBezTo>
                      <a:pt x="11536" y="20228"/>
                      <a:pt x="12238" y="21600"/>
                      <a:pt x="13104" y="21600"/>
                    </a:cubicBezTo>
                    <a:cubicBezTo>
                      <a:pt x="13970" y="21600"/>
                      <a:pt x="14672" y="20228"/>
                      <a:pt x="14672" y="18532"/>
                    </a:cubicBezTo>
                    <a:cubicBezTo>
                      <a:pt x="14672" y="16839"/>
                      <a:pt x="13970" y="15464"/>
                      <a:pt x="13104" y="15464"/>
                    </a:cubicBezTo>
                    <a:close/>
                    <a:moveTo>
                      <a:pt x="21600" y="18870"/>
                    </a:moveTo>
                    <a:lnTo>
                      <a:pt x="20287" y="18870"/>
                    </a:lnTo>
                    <a:cubicBezTo>
                      <a:pt x="20291" y="18758"/>
                      <a:pt x="20294" y="18646"/>
                      <a:pt x="20294" y="18532"/>
                    </a:cubicBezTo>
                    <a:cubicBezTo>
                      <a:pt x="20294" y="17478"/>
                      <a:pt x="20095" y="16516"/>
                      <a:pt x="19764" y="15779"/>
                    </a:cubicBezTo>
                    <a:lnTo>
                      <a:pt x="21600" y="15779"/>
                    </a:lnTo>
                    <a:cubicBezTo>
                      <a:pt x="21600" y="15779"/>
                      <a:pt x="21600" y="18870"/>
                      <a:pt x="21600" y="18870"/>
                    </a:cubicBezTo>
                    <a:close/>
                    <a:moveTo>
                      <a:pt x="16018" y="18532"/>
                    </a:moveTo>
                    <a:cubicBezTo>
                      <a:pt x="16018" y="18646"/>
                      <a:pt x="16020" y="18758"/>
                      <a:pt x="16025" y="18870"/>
                    </a:cubicBezTo>
                    <a:lnTo>
                      <a:pt x="15235" y="18870"/>
                    </a:lnTo>
                    <a:cubicBezTo>
                      <a:pt x="15239" y="18758"/>
                      <a:pt x="15242" y="18646"/>
                      <a:pt x="15242" y="18532"/>
                    </a:cubicBezTo>
                    <a:cubicBezTo>
                      <a:pt x="15242" y="17478"/>
                      <a:pt x="15042" y="16516"/>
                      <a:pt x="14712" y="15779"/>
                    </a:cubicBezTo>
                    <a:lnTo>
                      <a:pt x="16548" y="15779"/>
                    </a:lnTo>
                    <a:cubicBezTo>
                      <a:pt x="16217" y="16516"/>
                      <a:pt x="16018" y="17478"/>
                      <a:pt x="16018" y="18532"/>
                    </a:cubicBezTo>
                    <a:close/>
                    <a:moveTo>
                      <a:pt x="6395" y="18871"/>
                    </a:moveTo>
                    <a:cubicBezTo>
                      <a:pt x="6400" y="18759"/>
                      <a:pt x="6404" y="18647"/>
                      <a:pt x="6404" y="18534"/>
                    </a:cubicBezTo>
                    <a:cubicBezTo>
                      <a:pt x="6404" y="17478"/>
                      <a:pt x="6201" y="16516"/>
                      <a:pt x="5871" y="15779"/>
                    </a:cubicBezTo>
                    <a:lnTo>
                      <a:pt x="11498" y="15779"/>
                    </a:lnTo>
                    <a:cubicBezTo>
                      <a:pt x="11168" y="16516"/>
                      <a:pt x="10965" y="17478"/>
                      <a:pt x="10965" y="18534"/>
                    </a:cubicBezTo>
                    <a:cubicBezTo>
                      <a:pt x="10965" y="18647"/>
                      <a:pt x="10970" y="18759"/>
                      <a:pt x="10974" y="18871"/>
                    </a:cubicBezTo>
                    <a:cubicBezTo>
                      <a:pt x="10974" y="18871"/>
                      <a:pt x="6395" y="18871"/>
                      <a:pt x="6395" y="18871"/>
                    </a:cubicBezTo>
                    <a:close/>
                    <a:moveTo>
                      <a:pt x="4265" y="20294"/>
                    </a:moveTo>
                    <a:cubicBezTo>
                      <a:pt x="3768" y="20294"/>
                      <a:pt x="3366" y="19505"/>
                      <a:pt x="3366" y="18532"/>
                    </a:cubicBezTo>
                    <a:cubicBezTo>
                      <a:pt x="3366" y="17562"/>
                      <a:pt x="3768" y="16772"/>
                      <a:pt x="4265" y="16772"/>
                    </a:cubicBezTo>
                    <a:cubicBezTo>
                      <a:pt x="4763" y="16772"/>
                      <a:pt x="5165" y="17562"/>
                      <a:pt x="5165" y="18532"/>
                    </a:cubicBezTo>
                    <a:cubicBezTo>
                      <a:pt x="5165" y="19505"/>
                      <a:pt x="4763" y="20294"/>
                      <a:pt x="4265" y="20294"/>
                    </a:cubicBezTo>
                    <a:close/>
                    <a:moveTo>
                      <a:pt x="4265" y="15464"/>
                    </a:moveTo>
                    <a:cubicBezTo>
                      <a:pt x="3398" y="15464"/>
                      <a:pt x="2697" y="16839"/>
                      <a:pt x="2697" y="18532"/>
                    </a:cubicBezTo>
                    <a:cubicBezTo>
                      <a:pt x="2697" y="20228"/>
                      <a:pt x="3398" y="21600"/>
                      <a:pt x="4265" y="21600"/>
                    </a:cubicBezTo>
                    <a:cubicBezTo>
                      <a:pt x="5132" y="21600"/>
                      <a:pt x="5833" y="20228"/>
                      <a:pt x="5833" y="18532"/>
                    </a:cubicBezTo>
                    <a:cubicBezTo>
                      <a:pt x="5833" y="16839"/>
                      <a:pt x="5132" y="15464"/>
                      <a:pt x="4265" y="154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2" name="Group 7411"/>
            <p:cNvGrpSpPr/>
            <p:nvPr/>
          </p:nvGrpSpPr>
          <p:grpSpPr>
            <a:xfrm>
              <a:off x="2552217" y="2016586"/>
              <a:ext cx="635001" cy="635001"/>
              <a:chOff x="0" y="0"/>
              <a:chExt cx="635000" cy="635000"/>
            </a:xfrm>
          </p:grpSpPr>
          <p:sp>
            <p:nvSpPr>
              <p:cNvPr id="93" name="Shape 7409"/>
              <p:cNvSpPr/>
              <p:nvPr/>
            </p:nvSpPr>
            <p:spPr>
              <a:xfrm>
                <a:off x="0" y="0"/>
                <a:ext cx="635000" cy="635000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Shape 7410"/>
              <p:cNvSpPr/>
              <p:nvPr/>
            </p:nvSpPr>
            <p:spPr>
              <a:xfrm>
                <a:off x="103187" y="226626"/>
                <a:ext cx="396876" cy="1817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6149"/>
                    </a:moveTo>
                    <a:lnTo>
                      <a:pt x="20264" y="1611"/>
                    </a:lnTo>
                    <a:lnTo>
                      <a:pt x="19474" y="1611"/>
                    </a:lnTo>
                    <a:lnTo>
                      <a:pt x="19474" y="0"/>
                    </a:lnTo>
                    <a:lnTo>
                      <a:pt x="17308" y="0"/>
                    </a:lnTo>
                    <a:lnTo>
                      <a:pt x="17308" y="1611"/>
                    </a:lnTo>
                    <a:lnTo>
                      <a:pt x="16519" y="1611"/>
                    </a:lnTo>
                    <a:lnTo>
                      <a:pt x="16519" y="9029"/>
                    </a:lnTo>
                    <a:lnTo>
                      <a:pt x="16005" y="9029"/>
                    </a:lnTo>
                    <a:lnTo>
                      <a:pt x="16005" y="12836"/>
                    </a:lnTo>
                    <a:lnTo>
                      <a:pt x="21600" y="12836"/>
                    </a:lnTo>
                    <a:lnTo>
                      <a:pt x="21600" y="9566"/>
                    </a:lnTo>
                    <a:lnTo>
                      <a:pt x="21600" y="9029"/>
                    </a:lnTo>
                    <a:lnTo>
                      <a:pt x="21600" y="6149"/>
                    </a:lnTo>
                    <a:cubicBezTo>
                      <a:pt x="21600" y="6149"/>
                      <a:pt x="20264" y="6149"/>
                      <a:pt x="20264" y="6149"/>
                    </a:cubicBezTo>
                    <a:close/>
                    <a:moveTo>
                      <a:pt x="13001" y="1415"/>
                    </a:moveTo>
                    <a:lnTo>
                      <a:pt x="8534" y="1415"/>
                    </a:lnTo>
                    <a:lnTo>
                      <a:pt x="8534" y="6540"/>
                    </a:lnTo>
                    <a:lnTo>
                      <a:pt x="13001" y="6540"/>
                    </a:lnTo>
                    <a:cubicBezTo>
                      <a:pt x="13001" y="6540"/>
                      <a:pt x="13001" y="1415"/>
                      <a:pt x="13001" y="1415"/>
                    </a:cubicBezTo>
                    <a:close/>
                    <a:moveTo>
                      <a:pt x="15491" y="7711"/>
                    </a:moveTo>
                    <a:lnTo>
                      <a:pt x="11024" y="7711"/>
                    </a:lnTo>
                    <a:lnTo>
                      <a:pt x="11024" y="12836"/>
                    </a:lnTo>
                    <a:lnTo>
                      <a:pt x="15491" y="12836"/>
                    </a:lnTo>
                    <a:cubicBezTo>
                      <a:pt x="15491" y="12836"/>
                      <a:pt x="15491" y="7711"/>
                      <a:pt x="15491" y="7711"/>
                    </a:cubicBezTo>
                    <a:close/>
                    <a:moveTo>
                      <a:pt x="10507" y="7711"/>
                    </a:moveTo>
                    <a:lnTo>
                      <a:pt x="6040" y="7711"/>
                    </a:lnTo>
                    <a:lnTo>
                      <a:pt x="6040" y="12836"/>
                    </a:lnTo>
                    <a:lnTo>
                      <a:pt x="10507" y="12836"/>
                    </a:lnTo>
                    <a:cubicBezTo>
                      <a:pt x="10507" y="12836"/>
                      <a:pt x="10507" y="7711"/>
                      <a:pt x="10507" y="7711"/>
                    </a:cubicBezTo>
                    <a:close/>
                    <a:moveTo>
                      <a:pt x="21600" y="13933"/>
                    </a:moveTo>
                    <a:lnTo>
                      <a:pt x="21600" y="21600"/>
                    </a:lnTo>
                    <a:lnTo>
                      <a:pt x="4286" y="21600"/>
                    </a:lnTo>
                    <a:lnTo>
                      <a:pt x="0" y="10082"/>
                    </a:lnTo>
                    <a:lnTo>
                      <a:pt x="4618" y="10082"/>
                    </a:lnTo>
                    <a:lnTo>
                      <a:pt x="6051" y="13933"/>
                    </a:lnTo>
                    <a:cubicBezTo>
                      <a:pt x="6051" y="13933"/>
                      <a:pt x="21600" y="13933"/>
                      <a:pt x="21600" y="139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1" name="Group 7418"/>
          <p:cNvGrpSpPr/>
          <p:nvPr/>
        </p:nvGrpSpPr>
        <p:grpSpPr>
          <a:xfrm>
            <a:off x="1812221" y="1737590"/>
            <a:ext cx="2183242" cy="468795"/>
            <a:chOff x="0" y="0"/>
            <a:chExt cx="4140200" cy="889000"/>
          </a:xfrm>
        </p:grpSpPr>
        <p:grpSp>
          <p:nvGrpSpPr>
            <p:cNvPr id="102" name="Group 7416"/>
            <p:cNvGrpSpPr/>
            <p:nvPr/>
          </p:nvGrpSpPr>
          <p:grpSpPr>
            <a:xfrm>
              <a:off x="0" y="126999"/>
              <a:ext cx="635000" cy="635001"/>
              <a:chOff x="0" y="0"/>
              <a:chExt cx="635000" cy="635000"/>
            </a:xfrm>
          </p:grpSpPr>
          <p:sp>
            <p:nvSpPr>
              <p:cNvPr id="104" name="Shape 7414"/>
              <p:cNvSpPr/>
              <p:nvPr/>
            </p:nvSpPr>
            <p:spPr>
              <a:xfrm>
                <a:off x="0" y="0"/>
                <a:ext cx="635000" cy="635000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Shape 7415"/>
              <p:cNvSpPr/>
              <p:nvPr/>
            </p:nvSpPr>
            <p:spPr>
              <a:xfrm>
                <a:off x="182101" y="119062"/>
                <a:ext cx="270798" cy="3968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16"/>
                    </a:moveTo>
                    <a:cubicBezTo>
                      <a:pt x="8171" y="10616"/>
                      <a:pt x="6041" y="9162"/>
                      <a:pt x="6041" y="7369"/>
                    </a:cubicBezTo>
                    <a:cubicBezTo>
                      <a:pt x="6041" y="5576"/>
                      <a:pt x="8171" y="4122"/>
                      <a:pt x="10800" y="4122"/>
                    </a:cubicBezTo>
                    <a:cubicBezTo>
                      <a:pt x="13429" y="4122"/>
                      <a:pt x="15559" y="5576"/>
                      <a:pt x="15559" y="7369"/>
                    </a:cubicBezTo>
                    <a:cubicBezTo>
                      <a:pt x="15559" y="9162"/>
                      <a:pt x="13429" y="10616"/>
                      <a:pt x="10800" y="10616"/>
                    </a:cubicBezTo>
                    <a:close/>
                    <a:moveTo>
                      <a:pt x="10800" y="0"/>
                    </a:moveTo>
                    <a:cubicBezTo>
                      <a:pt x="4836" y="0"/>
                      <a:pt x="0" y="3299"/>
                      <a:pt x="0" y="7369"/>
                    </a:cubicBezTo>
                    <a:cubicBezTo>
                      <a:pt x="0" y="11439"/>
                      <a:pt x="2090" y="15742"/>
                      <a:pt x="10800" y="21600"/>
                    </a:cubicBezTo>
                    <a:cubicBezTo>
                      <a:pt x="19510" y="15742"/>
                      <a:pt x="21600" y="11439"/>
                      <a:pt x="21600" y="7369"/>
                    </a:cubicBezTo>
                    <a:cubicBezTo>
                      <a:pt x="21600" y="3299"/>
                      <a:pt x="16764" y="0"/>
                      <a:pt x="108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3" name="Shape 7417"/>
            <p:cNvSpPr/>
            <p:nvPr/>
          </p:nvSpPr>
          <p:spPr>
            <a:xfrm>
              <a:off x="838200" y="0"/>
              <a:ext cx="3302000" cy="889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4D4D4D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7423"/>
          <p:cNvGrpSpPr/>
          <p:nvPr/>
        </p:nvGrpSpPr>
        <p:grpSpPr>
          <a:xfrm>
            <a:off x="1812221" y="2493744"/>
            <a:ext cx="2183242" cy="468795"/>
            <a:chOff x="0" y="0"/>
            <a:chExt cx="4140200" cy="889000"/>
          </a:xfrm>
        </p:grpSpPr>
        <p:grpSp>
          <p:nvGrpSpPr>
            <p:cNvPr id="107" name="Group 7421"/>
            <p:cNvGrpSpPr/>
            <p:nvPr/>
          </p:nvGrpSpPr>
          <p:grpSpPr>
            <a:xfrm>
              <a:off x="0" y="126999"/>
              <a:ext cx="635000" cy="635001"/>
              <a:chOff x="0" y="0"/>
              <a:chExt cx="635000" cy="635000"/>
            </a:xfrm>
          </p:grpSpPr>
          <p:sp>
            <p:nvSpPr>
              <p:cNvPr id="109" name="Shape 7419"/>
              <p:cNvSpPr/>
              <p:nvPr/>
            </p:nvSpPr>
            <p:spPr>
              <a:xfrm>
                <a:off x="0" y="0"/>
                <a:ext cx="635000" cy="635000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Shape 7420"/>
              <p:cNvSpPr/>
              <p:nvPr/>
            </p:nvSpPr>
            <p:spPr>
              <a:xfrm>
                <a:off x="119062" y="152601"/>
                <a:ext cx="396876" cy="3297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8" h="21236" extrusionOk="0">
                    <a:moveTo>
                      <a:pt x="14468" y="8804"/>
                    </a:moveTo>
                    <a:lnTo>
                      <a:pt x="20493" y="5093"/>
                    </a:lnTo>
                    <a:cubicBezTo>
                      <a:pt x="21202" y="4656"/>
                      <a:pt x="21482" y="3609"/>
                      <a:pt x="21119" y="2755"/>
                    </a:cubicBezTo>
                    <a:cubicBezTo>
                      <a:pt x="20756" y="1900"/>
                      <a:pt x="19887" y="1562"/>
                      <a:pt x="19177" y="1998"/>
                    </a:cubicBezTo>
                    <a:lnTo>
                      <a:pt x="13152" y="5709"/>
                    </a:lnTo>
                    <a:lnTo>
                      <a:pt x="10332" y="3718"/>
                    </a:lnTo>
                    <a:lnTo>
                      <a:pt x="11435" y="3038"/>
                    </a:lnTo>
                    <a:cubicBezTo>
                      <a:pt x="11817" y="2803"/>
                      <a:pt x="11968" y="2239"/>
                      <a:pt x="11772" y="1779"/>
                    </a:cubicBezTo>
                    <a:cubicBezTo>
                      <a:pt x="11576" y="1318"/>
                      <a:pt x="11108" y="1136"/>
                      <a:pt x="10727" y="1371"/>
                    </a:cubicBezTo>
                    <a:cubicBezTo>
                      <a:pt x="10726" y="1371"/>
                      <a:pt x="10726" y="1372"/>
                      <a:pt x="10726" y="1372"/>
                    </a:cubicBezTo>
                    <a:lnTo>
                      <a:pt x="8741" y="2594"/>
                    </a:lnTo>
                    <a:lnTo>
                      <a:pt x="5434" y="258"/>
                    </a:lnTo>
                    <a:lnTo>
                      <a:pt x="5432" y="259"/>
                    </a:lnTo>
                    <a:cubicBezTo>
                      <a:pt x="4986" y="-54"/>
                      <a:pt x="4422" y="-97"/>
                      <a:pt x="3929" y="207"/>
                    </a:cubicBezTo>
                    <a:cubicBezTo>
                      <a:pt x="3159" y="682"/>
                      <a:pt x="2854" y="1819"/>
                      <a:pt x="3248" y="2748"/>
                    </a:cubicBezTo>
                    <a:cubicBezTo>
                      <a:pt x="3338" y="2958"/>
                      <a:pt x="3457" y="3138"/>
                      <a:pt x="3594" y="3288"/>
                    </a:cubicBezTo>
                    <a:lnTo>
                      <a:pt x="3594" y="3289"/>
                    </a:lnTo>
                    <a:lnTo>
                      <a:pt x="3597" y="3291"/>
                    </a:lnTo>
                    <a:cubicBezTo>
                      <a:pt x="3618" y="3313"/>
                      <a:pt x="8609" y="8508"/>
                      <a:pt x="8609" y="8508"/>
                    </a:cubicBezTo>
                    <a:lnTo>
                      <a:pt x="3856" y="11873"/>
                    </a:lnTo>
                    <a:lnTo>
                      <a:pt x="1281" y="10279"/>
                    </a:lnTo>
                    <a:lnTo>
                      <a:pt x="1280" y="10279"/>
                    </a:lnTo>
                    <a:cubicBezTo>
                      <a:pt x="1039" y="10094"/>
                      <a:pt x="726" y="10063"/>
                      <a:pt x="453" y="10230"/>
                    </a:cubicBezTo>
                    <a:cubicBezTo>
                      <a:pt x="44" y="10482"/>
                      <a:pt x="-118" y="11087"/>
                      <a:pt x="92" y="11580"/>
                    </a:cubicBezTo>
                    <a:cubicBezTo>
                      <a:pt x="135" y="11681"/>
                      <a:pt x="2031" y="13654"/>
                      <a:pt x="2031" y="13654"/>
                    </a:cubicBezTo>
                    <a:cubicBezTo>
                      <a:pt x="1763" y="13944"/>
                      <a:pt x="1223" y="14589"/>
                      <a:pt x="1365" y="14923"/>
                    </a:cubicBezTo>
                    <a:cubicBezTo>
                      <a:pt x="1507" y="15257"/>
                      <a:pt x="2257" y="15107"/>
                      <a:pt x="2610" y="15015"/>
                    </a:cubicBezTo>
                    <a:lnTo>
                      <a:pt x="2791" y="17808"/>
                    </a:lnTo>
                    <a:cubicBezTo>
                      <a:pt x="2803" y="17915"/>
                      <a:pt x="2830" y="18020"/>
                      <a:pt x="2873" y="18122"/>
                    </a:cubicBezTo>
                    <a:cubicBezTo>
                      <a:pt x="3082" y="18614"/>
                      <a:pt x="3584" y="18810"/>
                      <a:pt x="3993" y="18558"/>
                    </a:cubicBezTo>
                    <a:cubicBezTo>
                      <a:pt x="4265" y="18390"/>
                      <a:pt x="4427" y="18066"/>
                      <a:pt x="4444" y="17723"/>
                    </a:cubicBezTo>
                    <a:lnTo>
                      <a:pt x="4444" y="17722"/>
                    </a:lnTo>
                    <a:lnTo>
                      <a:pt x="4877" y="14276"/>
                    </a:lnTo>
                    <a:lnTo>
                      <a:pt x="9924" y="11603"/>
                    </a:lnTo>
                    <a:lnTo>
                      <a:pt x="10508" y="19553"/>
                    </a:lnTo>
                    <a:cubicBezTo>
                      <a:pt x="10528" y="19774"/>
                      <a:pt x="10580" y="19996"/>
                      <a:pt x="10670" y="20206"/>
                    </a:cubicBezTo>
                    <a:cubicBezTo>
                      <a:pt x="11064" y="21136"/>
                      <a:pt x="12009" y="21503"/>
                      <a:pt x="12780" y="21028"/>
                    </a:cubicBezTo>
                    <a:cubicBezTo>
                      <a:pt x="13273" y="20724"/>
                      <a:pt x="13574" y="20149"/>
                      <a:pt x="13624" y="19530"/>
                    </a:cubicBezTo>
                    <a:lnTo>
                      <a:pt x="13625" y="19529"/>
                    </a:lnTo>
                    <a:lnTo>
                      <a:pt x="14024" y="14447"/>
                    </a:lnTo>
                    <a:lnTo>
                      <a:pt x="15815" y="13343"/>
                    </a:lnTo>
                    <a:cubicBezTo>
                      <a:pt x="16197" y="13109"/>
                      <a:pt x="16348" y="12545"/>
                      <a:pt x="16153" y="12084"/>
                    </a:cubicBezTo>
                    <a:cubicBezTo>
                      <a:pt x="15957" y="11624"/>
                      <a:pt x="15489" y="11442"/>
                      <a:pt x="15107" y="11677"/>
                    </a:cubicBezTo>
                    <a:cubicBezTo>
                      <a:pt x="15106" y="11678"/>
                      <a:pt x="15105" y="11678"/>
                      <a:pt x="15104" y="11679"/>
                    </a:cubicBezTo>
                    <a:lnTo>
                      <a:pt x="14198" y="12237"/>
                    </a:lnTo>
                    <a:cubicBezTo>
                      <a:pt x="14198" y="12237"/>
                      <a:pt x="14468" y="8804"/>
                      <a:pt x="14468" y="88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8" name="Shape 7422"/>
            <p:cNvSpPr/>
            <p:nvPr/>
          </p:nvSpPr>
          <p:spPr>
            <a:xfrm>
              <a:off x="838200" y="0"/>
              <a:ext cx="3302000" cy="889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4D4D4D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7428"/>
          <p:cNvGrpSpPr/>
          <p:nvPr/>
        </p:nvGrpSpPr>
        <p:grpSpPr>
          <a:xfrm>
            <a:off x="1812221" y="3249898"/>
            <a:ext cx="2183242" cy="468795"/>
            <a:chOff x="0" y="0"/>
            <a:chExt cx="4140200" cy="889000"/>
          </a:xfrm>
        </p:grpSpPr>
        <p:grpSp>
          <p:nvGrpSpPr>
            <p:cNvPr id="112" name="Group 7426"/>
            <p:cNvGrpSpPr/>
            <p:nvPr/>
          </p:nvGrpSpPr>
          <p:grpSpPr>
            <a:xfrm>
              <a:off x="0" y="126999"/>
              <a:ext cx="635000" cy="635001"/>
              <a:chOff x="0" y="0"/>
              <a:chExt cx="635000" cy="635000"/>
            </a:xfrm>
          </p:grpSpPr>
          <p:sp>
            <p:nvSpPr>
              <p:cNvPr id="114" name="Shape 7424"/>
              <p:cNvSpPr/>
              <p:nvPr/>
            </p:nvSpPr>
            <p:spPr>
              <a:xfrm>
                <a:off x="0" y="0"/>
                <a:ext cx="635000" cy="635000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Shape 7425"/>
              <p:cNvSpPr/>
              <p:nvPr/>
            </p:nvSpPr>
            <p:spPr>
              <a:xfrm>
                <a:off x="119062" y="211049"/>
                <a:ext cx="396876" cy="2129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89" y="10132"/>
                    </a:moveTo>
                    <a:lnTo>
                      <a:pt x="1118" y="10132"/>
                    </a:lnTo>
                    <a:lnTo>
                      <a:pt x="2241" y="5424"/>
                    </a:lnTo>
                    <a:lnTo>
                      <a:pt x="4389" y="5424"/>
                    </a:lnTo>
                    <a:cubicBezTo>
                      <a:pt x="4389" y="5424"/>
                      <a:pt x="4389" y="10132"/>
                      <a:pt x="4389" y="10132"/>
                    </a:cubicBezTo>
                    <a:close/>
                    <a:moveTo>
                      <a:pt x="4389" y="4309"/>
                    </a:moveTo>
                    <a:lnTo>
                      <a:pt x="1877" y="4309"/>
                    </a:lnTo>
                    <a:lnTo>
                      <a:pt x="487" y="10132"/>
                    </a:lnTo>
                    <a:lnTo>
                      <a:pt x="487" y="15743"/>
                    </a:lnTo>
                    <a:lnTo>
                      <a:pt x="0" y="15743"/>
                    </a:lnTo>
                    <a:lnTo>
                      <a:pt x="0" y="18870"/>
                    </a:lnTo>
                    <a:lnTo>
                      <a:pt x="2135" y="18870"/>
                    </a:lnTo>
                    <a:cubicBezTo>
                      <a:pt x="2131" y="18758"/>
                      <a:pt x="2127" y="18646"/>
                      <a:pt x="2127" y="18532"/>
                    </a:cubicBezTo>
                    <a:cubicBezTo>
                      <a:pt x="2127" y="16226"/>
                      <a:pt x="3086" y="14349"/>
                      <a:pt x="4265" y="14349"/>
                    </a:cubicBezTo>
                    <a:cubicBezTo>
                      <a:pt x="4552" y="14349"/>
                      <a:pt x="4826" y="14463"/>
                      <a:pt x="5075" y="14664"/>
                    </a:cubicBezTo>
                    <a:lnTo>
                      <a:pt x="7247" y="14664"/>
                    </a:lnTo>
                    <a:lnTo>
                      <a:pt x="7247" y="2694"/>
                    </a:lnTo>
                    <a:cubicBezTo>
                      <a:pt x="7247" y="2694"/>
                      <a:pt x="4389" y="4309"/>
                      <a:pt x="4389" y="4309"/>
                    </a:cubicBezTo>
                    <a:close/>
                    <a:moveTo>
                      <a:pt x="21600" y="0"/>
                    </a:moveTo>
                    <a:lnTo>
                      <a:pt x="21600" y="14664"/>
                    </a:lnTo>
                    <a:lnTo>
                      <a:pt x="7722" y="14664"/>
                    </a:lnTo>
                    <a:lnTo>
                      <a:pt x="7722" y="0"/>
                    </a:lnTo>
                    <a:cubicBezTo>
                      <a:pt x="7722" y="0"/>
                      <a:pt x="21600" y="0"/>
                      <a:pt x="21600" y="0"/>
                    </a:cubicBezTo>
                    <a:close/>
                    <a:moveTo>
                      <a:pt x="18156" y="20294"/>
                    </a:moveTo>
                    <a:cubicBezTo>
                      <a:pt x="17658" y="20294"/>
                      <a:pt x="17256" y="19505"/>
                      <a:pt x="17256" y="18532"/>
                    </a:cubicBezTo>
                    <a:cubicBezTo>
                      <a:pt x="17256" y="17562"/>
                      <a:pt x="17658" y="16772"/>
                      <a:pt x="18156" y="16772"/>
                    </a:cubicBezTo>
                    <a:cubicBezTo>
                      <a:pt x="18653" y="16772"/>
                      <a:pt x="19055" y="17562"/>
                      <a:pt x="19055" y="18532"/>
                    </a:cubicBezTo>
                    <a:cubicBezTo>
                      <a:pt x="19055" y="19505"/>
                      <a:pt x="18653" y="20294"/>
                      <a:pt x="18156" y="20294"/>
                    </a:cubicBezTo>
                    <a:close/>
                    <a:moveTo>
                      <a:pt x="18156" y="15464"/>
                    </a:moveTo>
                    <a:cubicBezTo>
                      <a:pt x="17289" y="15464"/>
                      <a:pt x="16588" y="16839"/>
                      <a:pt x="16588" y="18532"/>
                    </a:cubicBezTo>
                    <a:cubicBezTo>
                      <a:pt x="16588" y="20228"/>
                      <a:pt x="17289" y="21600"/>
                      <a:pt x="18156" y="21600"/>
                    </a:cubicBezTo>
                    <a:cubicBezTo>
                      <a:pt x="19023" y="21600"/>
                      <a:pt x="19724" y="20228"/>
                      <a:pt x="19724" y="18532"/>
                    </a:cubicBezTo>
                    <a:cubicBezTo>
                      <a:pt x="19724" y="16839"/>
                      <a:pt x="19023" y="15464"/>
                      <a:pt x="18156" y="15464"/>
                    </a:cubicBezTo>
                    <a:close/>
                    <a:moveTo>
                      <a:pt x="13104" y="20294"/>
                    </a:moveTo>
                    <a:cubicBezTo>
                      <a:pt x="12608" y="20294"/>
                      <a:pt x="12204" y="19505"/>
                      <a:pt x="12204" y="18532"/>
                    </a:cubicBezTo>
                    <a:cubicBezTo>
                      <a:pt x="12204" y="17562"/>
                      <a:pt x="12608" y="16772"/>
                      <a:pt x="13104" y="16772"/>
                    </a:cubicBezTo>
                    <a:cubicBezTo>
                      <a:pt x="13601" y="16772"/>
                      <a:pt x="14003" y="17562"/>
                      <a:pt x="14003" y="18532"/>
                    </a:cubicBezTo>
                    <a:cubicBezTo>
                      <a:pt x="14003" y="19505"/>
                      <a:pt x="13601" y="20294"/>
                      <a:pt x="13104" y="20294"/>
                    </a:cubicBezTo>
                    <a:close/>
                    <a:moveTo>
                      <a:pt x="13104" y="15464"/>
                    </a:moveTo>
                    <a:cubicBezTo>
                      <a:pt x="12238" y="15464"/>
                      <a:pt x="11536" y="16839"/>
                      <a:pt x="11536" y="18532"/>
                    </a:cubicBezTo>
                    <a:cubicBezTo>
                      <a:pt x="11536" y="20228"/>
                      <a:pt x="12238" y="21600"/>
                      <a:pt x="13104" y="21600"/>
                    </a:cubicBezTo>
                    <a:cubicBezTo>
                      <a:pt x="13970" y="21600"/>
                      <a:pt x="14672" y="20228"/>
                      <a:pt x="14672" y="18532"/>
                    </a:cubicBezTo>
                    <a:cubicBezTo>
                      <a:pt x="14672" y="16839"/>
                      <a:pt x="13970" y="15464"/>
                      <a:pt x="13104" y="15464"/>
                    </a:cubicBezTo>
                    <a:close/>
                    <a:moveTo>
                      <a:pt x="21600" y="18870"/>
                    </a:moveTo>
                    <a:lnTo>
                      <a:pt x="20287" y="18870"/>
                    </a:lnTo>
                    <a:cubicBezTo>
                      <a:pt x="20291" y="18758"/>
                      <a:pt x="20294" y="18646"/>
                      <a:pt x="20294" y="18532"/>
                    </a:cubicBezTo>
                    <a:cubicBezTo>
                      <a:pt x="20294" y="17478"/>
                      <a:pt x="20095" y="16516"/>
                      <a:pt x="19764" y="15779"/>
                    </a:cubicBezTo>
                    <a:lnTo>
                      <a:pt x="21600" y="15779"/>
                    </a:lnTo>
                    <a:cubicBezTo>
                      <a:pt x="21600" y="15779"/>
                      <a:pt x="21600" y="18870"/>
                      <a:pt x="21600" y="18870"/>
                    </a:cubicBezTo>
                    <a:close/>
                    <a:moveTo>
                      <a:pt x="16018" y="18532"/>
                    </a:moveTo>
                    <a:cubicBezTo>
                      <a:pt x="16018" y="18646"/>
                      <a:pt x="16020" y="18758"/>
                      <a:pt x="16025" y="18870"/>
                    </a:cubicBezTo>
                    <a:lnTo>
                      <a:pt x="15235" y="18870"/>
                    </a:lnTo>
                    <a:cubicBezTo>
                      <a:pt x="15239" y="18758"/>
                      <a:pt x="15242" y="18646"/>
                      <a:pt x="15242" y="18532"/>
                    </a:cubicBezTo>
                    <a:cubicBezTo>
                      <a:pt x="15242" y="17478"/>
                      <a:pt x="15042" y="16516"/>
                      <a:pt x="14712" y="15779"/>
                    </a:cubicBezTo>
                    <a:lnTo>
                      <a:pt x="16548" y="15779"/>
                    </a:lnTo>
                    <a:cubicBezTo>
                      <a:pt x="16217" y="16516"/>
                      <a:pt x="16018" y="17478"/>
                      <a:pt x="16018" y="18532"/>
                    </a:cubicBezTo>
                    <a:close/>
                    <a:moveTo>
                      <a:pt x="6395" y="18871"/>
                    </a:moveTo>
                    <a:cubicBezTo>
                      <a:pt x="6400" y="18759"/>
                      <a:pt x="6404" y="18647"/>
                      <a:pt x="6404" y="18534"/>
                    </a:cubicBezTo>
                    <a:cubicBezTo>
                      <a:pt x="6404" y="17478"/>
                      <a:pt x="6201" y="16516"/>
                      <a:pt x="5871" y="15779"/>
                    </a:cubicBezTo>
                    <a:lnTo>
                      <a:pt x="11498" y="15779"/>
                    </a:lnTo>
                    <a:cubicBezTo>
                      <a:pt x="11168" y="16516"/>
                      <a:pt x="10965" y="17478"/>
                      <a:pt x="10965" y="18534"/>
                    </a:cubicBezTo>
                    <a:cubicBezTo>
                      <a:pt x="10965" y="18647"/>
                      <a:pt x="10970" y="18759"/>
                      <a:pt x="10974" y="18871"/>
                    </a:cubicBezTo>
                    <a:cubicBezTo>
                      <a:pt x="10974" y="18871"/>
                      <a:pt x="6395" y="18871"/>
                      <a:pt x="6395" y="18871"/>
                    </a:cubicBezTo>
                    <a:close/>
                    <a:moveTo>
                      <a:pt x="4265" y="20294"/>
                    </a:moveTo>
                    <a:cubicBezTo>
                      <a:pt x="3768" y="20294"/>
                      <a:pt x="3366" y="19505"/>
                      <a:pt x="3366" y="18532"/>
                    </a:cubicBezTo>
                    <a:cubicBezTo>
                      <a:pt x="3366" y="17562"/>
                      <a:pt x="3768" y="16772"/>
                      <a:pt x="4265" y="16772"/>
                    </a:cubicBezTo>
                    <a:cubicBezTo>
                      <a:pt x="4763" y="16772"/>
                      <a:pt x="5165" y="17562"/>
                      <a:pt x="5165" y="18532"/>
                    </a:cubicBezTo>
                    <a:cubicBezTo>
                      <a:pt x="5165" y="19505"/>
                      <a:pt x="4763" y="20294"/>
                      <a:pt x="4265" y="20294"/>
                    </a:cubicBezTo>
                    <a:close/>
                    <a:moveTo>
                      <a:pt x="4265" y="15464"/>
                    </a:moveTo>
                    <a:cubicBezTo>
                      <a:pt x="3398" y="15464"/>
                      <a:pt x="2697" y="16839"/>
                      <a:pt x="2697" y="18532"/>
                    </a:cubicBezTo>
                    <a:cubicBezTo>
                      <a:pt x="2697" y="20228"/>
                      <a:pt x="3398" y="21600"/>
                      <a:pt x="4265" y="21600"/>
                    </a:cubicBezTo>
                    <a:cubicBezTo>
                      <a:pt x="5132" y="21600"/>
                      <a:pt x="5833" y="20228"/>
                      <a:pt x="5833" y="18532"/>
                    </a:cubicBezTo>
                    <a:cubicBezTo>
                      <a:pt x="5833" y="16839"/>
                      <a:pt x="5132" y="15464"/>
                      <a:pt x="4265" y="154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3" name="Shape 7427"/>
            <p:cNvSpPr/>
            <p:nvPr/>
          </p:nvSpPr>
          <p:spPr>
            <a:xfrm>
              <a:off x="838200" y="0"/>
              <a:ext cx="3302000" cy="889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4D4D4D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6" name="Group 7433"/>
          <p:cNvGrpSpPr/>
          <p:nvPr/>
        </p:nvGrpSpPr>
        <p:grpSpPr>
          <a:xfrm>
            <a:off x="1812221" y="4006052"/>
            <a:ext cx="2183242" cy="468795"/>
            <a:chOff x="0" y="0"/>
            <a:chExt cx="4140200" cy="889000"/>
          </a:xfrm>
        </p:grpSpPr>
        <p:grpSp>
          <p:nvGrpSpPr>
            <p:cNvPr id="117" name="Group 7431"/>
            <p:cNvGrpSpPr/>
            <p:nvPr/>
          </p:nvGrpSpPr>
          <p:grpSpPr>
            <a:xfrm>
              <a:off x="0" y="127000"/>
              <a:ext cx="635000" cy="635000"/>
              <a:chOff x="0" y="0"/>
              <a:chExt cx="635000" cy="635000"/>
            </a:xfrm>
          </p:grpSpPr>
          <p:sp>
            <p:nvSpPr>
              <p:cNvPr id="119" name="Shape 7429"/>
              <p:cNvSpPr/>
              <p:nvPr/>
            </p:nvSpPr>
            <p:spPr>
              <a:xfrm>
                <a:off x="0" y="0"/>
                <a:ext cx="635000" cy="635000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1" tIns="20091" rIns="20091" bIns="20091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Shape 7430"/>
              <p:cNvSpPr/>
              <p:nvPr/>
            </p:nvSpPr>
            <p:spPr>
              <a:xfrm>
                <a:off x="103187" y="226626"/>
                <a:ext cx="396876" cy="1817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6149"/>
                    </a:moveTo>
                    <a:lnTo>
                      <a:pt x="20264" y="1611"/>
                    </a:lnTo>
                    <a:lnTo>
                      <a:pt x="19474" y="1611"/>
                    </a:lnTo>
                    <a:lnTo>
                      <a:pt x="19474" y="0"/>
                    </a:lnTo>
                    <a:lnTo>
                      <a:pt x="17308" y="0"/>
                    </a:lnTo>
                    <a:lnTo>
                      <a:pt x="17308" y="1611"/>
                    </a:lnTo>
                    <a:lnTo>
                      <a:pt x="16519" y="1611"/>
                    </a:lnTo>
                    <a:lnTo>
                      <a:pt x="16519" y="9029"/>
                    </a:lnTo>
                    <a:lnTo>
                      <a:pt x="16005" y="9029"/>
                    </a:lnTo>
                    <a:lnTo>
                      <a:pt x="16005" y="12836"/>
                    </a:lnTo>
                    <a:lnTo>
                      <a:pt x="21600" y="12836"/>
                    </a:lnTo>
                    <a:lnTo>
                      <a:pt x="21600" y="9566"/>
                    </a:lnTo>
                    <a:lnTo>
                      <a:pt x="21600" y="9029"/>
                    </a:lnTo>
                    <a:lnTo>
                      <a:pt x="21600" y="6149"/>
                    </a:lnTo>
                    <a:cubicBezTo>
                      <a:pt x="21600" y="6149"/>
                      <a:pt x="20264" y="6149"/>
                      <a:pt x="20264" y="6149"/>
                    </a:cubicBezTo>
                    <a:close/>
                    <a:moveTo>
                      <a:pt x="13001" y="1415"/>
                    </a:moveTo>
                    <a:lnTo>
                      <a:pt x="8534" y="1415"/>
                    </a:lnTo>
                    <a:lnTo>
                      <a:pt x="8534" y="6540"/>
                    </a:lnTo>
                    <a:lnTo>
                      <a:pt x="13001" y="6540"/>
                    </a:lnTo>
                    <a:cubicBezTo>
                      <a:pt x="13001" y="6540"/>
                      <a:pt x="13001" y="1415"/>
                      <a:pt x="13001" y="1415"/>
                    </a:cubicBezTo>
                    <a:close/>
                    <a:moveTo>
                      <a:pt x="15491" y="7711"/>
                    </a:moveTo>
                    <a:lnTo>
                      <a:pt x="11024" y="7711"/>
                    </a:lnTo>
                    <a:lnTo>
                      <a:pt x="11024" y="12836"/>
                    </a:lnTo>
                    <a:lnTo>
                      <a:pt x="15491" y="12836"/>
                    </a:lnTo>
                    <a:cubicBezTo>
                      <a:pt x="15491" y="12836"/>
                      <a:pt x="15491" y="7711"/>
                      <a:pt x="15491" y="7711"/>
                    </a:cubicBezTo>
                    <a:close/>
                    <a:moveTo>
                      <a:pt x="10507" y="7711"/>
                    </a:moveTo>
                    <a:lnTo>
                      <a:pt x="6040" y="7711"/>
                    </a:lnTo>
                    <a:lnTo>
                      <a:pt x="6040" y="12836"/>
                    </a:lnTo>
                    <a:lnTo>
                      <a:pt x="10507" y="12836"/>
                    </a:lnTo>
                    <a:cubicBezTo>
                      <a:pt x="10507" y="12836"/>
                      <a:pt x="10507" y="7711"/>
                      <a:pt x="10507" y="7711"/>
                    </a:cubicBezTo>
                    <a:close/>
                    <a:moveTo>
                      <a:pt x="21600" y="13933"/>
                    </a:moveTo>
                    <a:lnTo>
                      <a:pt x="21600" y="21600"/>
                    </a:lnTo>
                    <a:lnTo>
                      <a:pt x="4286" y="21600"/>
                    </a:lnTo>
                    <a:lnTo>
                      <a:pt x="0" y="10082"/>
                    </a:lnTo>
                    <a:lnTo>
                      <a:pt x="4618" y="10082"/>
                    </a:lnTo>
                    <a:lnTo>
                      <a:pt x="6051" y="13933"/>
                    </a:lnTo>
                    <a:cubicBezTo>
                      <a:pt x="6051" y="13933"/>
                      <a:pt x="21600" y="13933"/>
                      <a:pt x="21600" y="139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8" name="Shape 7432"/>
            <p:cNvSpPr/>
            <p:nvPr/>
          </p:nvSpPr>
          <p:spPr>
            <a:xfrm>
              <a:off x="838200" y="0"/>
              <a:ext cx="3302000" cy="889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4D4D4D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78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02291" y="519055"/>
            <a:ext cx="4079509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解放战争时期三大战役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7569"/>
          <p:cNvSpPr/>
          <p:nvPr/>
        </p:nvSpPr>
        <p:spPr>
          <a:xfrm rot="20940000">
            <a:off x="1741253" y="3057838"/>
            <a:ext cx="5778559" cy="55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0"/>
                </a:lnTo>
                <a:lnTo>
                  <a:pt x="21600" y="21600"/>
                </a:lnTo>
              </a:path>
            </a:pathLst>
          </a:custGeom>
          <a:noFill/>
          <a:ln w="63500" cap="flat">
            <a:solidFill>
              <a:srgbClr val="E5E5E5"/>
            </a:solidFill>
            <a:prstDash val="solid"/>
            <a:miter lim="400000"/>
            <a:tailEnd type="triangle" w="med" len="med"/>
          </a:ln>
          <a:effectLst/>
        </p:spPr>
        <p:txBody>
          <a:bodyPr wrap="square" lIns="14287" tIns="14287" rIns="14287" bIns="14287" numCol="1" anchor="ctr">
            <a:noAutofit/>
          </a:bodyPr>
          <a:lstStyle/>
          <a:p>
            <a:endParaRPr sz="139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7576"/>
          <p:cNvGrpSpPr/>
          <p:nvPr/>
        </p:nvGrpSpPr>
        <p:grpSpPr>
          <a:xfrm>
            <a:off x="1979191" y="2323915"/>
            <a:ext cx="1296246" cy="1104155"/>
            <a:chOff x="0" y="0"/>
            <a:chExt cx="2458139" cy="2093865"/>
          </a:xfrm>
        </p:grpSpPr>
        <p:sp>
          <p:nvSpPr>
            <p:cNvPr id="7" name="Shape 7570"/>
            <p:cNvSpPr/>
            <p:nvPr/>
          </p:nvSpPr>
          <p:spPr>
            <a:xfrm>
              <a:off x="0" y="0"/>
              <a:ext cx="2458140" cy="1679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3155" y="21600"/>
                  </a:lnTo>
                  <a:lnTo>
                    <a:pt x="3155" y="4619"/>
                  </a:lnTo>
                  <a:lnTo>
                    <a:pt x="21600" y="4619"/>
                  </a:lnTo>
                  <a:lnTo>
                    <a:pt x="21600" y="0"/>
                  </a:lnTo>
                  <a:lnTo>
                    <a:pt x="3155" y="0"/>
                  </a:lnTo>
                  <a:lnTo>
                    <a:pt x="30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139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7575"/>
            <p:cNvGrpSpPr/>
            <p:nvPr/>
          </p:nvGrpSpPr>
          <p:grpSpPr>
            <a:xfrm>
              <a:off x="878299" y="658000"/>
              <a:ext cx="1015346" cy="1435866"/>
              <a:chOff x="0" y="0"/>
              <a:chExt cx="1015345" cy="1435864"/>
            </a:xfrm>
          </p:grpSpPr>
          <p:sp>
            <p:nvSpPr>
              <p:cNvPr id="9" name="Shape 7571"/>
              <p:cNvSpPr/>
              <p:nvPr/>
            </p:nvSpPr>
            <p:spPr>
              <a:xfrm>
                <a:off x="0" y="541766"/>
                <a:ext cx="1015346" cy="8940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>
                  <a:lnSpc>
                    <a:spcPct val="100000"/>
                  </a:lnSpc>
                  <a:defRPr sz="2500"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lang="zh-CN" altLang="en-US" sz="1200" dirty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</a:rPr>
                  <a:t>单击编辑标题</a:t>
                </a:r>
              </a:p>
            </p:txBody>
          </p:sp>
          <p:grpSp>
            <p:nvGrpSpPr>
              <p:cNvPr id="10" name="Group 7574"/>
              <p:cNvGrpSpPr/>
              <p:nvPr/>
            </p:nvGrpSpPr>
            <p:grpSpPr>
              <a:xfrm>
                <a:off x="106390" y="0"/>
                <a:ext cx="633863" cy="633862"/>
                <a:chOff x="0" y="0"/>
                <a:chExt cx="633861" cy="633861"/>
              </a:xfrm>
            </p:grpSpPr>
            <p:sp>
              <p:nvSpPr>
                <p:cNvPr id="11" name="Shape 7572"/>
                <p:cNvSpPr/>
                <p:nvPr/>
              </p:nvSpPr>
              <p:spPr>
                <a:xfrm>
                  <a:off x="0" y="0"/>
                  <a:ext cx="633862" cy="633862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Shape 7573"/>
                <p:cNvSpPr/>
                <p:nvPr/>
              </p:nvSpPr>
              <p:spPr>
                <a:xfrm>
                  <a:off x="136916" y="79232"/>
                  <a:ext cx="360029" cy="4753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50" h="21600" extrusionOk="0">
                      <a:moveTo>
                        <a:pt x="16784" y="1264"/>
                      </a:moveTo>
                      <a:cubicBezTo>
                        <a:pt x="16363" y="1078"/>
                        <a:pt x="15824" y="1189"/>
                        <a:pt x="15581" y="1511"/>
                      </a:cubicBezTo>
                      <a:lnTo>
                        <a:pt x="14280" y="3236"/>
                      </a:lnTo>
                      <a:cubicBezTo>
                        <a:pt x="14867" y="3417"/>
                        <a:pt x="15381" y="3636"/>
                        <a:pt x="15831" y="3874"/>
                      </a:cubicBezTo>
                      <a:lnTo>
                        <a:pt x="17106" y="2185"/>
                      </a:lnTo>
                      <a:cubicBezTo>
                        <a:pt x="17349" y="1863"/>
                        <a:pt x="17205" y="1451"/>
                        <a:pt x="16784" y="1264"/>
                      </a:cubicBezTo>
                      <a:close/>
                      <a:moveTo>
                        <a:pt x="21233" y="4689"/>
                      </a:moveTo>
                      <a:cubicBezTo>
                        <a:pt x="20988" y="4366"/>
                        <a:pt x="20450" y="4256"/>
                        <a:pt x="20028" y="4442"/>
                      </a:cubicBezTo>
                      <a:lnTo>
                        <a:pt x="17841" y="5408"/>
                      </a:lnTo>
                      <a:cubicBezTo>
                        <a:pt x="18203" y="5799"/>
                        <a:pt x="18487" y="6197"/>
                        <a:pt x="18711" y="6581"/>
                      </a:cubicBezTo>
                      <a:lnTo>
                        <a:pt x="20909" y="5610"/>
                      </a:lnTo>
                      <a:cubicBezTo>
                        <a:pt x="21331" y="5423"/>
                        <a:pt x="21475" y="5012"/>
                        <a:pt x="21233" y="4689"/>
                      </a:cubicBezTo>
                      <a:close/>
                      <a:moveTo>
                        <a:pt x="1322" y="4393"/>
                      </a:moveTo>
                      <a:cubicBezTo>
                        <a:pt x="900" y="4207"/>
                        <a:pt x="362" y="4317"/>
                        <a:pt x="118" y="4640"/>
                      </a:cubicBezTo>
                      <a:cubicBezTo>
                        <a:pt x="-125" y="4963"/>
                        <a:pt x="19" y="5375"/>
                        <a:pt x="441" y="5561"/>
                      </a:cubicBezTo>
                      <a:lnTo>
                        <a:pt x="2633" y="6530"/>
                      </a:lnTo>
                      <a:cubicBezTo>
                        <a:pt x="2861" y="6146"/>
                        <a:pt x="3149" y="5751"/>
                        <a:pt x="3514" y="5362"/>
                      </a:cubicBezTo>
                      <a:cubicBezTo>
                        <a:pt x="3514" y="5362"/>
                        <a:pt x="1322" y="4393"/>
                        <a:pt x="1322" y="4393"/>
                      </a:cubicBezTo>
                      <a:close/>
                      <a:moveTo>
                        <a:pt x="5797" y="1483"/>
                      </a:moveTo>
                      <a:cubicBezTo>
                        <a:pt x="5553" y="1160"/>
                        <a:pt x="5015" y="1050"/>
                        <a:pt x="4593" y="1236"/>
                      </a:cubicBezTo>
                      <a:cubicBezTo>
                        <a:pt x="4173" y="1422"/>
                        <a:pt x="4029" y="1834"/>
                        <a:pt x="4272" y="2157"/>
                      </a:cubicBezTo>
                      <a:lnTo>
                        <a:pt x="5544" y="3843"/>
                      </a:lnTo>
                      <a:cubicBezTo>
                        <a:pt x="5997" y="3607"/>
                        <a:pt x="6514" y="3392"/>
                        <a:pt x="7103" y="3215"/>
                      </a:cubicBezTo>
                      <a:cubicBezTo>
                        <a:pt x="7103" y="3215"/>
                        <a:pt x="5797" y="1483"/>
                        <a:pt x="5797" y="1483"/>
                      </a:cubicBezTo>
                      <a:close/>
                      <a:moveTo>
                        <a:pt x="10693" y="0"/>
                      </a:moveTo>
                      <a:cubicBezTo>
                        <a:pt x="10208" y="0"/>
                        <a:pt x="9813" y="302"/>
                        <a:pt x="9813" y="674"/>
                      </a:cubicBezTo>
                      <a:lnTo>
                        <a:pt x="9813" y="2753"/>
                      </a:lnTo>
                      <a:cubicBezTo>
                        <a:pt x="10026" y="2740"/>
                        <a:pt x="11348" y="2744"/>
                        <a:pt x="11574" y="2758"/>
                      </a:cubicBezTo>
                      <a:lnTo>
                        <a:pt x="11574" y="674"/>
                      </a:lnTo>
                      <a:cubicBezTo>
                        <a:pt x="11574" y="302"/>
                        <a:pt x="11180" y="0"/>
                        <a:pt x="10693" y="0"/>
                      </a:cubicBezTo>
                      <a:close/>
                      <a:moveTo>
                        <a:pt x="18428" y="9068"/>
                      </a:moveTo>
                      <a:cubicBezTo>
                        <a:pt x="18228" y="7091"/>
                        <a:pt x="16423" y="3572"/>
                        <a:pt x="10662" y="3572"/>
                      </a:cubicBezTo>
                      <a:cubicBezTo>
                        <a:pt x="10661" y="3572"/>
                        <a:pt x="10660" y="3572"/>
                        <a:pt x="10659" y="3572"/>
                      </a:cubicBezTo>
                      <a:cubicBezTo>
                        <a:pt x="10658" y="3572"/>
                        <a:pt x="10658" y="3572"/>
                        <a:pt x="10657" y="3572"/>
                      </a:cubicBezTo>
                      <a:cubicBezTo>
                        <a:pt x="10656" y="3572"/>
                        <a:pt x="10655" y="3572"/>
                        <a:pt x="10655" y="3572"/>
                      </a:cubicBezTo>
                      <a:cubicBezTo>
                        <a:pt x="10654" y="3572"/>
                        <a:pt x="10653" y="3572"/>
                        <a:pt x="10652" y="3572"/>
                      </a:cubicBezTo>
                      <a:cubicBezTo>
                        <a:pt x="4890" y="3572"/>
                        <a:pt x="3086" y="7091"/>
                        <a:pt x="2886" y="9068"/>
                      </a:cubicBezTo>
                      <a:cubicBezTo>
                        <a:pt x="2715" y="10852"/>
                        <a:pt x="4327" y="12514"/>
                        <a:pt x="4510" y="12775"/>
                      </a:cubicBezTo>
                      <a:cubicBezTo>
                        <a:pt x="4810" y="13201"/>
                        <a:pt x="6695" y="14825"/>
                        <a:pt x="6762" y="15807"/>
                      </a:cubicBezTo>
                      <a:cubicBezTo>
                        <a:pt x="6855" y="17159"/>
                        <a:pt x="7070" y="17195"/>
                        <a:pt x="7930" y="17355"/>
                      </a:cubicBezTo>
                      <a:cubicBezTo>
                        <a:pt x="8807" y="17519"/>
                        <a:pt x="12507" y="17519"/>
                        <a:pt x="13383" y="17355"/>
                      </a:cubicBezTo>
                      <a:cubicBezTo>
                        <a:pt x="14243" y="17195"/>
                        <a:pt x="14459" y="17159"/>
                        <a:pt x="14552" y="15807"/>
                      </a:cubicBezTo>
                      <a:cubicBezTo>
                        <a:pt x="14619" y="14825"/>
                        <a:pt x="16504" y="13201"/>
                        <a:pt x="16803" y="12775"/>
                      </a:cubicBezTo>
                      <a:cubicBezTo>
                        <a:pt x="16987" y="12514"/>
                        <a:pt x="18599" y="10852"/>
                        <a:pt x="18428" y="9068"/>
                      </a:cubicBezTo>
                      <a:close/>
                      <a:moveTo>
                        <a:pt x="13756" y="19204"/>
                      </a:moveTo>
                      <a:cubicBezTo>
                        <a:pt x="13756" y="18991"/>
                        <a:pt x="13530" y="18817"/>
                        <a:pt x="13251" y="18817"/>
                      </a:cubicBezTo>
                      <a:lnTo>
                        <a:pt x="8063" y="18817"/>
                      </a:lnTo>
                      <a:cubicBezTo>
                        <a:pt x="7783" y="18817"/>
                        <a:pt x="7557" y="18991"/>
                        <a:pt x="7557" y="19204"/>
                      </a:cubicBezTo>
                      <a:lnTo>
                        <a:pt x="7557" y="19204"/>
                      </a:lnTo>
                      <a:cubicBezTo>
                        <a:pt x="7557" y="19418"/>
                        <a:pt x="7783" y="19591"/>
                        <a:pt x="8063" y="19591"/>
                      </a:cubicBezTo>
                      <a:lnTo>
                        <a:pt x="13251" y="19591"/>
                      </a:lnTo>
                      <a:cubicBezTo>
                        <a:pt x="13530" y="19591"/>
                        <a:pt x="13756" y="19418"/>
                        <a:pt x="13756" y="19204"/>
                      </a:cubicBezTo>
                      <a:cubicBezTo>
                        <a:pt x="13756" y="19204"/>
                        <a:pt x="13756" y="19204"/>
                        <a:pt x="13756" y="19204"/>
                      </a:cubicBezTo>
                      <a:close/>
                      <a:moveTo>
                        <a:pt x="13756" y="18147"/>
                      </a:moveTo>
                      <a:cubicBezTo>
                        <a:pt x="13756" y="17934"/>
                        <a:pt x="13530" y="17761"/>
                        <a:pt x="13251" y="17761"/>
                      </a:cubicBezTo>
                      <a:lnTo>
                        <a:pt x="8063" y="17761"/>
                      </a:lnTo>
                      <a:cubicBezTo>
                        <a:pt x="7783" y="17761"/>
                        <a:pt x="7557" y="17934"/>
                        <a:pt x="7557" y="18147"/>
                      </a:cubicBezTo>
                      <a:lnTo>
                        <a:pt x="7557" y="18147"/>
                      </a:lnTo>
                      <a:cubicBezTo>
                        <a:pt x="7557" y="18361"/>
                        <a:pt x="7783" y="18535"/>
                        <a:pt x="8063" y="18535"/>
                      </a:cubicBezTo>
                      <a:lnTo>
                        <a:pt x="13251" y="18535"/>
                      </a:lnTo>
                      <a:cubicBezTo>
                        <a:pt x="13530" y="18535"/>
                        <a:pt x="13756" y="18361"/>
                        <a:pt x="13756" y="18147"/>
                      </a:cubicBezTo>
                      <a:cubicBezTo>
                        <a:pt x="13756" y="18147"/>
                        <a:pt x="13756" y="18147"/>
                        <a:pt x="13756" y="18147"/>
                      </a:cubicBezTo>
                      <a:close/>
                      <a:moveTo>
                        <a:pt x="8400" y="19874"/>
                      </a:moveTo>
                      <a:lnTo>
                        <a:pt x="12913" y="19874"/>
                      </a:lnTo>
                      <a:cubicBezTo>
                        <a:pt x="12913" y="20827"/>
                        <a:pt x="11903" y="21600"/>
                        <a:pt x="10657" y="21600"/>
                      </a:cubicBezTo>
                      <a:cubicBezTo>
                        <a:pt x="9411" y="21600"/>
                        <a:pt x="8400" y="20827"/>
                        <a:pt x="8400" y="198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3" name="Group 7583"/>
          <p:cNvGrpSpPr/>
          <p:nvPr/>
        </p:nvGrpSpPr>
        <p:grpSpPr>
          <a:xfrm>
            <a:off x="3275436" y="2053207"/>
            <a:ext cx="1296672" cy="1144614"/>
            <a:chOff x="0" y="0"/>
            <a:chExt cx="2458947" cy="2170590"/>
          </a:xfrm>
        </p:grpSpPr>
        <p:sp>
          <p:nvSpPr>
            <p:cNvPr id="14" name="Shape 7577"/>
            <p:cNvSpPr/>
            <p:nvPr/>
          </p:nvSpPr>
          <p:spPr>
            <a:xfrm>
              <a:off x="0" y="0"/>
              <a:ext cx="2458948" cy="1678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3154" y="21600"/>
                  </a:lnTo>
                  <a:lnTo>
                    <a:pt x="3154" y="4620"/>
                  </a:lnTo>
                  <a:lnTo>
                    <a:pt x="21600" y="4620"/>
                  </a:lnTo>
                  <a:lnTo>
                    <a:pt x="21600" y="0"/>
                  </a:lnTo>
                  <a:lnTo>
                    <a:pt x="3154" y="0"/>
                  </a:lnTo>
                  <a:lnTo>
                    <a:pt x="29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139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Group 7582"/>
            <p:cNvGrpSpPr/>
            <p:nvPr/>
          </p:nvGrpSpPr>
          <p:grpSpPr>
            <a:xfrm>
              <a:off x="879569" y="626396"/>
              <a:ext cx="1015347" cy="1544195"/>
              <a:chOff x="0" y="0"/>
              <a:chExt cx="1015345" cy="1544193"/>
            </a:xfrm>
          </p:grpSpPr>
          <p:sp>
            <p:nvSpPr>
              <p:cNvPr id="16" name="Shape 7578"/>
              <p:cNvSpPr/>
              <p:nvPr/>
            </p:nvSpPr>
            <p:spPr>
              <a:xfrm>
                <a:off x="0" y="650094"/>
                <a:ext cx="1015346" cy="8941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>
                  <a:lnSpc>
                    <a:spcPct val="100000"/>
                  </a:lnSpc>
                  <a:defRPr sz="2500"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lang="zh-CN" altLang="en-US" sz="12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单击编辑标题</a:t>
                </a:r>
              </a:p>
            </p:txBody>
          </p:sp>
          <p:grpSp>
            <p:nvGrpSpPr>
              <p:cNvPr id="17" name="Group 7581"/>
              <p:cNvGrpSpPr/>
              <p:nvPr/>
            </p:nvGrpSpPr>
            <p:grpSpPr>
              <a:xfrm>
                <a:off x="198535" y="0"/>
                <a:ext cx="633862" cy="633862"/>
                <a:chOff x="0" y="0"/>
                <a:chExt cx="633861" cy="633861"/>
              </a:xfrm>
            </p:grpSpPr>
            <p:sp>
              <p:nvSpPr>
                <p:cNvPr id="18" name="Shape 7579"/>
                <p:cNvSpPr/>
                <p:nvPr/>
              </p:nvSpPr>
              <p:spPr>
                <a:xfrm>
                  <a:off x="0" y="0"/>
                  <a:ext cx="633862" cy="633862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Shape 7580"/>
                <p:cNvSpPr/>
                <p:nvPr/>
              </p:nvSpPr>
              <p:spPr>
                <a:xfrm>
                  <a:off x="155402" y="118126"/>
                  <a:ext cx="323057" cy="3976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31" y="0"/>
                      </a:moveTo>
                      <a:cubicBezTo>
                        <a:pt x="372" y="0"/>
                        <a:pt x="0" y="302"/>
                        <a:pt x="0" y="675"/>
                      </a:cubicBezTo>
                      <a:cubicBezTo>
                        <a:pt x="0" y="1048"/>
                        <a:pt x="372" y="1350"/>
                        <a:pt x="831" y="1350"/>
                      </a:cubicBezTo>
                      <a:lnTo>
                        <a:pt x="20769" y="1350"/>
                      </a:lnTo>
                      <a:cubicBezTo>
                        <a:pt x="21228" y="1350"/>
                        <a:pt x="21600" y="1048"/>
                        <a:pt x="21600" y="675"/>
                      </a:cubicBezTo>
                      <a:cubicBezTo>
                        <a:pt x="21600" y="302"/>
                        <a:pt x="21228" y="0"/>
                        <a:pt x="20769" y="0"/>
                      </a:cubicBezTo>
                      <a:lnTo>
                        <a:pt x="831" y="0"/>
                      </a:lnTo>
                      <a:close/>
                      <a:moveTo>
                        <a:pt x="831" y="2025"/>
                      </a:moveTo>
                      <a:lnTo>
                        <a:pt x="831" y="15525"/>
                      </a:lnTo>
                      <a:cubicBezTo>
                        <a:pt x="831" y="15525"/>
                        <a:pt x="20769" y="15525"/>
                        <a:pt x="20769" y="15525"/>
                      </a:cubicBezTo>
                      <a:lnTo>
                        <a:pt x="20769" y="2025"/>
                      </a:lnTo>
                      <a:lnTo>
                        <a:pt x="831" y="2025"/>
                      </a:lnTo>
                      <a:close/>
                      <a:moveTo>
                        <a:pt x="15785" y="4050"/>
                      </a:moveTo>
                      <a:lnTo>
                        <a:pt x="18277" y="4050"/>
                      </a:lnTo>
                      <a:cubicBezTo>
                        <a:pt x="18277" y="4050"/>
                        <a:pt x="18277" y="13500"/>
                        <a:pt x="18277" y="13500"/>
                      </a:cubicBezTo>
                      <a:lnTo>
                        <a:pt x="15785" y="13500"/>
                      </a:lnTo>
                      <a:lnTo>
                        <a:pt x="15785" y="4050"/>
                      </a:lnTo>
                      <a:close/>
                      <a:moveTo>
                        <a:pt x="7477" y="6750"/>
                      </a:moveTo>
                      <a:lnTo>
                        <a:pt x="9969" y="6750"/>
                      </a:lnTo>
                      <a:cubicBezTo>
                        <a:pt x="9969" y="6750"/>
                        <a:pt x="9969" y="13500"/>
                        <a:pt x="9969" y="13500"/>
                      </a:cubicBezTo>
                      <a:lnTo>
                        <a:pt x="7477" y="13500"/>
                      </a:lnTo>
                      <a:lnTo>
                        <a:pt x="7477" y="6750"/>
                      </a:lnTo>
                      <a:close/>
                      <a:moveTo>
                        <a:pt x="11631" y="8775"/>
                      </a:moveTo>
                      <a:lnTo>
                        <a:pt x="14123" y="8775"/>
                      </a:lnTo>
                      <a:cubicBezTo>
                        <a:pt x="14123" y="8775"/>
                        <a:pt x="14123" y="13500"/>
                        <a:pt x="14123" y="13500"/>
                      </a:cubicBezTo>
                      <a:lnTo>
                        <a:pt x="11631" y="13500"/>
                      </a:lnTo>
                      <a:lnTo>
                        <a:pt x="11631" y="8775"/>
                      </a:lnTo>
                      <a:close/>
                      <a:moveTo>
                        <a:pt x="3323" y="10800"/>
                      </a:moveTo>
                      <a:lnTo>
                        <a:pt x="5815" y="10800"/>
                      </a:lnTo>
                      <a:cubicBezTo>
                        <a:pt x="5815" y="10800"/>
                        <a:pt x="5815" y="13500"/>
                        <a:pt x="5815" y="13500"/>
                      </a:cubicBezTo>
                      <a:lnTo>
                        <a:pt x="3323" y="13500"/>
                      </a:lnTo>
                      <a:lnTo>
                        <a:pt x="3323" y="10800"/>
                      </a:lnTo>
                      <a:close/>
                      <a:moveTo>
                        <a:pt x="3323" y="16200"/>
                      </a:moveTo>
                      <a:lnTo>
                        <a:pt x="1662" y="21600"/>
                      </a:lnTo>
                      <a:lnTo>
                        <a:pt x="3323" y="21600"/>
                      </a:lnTo>
                      <a:lnTo>
                        <a:pt x="4985" y="16200"/>
                      </a:lnTo>
                      <a:cubicBezTo>
                        <a:pt x="4985" y="16200"/>
                        <a:pt x="3323" y="16200"/>
                        <a:pt x="3323" y="16200"/>
                      </a:cubicBezTo>
                      <a:close/>
                      <a:moveTo>
                        <a:pt x="9969" y="16200"/>
                      </a:moveTo>
                      <a:lnTo>
                        <a:pt x="9969" y="21600"/>
                      </a:lnTo>
                      <a:lnTo>
                        <a:pt x="11615" y="21600"/>
                      </a:lnTo>
                      <a:cubicBezTo>
                        <a:pt x="11615" y="21600"/>
                        <a:pt x="11631" y="16200"/>
                        <a:pt x="11631" y="16200"/>
                      </a:cubicBezTo>
                      <a:lnTo>
                        <a:pt x="9969" y="16200"/>
                      </a:lnTo>
                      <a:close/>
                      <a:moveTo>
                        <a:pt x="16615" y="16200"/>
                      </a:moveTo>
                      <a:lnTo>
                        <a:pt x="18277" y="21600"/>
                      </a:lnTo>
                      <a:lnTo>
                        <a:pt x="19938" y="21600"/>
                      </a:lnTo>
                      <a:cubicBezTo>
                        <a:pt x="19938" y="21600"/>
                        <a:pt x="18277" y="16200"/>
                        <a:pt x="18277" y="16200"/>
                      </a:cubicBezTo>
                      <a:lnTo>
                        <a:pt x="16615" y="162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>
                      <a:solidFill>
                        <a:srgbClr val="FFFFFF"/>
                      </a:solidFill>
                    </a:defRPr>
                  </a:pPr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20" name="Group 7590"/>
          <p:cNvGrpSpPr/>
          <p:nvPr/>
        </p:nvGrpSpPr>
        <p:grpSpPr>
          <a:xfrm>
            <a:off x="4572108" y="1798898"/>
            <a:ext cx="1296246" cy="1156424"/>
            <a:chOff x="0" y="0"/>
            <a:chExt cx="2458139" cy="2192985"/>
          </a:xfrm>
        </p:grpSpPr>
        <p:sp>
          <p:nvSpPr>
            <p:cNvPr id="21" name="Shape 7584"/>
            <p:cNvSpPr/>
            <p:nvPr/>
          </p:nvSpPr>
          <p:spPr>
            <a:xfrm>
              <a:off x="0" y="0"/>
              <a:ext cx="2458140" cy="1679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3155" y="21600"/>
                  </a:lnTo>
                  <a:lnTo>
                    <a:pt x="3155" y="4619"/>
                  </a:lnTo>
                  <a:lnTo>
                    <a:pt x="21600" y="4619"/>
                  </a:lnTo>
                  <a:lnTo>
                    <a:pt x="21600" y="0"/>
                  </a:lnTo>
                  <a:lnTo>
                    <a:pt x="3155" y="0"/>
                  </a:lnTo>
                  <a:lnTo>
                    <a:pt x="30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139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" name="Group 7589"/>
            <p:cNvGrpSpPr/>
            <p:nvPr/>
          </p:nvGrpSpPr>
          <p:grpSpPr>
            <a:xfrm>
              <a:off x="893275" y="586077"/>
              <a:ext cx="1015346" cy="1606909"/>
              <a:chOff x="0" y="0"/>
              <a:chExt cx="1015345" cy="1606908"/>
            </a:xfrm>
          </p:grpSpPr>
          <p:sp>
            <p:nvSpPr>
              <p:cNvPr id="23" name="Shape 7585"/>
              <p:cNvSpPr/>
              <p:nvPr/>
            </p:nvSpPr>
            <p:spPr>
              <a:xfrm>
                <a:off x="0" y="712810"/>
                <a:ext cx="1015346" cy="8940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>
                  <a:lnSpc>
                    <a:spcPct val="100000"/>
                  </a:lnSpc>
                  <a:defRPr sz="25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lang="zh-CN" altLang="en-US" sz="1200" dirty="0">
                    <a:solidFill>
                      <a:schemeClr val="accent3"/>
                    </a:solidFill>
                    <a:latin typeface="微软雅黑" pitchFamily="34" charset="-122"/>
                    <a:ea typeface="微软雅黑" pitchFamily="34" charset="-122"/>
                  </a:rPr>
                  <a:t>单击编辑标题</a:t>
                </a:r>
              </a:p>
            </p:txBody>
          </p:sp>
          <p:grpSp>
            <p:nvGrpSpPr>
              <p:cNvPr id="24" name="Group 7588"/>
              <p:cNvGrpSpPr/>
              <p:nvPr/>
            </p:nvGrpSpPr>
            <p:grpSpPr>
              <a:xfrm>
                <a:off x="184898" y="0"/>
                <a:ext cx="633863" cy="633862"/>
                <a:chOff x="0" y="0"/>
                <a:chExt cx="633861" cy="633861"/>
              </a:xfrm>
            </p:grpSpPr>
            <p:sp>
              <p:nvSpPr>
                <p:cNvPr id="25" name="Shape 7586"/>
                <p:cNvSpPr/>
                <p:nvPr/>
              </p:nvSpPr>
              <p:spPr>
                <a:xfrm>
                  <a:off x="0" y="0"/>
                  <a:ext cx="633862" cy="633862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Shape 7587"/>
                <p:cNvSpPr/>
                <p:nvPr/>
              </p:nvSpPr>
              <p:spPr>
                <a:xfrm>
                  <a:off x="110038" y="156152"/>
                  <a:ext cx="413785" cy="3215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345" extrusionOk="0">
                      <a:moveTo>
                        <a:pt x="3348" y="2"/>
                      </a:moveTo>
                      <a:cubicBezTo>
                        <a:pt x="1989" y="2"/>
                        <a:pt x="0" y="1403"/>
                        <a:pt x="0" y="2554"/>
                      </a:cubicBezTo>
                      <a:cubicBezTo>
                        <a:pt x="0" y="4074"/>
                        <a:pt x="0" y="9708"/>
                        <a:pt x="0" y="11941"/>
                      </a:cubicBezTo>
                      <a:lnTo>
                        <a:pt x="787" y="9825"/>
                      </a:lnTo>
                      <a:cubicBezTo>
                        <a:pt x="1450" y="8140"/>
                        <a:pt x="3062" y="7455"/>
                        <a:pt x="4387" y="8299"/>
                      </a:cubicBezTo>
                      <a:lnTo>
                        <a:pt x="10982" y="12492"/>
                      </a:lnTo>
                      <a:cubicBezTo>
                        <a:pt x="12306" y="13336"/>
                        <a:pt x="12845" y="15385"/>
                        <a:pt x="12182" y="17070"/>
                      </a:cubicBezTo>
                      <a:cubicBezTo>
                        <a:pt x="12182" y="17070"/>
                        <a:pt x="10810" y="20494"/>
                        <a:pt x="10810" y="20494"/>
                      </a:cubicBezTo>
                      <a:cubicBezTo>
                        <a:pt x="11174" y="21294"/>
                        <a:pt x="11975" y="21582"/>
                        <a:pt x="12615" y="21135"/>
                      </a:cubicBezTo>
                      <a:cubicBezTo>
                        <a:pt x="13068" y="20819"/>
                        <a:pt x="13116" y="19783"/>
                        <a:pt x="12988" y="18904"/>
                      </a:cubicBezTo>
                      <a:lnTo>
                        <a:pt x="13281" y="18750"/>
                      </a:lnTo>
                      <a:cubicBezTo>
                        <a:pt x="13637" y="19575"/>
                        <a:pt x="14457" y="19883"/>
                        <a:pt x="15106" y="19429"/>
                      </a:cubicBezTo>
                      <a:cubicBezTo>
                        <a:pt x="15579" y="19099"/>
                        <a:pt x="15717" y="17972"/>
                        <a:pt x="15620" y="17070"/>
                      </a:cubicBezTo>
                      <a:lnTo>
                        <a:pt x="15882" y="16890"/>
                      </a:lnTo>
                      <a:cubicBezTo>
                        <a:pt x="16417" y="17509"/>
                        <a:pt x="17213" y="18017"/>
                        <a:pt x="17687" y="17685"/>
                      </a:cubicBezTo>
                      <a:cubicBezTo>
                        <a:pt x="18337" y="17232"/>
                        <a:pt x="18458" y="16177"/>
                        <a:pt x="18101" y="15351"/>
                      </a:cubicBezTo>
                      <a:lnTo>
                        <a:pt x="14037" y="6157"/>
                      </a:lnTo>
                      <a:lnTo>
                        <a:pt x="12030" y="8530"/>
                      </a:lnTo>
                      <a:cubicBezTo>
                        <a:pt x="12030" y="8530"/>
                        <a:pt x="8903" y="8772"/>
                        <a:pt x="8390" y="8119"/>
                      </a:cubicBezTo>
                      <a:cubicBezTo>
                        <a:pt x="7855" y="7440"/>
                        <a:pt x="8047" y="3387"/>
                        <a:pt x="8047" y="3387"/>
                      </a:cubicBezTo>
                      <a:lnTo>
                        <a:pt x="10729" y="2"/>
                      </a:lnTo>
                      <a:cubicBezTo>
                        <a:pt x="10729" y="2"/>
                        <a:pt x="6106" y="2"/>
                        <a:pt x="3348" y="2"/>
                      </a:cubicBezTo>
                      <a:close/>
                      <a:moveTo>
                        <a:pt x="12877" y="15"/>
                      </a:moveTo>
                      <a:lnTo>
                        <a:pt x="10195" y="3426"/>
                      </a:lnTo>
                      <a:lnTo>
                        <a:pt x="9529" y="4285"/>
                      </a:lnTo>
                      <a:cubicBezTo>
                        <a:pt x="9529" y="4285"/>
                        <a:pt x="9332" y="5791"/>
                        <a:pt x="9852" y="6452"/>
                      </a:cubicBezTo>
                      <a:cubicBezTo>
                        <a:pt x="10337" y="7069"/>
                        <a:pt x="11536" y="6837"/>
                        <a:pt x="11536" y="6837"/>
                      </a:cubicBezTo>
                      <a:lnTo>
                        <a:pt x="14874" y="3426"/>
                      </a:lnTo>
                      <a:lnTo>
                        <a:pt x="19583" y="14518"/>
                      </a:lnTo>
                      <a:cubicBezTo>
                        <a:pt x="19583" y="14518"/>
                        <a:pt x="21600" y="14512"/>
                        <a:pt x="21600" y="13659"/>
                      </a:cubicBezTo>
                      <a:cubicBezTo>
                        <a:pt x="21599" y="8488"/>
                        <a:pt x="21600" y="5991"/>
                        <a:pt x="21600" y="4285"/>
                      </a:cubicBezTo>
                      <a:cubicBezTo>
                        <a:pt x="21600" y="4285"/>
                        <a:pt x="20806" y="2570"/>
                        <a:pt x="20511" y="2195"/>
                      </a:cubicBezTo>
                      <a:cubicBezTo>
                        <a:pt x="20237" y="1847"/>
                        <a:pt x="19177" y="41"/>
                        <a:pt x="17556" y="15"/>
                      </a:cubicBezTo>
                      <a:cubicBezTo>
                        <a:pt x="15583" y="-18"/>
                        <a:pt x="12877" y="15"/>
                        <a:pt x="12877" y="15"/>
                      </a:cubicBezTo>
                      <a:close/>
                      <a:moveTo>
                        <a:pt x="2854" y="9581"/>
                      </a:moveTo>
                      <a:cubicBezTo>
                        <a:pt x="2609" y="9684"/>
                        <a:pt x="2403" y="9906"/>
                        <a:pt x="2279" y="10222"/>
                      </a:cubicBezTo>
                      <a:lnTo>
                        <a:pt x="776" y="14031"/>
                      </a:lnTo>
                      <a:cubicBezTo>
                        <a:pt x="528" y="14662"/>
                        <a:pt x="723" y="15433"/>
                        <a:pt x="1220" y="15749"/>
                      </a:cubicBezTo>
                      <a:cubicBezTo>
                        <a:pt x="1717" y="16065"/>
                        <a:pt x="2323" y="15804"/>
                        <a:pt x="2571" y="15172"/>
                      </a:cubicBezTo>
                      <a:cubicBezTo>
                        <a:pt x="2571" y="15172"/>
                        <a:pt x="4074" y="11363"/>
                        <a:pt x="4074" y="11363"/>
                      </a:cubicBezTo>
                      <a:cubicBezTo>
                        <a:pt x="4323" y="10732"/>
                        <a:pt x="4117" y="9962"/>
                        <a:pt x="3620" y="9645"/>
                      </a:cubicBezTo>
                      <a:cubicBezTo>
                        <a:pt x="3372" y="9487"/>
                        <a:pt x="3098" y="9478"/>
                        <a:pt x="2854" y="9581"/>
                      </a:cubicBezTo>
                      <a:close/>
                      <a:moveTo>
                        <a:pt x="5254" y="11107"/>
                      </a:moveTo>
                      <a:cubicBezTo>
                        <a:pt x="5009" y="11210"/>
                        <a:pt x="4793" y="11432"/>
                        <a:pt x="4669" y="11748"/>
                      </a:cubicBezTo>
                      <a:lnTo>
                        <a:pt x="3176" y="15557"/>
                      </a:lnTo>
                      <a:cubicBezTo>
                        <a:pt x="2928" y="16188"/>
                        <a:pt x="3123" y="16958"/>
                        <a:pt x="3620" y="17275"/>
                      </a:cubicBezTo>
                      <a:cubicBezTo>
                        <a:pt x="4117" y="17591"/>
                        <a:pt x="4723" y="17330"/>
                        <a:pt x="4971" y="16698"/>
                      </a:cubicBezTo>
                      <a:cubicBezTo>
                        <a:pt x="4971" y="16698"/>
                        <a:pt x="6474" y="12889"/>
                        <a:pt x="6474" y="12889"/>
                      </a:cubicBezTo>
                      <a:cubicBezTo>
                        <a:pt x="6723" y="12258"/>
                        <a:pt x="6517" y="11488"/>
                        <a:pt x="6020" y="11171"/>
                      </a:cubicBezTo>
                      <a:cubicBezTo>
                        <a:pt x="5772" y="11013"/>
                        <a:pt x="5498" y="11004"/>
                        <a:pt x="5254" y="11107"/>
                      </a:cubicBezTo>
                      <a:close/>
                      <a:moveTo>
                        <a:pt x="7654" y="12633"/>
                      </a:moveTo>
                      <a:cubicBezTo>
                        <a:pt x="7410" y="12736"/>
                        <a:pt x="7193" y="12958"/>
                        <a:pt x="7069" y="13274"/>
                      </a:cubicBezTo>
                      <a:lnTo>
                        <a:pt x="5566" y="17083"/>
                      </a:lnTo>
                      <a:cubicBezTo>
                        <a:pt x="5318" y="17714"/>
                        <a:pt x="5523" y="18485"/>
                        <a:pt x="6020" y="18801"/>
                      </a:cubicBezTo>
                      <a:cubicBezTo>
                        <a:pt x="6517" y="19117"/>
                        <a:pt x="7123" y="18855"/>
                        <a:pt x="7371" y="18224"/>
                      </a:cubicBezTo>
                      <a:cubicBezTo>
                        <a:pt x="7371" y="18224"/>
                        <a:pt x="8874" y="14415"/>
                        <a:pt x="8874" y="14415"/>
                      </a:cubicBezTo>
                      <a:cubicBezTo>
                        <a:pt x="9123" y="13784"/>
                        <a:pt x="8917" y="13014"/>
                        <a:pt x="8420" y="12697"/>
                      </a:cubicBezTo>
                      <a:cubicBezTo>
                        <a:pt x="8172" y="12539"/>
                        <a:pt x="7898" y="12530"/>
                        <a:pt x="7654" y="12633"/>
                      </a:cubicBezTo>
                      <a:close/>
                      <a:moveTo>
                        <a:pt x="10054" y="14159"/>
                      </a:moveTo>
                      <a:cubicBezTo>
                        <a:pt x="9809" y="14262"/>
                        <a:pt x="9593" y="14484"/>
                        <a:pt x="9469" y="14800"/>
                      </a:cubicBezTo>
                      <a:lnTo>
                        <a:pt x="7966" y="18609"/>
                      </a:lnTo>
                      <a:cubicBezTo>
                        <a:pt x="7718" y="19240"/>
                        <a:pt x="7923" y="20010"/>
                        <a:pt x="8420" y="20327"/>
                      </a:cubicBezTo>
                      <a:cubicBezTo>
                        <a:pt x="8917" y="20643"/>
                        <a:pt x="9523" y="20395"/>
                        <a:pt x="9771" y="19763"/>
                      </a:cubicBezTo>
                      <a:lnTo>
                        <a:pt x="11274" y="15941"/>
                      </a:lnTo>
                      <a:cubicBezTo>
                        <a:pt x="11523" y="15310"/>
                        <a:pt x="11317" y="14539"/>
                        <a:pt x="10820" y="14223"/>
                      </a:cubicBezTo>
                      <a:cubicBezTo>
                        <a:pt x="10572" y="14065"/>
                        <a:pt x="10298" y="14056"/>
                        <a:pt x="10054" y="141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27" name="Group 7597"/>
          <p:cNvGrpSpPr/>
          <p:nvPr/>
        </p:nvGrpSpPr>
        <p:grpSpPr>
          <a:xfrm>
            <a:off x="5868354" y="1511986"/>
            <a:ext cx="1296459" cy="1173869"/>
            <a:chOff x="0" y="0"/>
            <a:chExt cx="2458543" cy="2226067"/>
          </a:xfrm>
        </p:grpSpPr>
        <p:sp>
          <p:nvSpPr>
            <p:cNvPr id="28" name="Shape 7591"/>
            <p:cNvSpPr/>
            <p:nvPr/>
          </p:nvSpPr>
          <p:spPr>
            <a:xfrm>
              <a:off x="0" y="0"/>
              <a:ext cx="2458544" cy="1679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3155" y="21600"/>
                  </a:lnTo>
                  <a:lnTo>
                    <a:pt x="3155" y="4619"/>
                  </a:lnTo>
                  <a:lnTo>
                    <a:pt x="21600" y="4619"/>
                  </a:lnTo>
                  <a:lnTo>
                    <a:pt x="21600" y="0"/>
                  </a:lnTo>
                  <a:lnTo>
                    <a:pt x="3155" y="0"/>
                  </a:lnTo>
                  <a:lnTo>
                    <a:pt x="30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139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Group 7596"/>
            <p:cNvGrpSpPr/>
            <p:nvPr/>
          </p:nvGrpSpPr>
          <p:grpSpPr>
            <a:xfrm>
              <a:off x="778812" y="645914"/>
              <a:ext cx="1016001" cy="1580154"/>
              <a:chOff x="0" y="0"/>
              <a:chExt cx="1016000" cy="1580152"/>
            </a:xfrm>
          </p:grpSpPr>
          <p:sp>
            <p:nvSpPr>
              <p:cNvPr id="30" name="Shape 7592"/>
              <p:cNvSpPr/>
              <p:nvPr/>
            </p:nvSpPr>
            <p:spPr>
              <a:xfrm>
                <a:off x="0" y="614952"/>
                <a:ext cx="1016000" cy="9652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>
                  <a:lnSpc>
                    <a:spcPct val="100000"/>
                  </a:lnSpc>
                  <a:defRPr sz="2500"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lang="zh-CN" altLang="en-US" sz="1200" dirty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单击编辑标题</a:t>
                </a:r>
              </a:p>
            </p:txBody>
          </p:sp>
          <p:grpSp>
            <p:nvGrpSpPr>
              <p:cNvPr id="31" name="Group 7595"/>
              <p:cNvGrpSpPr/>
              <p:nvPr/>
            </p:nvGrpSpPr>
            <p:grpSpPr>
              <a:xfrm>
                <a:off x="215884" y="0"/>
                <a:ext cx="633862" cy="633862"/>
                <a:chOff x="0" y="0"/>
                <a:chExt cx="633861" cy="633861"/>
              </a:xfrm>
            </p:grpSpPr>
            <p:sp>
              <p:nvSpPr>
                <p:cNvPr id="32" name="Shape 7593"/>
                <p:cNvSpPr/>
                <p:nvPr/>
              </p:nvSpPr>
              <p:spPr>
                <a:xfrm>
                  <a:off x="0" y="0"/>
                  <a:ext cx="633862" cy="633862"/>
                </a:xfrm>
                <a:prstGeom prst="ellipse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Shape 7594"/>
                <p:cNvSpPr/>
                <p:nvPr/>
              </p:nvSpPr>
              <p:spPr>
                <a:xfrm>
                  <a:off x="128063" y="157643"/>
                  <a:ext cx="377735" cy="3185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58" y="0"/>
                      </a:moveTo>
                      <a:cubicBezTo>
                        <a:pt x="612" y="0"/>
                        <a:pt x="0" y="713"/>
                        <a:pt x="0" y="1597"/>
                      </a:cubicBezTo>
                      <a:lnTo>
                        <a:pt x="0" y="20003"/>
                      </a:lnTo>
                      <a:cubicBezTo>
                        <a:pt x="0" y="20887"/>
                        <a:pt x="612" y="21600"/>
                        <a:pt x="1358" y="21600"/>
                      </a:cubicBezTo>
                      <a:lnTo>
                        <a:pt x="18896" y="21600"/>
                      </a:lnTo>
                      <a:cubicBezTo>
                        <a:pt x="19641" y="21600"/>
                        <a:pt x="20242" y="20887"/>
                        <a:pt x="20242" y="20003"/>
                      </a:cubicBezTo>
                      <a:lnTo>
                        <a:pt x="20242" y="15200"/>
                      </a:lnTo>
                      <a:lnTo>
                        <a:pt x="15524" y="15200"/>
                      </a:lnTo>
                      <a:cubicBezTo>
                        <a:pt x="14779" y="15200"/>
                        <a:pt x="14177" y="14487"/>
                        <a:pt x="14177" y="13604"/>
                      </a:cubicBezTo>
                      <a:lnTo>
                        <a:pt x="14177" y="10398"/>
                      </a:lnTo>
                      <a:cubicBezTo>
                        <a:pt x="14177" y="9514"/>
                        <a:pt x="14779" y="8801"/>
                        <a:pt x="15524" y="8801"/>
                      </a:cubicBezTo>
                      <a:lnTo>
                        <a:pt x="20242" y="8801"/>
                      </a:lnTo>
                      <a:lnTo>
                        <a:pt x="20242" y="4803"/>
                      </a:lnTo>
                      <a:cubicBezTo>
                        <a:pt x="20242" y="3919"/>
                        <a:pt x="19641" y="3193"/>
                        <a:pt x="18896" y="3193"/>
                      </a:cubicBezTo>
                      <a:lnTo>
                        <a:pt x="18896" y="1597"/>
                      </a:lnTo>
                      <a:cubicBezTo>
                        <a:pt x="18896" y="713"/>
                        <a:pt x="18295" y="0"/>
                        <a:pt x="17549" y="0"/>
                      </a:cubicBezTo>
                      <a:lnTo>
                        <a:pt x="1358" y="0"/>
                      </a:lnTo>
                      <a:close/>
                      <a:moveTo>
                        <a:pt x="2025" y="1597"/>
                      </a:moveTo>
                      <a:lnTo>
                        <a:pt x="16192" y="1597"/>
                      </a:lnTo>
                      <a:cubicBezTo>
                        <a:pt x="16192" y="1597"/>
                        <a:pt x="17549" y="1593"/>
                        <a:pt x="17549" y="3193"/>
                      </a:cubicBezTo>
                      <a:lnTo>
                        <a:pt x="2025" y="3193"/>
                      </a:lnTo>
                      <a:cubicBezTo>
                        <a:pt x="1653" y="3193"/>
                        <a:pt x="1358" y="2844"/>
                        <a:pt x="1358" y="2401"/>
                      </a:cubicBezTo>
                      <a:cubicBezTo>
                        <a:pt x="1358" y="1960"/>
                        <a:pt x="1653" y="1597"/>
                        <a:pt x="2025" y="1597"/>
                      </a:cubicBezTo>
                      <a:close/>
                      <a:moveTo>
                        <a:pt x="16192" y="9606"/>
                      </a:moveTo>
                      <a:cubicBezTo>
                        <a:pt x="15447" y="9606"/>
                        <a:pt x="14845" y="10318"/>
                        <a:pt x="14845" y="11202"/>
                      </a:cubicBezTo>
                      <a:lnTo>
                        <a:pt x="14845" y="12799"/>
                      </a:lnTo>
                      <a:cubicBezTo>
                        <a:pt x="14845" y="13683"/>
                        <a:pt x="15447" y="14396"/>
                        <a:pt x="16192" y="14396"/>
                      </a:cubicBezTo>
                      <a:lnTo>
                        <a:pt x="20242" y="14396"/>
                      </a:lnTo>
                      <a:cubicBezTo>
                        <a:pt x="20988" y="14396"/>
                        <a:pt x="21600" y="13683"/>
                        <a:pt x="21600" y="12799"/>
                      </a:cubicBezTo>
                      <a:lnTo>
                        <a:pt x="21600" y="11202"/>
                      </a:lnTo>
                      <a:cubicBezTo>
                        <a:pt x="21600" y="10318"/>
                        <a:pt x="20988" y="9606"/>
                        <a:pt x="20242" y="9606"/>
                      </a:cubicBezTo>
                      <a:lnTo>
                        <a:pt x="16192" y="9606"/>
                      </a:lnTo>
                      <a:close/>
                      <a:moveTo>
                        <a:pt x="16871" y="11202"/>
                      </a:moveTo>
                      <a:cubicBezTo>
                        <a:pt x="17243" y="11202"/>
                        <a:pt x="17549" y="11552"/>
                        <a:pt x="17549" y="11994"/>
                      </a:cubicBezTo>
                      <a:cubicBezTo>
                        <a:pt x="17549" y="12436"/>
                        <a:pt x="17243" y="12799"/>
                        <a:pt x="16871" y="12799"/>
                      </a:cubicBezTo>
                      <a:cubicBezTo>
                        <a:pt x="16498" y="12799"/>
                        <a:pt x="16192" y="12436"/>
                        <a:pt x="16192" y="11994"/>
                      </a:cubicBezTo>
                      <a:cubicBezTo>
                        <a:pt x="16192" y="11552"/>
                        <a:pt x="16498" y="11202"/>
                        <a:pt x="16871" y="112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4" name="Shape 7600"/>
          <p:cNvSpPr/>
          <p:nvPr/>
        </p:nvSpPr>
        <p:spPr>
          <a:xfrm>
            <a:off x="1814736" y="4055582"/>
            <a:ext cx="5524972" cy="7808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l" defTabSz="584200">
              <a:lnSpc>
                <a:spcPct val="110000"/>
              </a:lnSpc>
              <a:spcBef>
                <a:spcPts val="30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" name="Shape 7601"/>
          <p:cNvSpPr/>
          <p:nvPr/>
        </p:nvSpPr>
        <p:spPr>
          <a:xfrm>
            <a:off x="1814289" y="3830231"/>
            <a:ext cx="5525866" cy="1918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>
              <a:lnSpc>
                <a:spcPct val="100000"/>
              </a:lnSpc>
              <a:defRPr sz="2500">
                <a:solidFill>
                  <a:srgbClr val="3197E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lang="zh-CN" altLang="en-US" sz="1200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378139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14403" y="1496182"/>
            <a:ext cx="2267843" cy="424110"/>
            <a:chOff x="4541325" y="1579518"/>
            <a:chExt cx="3115646" cy="582657"/>
          </a:xfrm>
        </p:grpSpPr>
        <p:sp>
          <p:nvSpPr>
            <p:cNvPr id="11" name="TextBox 50"/>
            <p:cNvSpPr txBox="1">
              <a:spLocks noChangeArrowheads="1"/>
            </p:cNvSpPr>
            <p:nvPr/>
          </p:nvSpPr>
          <p:spPr bwMode="auto">
            <a:xfrm>
              <a:off x="5352560" y="1628181"/>
              <a:ext cx="2304411" cy="517952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  <a:extLst/>
          </p:spPr>
          <p:txBody>
            <a:bodyPr wrap="none" lIns="68566" tIns="34283" rIns="68566" bIns="34283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建军节的来历</a:t>
              </a: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4541325" y="1588295"/>
              <a:ext cx="697426" cy="5738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 Placeholder 4"/>
            <p:cNvSpPr txBox="1">
              <a:spLocks/>
            </p:cNvSpPr>
            <p:nvPr/>
          </p:nvSpPr>
          <p:spPr>
            <a:xfrm>
              <a:off x="4563383" y="1579518"/>
              <a:ext cx="506486" cy="457200"/>
            </a:xfrm>
            <a:prstGeom prst="rect">
              <a:avLst/>
            </a:prstGeom>
          </p:spPr>
          <p:txBody>
            <a:bodyPr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2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514402" y="2214622"/>
            <a:ext cx="2524323" cy="417721"/>
            <a:chOff x="4541325" y="1588295"/>
            <a:chExt cx="3468008" cy="573880"/>
          </a:xfrm>
        </p:grpSpPr>
        <p:sp>
          <p:nvSpPr>
            <p:cNvPr id="65" name="TextBox 50"/>
            <p:cNvSpPr txBox="1">
              <a:spLocks noChangeArrowheads="1"/>
            </p:cNvSpPr>
            <p:nvPr/>
          </p:nvSpPr>
          <p:spPr bwMode="auto">
            <a:xfrm>
              <a:off x="5352561" y="1628180"/>
              <a:ext cx="2656772" cy="517953"/>
            </a:xfrm>
            <a:prstGeom prst="rect">
              <a:avLst/>
            </a:prstGeom>
            <a:noFill/>
            <a:ln w="12700">
              <a:solidFill>
                <a:schemeClr val="accent2"/>
              </a:solidFill>
            </a:ln>
            <a:extLst/>
          </p:spPr>
          <p:txBody>
            <a:bodyPr wrap="none" lIns="68566" tIns="34283" rIns="68566" bIns="34283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中国解放军简史</a:t>
              </a: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4541325" y="1588295"/>
              <a:ext cx="697425" cy="5738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Text Placeholder 4"/>
            <p:cNvSpPr txBox="1">
              <a:spLocks/>
            </p:cNvSpPr>
            <p:nvPr/>
          </p:nvSpPr>
          <p:spPr>
            <a:xfrm>
              <a:off x="4550298" y="1592603"/>
              <a:ext cx="506486" cy="457200"/>
            </a:xfrm>
            <a:prstGeom prst="rect">
              <a:avLst/>
            </a:prstGeom>
          </p:spPr>
          <p:txBody>
            <a:bodyPr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2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514402" y="2890897"/>
            <a:ext cx="3293765" cy="417721"/>
            <a:chOff x="4541325" y="1588295"/>
            <a:chExt cx="4525094" cy="573880"/>
          </a:xfrm>
        </p:grpSpPr>
        <p:sp>
          <p:nvSpPr>
            <p:cNvPr id="73" name="TextBox 50"/>
            <p:cNvSpPr txBox="1">
              <a:spLocks noChangeArrowheads="1"/>
            </p:cNvSpPr>
            <p:nvPr/>
          </p:nvSpPr>
          <p:spPr bwMode="auto">
            <a:xfrm>
              <a:off x="5352560" y="1628180"/>
              <a:ext cx="3713859" cy="517953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  <a:extLst/>
          </p:spPr>
          <p:txBody>
            <a:bodyPr wrap="none" lIns="68566" tIns="34283" rIns="68566" bIns="34283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论国防和军队建设意义</a:t>
              </a:r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4541325" y="1588295"/>
              <a:ext cx="697425" cy="5738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75" name="Text Placeholder 4"/>
            <p:cNvSpPr txBox="1">
              <a:spLocks/>
            </p:cNvSpPr>
            <p:nvPr/>
          </p:nvSpPr>
          <p:spPr>
            <a:xfrm>
              <a:off x="4550298" y="1592603"/>
              <a:ext cx="506486" cy="457200"/>
            </a:xfrm>
            <a:prstGeom prst="rect">
              <a:avLst/>
            </a:prstGeom>
          </p:spPr>
          <p:txBody>
            <a:bodyPr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2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7442" y="-587083"/>
            <a:ext cx="5429250" cy="40083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348" y="1838036"/>
            <a:ext cx="5453239" cy="3438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42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02291" y="519055"/>
            <a:ext cx="4079509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人民解放军实行军衔制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7687"/>
          <p:cNvGrpSpPr/>
          <p:nvPr/>
        </p:nvGrpSpPr>
        <p:grpSpPr>
          <a:xfrm>
            <a:off x="5992521" y="1355010"/>
            <a:ext cx="1341118" cy="554065"/>
            <a:chOff x="0" y="0"/>
            <a:chExt cx="2543232" cy="1050702"/>
          </a:xfrm>
        </p:grpSpPr>
        <p:sp>
          <p:nvSpPr>
            <p:cNvPr id="6" name="Shape 7685"/>
            <p:cNvSpPr/>
            <p:nvPr/>
          </p:nvSpPr>
          <p:spPr>
            <a:xfrm>
              <a:off x="3232" y="415155"/>
              <a:ext cx="2540001" cy="6355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4D4D4D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Shape 7686"/>
            <p:cNvSpPr/>
            <p:nvPr/>
          </p:nvSpPr>
          <p:spPr>
            <a:xfrm>
              <a:off x="0" y="0"/>
              <a:ext cx="2543233" cy="381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b">
              <a:noAutofit/>
            </a:bodyPr>
            <a:lstStyle>
              <a:lvl1pPr algn="l">
                <a:lnSpc>
                  <a:spcPct val="100000"/>
                </a:lnSpc>
                <a:defRPr sz="2500">
                  <a:solidFill>
                    <a:srgbClr val="3483C9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r>
                <a:rPr lang="zh-CN" altLang="en-US" sz="1200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grpSp>
        <p:nvGrpSpPr>
          <p:cNvPr id="8" name="Group 7690"/>
          <p:cNvGrpSpPr/>
          <p:nvPr/>
        </p:nvGrpSpPr>
        <p:grpSpPr>
          <a:xfrm>
            <a:off x="5994226" y="2095834"/>
            <a:ext cx="1339414" cy="554065"/>
            <a:chOff x="0" y="0"/>
            <a:chExt cx="2540000" cy="1050702"/>
          </a:xfrm>
        </p:grpSpPr>
        <p:sp>
          <p:nvSpPr>
            <p:cNvPr id="9" name="Shape 7688"/>
            <p:cNvSpPr/>
            <p:nvPr/>
          </p:nvSpPr>
          <p:spPr>
            <a:xfrm>
              <a:off x="0" y="415155"/>
              <a:ext cx="2540001" cy="6355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4D4D4D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7689"/>
            <p:cNvSpPr/>
            <p:nvPr/>
          </p:nvSpPr>
          <p:spPr>
            <a:xfrm>
              <a:off x="0" y="0"/>
              <a:ext cx="2540000" cy="381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b">
              <a:noAutofit/>
            </a:bodyPr>
            <a:lstStyle>
              <a:lvl1pPr algn="l">
                <a:lnSpc>
                  <a:spcPct val="100000"/>
                </a:lnSpc>
                <a:defRPr sz="2500">
                  <a:solidFill>
                    <a:srgbClr val="3483C9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r>
                <a:rPr lang="zh-CN" altLang="en-US" sz="12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grpSp>
        <p:nvGrpSpPr>
          <p:cNvPr id="11" name="Group 7693"/>
          <p:cNvGrpSpPr/>
          <p:nvPr/>
        </p:nvGrpSpPr>
        <p:grpSpPr>
          <a:xfrm>
            <a:off x="5994226" y="2836658"/>
            <a:ext cx="1339414" cy="554066"/>
            <a:chOff x="0" y="0"/>
            <a:chExt cx="2540000" cy="1050702"/>
          </a:xfrm>
        </p:grpSpPr>
        <p:sp>
          <p:nvSpPr>
            <p:cNvPr id="12" name="Shape 7691"/>
            <p:cNvSpPr/>
            <p:nvPr/>
          </p:nvSpPr>
          <p:spPr>
            <a:xfrm>
              <a:off x="0" y="415155"/>
              <a:ext cx="2540001" cy="6355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4D4D4D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7692"/>
            <p:cNvSpPr/>
            <p:nvPr/>
          </p:nvSpPr>
          <p:spPr>
            <a:xfrm>
              <a:off x="0" y="0"/>
              <a:ext cx="2540000" cy="381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>
                <a:lnSpc>
                  <a:spcPct val="100000"/>
                </a:lnSpc>
                <a:defRPr sz="2500">
                  <a:solidFill>
                    <a:srgbClr val="3483C9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r>
                <a:rPr lang="zh-CN" altLang="en-US" sz="1200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grpSp>
        <p:nvGrpSpPr>
          <p:cNvPr id="14" name="Group 7696"/>
          <p:cNvGrpSpPr/>
          <p:nvPr/>
        </p:nvGrpSpPr>
        <p:grpSpPr>
          <a:xfrm>
            <a:off x="5994226" y="3577483"/>
            <a:ext cx="1339414" cy="554065"/>
            <a:chOff x="0" y="0"/>
            <a:chExt cx="2540000" cy="1050702"/>
          </a:xfrm>
        </p:grpSpPr>
        <p:sp>
          <p:nvSpPr>
            <p:cNvPr id="15" name="Shape 7694"/>
            <p:cNvSpPr/>
            <p:nvPr/>
          </p:nvSpPr>
          <p:spPr>
            <a:xfrm>
              <a:off x="0" y="415155"/>
              <a:ext cx="2540001" cy="6355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4D4D4D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7695"/>
            <p:cNvSpPr/>
            <p:nvPr/>
          </p:nvSpPr>
          <p:spPr>
            <a:xfrm>
              <a:off x="0" y="0"/>
              <a:ext cx="2540000" cy="381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>
                <a:lnSpc>
                  <a:spcPct val="100000"/>
                </a:lnSpc>
                <a:defRPr sz="2500">
                  <a:solidFill>
                    <a:srgbClr val="3483C9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r>
                <a:rPr lang="zh-CN" altLang="en-US" sz="12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grpSp>
        <p:nvGrpSpPr>
          <p:cNvPr id="17" name="Group 7699"/>
          <p:cNvGrpSpPr/>
          <p:nvPr/>
        </p:nvGrpSpPr>
        <p:grpSpPr>
          <a:xfrm>
            <a:off x="5994226" y="4318306"/>
            <a:ext cx="1339414" cy="554066"/>
            <a:chOff x="0" y="0"/>
            <a:chExt cx="2540000" cy="1050702"/>
          </a:xfrm>
        </p:grpSpPr>
        <p:sp>
          <p:nvSpPr>
            <p:cNvPr id="18" name="Shape 7697"/>
            <p:cNvSpPr/>
            <p:nvPr/>
          </p:nvSpPr>
          <p:spPr>
            <a:xfrm>
              <a:off x="0" y="415155"/>
              <a:ext cx="2540001" cy="6355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4D4D4D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Shape 7698"/>
            <p:cNvSpPr/>
            <p:nvPr/>
          </p:nvSpPr>
          <p:spPr>
            <a:xfrm>
              <a:off x="0" y="0"/>
              <a:ext cx="2540000" cy="381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b">
              <a:noAutofit/>
            </a:bodyPr>
            <a:lstStyle>
              <a:lvl1pPr algn="l">
                <a:lnSpc>
                  <a:spcPct val="100000"/>
                </a:lnSpc>
                <a:defRPr sz="2500">
                  <a:solidFill>
                    <a:srgbClr val="3483C9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r>
                <a:rPr lang="zh-CN" altLang="en-US" sz="1200" dirty="0">
                  <a:solidFill>
                    <a:schemeClr val="accent5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sp>
        <p:nvSpPr>
          <p:cNvPr id="20" name="Shape 7701"/>
          <p:cNvSpPr/>
          <p:nvPr/>
        </p:nvSpPr>
        <p:spPr>
          <a:xfrm>
            <a:off x="1526102" y="2180895"/>
            <a:ext cx="4152180" cy="20520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65" y="21378"/>
                </a:moveTo>
                <a:cubicBezTo>
                  <a:pt x="5934" y="21378"/>
                  <a:pt x="5910" y="21428"/>
                  <a:pt x="5910" y="21489"/>
                </a:cubicBezTo>
                <a:cubicBezTo>
                  <a:pt x="5910" y="21550"/>
                  <a:pt x="5934" y="21600"/>
                  <a:pt x="5965" y="21600"/>
                </a:cubicBezTo>
                <a:cubicBezTo>
                  <a:pt x="5995" y="21600"/>
                  <a:pt x="6019" y="21550"/>
                  <a:pt x="6019" y="21489"/>
                </a:cubicBezTo>
                <a:cubicBezTo>
                  <a:pt x="6019" y="21428"/>
                  <a:pt x="5995" y="21378"/>
                  <a:pt x="5965" y="21378"/>
                </a:cubicBezTo>
                <a:close/>
                <a:moveTo>
                  <a:pt x="5786" y="21378"/>
                </a:moveTo>
                <a:cubicBezTo>
                  <a:pt x="5755" y="21378"/>
                  <a:pt x="5731" y="21428"/>
                  <a:pt x="5731" y="21489"/>
                </a:cubicBezTo>
                <a:cubicBezTo>
                  <a:pt x="5731" y="21550"/>
                  <a:pt x="5755" y="21600"/>
                  <a:pt x="5786" y="21600"/>
                </a:cubicBezTo>
                <a:cubicBezTo>
                  <a:pt x="5816" y="21600"/>
                  <a:pt x="5840" y="21550"/>
                  <a:pt x="5840" y="21489"/>
                </a:cubicBezTo>
                <a:cubicBezTo>
                  <a:pt x="5840" y="21428"/>
                  <a:pt x="5816" y="21378"/>
                  <a:pt x="5786" y="21378"/>
                </a:cubicBezTo>
                <a:close/>
                <a:moveTo>
                  <a:pt x="5606" y="21378"/>
                </a:moveTo>
                <a:cubicBezTo>
                  <a:pt x="5576" y="21378"/>
                  <a:pt x="5552" y="21428"/>
                  <a:pt x="5552" y="21489"/>
                </a:cubicBezTo>
                <a:cubicBezTo>
                  <a:pt x="5552" y="21550"/>
                  <a:pt x="5576" y="21600"/>
                  <a:pt x="5606" y="21600"/>
                </a:cubicBezTo>
                <a:cubicBezTo>
                  <a:pt x="5637" y="21600"/>
                  <a:pt x="5661" y="21550"/>
                  <a:pt x="5661" y="21489"/>
                </a:cubicBezTo>
                <a:cubicBezTo>
                  <a:pt x="5661" y="21428"/>
                  <a:pt x="5637" y="21378"/>
                  <a:pt x="5606" y="21378"/>
                </a:cubicBezTo>
                <a:close/>
                <a:moveTo>
                  <a:pt x="6347" y="20966"/>
                </a:moveTo>
                <a:cubicBezTo>
                  <a:pt x="6317" y="20966"/>
                  <a:pt x="6292" y="21016"/>
                  <a:pt x="6292" y="21077"/>
                </a:cubicBezTo>
                <a:cubicBezTo>
                  <a:pt x="6292" y="21139"/>
                  <a:pt x="6317" y="21188"/>
                  <a:pt x="6347" y="21188"/>
                </a:cubicBezTo>
                <a:cubicBezTo>
                  <a:pt x="6377" y="21188"/>
                  <a:pt x="6402" y="21139"/>
                  <a:pt x="6402" y="21077"/>
                </a:cubicBezTo>
                <a:cubicBezTo>
                  <a:pt x="6402" y="21016"/>
                  <a:pt x="6377" y="20966"/>
                  <a:pt x="6347" y="20966"/>
                </a:cubicBezTo>
                <a:close/>
                <a:moveTo>
                  <a:pt x="6168" y="20966"/>
                </a:moveTo>
                <a:cubicBezTo>
                  <a:pt x="6138" y="20966"/>
                  <a:pt x="6113" y="21016"/>
                  <a:pt x="6113" y="21077"/>
                </a:cubicBezTo>
                <a:cubicBezTo>
                  <a:pt x="6113" y="21139"/>
                  <a:pt x="6138" y="21188"/>
                  <a:pt x="6168" y="21188"/>
                </a:cubicBezTo>
                <a:cubicBezTo>
                  <a:pt x="6198" y="21188"/>
                  <a:pt x="6223" y="21139"/>
                  <a:pt x="6223" y="21077"/>
                </a:cubicBezTo>
                <a:cubicBezTo>
                  <a:pt x="6223" y="21016"/>
                  <a:pt x="6198" y="20966"/>
                  <a:pt x="6168" y="20966"/>
                </a:cubicBezTo>
                <a:close/>
                <a:moveTo>
                  <a:pt x="5786" y="21016"/>
                </a:moveTo>
                <a:cubicBezTo>
                  <a:pt x="5755" y="21016"/>
                  <a:pt x="5731" y="21065"/>
                  <a:pt x="5731" y="21127"/>
                </a:cubicBezTo>
                <a:cubicBezTo>
                  <a:pt x="5731" y="21188"/>
                  <a:pt x="5755" y="21238"/>
                  <a:pt x="5786" y="21238"/>
                </a:cubicBezTo>
                <a:cubicBezTo>
                  <a:pt x="5816" y="21238"/>
                  <a:pt x="5840" y="21188"/>
                  <a:pt x="5840" y="21127"/>
                </a:cubicBezTo>
                <a:cubicBezTo>
                  <a:pt x="5840" y="21065"/>
                  <a:pt x="5816" y="21016"/>
                  <a:pt x="5786" y="21016"/>
                </a:cubicBezTo>
                <a:close/>
                <a:moveTo>
                  <a:pt x="5606" y="21016"/>
                </a:moveTo>
                <a:cubicBezTo>
                  <a:pt x="5576" y="21016"/>
                  <a:pt x="5552" y="21065"/>
                  <a:pt x="5552" y="21127"/>
                </a:cubicBezTo>
                <a:cubicBezTo>
                  <a:pt x="5552" y="21188"/>
                  <a:pt x="5576" y="21238"/>
                  <a:pt x="5606" y="21238"/>
                </a:cubicBezTo>
                <a:cubicBezTo>
                  <a:pt x="5637" y="21238"/>
                  <a:pt x="5661" y="21188"/>
                  <a:pt x="5661" y="21127"/>
                </a:cubicBezTo>
                <a:cubicBezTo>
                  <a:pt x="5661" y="21065"/>
                  <a:pt x="5637" y="21016"/>
                  <a:pt x="5606" y="21016"/>
                </a:cubicBezTo>
                <a:close/>
                <a:moveTo>
                  <a:pt x="5427" y="21016"/>
                </a:moveTo>
                <a:cubicBezTo>
                  <a:pt x="5397" y="21016"/>
                  <a:pt x="5372" y="21065"/>
                  <a:pt x="5372" y="21127"/>
                </a:cubicBezTo>
                <a:cubicBezTo>
                  <a:pt x="5372" y="21188"/>
                  <a:pt x="5397" y="21238"/>
                  <a:pt x="5427" y="21238"/>
                </a:cubicBezTo>
                <a:cubicBezTo>
                  <a:pt x="5458" y="21238"/>
                  <a:pt x="5482" y="21188"/>
                  <a:pt x="5482" y="21127"/>
                </a:cubicBezTo>
                <a:cubicBezTo>
                  <a:pt x="5482" y="21065"/>
                  <a:pt x="5458" y="21016"/>
                  <a:pt x="5427" y="21016"/>
                </a:cubicBezTo>
                <a:close/>
                <a:moveTo>
                  <a:pt x="5606" y="20653"/>
                </a:moveTo>
                <a:cubicBezTo>
                  <a:pt x="5576" y="20653"/>
                  <a:pt x="5552" y="20703"/>
                  <a:pt x="5552" y="20764"/>
                </a:cubicBezTo>
                <a:cubicBezTo>
                  <a:pt x="5552" y="20826"/>
                  <a:pt x="5576" y="20875"/>
                  <a:pt x="5606" y="20875"/>
                </a:cubicBezTo>
                <a:cubicBezTo>
                  <a:pt x="5637" y="20875"/>
                  <a:pt x="5661" y="20826"/>
                  <a:pt x="5661" y="20764"/>
                </a:cubicBezTo>
                <a:cubicBezTo>
                  <a:pt x="5661" y="20703"/>
                  <a:pt x="5637" y="20653"/>
                  <a:pt x="5606" y="20653"/>
                </a:cubicBezTo>
                <a:close/>
                <a:moveTo>
                  <a:pt x="5427" y="20653"/>
                </a:moveTo>
                <a:cubicBezTo>
                  <a:pt x="5397" y="20653"/>
                  <a:pt x="5372" y="20703"/>
                  <a:pt x="5372" y="20764"/>
                </a:cubicBezTo>
                <a:cubicBezTo>
                  <a:pt x="5372" y="20826"/>
                  <a:pt x="5397" y="20875"/>
                  <a:pt x="5427" y="20875"/>
                </a:cubicBezTo>
                <a:cubicBezTo>
                  <a:pt x="5458" y="20875"/>
                  <a:pt x="5482" y="20826"/>
                  <a:pt x="5482" y="20764"/>
                </a:cubicBezTo>
                <a:cubicBezTo>
                  <a:pt x="5482" y="20703"/>
                  <a:pt x="5458" y="20653"/>
                  <a:pt x="5427" y="20653"/>
                </a:cubicBezTo>
                <a:close/>
                <a:moveTo>
                  <a:pt x="5248" y="20653"/>
                </a:moveTo>
                <a:cubicBezTo>
                  <a:pt x="5218" y="20653"/>
                  <a:pt x="5193" y="20703"/>
                  <a:pt x="5193" y="20764"/>
                </a:cubicBezTo>
                <a:cubicBezTo>
                  <a:pt x="5193" y="20826"/>
                  <a:pt x="5218" y="20875"/>
                  <a:pt x="5248" y="20875"/>
                </a:cubicBezTo>
                <a:cubicBezTo>
                  <a:pt x="5279" y="20875"/>
                  <a:pt x="5303" y="20826"/>
                  <a:pt x="5303" y="20764"/>
                </a:cubicBezTo>
                <a:cubicBezTo>
                  <a:pt x="5303" y="20703"/>
                  <a:pt x="5279" y="20653"/>
                  <a:pt x="5248" y="20653"/>
                </a:cubicBezTo>
                <a:close/>
                <a:moveTo>
                  <a:pt x="5786" y="20291"/>
                </a:moveTo>
                <a:cubicBezTo>
                  <a:pt x="5755" y="20291"/>
                  <a:pt x="5731" y="20341"/>
                  <a:pt x="5731" y="20402"/>
                </a:cubicBezTo>
                <a:cubicBezTo>
                  <a:pt x="5731" y="20463"/>
                  <a:pt x="5755" y="20513"/>
                  <a:pt x="5786" y="20513"/>
                </a:cubicBezTo>
                <a:cubicBezTo>
                  <a:pt x="5816" y="20513"/>
                  <a:pt x="5840" y="20463"/>
                  <a:pt x="5840" y="20402"/>
                </a:cubicBezTo>
                <a:cubicBezTo>
                  <a:pt x="5840" y="20341"/>
                  <a:pt x="5816" y="20291"/>
                  <a:pt x="5786" y="20291"/>
                </a:cubicBezTo>
                <a:close/>
                <a:moveTo>
                  <a:pt x="5606" y="20291"/>
                </a:moveTo>
                <a:cubicBezTo>
                  <a:pt x="5576" y="20291"/>
                  <a:pt x="5552" y="20341"/>
                  <a:pt x="5552" y="20402"/>
                </a:cubicBezTo>
                <a:cubicBezTo>
                  <a:pt x="5552" y="20463"/>
                  <a:pt x="5576" y="20513"/>
                  <a:pt x="5606" y="20513"/>
                </a:cubicBezTo>
                <a:cubicBezTo>
                  <a:pt x="5637" y="20513"/>
                  <a:pt x="5661" y="20463"/>
                  <a:pt x="5661" y="20402"/>
                </a:cubicBezTo>
                <a:cubicBezTo>
                  <a:pt x="5661" y="20341"/>
                  <a:pt x="5637" y="20291"/>
                  <a:pt x="5606" y="20291"/>
                </a:cubicBezTo>
                <a:close/>
                <a:moveTo>
                  <a:pt x="5427" y="20291"/>
                </a:moveTo>
                <a:cubicBezTo>
                  <a:pt x="5397" y="20291"/>
                  <a:pt x="5372" y="20341"/>
                  <a:pt x="5372" y="20402"/>
                </a:cubicBezTo>
                <a:cubicBezTo>
                  <a:pt x="5372" y="20463"/>
                  <a:pt x="5397" y="20513"/>
                  <a:pt x="5427" y="20513"/>
                </a:cubicBezTo>
                <a:cubicBezTo>
                  <a:pt x="5458" y="20513"/>
                  <a:pt x="5482" y="20463"/>
                  <a:pt x="5482" y="20402"/>
                </a:cubicBezTo>
                <a:cubicBezTo>
                  <a:pt x="5482" y="20341"/>
                  <a:pt x="5458" y="20291"/>
                  <a:pt x="5427" y="20291"/>
                </a:cubicBezTo>
                <a:close/>
                <a:moveTo>
                  <a:pt x="5248" y="20291"/>
                </a:moveTo>
                <a:cubicBezTo>
                  <a:pt x="5218" y="20291"/>
                  <a:pt x="5193" y="20341"/>
                  <a:pt x="5193" y="20402"/>
                </a:cubicBezTo>
                <a:cubicBezTo>
                  <a:pt x="5193" y="20463"/>
                  <a:pt x="5218" y="20513"/>
                  <a:pt x="5248" y="20513"/>
                </a:cubicBezTo>
                <a:cubicBezTo>
                  <a:pt x="5279" y="20513"/>
                  <a:pt x="5303" y="20463"/>
                  <a:pt x="5303" y="20402"/>
                </a:cubicBezTo>
                <a:cubicBezTo>
                  <a:pt x="5303" y="20341"/>
                  <a:pt x="5279" y="20291"/>
                  <a:pt x="5248" y="20291"/>
                </a:cubicBezTo>
                <a:close/>
                <a:moveTo>
                  <a:pt x="5069" y="20291"/>
                </a:moveTo>
                <a:cubicBezTo>
                  <a:pt x="5039" y="20291"/>
                  <a:pt x="5014" y="20341"/>
                  <a:pt x="5014" y="20402"/>
                </a:cubicBezTo>
                <a:cubicBezTo>
                  <a:pt x="5014" y="20463"/>
                  <a:pt x="5039" y="20513"/>
                  <a:pt x="5069" y="20513"/>
                </a:cubicBezTo>
                <a:cubicBezTo>
                  <a:pt x="5099" y="20513"/>
                  <a:pt x="5124" y="20463"/>
                  <a:pt x="5124" y="20402"/>
                </a:cubicBezTo>
                <a:cubicBezTo>
                  <a:pt x="5124" y="20341"/>
                  <a:pt x="5099" y="20291"/>
                  <a:pt x="5069" y="20291"/>
                </a:cubicBezTo>
                <a:close/>
                <a:moveTo>
                  <a:pt x="20650" y="19929"/>
                </a:moveTo>
                <a:cubicBezTo>
                  <a:pt x="20619" y="19929"/>
                  <a:pt x="20595" y="19978"/>
                  <a:pt x="20595" y="20040"/>
                </a:cubicBezTo>
                <a:cubicBezTo>
                  <a:pt x="20595" y="20101"/>
                  <a:pt x="20619" y="20151"/>
                  <a:pt x="20650" y="20151"/>
                </a:cubicBezTo>
                <a:cubicBezTo>
                  <a:pt x="20680" y="20151"/>
                  <a:pt x="20705" y="20101"/>
                  <a:pt x="20705" y="20040"/>
                </a:cubicBezTo>
                <a:cubicBezTo>
                  <a:pt x="20705" y="19978"/>
                  <a:pt x="20680" y="19929"/>
                  <a:pt x="20650" y="19929"/>
                </a:cubicBezTo>
                <a:close/>
                <a:moveTo>
                  <a:pt x="20471" y="19929"/>
                </a:moveTo>
                <a:cubicBezTo>
                  <a:pt x="20440" y="19929"/>
                  <a:pt x="20416" y="19978"/>
                  <a:pt x="20416" y="20040"/>
                </a:cubicBezTo>
                <a:cubicBezTo>
                  <a:pt x="20416" y="20101"/>
                  <a:pt x="20440" y="20151"/>
                  <a:pt x="20471" y="20151"/>
                </a:cubicBezTo>
                <a:cubicBezTo>
                  <a:pt x="20501" y="20151"/>
                  <a:pt x="20525" y="20101"/>
                  <a:pt x="20525" y="20040"/>
                </a:cubicBezTo>
                <a:cubicBezTo>
                  <a:pt x="20525" y="19978"/>
                  <a:pt x="20501" y="19929"/>
                  <a:pt x="20471" y="19929"/>
                </a:cubicBezTo>
                <a:close/>
                <a:moveTo>
                  <a:pt x="5606" y="19929"/>
                </a:moveTo>
                <a:cubicBezTo>
                  <a:pt x="5576" y="19929"/>
                  <a:pt x="5552" y="19978"/>
                  <a:pt x="5552" y="20040"/>
                </a:cubicBezTo>
                <a:cubicBezTo>
                  <a:pt x="5552" y="20101"/>
                  <a:pt x="5576" y="20151"/>
                  <a:pt x="5606" y="20151"/>
                </a:cubicBezTo>
                <a:cubicBezTo>
                  <a:pt x="5637" y="20151"/>
                  <a:pt x="5661" y="20101"/>
                  <a:pt x="5661" y="20040"/>
                </a:cubicBezTo>
                <a:cubicBezTo>
                  <a:pt x="5661" y="19978"/>
                  <a:pt x="5637" y="19929"/>
                  <a:pt x="5606" y="19929"/>
                </a:cubicBezTo>
                <a:close/>
                <a:moveTo>
                  <a:pt x="5427" y="19929"/>
                </a:moveTo>
                <a:cubicBezTo>
                  <a:pt x="5397" y="19929"/>
                  <a:pt x="5372" y="19978"/>
                  <a:pt x="5372" y="20040"/>
                </a:cubicBezTo>
                <a:cubicBezTo>
                  <a:pt x="5372" y="20101"/>
                  <a:pt x="5397" y="20151"/>
                  <a:pt x="5427" y="20151"/>
                </a:cubicBezTo>
                <a:cubicBezTo>
                  <a:pt x="5458" y="20151"/>
                  <a:pt x="5482" y="20101"/>
                  <a:pt x="5482" y="20040"/>
                </a:cubicBezTo>
                <a:cubicBezTo>
                  <a:pt x="5482" y="19978"/>
                  <a:pt x="5458" y="19929"/>
                  <a:pt x="5427" y="19929"/>
                </a:cubicBezTo>
                <a:close/>
                <a:moveTo>
                  <a:pt x="5248" y="19929"/>
                </a:moveTo>
                <a:cubicBezTo>
                  <a:pt x="5218" y="19929"/>
                  <a:pt x="5193" y="19978"/>
                  <a:pt x="5193" y="20040"/>
                </a:cubicBezTo>
                <a:cubicBezTo>
                  <a:pt x="5193" y="20101"/>
                  <a:pt x="5218" y="20151"/>
                  <a:pt x="5248" y="20151"/>
                </a:cubicBezTo>
                <a:cubicBezTo>
                  <a:pt x="5279" y="20151"/>
                  <a:pt x="5303" y="20101"/>
                  <a:pt x="5303" y="20040"/>
                </a:cubicBezTo>
                <a:cubicBezTo>
                  <a:pt x="5303" y="19978"/>
                  <a:pt x="5279" y="19929"/>
                  <a:pt x="5248" y="19929"/>
                </a:cubicBezTo>
                <a:close/>
                <a:moveTo>
                  <a:pt x="5069" y="19929"/>
                </a:moveTo>
                <a:cubicBezTo>
                  <a:pt x="5039" y="19929"/>
                  <a:pt x="5014" y="19978"/>
                  <a:pt x="5014" y="20040"/>
                </a:cubicBezTo>
                <a:cubicBezTo>
                  <a:pt x="5014" y="20101"/>
                  <a:pt x="5039" y="20151"/>
                  <a:pt x="5069" y="20151"/>
                </a:cubicBezTo>
                <a:cubicBezTo>
                  <a:pt x="5099" y="20151"/>
                  <a:pt x="5124" y="20101"/>
                  <a:pt x="5124" y="20040"/>
                </a:cubicBezTo>
                <a:cubicBezTo>
                  <a:pt x="5124" y="19978"/>
                  <a:pt x="5099" y="19929"/>
                  <a:pt x="5069" y="19929"/>
                </a:cubicBezTo>
                <a:close/>
                <a:moveTo>
                  <a:pt x="21008" y="19566"/>
                </a:moveTo>
                <a:cubicBezTo>
                  <a:pt x="20978" y="19566"/>
                  <a:pt x="20953" y="19616"/>
                  <a:pt x="20953" y="19677"/>
                </a:cubicBezTo>
                <a:cubicBezTo>
                  <a:pt x="20953" y="19739"/>
                  <a:pt x="20978" y="19788"/>
                  <a:pt x="21008" y="19788"/>
                </a:cubicBezTo>
                <a:cubicBezTo>
                  <a:pt x="21038" y="19788"/>
                  <a:pt x="21063" y="19739"/>
                  <a:pt x="21063" y="19677"/>
                </a:cubicBezTo>
                <a:cubicBezTo>
                  <a:pt x="21063" y="19616"/>
                  <a:pt x="21038" y="19566"/>
                  <a:pt x="21008" y="19566"/>
                </a:cubicBezTo>
                <a:close/>
                <a:moveTo>
                  <a:pt x="20829" y="19566"/>
                </a:moveTo>
                <a:cubicBezTo>
                  <a:pt x="20798" y="19566"/>
                  <a:pt x="20774" y="19616"/>
                  <a:pt x="20774" y="19677"/>
                </a:cubicBezTo>
                <a:cubicBezTo>
                  <a:pt x="20774" y="19739"/>
                  <a:pt x="20798" y="19788"/>
                  <a:pt x="20829" y="19788"/>
                </a:cubicBezTo>
                <a:cubicBezTo>
                  <a:pt x="20859" y="19788"/>
                  <a:pt x="20884" y="19739"/>
                  <a:pt x="20884" y="19677"/>
                </a:cubicBezTo>
                <a:cubicBezTo>
                  <a:pt x="20884" y="19616"/>
                  <a:pt x="20859" y="19566"/>
                  <a:pt x="20829" y="19566"/>
                </a:cubicBezTo>
                <a:close/>
                <a:moveTo>
                  <a:pt x="19396" y="19566"/>
                </a:moveTo>
                <a:cubicBezTo>
                  <a:pt x="19366" y="19566"/>
                  <a:pt x="19341" y="19616"/>
                  <a:pt x="19341" y="19677"/>
                </a:cubicBezTo>
                <a:cubicBezTo>
                  <a:pt x="19341" y="19739"/>
                  <a:pt x="19366" y="19788"/>
                  <a:pt x="19396" y="19788"/>
                </a:cubicBezTo>
                <a:cubicBezTo>
                  <a:pt x="19426" y="19788"/>
                  <a:pt x="19451" y="19739"/>
                  <a:pt x="19451" y="19677"/>
                </a:cubicBezTo>
                <a:cubicBezTo>
                  <a:pt x="19451" y="19616"/>
                  <a:pt x="19426" y="19566"/>
                  <a:pt x="19396" y="19566"/>
                </a:cubicBezTo>
                <a:close/>
                <a:moveTo>
                  <a:pt x="19217" y="19566"/>
                </a:moveTo>
                <a:cubicBezTo>
                  <a:pt x="19187" y="19566"/>
                  <a:pt x="19162" y="19616"/>
                  <a:pt x="19162" y="19677"/>
                </a:cubicBezTo>
                <a:cubicBezTo>
                  <a:pt x="19162" y="19739"/>
                  <a:pt x="19187" y="19788"/>
                  <a:pt x="19217" y="19788"/>
                </a:cubicBezTo>
                <a:cubicBezTo>
                  <a:pt x="19247" y="19788"/>
                  <a:pt x="19272" y="19739"/>
                  <a:pt x="19272" y="19677"/>
                </a:cubicBezTo>
                <a:cubicBezTo>
                  <a:pt x="19272" y="19616"/>
                  <a:pt x="19247" y="19566"/>
                  <a:pt x="19217" y="19566"/>
                </a:cubicBezTo>
                <a:close/>
                <a:moveTo>
                  <a:pt x="5606" y="19566"/>
                </a:moveTo>
                <a:cubicBezTo>
                  <a:pt x="5576" y="19566"/>
                  <a:pt x="5552" y="19616"/>
                  <a:pt x="5552" y="19677"/>
                </a:cubicBezTo>
                <a:cubicBezTo>
                  <a:pt x="5552" y="19739"/>
                  <a:pt x="5576" y="19788"/>
                  <a:pt x="5606" y="19788"/>
                </a:cubicBezTo>
                <a:cubicBezTo>
                  <a:pt x="5637" y="19788"/>
                  <a:pt x="5661" y="19739"/>
                  <a:pt x="5661" y="19677"/>
                </a:cubicBezTo>
                <a:cubicBezTo>
                  <a:pt x="5661" y="19616"/>
                  <a:pt x="5637" y="19566"/>
                  <a:pt x="5606" y="19566"/>
                </a:cubicBezTo>
                <a:close/>
                <a:moveTo>
                  <a:pt x="5427" y="19566"/>
                </a:moveTo>
                <a:cubicBezTo>
                  <a:pt x="5397" y="19566"/>
                  <a:pt x="5372" y="19616"/>
                  <a:pt x="5372" y="19677"/>
                </a:cubicBezTo>
                <a:cubicBezTo>
                  <a:pt x="5372" y="19739"/>
                  <a:pt x="5397" y="19788"/>
                  <a:pt x="5427" y="19788"/>
                </a:cubicBezTo>
                <a:cubicBezTo>
                  <a:pt x="5458" y="19788"/>
                  <a:pt x="5482" y="19739"/>
                  <a:pt x="5482" y="19677"/>
                </a:cubicBezTo>
                <a:cubicBezTo>
                  <a:pt x="5482" y="19616"/>
                  <a:pt x="5458" y="19566"/>
                  <a:pt x="5427" y="19566"/>
                </a:cubicBezTo>
                <a:close/>
                <a:moveTo>
                  <a:pt x="5248" y="19566"/>
                </a:moveTo>
                <a:cubicBezTo>
                  <a:pt x="5218" y="19566"/>
                  <a:pt x="5193" y="19616"/>
                  <a:pt x="5193" y="19677"/>
                </a:cubicBezTo>
                <a:cubicBezTo>
                  <a:pt x="5193" y="19739"/>
                  <a:pt x="5218" y="19788"/>
                  <a:pt x="5248" y="19788"/>
                </a:cubicBezTo>
                <a:cubicBezTo>
                  <a:pt x="5279" y="19788"/>
                  <a:pt x="5303" y="19739"/>
                  <a:pt x="5303" y="19677"/>
                </a:cubicBezTo>
                <a:cubicBezTo>
                  <a:pt x="5303" y="19616"/>
                  <a:pt x="5279" y="19566"/>
                  <a:pt x="5248" y="19566"/>
                </a:cubicBezTo>
                <a:close/>
                <a:moveTo>
                  <a:pt x="21187" y="19204"/>
                </a:moveTo>
                <a:cubicBezTo>
                  <a:pt x="21157" y="19204"/>
                  <a:pt x="21132" y="19254"/>
                  <a:pt x="21132" y="19315"/>
                </a:cubicBezTo>
                <a:cubicBezTo>
                  <a:pt x="21132" y="19376"/>
                  <a:pt x="21157" y="19426"/>
                  <a:pt x="21187" y="19426"/>
                </a:cubicBezTo>
                <a:cubicBezTo>
                  <a:pt x="21217" y="19426"/>
                  <a:pt x="21242" y="19376"/>
                  <a:pt x="21242" y="19315"/>
                </a:cubicBezTo>
                <a:cubicBezTo>
                  <a:pt x="21242" y="19254"/>
                  <a:pt x="21217" y="19204"/>
                  <a:pt x="21187" y="19204"/>
                </a:cubicBezTo>
                <a:close/>
                <a:moveTo>
                  <a:pt x="21008" y="19204"/>
                </a:moveTo>
                <a:cubicBezTo>
                  <a:pt x="20978" y="19204"/>
                  <a:pt x="20953" y="19254"/>
                  <a:pt x="20953" y="19315"/>
                </a:cubicBezTo>
                <a:cubicBezTo>
                  <a:pt x="20953" y="19376"/>
                  <a:pt x="20978" y="19426"/>
                  <a:pt x="21008" y="19426"/>
                </a:cubicBezTo>
                <a:cubicBezTo>
                  <a:pt x="21038" y="19426"/>
                  <a:pt x="21063" y="19376"/>
                  <a:pt x="21063" y="19315"/>
                </a:cubicBezTo>
                <a:cubicBezTo>
                  <a:pt x="21063" y="19254"/>
                  <a:pt x="21038" y="19204"/>
                  <a:pt x="21008" y="19204"/>
                </a:cubicBezTo>
                <a:close/>
                <a:moveTo>
                  <a:pt x="19396" y="19204"/>
                </a:moveTo>
                <a:cubicBezTo>
                  <a:pt x="19366" y="19204"/>
                  <a:pt x="19341" y="19254"/>
                  <a:pt x="19341" y="19315"/>
                </a:cubicBezTo>
                <a:cubicBezTo>
                  <a:pt x="19341" y="19376"/>
                  <a:pt x="19366" y="19426"/>
                  <a:pt x="19396" y="19426"/>
                </a:cubicBezTo>
                <a:cubicBezTo>
                  <a:pt x="19426" y="19426"/>
                  <a:pt x="19451" y="19376"/>
                  <a:pt x="19451" y="19315"/>
                </a:cubicBezTo>
                <a:cubicBezTo>
                  <a:pt x="19451" y="19254"/>
                  <a:pt x="19426" y="19204"/>
                  <a:pt x="19396" y="19204"/>
                </a:cubicBezTo>
                <a:close/>
                <a:moveTo>
                  <a:pt x="19217" y="19204"/>
                </a:moveTo>
                <a:cubicBezTo>
                  <a:pt x="19187" y="19204"/>
                  <a:pt x="19162" y="19254"/>
                  <a:pt x="19162" y="19315"/>
                </a:cubicBezTo>
                <a:cubicBezTo>
                  <a:pt x="19162" y="19376"/>
                  <a:pt x="19187" y="19426"/>
                  <a:pt x="19217" y="19426"/>
                </a:cubicBezTo>
                <a:cubicBezTo>
                  <a:pt x="19247" y="19426"/>
                  <a:pt x="19272" y="19376"/>
                  <a:pt x="19272" y="19315"/>
                </a:cubicBezTo>
                <a:cubicBezTo>
                  <a:pt x="19272" y="19254"/>
                  <a:pt x="19247" y="19204"/>
                  <a:pt x="19217" y="19204"/>
                </a:cubicBezTo>
                <a:close/>
                <a:moveTo>
                  <a:pt x="5786" y="19204"/>
                </a:moveTo>
                <a:cubicBezTo>
                  <a:pt x="5755" y="19204"/>
                  <a:pt x="5731" y="19254"/>
                  <a:pt x="5731" y="19315"/>
                </a:cubicBezTo>
                <a:cubicBezTo>
                  <a:pt x="5731" y="19376"/>
                  <a:pt x="5755" y="19426"/>
                  <a:pt x="5786" y="19426"/>
                </a:cubicBezTo>
                <a:cubicBezTo>
                  <a:pt x="5816" y="19426"/>
                  <a:pt x="5840" y="19376"/>
                  <a:pt x="5840" y="19315"/>
                </a:cubicBezTo>
                <a:cubicBezTo>
                  <a:pt x="5840" y="19254"/>
                  <a:pt x="5816" y="19204"/>
                  <a:pt x="5786" y="19204"/>
                </a:cubicBezTo>
                <a:close/>
                <a:moveTo>
                  <a:pt x="5606" y="19204"/>
                </a:moveTo>
                <a:cubicBezTo>
                  <a:pt x="5576" y="19204"/>
                  <a:pt x="5552" y="19254"/>
                  <a:pt x="5552" y="19315"/>
                </a:cubicBezTo>
                <a:cubicBezTo>
                  <a:pt x="5552" y="19376"/>
                  <a:pt x="5576" y="19426"/>
                  <a:pt x="5606" y="19426"/>
                </a:cubicBezTo>
                <a:cubicBezTo>
                  <a:pt x="5637" y="19426"/>
                  <a:pt x="5661" y="19376"/>
                  <a:pt x="5661" y="19315"/>
                </a:cubicBezTo>
                <a:cubicBezTo>
                  <a:pt x="5661" y="19254"/>
                  <a:pt x="5637" y="19204"/>
                  <a:pt x="5606" y="19204"/>
                </a:cubicBezTo>
                <a:close/>
                <a:moveTo>
                  <a:pt x="5427" y="19204"/>
                </a:moveTo>
                <a:cubicBezTo>
                  <a:pt x="5397" y="19204"/>
                  <a:pt x="5372" y="19254"/>
                  <a:pt x="5372" y="19315"/>
                </a:cubicBezTo>
                <a:cubicBezTo>
                  <a:pt x="5372" y="19376"/>
                  <a:pt x="5397" y="19426"/>
                  <a:pt x="5427" y="19426"/>
                </a:cubicBezTo>
                <a:cubicBezTo>
                  <a:pt x="5458" y="19426"/>
                  <a:pt x="5482" y="19376"/>
                  <a:pt x="5482" y="19315"/>
                </a:cubicBezTo>
                <a:cubicBezTo>
                  <a:pt x="5482" y="19254"/>
                  <a:pt x="5458" y="19204"/>
                  <a:pt x="5427" y="19204"/>
                </a:cubicBezTo>
                <a:close/>
                <a:moveTo>
                  <a:pt x="5248" y="19204"/>
                </a:moveTo>
                <a:cubicBezTo>
                  <a:pt x="5218" y="19204"/>
                  <a:pt x="5193" y="19254"/>
                  <a:pt x="5193" y="19315"/>
                </a:cubicBezTo>
                <a:cubicBezTo>
                  <a:pt x="5193" y="19376"/>
                  <a:pt x="5218" y="19426"/>
                  <a:pt x="5248" y="19426"/>
                </a:cubicBezTo>
                <a:cubicBezTo>
                  <a:pt x="5279" y="19426"/>
                  <a:pt x="5303" y="19376"/>
                  <a:pt x="5303" y="19315"/>
                </a:cubicBezTo>
                <a:cubicBezTo>
                  <a:pt x="5303" y="19254"/>
                  <a:pt x="5279" y="19204"/>
                  <a:pt x="5248" y="19204"/>
                </a:cubicBezTo>
                <a:close/>
                <a:moveTo>
                  <a:pt x="5069" y="19204"/>
                </a:moveTo>
                <a:cubicBezTo>
                  <a:pt x="5039" y="19204"/>
                  <a:pt x="5014" y="19254"/>
                  <a:pt x="5014" y="19315"/>
                </a:cubicBezTo>
                <a:cubicBezTo>
                  <a:pt x="5014" y="19376"/>
                  <a:pt x="5039" y="19426"/>
                  <a:pt x="5069" y="19426"/>
                </a:cubicBezTo>
                <a:cubicBezTo>
                  <a:pt x="5099" y="19426"/>
                  <a:pt x="5124" y="19376"/>
                  <a:pt x="5124" y="19315"/>
                </a:cubicBezTo>
                <a:cubicBezTo>
                  <a:pt x="5124" y="19254"/>
                  <a:pt x="5099" y="19204"/>
                  <a:pt x="5069" y="19204"/>
                </a:cubicBezTo>
                <a:close/>
                <a:moveTo>
                  <a:pt x="21545" y="18842"/>
                </a:moveTo>
                <a:cubicBezTo>
                  <a:pt x="21515" y="18842"/>
                  <a:pt x="21490" y="18891"/>
                  <a:pt x="21490" y="18953"/>
                </a:cubicBezTo>
                <a:cubicBezTo>
                  <a:pt x="21490" y="19014"/>
                  <a:pt x="21515" y="19064"/>
                  <a:pt x="21545" y="19064"/>
                </a:cubicBezTo>
                <a:cubicBezTo>
                  <a:pt x="21575" y="19064"/>
                  <a:pt x="21600" y="19014"/>
                  <a:pt x="21600" y="18953"/>
                </a:cubicBezTo>
                <a:cubicBezTo>
                  <a:pt x="21600" y="18891"/>
                  <a:pt x="21575" y="18842"/>
                  <a:pt x="21545" y="18842"/>
                </a:cubicBezTo>
                <a:close/>
                <a:moveTo>
                  <a:pt x="21366" y="18842"/>
                </a:moveTo>
                <a:cubicBezTo>
                  <a:pt x="21336" y="18842"/>
                  <a:pt x="21311" y="18891"/>
                  <a:pt x="21311" y="18953"/>
                </a:cubicBezTo>
                <a:cubicBezTo>
                  <a:pt x="21311" y="19014"/>
                  <a:pt x="21336" y="19064"/>
                  <a:pt x="21366" y="19064"/>
                </a:cubicBezTo>
                <a:cubicBezTo>
                  <a:pt x="21396" y="19064"/>
                  <a:pt x="21421" y="19014"/>
                  <a:pt x="21421" y="18953"/>
                </a:cubicBezTo>
                <a:cubicBezTo>
                  <a:pt x="21421" y="18891"/>
                  <a:pt x="21396" y="18842"/>
                  <a:pt x="21366" y="18842"/>
                </a:cubicBezTo>
                <a:close/>
                <a:moveTo>
                  <a:pt x="21187" y="18842"/>
                </a:moveTo>
                <a:cubicBezTo>
                  <a:pt x="21157" y="18842"/>
                  <a:pt x="21132" y="18891"/>
                  <a:pt x="21132" y="18953"/>
                </a:cubicBezTo>
                <a:cubicBezTo>
                  <a:pt x="21132" y="19014"/>
                  <a:pt x="21157" y="19064"/>
                  <a:pt x="21187" y="19064"/>
                </a:cubicBezTo>
                <a:cubicBezTo>
                  <a:pt x="21217" y="19064"/>
                  <a:pt x="21242" y="19014"/>
                  <a:pt x="21242" y="18953"/>
                </a:cubicBezTo>
                <a:cubicBezTo>
                  <a:pt x="21242" y="18891"/>
                  <a:pt x="21217" y="18842"/>
                  <a:pt x="21187" y="18842"/>
                </a:cubicBezTo>
                <a:close/>
                <a:moveTo>
                  <a:pt x="19575" y="18842"/>
                </a:moveTo>
                <a:cubicBezTo>
                  <a:pt x="19545" y="18842"/>
                  <a:pt x="19520" y="18891"/>
                  <a:pt x="19520" y="18953"/>
                </a:cubicBezTo>
                <a:cubicBezTo>
                  <a:pt x="19520" y="19014"/>
                  <a:pt x="19545" y="19064"/>
                  <a:pt x="19575" y="19064"/>
                </a:cubicBezTo>
                <a:cubicBezTo>
                  <a:pt x="19605" y="19064"/>
                  <a:pt x="19630" y="19014"/>
                  <a:pt x="19630" y="18953"/>
                </a:cubicBezTo>
                <a:cubicBezTo>
                  <a:pt x="19630" y="18891"/>
                  <a:pt x="19605" y="18842"/>
                  <a:pt x="19575" y="18842"/>
                </a:cubicBezTo>
                <a:close/>
                <a:moveTo>
                  <a:pt x="19396" y="18842"/>
                </a:moveTo>
                <a:cubicBezTo>
                  <a:pt x="19366" y="18842"/>
                  <a:pt x="19341" y="18891"/>
                  <a:pt x="19341" y="18953"/>
                </a:cubicBezTo>
                <a:cubicBezTo>
                  <a:pt x="19341" y="19014"/>
                  <a:pt x="19366" y="19064"/>
                  <a:pt x="19396" y="19064"/>
                </a:cubicBezTo>
                <a:cubicBezTo>
                  <a:pt x="19426" y="19064"/>
                  <a:pt x="19451" y="19014"/>
                  <a:pt x="19451" y="18953"/>
                </a:cubicBezTo>
                <a:cubicBezTo>
                  <a:pt x="19451" y="18891"/>
                  <a:pt x="19426" y="18842"/>
                  <a:pt x="19396" y="18842"/>
                </a:cubicBezTo>
                <a:close/>
                <a:moveTo>
                  <a:pt x="19217" y="18842"/>
                </a:moveTo>
                <a:cubicBezTo>
                  <a:pt x="19187" y="18842"/>
                  <a:pt x="19162" y="18891"/>
                  <a:pt x="19162" y="18953"/>
                </a:cubicBezTo>
                <a:cubicBezTo>
                  <a:pt x="19162" y="19014"/>
                  <a:pt x="19187" y="19064"/>
                  <a:pt x="19217" y="19064"/>
                </a:cubicBezTo>
                <a:cubicBezTo>
                  <a:pt x="19247" y="19064"/>
                  <a:pt x="19272" y="19014"/>
                  <a:pt x="19272" y="18953"/>
                </a:cubicBezTo>
                <a:cubicBezTo>
                  <a:pt x="19272" y="18891"/>
                  <a:pt x="19247" y="18842"/>
                  <a:pt x="19217" y="18842"/>
                </a:cubicBezTo>
                <a:close/>
                <a:moveTo>
                  <a:pt x="19038" y="18842"/>
                </a:moveTo>
                <a:cubicBezTo>
                  <a:pt x="19008" y="18842"/>
                  <a:pt x="18983" y="18891"/>
                  <a:pt x="18983" y="18953"/>
                </a:cubicBezTo>
                <a:cubicBezTo>
                  <a:pt x="18983" y="19014"/>
                  <a:pt x="19008" y="19064"/>
                  <a:pt x="19038" y="19064"/>
                </a:cubicBezTo>
                <a:cubicBezTo>
                  <a:pt x="19068" y="19064"/>
                  <a:pt x="19093" y="19014"/>
                  <a:pt x="19093" y="18953"/>
                </a:cubicBezTo>
                <a:cubicBezTo>
                  <a:pt x="19093" y="18891"/>
                  <a:pt x="19068" y="18842"/>
                  <a:pt x="19038" y="18842"/>
                </a:cubicBezTo>
                <a:close/>
                <a:moveTo>
                  <a:pt x="5965" y="18842"/>
                </a:moveTo>
                <a:cubicBezTo>
                  <a:pt x="5934" y="18842"/>
                  <a:pt x="5910" y="18891"/>
                  <a:pt x="5910" y="18953"/>
                </a:cubicBezTo>
                <a:cubicBezTo>
                  <a:pt x="5910" y="19014"/>
                  <a:pt x="5934" y="19064"/>
                  <a:pt x="5965" y="19064"/>
                </a:cubicBezTo>
                <a:cubicBezTo>
                  <a:pt x="5995" y="19064"/>
                  <a:pt x="6019" y="19014"/>
                  <a:pt x="6019" y="18953"/>
                </a:cubicBezTo>
                <a:cubicBezTo>
                  <a:pt x="6019" y="18891"/>
                  <a:pt x="5995" y="18842"/>
                  <a:pt x="5965" y="18842"/>
                </a:cubicBezTo>
                <a:close/>
                <a:moveTo>
                  <a:pt x="5786" y="18842"/>
                </a:moveTo>
                <a:cubicBezTo>
                  <a:pt x="5755" y="18842"/>
                  <a:pt x="5731" y="18891"/>
                  <a:pt x="5731" y="18953"/>
                </a:cubicBezTo>
                <a:cubicBezTo>
                  <a:pt x="5731" y="19014"/>
                  <a:pt x="5755" y="19064"/>
                  <a:pt x="5786" y="19064"/>
                </a:cubicBezTo>
                <a:cubicBezTo>
                  <a:pt x="5816" y="19064"/>
                  <a:pt x="5840" y="19014"/>
                  <a:pt x="5840" y="18953"/>
                </a:cubicBezTo>
                <a:cubicBezTo>
                  <a:pt x="5840" y="18891"/>
                  <a:pt x="5816" y="18842"/>
                  <a:pt x="5786" y="18842"/>
                </a:cubicBezTo>
                <a:close/>
                <a:moveTo>
                  <a:pt x="5606" y="18842"/>
                </a:moveTo>
                <a:cubicBezTo>
                  <a:pt x="5576" y="18842"/>
                  <a:pt x="5552" y="18891"/>
                  <a:pt x="5552" y="18953"/>
                </a:cubicBezTo>
                <a:cubicBezTo>
                  <a:pt x="5552" y="19014"/>
                  <a:pt x="5576" y="19064"/>
                  <a:pt x="5606" y="19064"/>
                </a:cubicBezTo>
                <a:cubicBezTo>
                  <a:pt x="5637" y="19064"/>
                  <a:pt x="5661" y="19014"/>
                  <a:pt x="5661" y="18953"/>
                </a:cubicBezTo>
                <a:cubicBezTo>
                  <a:pt x="5661" y="18891"/>
                  <a:pt x="5637" y="18842"/>
                  <a:pt x="5606" y="18842"/>
                </a:cubicBezTo>
                <a:close/>
                <a:moveTo>
                  <a:pt x="5427" y="18842"/>
                </a:moveTo>
                <a:cubicBezTo>
                  <a:pt x="5397" y="18842"/>
                  <a:pt x="5372" y="18891"/>
                  <a:pt x="5372" y="18953"/>
                </a:cubicBezTo>
                <a:cubicBezTo>
                  <a:pt x="5372" y="19014"/>
                  <a:pt x="5397" y="19064"/>
                  <a:pt x="5427" y="19064"/>
                </a:cubicBezTo>
                <a:cubicBezTo>
                  <a:pt x="5458" y="19064"/>
                  <a:pt x="5482" y="19014"/>
                  <a:pt x="5482" y="18953"/>
                </a:cubicBezTo>
                <a:cubicBezTo>
                  <a:pt x="5482" y="18891"/>
                  <a:pt x="5458" y="18842"/>
                  <a:pt x="5427" y="18842"/>
                </a:cubicBezTo>
                <a:close/>
                <a:moveTo>
                  <a:pt x="5248" y="18842"/>
                </a:moveTo>
                <a:cubicBezTo>
                  <a:pt x="5218" y="18842"/>
                  <a:pt x="5193" y="18891"/>
                  <a:pt x="5193" y="18953"/>
                </a:cubicBezTo>
                <a:cubicBezTo>
                  <a:pt x="5193" y="19014"/>
                  <a:pt x="5218" y="19064"/>
                  <a:pt x="5248" y="19064"/>
                </a:cubicBezTo>
                <a:cubicBezTo>
                  <a:pt x="5279" y="19064"/>
                  <a:pt x="5303" y="19014"/>
                  <a:pt x="5303" y="18953"/>
                </a:cubicBezTo>
                <a:cubicBezTo>
                  <a:pt x="5303" y="18891"/>
                  <a:pt x="5279" y="18842"/>
                  <a:pt x="5248" y="18842"/>
                </a:cubicBezTo>
                <a:close/>
                <a:moveTo>
                  <a:pt x="5069" y="18842"/>
                </a:moveTo>
                <a:cubicBezTo>
                  <a:pt x="5039" y="18842"/>
                  <a:pt x="5014" y="18891"/>
                  <a:pt x="5014" y="18953"/>
                </a:cubicBezTo>
                <a:cubicBezTo>
                  <a:pt x="5014" y="19014"/>
                  <a:pt x="5039" y="19064"/>
                  <a:pt x="5069" y="19064"/>
                </a:cubicBezTo>
                <a:cubicBezTo>
                  <a:pt x="5099" y="19064"/>
                  <a:pt x="5124" y="19014"/>
                  <a:pt x="5124" y="18953"/>
                </a:cubicBezTo>
                <a:cubicBezTo>
                  <a:pt x="5124" y="18891"/>
                  <a:pt x="5099" y="18842"/>
                  <a:pt x="5069" y="18842"/>
                </a:cubicBezTo>
                <a:close/>
                <a:moveTo>
                  <a:pt x="21366" y="18479"/>
                </a:moveTo>
                <a:cubicBezTo>
                  <a:pt x="21336" y="18479"/>
                  <a:pt x="21311" y="18529"/>
                  <a:pt x="21311" y="18590"/>
                </a:cubicBezTo>
                <a:cubicBezTo>
                  <a:pt x="21311" y="18652"/>
                  <a:pt x="21336" y="18701"/>
                  <a:pt x="21366" y="18701"/>
                </a:cubicBezTo>
                <a:cubicBezTo>
                  <a:pt x="21396" y="18701"/>
                  <a:pt x="21421" y="18652"/>
                  <a:pt x="21421" y="18590"/>
                </a:cubicBezTo>
                <a:cubicBezTo>
                  <a:pt x="21421" y="18529"/>
                  <a:pt x="21396" y="18479"/>
                  <a:pt x="21366" y="18479"/>
                </a:cubicBezTo>
                <a:close/>
                <a:moveTo>
                  <a:pt x="19754" y="18479"/>
                </a:moveTo>
                <a:cubicBezTo>
                  <a:pt x="19724" y="18479"/>
                  <a:pt x="19699" y="18529"/>
                  <a:pt x="19699" y="18590"/>
                </a:cubicBezTo>
                <a:cubicBezTo>
                  <a:pt x="19699" y="18652"/>
                  <a:pt x="19724" y="18701"/>
                  <a:pt x="19754" y="18701"/>
                </a:cubicBezTo>
                <a:cubicBezTo>
                  <a:pt x="19785" y="18701"/>
                  <a:pt x="19809" y="18652"/>
                  <a:pt x="19809" y="18590"/>
                </a:cubicBezTo>
                <a:cubicBezTo>
                  <a:pt x="19809" y="18529"/>
                  <a:pt x="19785" y="18479"/>
                  <a:pt x="19754" y="18479"/>
                </a:cubicBezTo>
                <a:close/>
                <a:moveTo>
                  <a:pt x="19575" y="18479"/>
                </a:moveTo>
                <a:cubicBezTo>
                  <a:pt x="19545" y="18479"/>
                  <a:pt x="19520" y="18529"/>
                  <a:pt x="19520" y="18590"/>
                </a:cubicBezTo>
                <a:cubicBezTo>
                  <a:pt x="19520" y="18652"/>
                  <a:pt x="19545" y="18701"/>
                  <a:pt x="19575" y="18701"/>
                </a:cubicBezTo>
                <a:cubicBezTo>
                  <a:pt x="19605" y="18701"/>
                  <a:pt x="19630" y="18652"/>
                  <a:pt x="19630" y="18590"/>
                </a:cubicBezTo>
                <a:cubicBezTo>
                  <a:pt x="19630" y="18529"/>
                  <a:pt x="19605" y="18479"/>
                  <a:pt x="19575" y="18479"/>
                </a:cubicBezTo>
                <a:close/>
                <a:moveTo>
                  <a:pt x="19396" y="18479"/>
                </a:moveTo>
                <a:cubicBezTo>
                  <a:pt x="19366" y="18479"/>
                  <a:pt x="19341" y="18529"/>
                  <a:pt x="19341" y="18590"/>
                </a:cubicBezTo>
                <a:cubicBezTo>
                  <a:pt x="19341" y="18652"/>
                  <a:pt x="19366" y="18701"/>
                  <a:pt x="19396" y="18701"/>
                </a:cubicBezTo>
                <a:cubicBezTo>
                  <a:pt x="19426" y="18701"/>
                  <a:pt x="19451" y="18652"/>
                  <a:pt x="19451" y="18590"/>
                </a:cubicBezTo>
                <a:cubicBezTo>
                  <a:pt x="19451" y="18529"/>
                  <a:pt x="19426" y="18479"/>
                  <a:pt x="19396" y="18479"/>
                </a:cubicBezTo>
                <a:close/>
                <a:moveTo>
                  <a:pt x="19217" y="18479"/>
                </a:moveTo>
                <a:cubicBezTo>
                  <a:pt x="19187" y="18479"/>
                  <a:pt x="19162" y="18529"/>
                  <a:pt x="19162" y="18590"/>
                </a:cubicBezTo>
                <a:cubicBezTo>
                  <a:pt x="19162" y="18652"/>
                  <a:pt x="19187" y="18701"/>
                  <a:pt x="19217" y="18701"/>
                </a:cubicBezTo>
                <a:cubicBezTo>
                  <a:pt x="19247" y="18701"/>
                  <a:pt x="19272" y="18652"/>
                  <a:pt x="19272" y="18590"/>
                </a:cubicBezTo>
                <a:cubicBezTo>
                  <a:pt x="19272" y="18529"/>
                  <a:pt x="19247" y="18479"/>
                  <a:pt x="19217" y="18479"/>
                </a:cubicBezTo>
                <a:close/>
                <a:moveTo>
                  <a:pt x="19038" y="18479"/>
                </a:moveTo>
                <a:cubicBezTo>
                  <a:pt x="19008" y="18479"/>
                  <a:pt x="18983" y="18529"/>
                  <a:pt x="18983" y="18590"/>
                </a:cubicBezTo>
                <a:cubicBezTo>
                  <a:pt x="18983" y="18652"/>
                  <a:pt x="19008" y="18701"/>
                  <a:pt x="19038" y="18701"/>
                </a:cubicBezTo>
                <a:cubicBezTo>
                  <a:pt x="19068" y="18701"/>
                  <a:pt x="19093" y="18652"/>
                  <a:pt x="19093" y="18590"/>
                </a:cubicBezTo>
                <a:cubicBezTo>
                  <a:pt x="19093" y="18529"/>
                  <a:pt x="19068" y="18479"/>
                  <a:pt x="19038" y="18479"/>
                </a:cubicBezTo>
                <a:close/>
                <a:moveTo>
                  <a:pt x="5965" y="18479"/>
                </a:moveTo>
                <a:cubicBezTo>
                  <a:pt x="5934" y="18479"/>
                  <a:pt x="5910" y="18529"/>
                  <a:pt x="5910" y="18590"/>
                </a:cubicBezTo>
                <a:cubicBezTo>
                  <a:pt x="5910" y="18652"/>
                  <a:pt x="5934" y="18701"/>
                  <a:pt x="5965" y="18701"/>
                </a:cubicBezTo>
                <a:cubicBezTo>
                  <a:pt x="5995" y="18701"/>
                  <a:pt x="6019" y="18652"/>
                  <a:pt x="6019" y="18590"/>
                </a:cubicBezTo>
                <a:cubicBezTo>
                  <a:pt x="6019" y="18529"/>
                  <a:pt x="5995" y="18479"/>
                  <a:pt x="5965" y="18479"/>
                </a:cubicBezTo>
                <a:close/>
                <a:moveTo>
                  <a:pt x="5786" y="18479"/>
                </a:moveTo>
                <a:cubicBezTo>
                  <a:pt x="5755" y="18479"/>
                  <a:pt x="5731" y="18529"/>
                  <a:pt x="5731" y="18590"/>
                </a:cubicBezTo>
                <a:cubicBezTo>
                  <a:pt x="5731" y="18652"/>
                  <a:pt x="5755" y="18701"/>
                  <a:pt x="5786" y="18701"/>
                </a:cubicBezTo>
                <a:cubicBezTo>
                  <a:pt x="5816" y="18701"/>
                  <a:pt x="5840" y="18652"/>
                  <a:pt x="5840" y="18590"/>
                </a:cubicBezTo>
                <a:cubicBezTo>
                  <a:pt x="5840" y="18529"/>
                  <a:pt x="5816" y="18479"/>
                  <a:pt x="5786" y="18479"/>
                </a:cubicBezTo>
                <a:close/>
                <a:moveTo>
                  <a:pt x="5606" y="18479"/>
                </a:moveTo>
                <a:cubicBezTo>
                  <a:pt x="5576" y="18479"/>
                  <a:pt x="5552" y="18529"/>
                  <a:pt x="5552" y="18590"/>
                </a:cubicBezTo>
                <a:cubicBezTo>
                  <a:pt x="5552" y="18652"/>
                  <a:pt x="5576" y="18701"/>
                  <a:pt x="5606" y="18701"/>
                </a:cubicBezTo>
                <a:cubicBezTo>
                  <a:pt x="5637" y="18701"/>
                  <a:pt x="5661" y="18652"/>
                  <a:pt x="5661" y="18590"/>
                </a:cubicBezTo>
                <a:cubicBezTo>
                  <a:pt x="5661" y="18529"/>
                  <a:pt x="5637" y="18479"/>
                  <a:pt x="5606" y="18479"/>
                </a:cubicBezTo>
                <a:close/>
                <a:moveTo>
                  <a:pt x="5427" y="18479"/>
                </a:moveTo>
                <a:cubicBezTo>
                  <a:pt x="5397" y="18479"/>
                  <a:pt x="5372" y="18529"/>
                  <a:pt x="5372" y="18590"/>
                </a:cubicBezTo>
                <a:cubicBezTo>
                  <a:pt x="5372" y="18652"/>
                  <a:pt x="5397" y="18701"/>
                  <a:pt x="5427" y="18701"/>
                </a:cubicBezTo>
                <a:cubicBezTo>
                  <a:pt x="5458" y="18701"/>
                  <a:pt x="5482" y="18652"/>
                  <a:pt x="5482" y="18590"/>
                </a:cubicBezTo>
                <a:cubicBezTo>
                  <a:pt x="5482" y="18529"/>
                  <a:pt x="5458" y="18479"/>
                  <a:pt x="5427" y="18479"/>
                </a:cubicBezTo>
                <a:close/>
                <a:moveTo>
                  <a:pt x="5248" y="18479"/>
                </a:moveTo>
                <a:cubicBezTo>
                  <a:pt x="5218" y="18479"/>
                  <a:pt x="5193" y="18529"/>
                  <a:pt x="5193" y="18590"/>
                </a:cubicBezTo>
                <a:cubicBezTo>
                  <a:pt x="5193" y="18652"/>
                  <a:pt x="5218" y="18701"/>
                  <a:pt x="5248" y="18701"/>
                </a:cubicBezTo>
                <a:cubicBezTo>
                  <a:pt x="5279" y="18701"/>
                  <a:pt x="5303" y="18652"/>
                  <a:pt x="5303" y="18590"/>
                </a:cubicBezTo>
                <a:cubicBezTo>
                  <a:pt x="5303" y="18529"/>
                  <a:pt x="5279" y="18479"/>
                  <a:pt x="5248" y="18479"/>
                </a:cubicBezTo>
                <a:close/>
                <a:moveTo>
                  <a:pt x="5069" y="18479"/>
                </a:moveTo>
                <a:cubicBezTo>
                  <a:pt x="5039" y="18479"/>
                  <a:pt x="5014" y="18529"/>
                  <a:pt x="5014" y="18590"/>
                </a:cubicBezTo>
                <a:cubicBezTo>
                  <a:pt x="5014" y="18652"/>
                  <a:pt x="5039" y="18701"/>
                  <a:pt x="5069" y="18701"/>
                </a:cubicBezTo>
                <a:cubicBezTo>
                  <a:pt x="5099" y="18701"/>
                  <a:pt x="5124" y="18652"/>
                  <a:pt x="5124" y="18590"/>
                </a:cubicBezTo>
                <a:cubicBezTo>
                  <a:pt x="5124" y="18529"/>
                  <a:pt x="5099" y="18479"/>
                  <a:pt x="5069" y="18479"/>
                </a:cubicBezTo>
                <a:close/>
                <a:moveTo>
                  <a:pt x="19933" y="18117"/>
                </a:moveTo>
                <a:cubicBezTo>
                  <a:pt x="19903" y="18117"/>
                  <a:pt x="19878" y="18167"/>
                  <a:pt x="19878" y="18228"/>
                </a:cubicBezTo>
                <a:cubicBezTo>
                  <a:pt x="19878" y="18289"/>
                  <a:pt x="19903" y="18339"/>
                  <a:pt x="19933" y="18339"/>
                </a:cubicBezTo>
                <a:cubicBezTo>
                  <a:pt x="19964" y="18339"/>
                  <a:pt x="19988" y="18289"/>
                  <a:pt x="19988" y="18228"/>
                </a:cubicBezTo>
                <a:cubicBezTo>
                  <a:pt x="19988" y="18167"/>
                  <a:pt x="19964" y="18117"/>
                  <a:pt x="19933" y="18117"/>
                </a:cubicBezTo>
                <a:close/>
                <a:moveTo>
                  <a:pt x="19754" y="18117"/>
                </a:moveTo>
                <a:cubicBezTo>
                  <a:pt x="19724" y="18117"/>
                  <a:pt x="19699" y="18167"/>
                  <a:pt x="19699" y="18228"/>
                </a:cubicBezTo>
                <a:cubicBezTo>
                  <a:pt x="19699" y="18289"/>
                  <a:pt x="19724" y="18339"/>
                  <a:pt x="19754" y="18339"/>
                </a:cubicBezTo>
                <a:cubicBezTo>
                  <a:pt x="19785" y="18339"/>
                  <a:pt x="19809" y="18289"/>
                  <a:pt x="19809" y="18228"/>
                </a:cubicBezTo>
                <a:cubicBezTo>
                  <a:pt x="19809" y="18167"/>
                  <a:pt x="19785" y="18117"/>
                  <a:pt x="19754" y="18117"/>
                </a:cubicBezTo>
                <a:close/>
                <a:moveTo>
                  <a:pt x="19575" y="18117"/>
                </a:moveTo>
                <a:cubicBezTo>
                  <a:pt x="19545" y="18117"/>
                  <a:pt x="19520" y="18167"/>
                  <a:pt x="19520" y="18228"/>
                </a:cubicBezTo>
                <a:cubicBezTo>
                  <a:pt x="19520" y="18289"/>
                  <a:pt x="19545" y="18339"/>
                  <a:pt x="19575" y="18339"/>
                </a:cubicBezTo>
                <a:cubicBezTo>
                  <a:pt x="19605" y="18339"/>
                  <a:pt x="19630" y="18289"/>
                  <a:pt x="19630" y="18228"/>
                </a:cubicBezTo>
                <a:cubicBezTo>
                  <a:pt x="19630" y="18167"/>
                  <a:pt x="19605" y="18117"/>
                  <a:pt x="19575" y="18117"/>
                </a:cubicBezTo>
                <a:close/>
                <a:moveTo>
                  <a:pt x="19396" y="18117"/>
                </a:moveTo>
                <a:cubicBezTo>
                  <a:pt x="19366" y="18117"/>
                  <a:pt x="19341" y="18167"/>
                  <a:pt x="19341" y="18228"/>
                </a:cubicBezTo>
                <a:cubicBezTo>
                  <a:pt x="19341" y="18289"/>
                  <a:pt x="19366" y="18339"/>
                  <a:pt x="19396" y="18339"/>
                </a:cubicBezTo>
                <a:cubicBezTo>
                  <a:pt x="19426" y="18339"/>
                  <a:pt x="19451" y="18289"/>
                  <a:pt x="19451" y="18228"/>
                </a:cubicBezTo>
                <a:cubicBezTo>
                  <a:pt x="19451" y="18167"/>
                  <a:pt x="19426" y="18117"/>
                  <a:pt x="19396" y="18117"/>
                </a:cubicBezTo>
                <a:close/>
                <a:moveTo>
                  <a:pt x="19217" y="18117"/>
                </a:moveTo>
                <a:cubicBezTo>
                  <a:pt x="19187" y="18117"/>
                  <a:pt x="19162" y="18167"/>
                  <a:pt x="19162" y="18228"/>
                </a:cubicBezTo>
                <a:cubicBezTo>
                  <a:pt x="19162" y="18289"/>
                  <a:pt x="19187" y="18339"/>
                  <a:pt x="19217" y="18339"/>
                </a:cubicBezTo>
                <a:cubicBezTo>
                  <a:pt x="19247" y="18339"/>
                  <a:pt x="19272" y="18289"/>
                  <a:pt x="19272" y="18228"/>
                </a:cubicBezTo>
                <a:cubicBezTo>
                  <a:pt x="19272" y="18167"/>
                  <a:pt x="19247" y="18117"/>
                  <a:pt x="19217" y="18117"/>
                </a:cubicBezTo>
                <a:close/>
                <a:moveTo>
                  <a:pt x="19038" y="18117"/>
                </a:moveTo>
                <a:cubicBezTo>
                  <a:pt x="19008" y="18117"/>
                  <a:pt x="18983" y="18167"/>
                  <a:pt x="18983" y="18228"/>
                </a:cubicBezTo>
                <a:cubicBezTo>
                  <a:pt x="18983" y="18289"/>
                  <a:pt x="19008" y="18339"/>
                  <a:pt x="19038" y="18339"/>
                </a:cubicBezTo>
                <a:cubicBezTo>
                  <a:pt x="19068" y="18339"/>
                  <a:pt x="19093" y="18289"/>
                  <a:pt x="19093" y="18228"/>
                </a:cubicBezTo>
                <a:cubicBezTo>
                  <a:pt x="19093" y="18167"/>
                  <a:pt x="19068" y="18117"/>
                  <a:pt x="19038" y="18117"/>
                </a:cubicBezTo>
                <a:close/>
                <a:moveTo>
                  <a:pt x="18859" y="18117"/>
                </a:moveTo>
                <a:cubicBezTo>
                  <a:pt x="18828" y="18117"/>
                  <a:pt x="18804" y="18167"/>
                  <a:pt x="18804" y="18228"/>
                </a:cubicBezTo>
                <a:cubicBezTo>
                  <a:pt x="18804" y="18289"/>
                  <a:pt x="18828" y="18339"/>
                  <a:pt x="18859" y="18339"/>
                </a:cubicBezTo>
                <a:cubicBezTo>
                  <a:pt x="18889" y="18339"/>
                  <a:pt x="18914" y="18289"/>
                  <a:pt x="18914" y="18228"/>
                </a:cubicBezTo>
                <a:cubicBezTo>
                  <a:pt x="18914" y="18167"/>
                  <a:pt x="18889" y="18117"/>
                  <a:pt x="18859" y="18117"/>
                </a:cubicBezTo>
                <a:close/>
                <a:moveTo>
                  <a:pt x="17963" y="18117"/>
                </a:moveTo>
                <a:cubicBezTo>
                  <a:pt x="17933" y="18117"/>
                  <a:pt x="17908" y="18167"/>
                  <a:pt x="17908" y="18228"/>
                </a:cubicBezTo>
                <a:cubicBezTo>
                  <a:pt x="17908" y="18289"/>
                  <a:pt x="17933" y="18339"/>
                  <a:pt x="17963" y="18339"/>
                </a:cubicBezTo>
                <a:cubicBezTo>
                  <a:pt x="17994" y="18339"/>
                  <a:pt x="18018" y="18289"/>
                  <a:pt x="18018" y="18228"/>
                </a:cubicBezTo>
                <a:cubicBezTo>
                  <a:pt x="18018" y="18167"/>
                  <a:pt x="17994" y="18117"/>
                  <a:pt x="17963" y="18117"/>
                </a:cubicBezTo>
                <a:close/>
                <a:moveTo>
                  <a:pt x="17784" y="18117"/>
                </a:moveTo>
                <a:cubicBezTo>
                  <a:pt x="17754" y="18117"/>
                  <a:pt x="17729" y="18167"/>
                  <a:pt x="17729" y="18228"/>
                </a:cubicBezTo>
                <a:cubicBezTo>
                  <a:pt x="17729" y="18289"/>
                  <a:pt x="17754" y="18339"/>
                  <a:pt x="17784" y="18339"/>
                </a:cubicBezTo>
                <a:cubicBezTo>
                  <a:pt x="17815" y="18339"/>
                  <a:pt x="17839" y="18289"/>
                  <a:pt x="17839" y="18228"/>
                </a:cubicBezTo>
                <a:cubicBezTo>
                  <a:pt x="17839" y="18167"/>
                  <a:pt x="17815" y="18117"/>
                  <a:pt x="17784" y="18117"/>
                </a:cubicBezTo>
                <a:close/>
                <a:moveTo>
                  <a:pt x="17605" y="18117"/>
                </a:moveTo>
                <a:cubicBezTo>
                  <a:pt x="17575" y="18117"/>
                  <a:pt x="17550" y="18167"/>
                  <a:pt x="17550" y="18228"/>
                </a:cubicBezTo>
                <a:cubicBezTo>
                  <a:pt x="17550" y="18289"/>
                  <a:pt x="17575" y="18339"/>
                  <a:pt x="17605" y="18339"/>
                </a:cubicBezTo>
                <a:cubicBezTo>
                  <a:pt x="17635" y="18339"/>
                  <a:pt x="17660" y="18289"/>
                  <a:pt x="17660" y="18228"/>
                </a:cubicBezTo>
                <a:cubicBezTo>
                  <a:pt x="17660" y="18167"/>
                  <a:pt x="17635" y="18117"/>
                  <a:pt x="17605" y="18117"/>
                </a:cubicBezTo>
                <a:close/>
                <a:moveTo>
                  <a:pt x="17426" y="18117"/>
                </a:moveTo>
                <a:cubicBezTo>
                  <a:pt x="17396" y="18117"/>
                  <a:pt x="17371" y="18167"/>
                  <a:pt x="17371" y="18228"/>
                </a:cubicBezTo>
                <a:cubicBezTo>
                  <a:pt x="17371" y="18289"/>
                  <a:pt x="17396" y="18339"/>
                  <a:pt x="17426" y="18339"/>
                </a:cubicBezTo>
                <a:cubicBezTo>
                  <a:pt x="17456" y="18339"/>
                  <a:pt x="17481" y="18289"/>
                  <a:pt x="17481" y="18228"/>
                </a:cubicBezTo>
                <a:cubicBezTo>
                  <a:pt x="17481" y="18167"/>
                  <a:pt x="17456" y="18117"/>
                  <a:pt x="17426" y="18117"/>
                </a:cubicBezTo>
                <a:close/>
                <a:moveTo>
                  <a:pt x="11516" y="18117"/>
                </a:moveTo>
                <a:cubicBezTo>
                  <a:pt x="11486" y="18117"/>
                  <a:pt x="11461" y="18167"/>
                  <a:pt x="11461" y="18228"/>
                </a:cubicBezTo>
                <a:cubicBezTo>
                  <a:pt x="11461" y="18289"/>
                  <a:pt x="11486" y="18339"/>
                  <a:pt x="11516" y="18339"/>
                </a:cubicBezTo>
                <a:cubicBezTo>
                  <a:pt x="11546" y="18339"/>
                  <a:pt x="11571" y="18289"/>
                  <a:pt x="11571" y="18228"/>
                </a:cubicBezTo>
                <a:cubicBezTo>
                  <a:pt x="11571" y="18167"/>
                  <a:pt x="11546" y="18117"/>
                  <a:pt x="11516" y="18117"/>
                </a:cubicBezTo>
                <a:close/>
                <a:moveTo>
                  <a:pt x="11337" y="18117"/>
                </a:moveTo>
                <a:cubicBezTo>
                  <a:pt x="11307" y="18117"/>
                  <a:pt x="11282" y="18167"/>
                  <a:pt x="11282" y="18228"/>
                </a:cubicBezTo>
                <a:cubicBezTo>
                  <a:pt x="11282" y="18289"/>
                  <a:pt x="11307" y="18339"/>
                  <a:pt x="11337" y="18339"/>
                </a:cubicBezTo>
                <a:cubicBezTo>
                  <a:pt x="11367" y="18339"/>
                  <a:pt x="11392" y="18289"/>
                  <a:pt x="11392" y="18228"/>
                </a:cubicBezTo>
                <a:cubicBezTo>
                  <a:pt x="11392" y="18167"/>
                  <a:pt x="11367" y="18117"/>
                  <a:pt x="11337" y="18117"/>
                </a:cubicBezTo>
                <a:close/>
                <a:moveTo>
                  <a:pt x="11158" y="18117"/>
                </a:moveTo>
                <a:cubicBezTo>
                  <a:pt x="11128" y="18117"/>
                  <a:pt x="11103" y="18167"/>
                  <a:pt x="11103" y="18228"/>
                </a:cubicBezTo>
                <a:cubicBezTo>
                  <a:pt x="11103" y="18289"/>
                  <a:pt x="11128" y="18339"/>
                  <a:pt x="11158" y="18339"/>
                </a:cubicBezTo>
                <a:cubicBezTo>
                  <a:pt x="11188" y="18339"/>
                  <a:pt x="11213" y="18289"/>
                  <a:pt x="11213" y="18228"/>
                </a:cubicBezTo>
                <a:cubicBezTo>
                  <a:pt x="11213" y="18167"/>
                  <a:pt x="11188" y="18117"/>
                  <a:pt x="11158" y="18117"/>
                </a:cubicBezTo>
                <a:close/>
                <a:moveTo>
                  <a:pt x="10979" y="18117"/>
                </a:moveTo>
                <a:cubicBezTo>
                  <a:pt x="10949" y="18117"/>
                  <a:pt x="10924" y="18167"/>
                  <a:pt x="10924" y="18228"/>
                </a:cubicBezTo>
                <a:cubicBezTo>
                  <a:pt x="10924" y="18289"/>
                  <a:pt x="10949" y="18339"/>
                  <a:pt x="10979" y="18339"/>
                </a:cubicBezTo>
                <a:cubicBezTo>
                  <a:pt x="11009" y="18339"/>
                  <a:pt x="11034" y="18289"/>
                  <a:pt x="11034" y="18228"/>
                </a:cubicBezTo>
                <a:cubicBezTo>
                  <a:pt x="11034" y="18167"/>
                  <a:pt x="11009" y="18117"/>
                  <a:pt x="10979" y="18117"/>
                </a:cubicBezTo>
                <a:close/>
                <a:moveTo>
                  <a:pt x="6144" y="18117"/>
                </a:moveTo>
                <a:cubicBezTo>
                  <a:pt x="6113" y="18117"/>
                  <a:pt x="6089" y="18167"/>
                  <a:pt x="6089" y="18228"/>
                </a:cubicBezTo>
                <a:cubicBezTo>
                  <a:pt x="6089" y="18289"/>
                  <a:pt x="6113" y="18339"/>
                  <a:pt x="6144" y="18339"/>
                </a:cubicBezTo>
                <a:cubicBezTo>
                  <a:pt x="6174" y="18339"/>
                  <a:pt x="6199" y="18289"/>
                  <a:pt x="6199" y="18228"/>
                </a:cubicBezTo>
                <a:cubicBezTo>
                  <a:pt x="6199" y="18167"/>
                  <a:pt x="6174" y="18117"/>
                  <a:pt x="6144" y="18117"/>
                </a:cubicBezTo>
                <a:close/>
                <a:moveTo>
                  <a:pt x="5965" y="18117"/>
                </a:moveTo>
                <a:cubicBezTo>
                  <a:pt x="5934" y="18117"/>
                  <a:pt x="5910" y="18167"/>
                  <a:pt x="5910" y="18228"/>
                </a:cubicBezTo>
                <a:cubicBezTo>
                  <a:pt x="5910" y="18289"/>
                  <a:pt x="5934" y="18339"/>
                  <a:pt x="5965" y="18339"/>
                </a:cubicBezTo>
                <a:cubicBezTo>
                  <a:pt x="5995" y="18339"/>
                  <a:pt x="6019" y="18289"/>
                  <a:pt x="6019" y="18228"/>
                </a:cubicBezTo>
                <a:cubicBezTo>
                  <a:pt x="6019" y="18167"/>
                  <a:pt x="5995" y="18117"/>
                  <a:pt x="5965" y="18117"/>
                </a:cubicBezTo>
                <a:close/>
                <a:moveTo>
                  <a:pt x="5786" y="18117"/>
                </a:moveTo>
                <a:cubicBezTo>
                  <a:pt x="5755" y="18117"/>
                  <a:pt x="5731" y="18167"/>
                  <a:pt x="5731" y="18228"/>
                </a:cubicBezTo>
                <a:cubicBezTo>
                  <a:pt x="5731" y="18289"/>
                  <a:pt x="5755" y="18339"/>
                  <a:pt x="5786" y="18339"/>
                </a:cubicBezTo>
                <a:cubicBezTo>
                  <a:pt x="5816" y="18339"/>
                  <a:pt x="5840" y="18289"/>
                  <a:pt x="5840" y="18228"/>
                </a:cubicBezTo>
                <a:cubicBezTo>
                  <a:pt x="5840" y="18167"/>
                  <a:pt x="5816" y="18117"/>
                  <a:pt x="5786" y="18117"/>
                </a:cubicBezTo>
                <a:close/>
                <a:moveTo>
                  <a:pt x="5606" y="18117"/>
                </a:moveTo>
                <a:cubicBezTo>
                  <a:pt x="5576" y="18117"/>
                  <a:pt x="5552" y="18167"/>
                  <a:pt x="5552" y="18228"/>
                </a:cubicBezTo>
                <a:cubicBezTo>
                  <a:pt x="5552" y="18289"/>
                  <a:pt x="5576" y="18339"/>
                  <a:pt x="5606" y="18339"/>
                </a:cubicBezTo>
                <a:cubicBezTo>
                  <a:pt x="5637" y="18339"/>
                  <a:pt x="5661" y="18289"/>
                  <a:pt x="5661" y="18228"/>
                </a:cubicBezTo>
                <a:cubicBezTo>
                  <a:pt x="5661" y="18167"/>
                  <a:pt x="5637" y="18117"/>
                  <a:pt x="5606" y="18117"/>
                </a:cubicBezTo>
                <a:close/>
                <a:moveTo>
                  <a:pt x="5427" y="18117"/>
                </a:moveTo>
                <a:cubicBezTo>
                  <a:pt x="5397" y="18117"/>
                  <a:pt x="5372" y="18167"/>
                  <a:pt x="5372" y="18228"/>
                </a:cubicBezTo>
                <a:cubicBezTo>
                  <a:pt x="5372" y="18289"/>
                  <a:pt x="5397" y="18339"/>
                  <a:pt x="5427" y="18339"/>
                </a:cubicBezTo>
                <a:cubicBezTo>
                  <a:pt x="5458" y="18339"/>
                  <a:pt x="5482" y="18289"/>
                  <a:pt x="5482" y="18228"/>
                </a:cubicBezTo>
                <a:cubicBezTo>
                  <a:pt x="5482" y="18167"/>
                  <a:pt x="5458" y="18117"/>
                  <a:pt x="5427" y="18117"/>
                </a:cubicBezTo>
                <a:close/>
                <a:moveTo>
                  <a:pt x="5248" y="18117"/>
                </a:moveTo>
                <a:cubicBezTo>
                  <a:pt x="5218" y="18117"/>
                  <a:pt x="5193" y="18167"/>
                  <a:pt x="5193" y="18228"/>
                </a:cubicBezTo>
                <a:cubicBezTo>
                  <a:pt x="5193" y="18289"/>
                  <a:pt x="5218" y="18339"/>
                  <a:pt x="5248" y="18339"/>
                </a:cubicBezTo>
                <a:cubicBezTo>
                  <a:pt x="5279" y="18339"/>
                  <a:pt x="5303" y="18289"/>
                  <a:pt x="5303" y="18228"/>
                </a:cubicBezTo>
                <a:cubicBezTo>
                  <a:pt x="5303" y="18167"/>
                  <a:pt x="5279" y="18117"/>
                  <a:pt x="5248" y="18117"/>
                </a:cubicBezTo>
                <a:close/>
                <a:moveTo>
                  <a:pt x="5069" y="18117"/>
                </a:moveTo>
                <a:cubicBezTo>
                  <a:pt x="5039" y="18117"/>
                  <a:pt x="5014" y="18167"/>
                  <a:pt x="5014" y="18228"/>
                </a:cubicBezTo>
                <a:cubicBezTo>
                  <a:pt x="5014" y="18289"/>
                  <a:pt x="5039" y="18339"/>
                  <a:pt x="5069" y="18339"/>
                </a:cubicBezTo>
                <a:cubicBezTo>
                  <a:pt x="5099" y="18339"/>
                  <a:pt x="5124" y="18289"/>
                  <a:pt x="5124" y="18228"/>
                </a:cubicBezTo>
                <a:cubicBezTo>
                  <a:pt x="5124" y="18167"/>
                  <a:pt x="5099" y="18117"/>
                  <a:pt x="5069" y="18117"/>
                </a:cubicBezTo>
                <a:close/>
                <a:moveTo>
                  <a:pt x="20112" y="17755"/>
                </a:moveTo>
                <a:cubicBezTo>
                  <a:pt x="20082" y="17755"/>
                  <a:pt x="20058" y="17804"/>
                  <a:pt x="20058" y="17866"/>
                </a:cubicBezTo>
                <a:cubicBezTo>
                  <a:pt x="20058" y="17927"/>
                  <a:pt x="20082" y="17977"/>
                  <a:pt x="20112" y="17977"/>
                </a:cubicBezTo>
                <a:cubicBezTo>
                  <a:pt x="20143" y="17977"/>
                  <a:pt x="20167" y="17927"/>
                  <a:pt x="20167" y="17866"/>
                </a:cubicBezTo>
                <a:cubicBezTo>
                  <a:pt x="20167" y="17804"/>
                  <a:pt x="20143" y="17755"/>
                  <a:pt x="20112" y="17755"/>
                </a:cubicBezTo>
                <a:close/>
                <a:moveTo>
                  <a:pt x="19933" y="17755"/>
                </a:moveTo>
                <a:cubicBezTo>
                  <a:pt x="19903" y="17755"/>
                  <a:pt x="19878" y="17804"/>
                  <a:pt x="19878" y="17866"/>
                </a:cubicBezTo>
                <a:cubicBezTo>
                  <a:pt x="19878" y="17927"/>
                  <a:pt x="19903" y="17977"/>
                  <a:pt x="19933" y="17977"/>
                </a:cubicBezTo>
                <a:cubicBezTo>
                  <a:pt x="19964" y="17977"/>
                  <a:pt x="19988" y="17927"/>
                  <a:pt x="19988" y="17866"/>
                </a:cubicBezTo>
                <a:cubicBezTo>
                  <a:pt x="19988" y="17804"/>
                  <a:pt x="19964" y="17755"/>
                  <a:pt x="19933" y="17755"/>
                </a:cubicBezTo>
                <a:close/>
                <a:moveTo>
                  <a:pt x="19754" y="17755"/>
                </a:moveTo>
                <a:cubicBezTo>
                  <a:pt x="19724" y="17755"/>
                  <a:pt x="19699" y="17804"/>
                  <a:pt x="19699" y="17866"/>
                </a:cubicBezTo>
                <a:cubicBezTo>
                  <a:pt x="19699" y="17927"/>
                  <a:pt x="19724" y="17977"/>
                  <a:pt x="19754" y="17977"/>
                </a:cubicBezTo>
                <a:cubicBezTo>
                  <a:pt x="19785" y="17977"/>
                  <a:pt x="19809" y="17927"/>
                  <a:pt x="19809" y="17866"/>
                </a:cubicBezTo>
                <a:cubicBezTo>
                  <a:pt x="19809" y="17804"/>
                  <a:pt x="19785" y="17755"/>
                  <a:pt x="19754" y="17755"/>
                </a:cubicBezTo>
                <a:close/>
                <a:moveTo>
                  <a:pt x="19575" y="17755"/>
                </a:moveTo>
                <a:cubicBezTo>
                  <a:pt x="19545" y="17755"/>
                  <a:pt x="19520" y="17804"/>
                  <a:pt x="19520" y="17866"/>
                </a:cubicBezTo>
                <a:cubicBezTo>
                  <a:pt x="19520" y="17927"/>
                  <a:pt x="19545" y="17977"/>
                  <a:pt x="19575" y="17977"/>
                </a:cubicBezTo>
                <a:cubicBezTo>
                  <a:pt x="19605" y="17977"/>
                  <a:pt x="19630" y="17927"/>
                  <a:pt x="19630" y="17866"/>
                </a:cubicBezTo>
                <a:cubicBezTo>
                  <a:pt x="19630" y="17804"/>
                  <a:pt x="19605" y="17755"/>
                  <a:pt x="19575" y="17755"/>
                </a:cubicBezTo>
                <a:close/>
                <a:moveTo>
                  <a:pt x="19396" y="17755"/>
                </a:moveTo>
                <a:cubicBezTo>
                  <a:pt x="19366" y="17755"/>
                  <a:pt x="19341" y="17804"/>
                  <a:pt x="19341" y="17866"/>
                </a:cubicBezTo>
                <a:cubicBezTo>
                  <a:pt x="19341" y="17927"/>
                  <a:pt x="19366" y="17977"/>
                  <a:pt x="19396" y="17977"/>
                </a:cubicBezTo>
                <a:cubicBezTo>
                  <a:pt x="19426" y="17977"/>
                  <a:pt x="19451" y="17927"/>
                  <a:pt x="19451" y="17866"/>
                </a:cubicBezTo>
                <a:cubicBezTo>
                  <a:pt x="19451" y="17804"/>
                  <a:pt x="19426" y="17755"/>
                  <a:pt x="19396" y="17755"/>
                </a:cubicBezTo>
                <a:close/>
                <a:moveTo>
                  <a:pt x="19217" y="17755"/>
                </a:moveTo>
                <a:cubicBezTo>
                  <a:pt x="19187" y="17755"/>
                  <a:pt x="19162" y="17804"/>
                  <a:pt x="19162" y="17866"/>
                </a:cubicBezTo>
                <a:cubicBezTo>
                  <a:pt x="19162" y="17927"/>
                  <a:pt x="19187" y="17977"/>
                  <a:pt x="19217" y="17977"/>
                </a:cubicBezTo>
                <a:cubicBezTo>
                  <a:pt x="19247" y="17977"/>
                  <a:pt x="19272" y="17927"/>
                  <a:pt x="19272" y="17866"/>
                </a:cubicBezTo>
                <a:cubicBezTo>
                  <a:pt x="19272" y="17804"/>
                  <a:pt x="19247" y="17755"/>
                  <a:pt x="19217" y="17755"/>
                </a:cubicBezTo>
                <a:close/>
                <a:moveTo>
                  <a:pt x="19038" y="17755"/>
                </a:moveTo>
                <a:cubicBezTo>
                  <a:pt x="19008" y="17755"/>
                  <a:pt x="18983" y="17804"/>
                  <a:pt x="18983" y="17866"/>
                </a:cubicBezTo>
                <a:cubicBezTo>
                  <a:pt x="18983" y="17927"/>
                  <a:pt x="19008" y="17977"/>
                  <a:pt x="19038" y="17977"/>
                </a:cubicBezTo>
                <a:cubicBezTo>
                  <a:pt x="19068" y="17977"/>
                  <a:pt x="19093" y="17927"/>
                  <a:pt x="19093" y="17866"/>
                </a:cubicBezTo>
                <a:cubicBezTo>
                  <a:pt x="19093" y="17804"/>
                  <a:pt x="19068" y="17755"/>
                  <a:pt x="19038" y="17755"/>
                </a:cubicBezTo>
                <a:close/>
                <a:moveTo>
                  <a:pt x="18859" y="17755"/>
                </a:moveTo>
                <a:cubicBezTo>
                  <a:pt x="18828" y="17755"/>
                  <a:pt x="18804" y="17804"/>
                  <a:pt x="18804" y="17866"/>
                </a:cubicBezTo>
                <a:cubicBezTo>
                  <a:pt x="18804" y="17927"/>
                  <a:pt x="18828" y="17977"/>
                  <a:pt x="18859" y="17977"/>
                </a:cubicBezTo>
                <a:cubicBezTo>
                  <a:pt x="18889" y="17977"/>
                  <a:pt x="18914" y="17927"/>
                  <a:pt x="18914" y="17866"/>
                </a:cubicBezTo>
                <a:cubicBezTo>
                  <a:pt x="18914" y="17804"/>
                  <a:pt x="18889" y="17755"/>
                  <a:pt x="18859" y="17755"/>
                </a:cubicBezTo>
                <a:close/>
                <a:moveTo>
                  <a:pt x="18680" y="17755"/>
                </a:moveTo>
                <a:cubicBezTo>
                  <a:pt x="18649" y="17755"/>
                  <a:pt x="18625" y="17804"/>
                  <a:pt x="18625" y="17866"/>
                </a:cubicBezTo>
                <a:cubicBezTo>
                  <a:pt x="18625" y="17927"/>
                  <a:pt x="18649" y="17977"/>
                  <a:pt x="18680" y="17977"/>
                </a:cubicBezTo>
                <a:cubicBezTo>
                  <a:pt x="18710" y="17977"/>
                  <a:pt x="18735" y="17927"/>
                  <a:pt x="18735" y="17866"/>
                </a:cubicBezTo>
                <a:cubicBezTo>
                  <a:pt x="18735" y="17804"/>
                  <a:pt x="18710" y="17755"/>
                  <a:pt x="18680" y="17755"/>
                </a:cubicBezTo>
                <a:close/>
                <a:moveTo>
                  <a:pt x="18501" y="17755"/>
                </a:moveTo>
                <a:cubicBezTo>
                  <a:pt x="18470" y="17755"/>
                  <a:pt x="18446" y="17804"/>
                  <a:pt x="18446" y="17866"/>
                </a:cubicBezTo>
                <a:cubicBezTo>
                  <a:pt x="18446" y="17927"/>
                  <a:pt x="18470" y="17977"/>
                  <a:pt x="18501" y="17977"/>
                </a:cubicBezTo>
                <a:cubicBezTo>
                  <a:pt x="18531" y="17977"/>
                  <a:pt x="18555" y="17927"/>
                  <a:pt x="18555" y="17866"/>
                </a:cubicBezTo>
                <a:cubicBezTo>
                  <a:pt x="18555" y="17804"/>
                  <a:pt x="18531" y="17755"/>
                  <a:pt x="18501" y="17755"/>
                </a:cubicBezTo>
                <a:close/>
                <a:moveTo>
                  <a:pt x="18321" y="17755"/>
                </a:moveTo>
                <a:cubicBezTo>
                  <a:pt x="18291" y="17755"/>
                  <a:pt x="18267" y="17804"/>
                  <a:pt x="18267" y="17866"/>
                </a:cubicBezTo>
                <a:cubicBezTo>
                  <a:pt x="18267" y="17927"/>
                  <a:pt x="18291" y="17977"/>
                  <a:pt x="18321" y="17977"/>
                </a:cubicBezTo>
                <a:cubicBezTo>
                  <a:pt x="18352" y="17977"/>
                  <a:pt x="18376" y="17927"/>
                  <a:pt x="18376" y="17866"/>
                </a:cubicBezTo>
                <a:cubicBezTo>
                  <a:pt x="18376" y="17804"/>
                  <a:pt x="18352" y="17755"/>
                  <a:pt x="18321" y="17755"/>
                </a:cubicBezTo>
                <a:close/>
                <a:moveTo>
                  <a:pt x="18142" y="17755"/>
                </a:moveTo>
                <a:cubicBezTo>
                  <a:pt x="18112" y="17755"/>
                  <a:pt x="18088" y="17804"/>
                  <a:pt x="18088" y="17866"/>
                </a:cubicBezTo>
                <a:cubicBezTo>
                  <a:pt x="18088" y="17927"/>
                  <a:pt x="18112" y="17977"/>
                  <a:pt x="18142" y="17977"/>
                </a:cubicBezTo>
                <a:cubicBezTo>
                  <a:pt x="18173" y="17977"/>
                  <a:pt x="18197" y="17927"/>
                  <a:pt x="18197" y="17866"/>
                </a:cubicBezTo>
                <a:cubicBezTo>
                  <a:pt x="18197" y="17804"/>
                  <a:pt x="18173" y="17755"/>
                  <a:pt x="18142" y="17755"/>
                </a:cubicBezTo>
                <a:close/>
                <a:moveTo>
                  <a:pt x="17963" y="17755"/>
                </a:moveTo>
                <a:cubicBezTo>
                  <a:pt x="17933" y="17755"/>
                  <a:pt x="17908" y="17804"/>
                  <a:pt x="17908" y="17866"/>
                </a:cubicBezTo>
                <a:cubicBezTo>
                  <a:pt x="17908" y="17927"/>
                  <a:pt x="17933" y="17977"/>
                  <a:pt x="17963" y="17977"/>
                </a:cubicBezTo>
                <a:cubicBezTo>
                  <a:pt x="17994" y="17977"/>
                  <a:pt x="18018" y="17927"/>
                  <a:pt x="18018" y="17866"/>
                </a:cubicBezTo>
                <a:cubicBezTo>
                  <a:pt x="18018" y="17804"/>
                  <a:pt x="17994" y="17755"/>
                  <a:pt x="17963" y="17755"/>
                </a:cubicBezTo>
                <a:close/>
                <a:moveTo>
                  <a:pt x="17784" y="17755"/>
                </a:moveTo>
                <a:cubicBezTo>
                  <a:pt x="17754" y="17755"/>
                  <a:pt x="17729" y="17804"/>
                  <a:pt x="17729" y="17866"/>
                </a:cubicBezTo>
                <a:cubicBezTo>
                  <a:pt x="17729" y="17927"/>
                  <a:pt x="17754" y="17977"/>
                  <a:pt x="17784" y="17977"/>
                </a:cubicBezTo>
                <a:cubicBezTo>
                  <a:pt x="17815" y="17977"/>
                  <a:pt x="17839" y="17927"/>
                  <a:pt x="17839" y="17866"/>
                </a:cubicBezTo>
                <a:cubicBezTo>
                  <a:pt x="17839" y="17804"/>
                  <a:pt x="17815" y="17755"/>
                  <a:pt x="17784" y="17755"/>
                </a:cubicBezTo>
                <a:close/>
                <a:moveTo>
                  <a:pt x="17605" y="17755"/>
                </a:moveTo>
                <a:cubicBezTo>
                  <a:pt x="17575" y="17755"/>
                  <a:pt x="17550" y="17804"/>
                  <a:pt x="17550" y="17866"/>
                </a:cubicBezTo>
                <a:cubicBezTo>
                  <a:pt x="17550" y="17927"/>
                  <a:pt x="17575" y="17977"/>
                  <a:pt x="17605" y="17977"/>
                </a:cubicBezTo>
                <a:cubicBezTo>
                  <a:pt x="17635" y="17977"/>
                  <a:pt x="17660" y="17927"/>
                  <a:pt x="17660" y="17866"/>
                </a:cubicBezTo>
                <a:cubicBezTo>
                  <a:pt x="17660" y="17804"/>
                  <a:pt x="17635" y="17755"/>
                  <a:pt x="17605" y="17755"/>
                </a:cubicBezTo>
                <a:close/>
                <a:moveTo>
                  <a:pt x="11695" y="17755"/>
                </a:moveTo>
                <a:cubicBezTo>
                  <a:pt x="11665" y="17755"/>
                  <a:pt x="11640" y="17804"/>
                  <a:pt x="11640" y="17866"/>
                </a:cubicBezTo>
                <a:cubicBezTo>
                  <a:pt x="11640" y="17927"/>
                  <a:pt x="11665" y="17977"/>
                  <a:pt x="11695" y="17977"/>
                </a:cubicBezTo>
                <a:cubicBezTo>
                  <a:pt x="11726" y="17977"/>
                  <a:pt x="11750" y="17927"/>
                  <a:pt x="11750" y="17866"/>
                </a:cubicBezTo>
                <a:cubicBezTo>
                  <a:pt x="11750" y="17804"/>
                  <a:pt x="11726" y="17755"/>
                  <a:pt x="11695" y="17755"/>
                </a:cubicBezTo>
                <a:close/>
                <a:moveTo>
                  <a:pt x="11516" y="17755"/>
                </a:moveTo>
                <a:cubicBezTo>
                  <a:pt x="11486" y="17755"/>
                  <a:pt x="11461" y="17804"/>
                  <a:pt x="11461" y="17866"/>
                </a:cubicBezTo>
                <a:cubicBezTo>
                  <a:pt x="11461" y="17927"/>
                  <a:pt x="11486" y="17977"/>
                  <a:pt x="11516" y="17977"/>
                </a:cubicBezTo>
                <a:cubicBezTo>
                  <a:pt x="11546" y="17977"/>
                  <a:pt x="11571" y="17927"/>
                  <a:pt x="11571" y="17866"/>
                </a:cubicBezTo>
                <a:cubicBezTo>
                  <a:pt x="11571" y="17804"/>
                  <a:pt x="11546" y="17755"/>
                  <a:pt x="11516" y="17755"/>
                </a:cubicBezTo>
                <a:close/>
                <a:moveTo>
                  <a:pt x="11337" y="17755"/>
                </a:moveTo>
                <a:cubicBezTo>
                  <a:pt x="11307" y="17755"/>
                  <a:pt x="11282" y="17804"/>
                  <a:pt x="11282" y="17866"/>
                </a:cubicBezTo>
                <a:cubicBezTo>
                  <a:pt x="11282" y="17927"/>
                  <a:pt x="11307" y="17977"/>
                  <a:pt x="11337" y="17977"/>
                </a:cubicBezTo>
                <a:cubicBezTo>
                  <a:pt x="11367" y="17977"/>
                  <a:pt x="11392" y="17927"/>
                  <a:pt x="11392" y="17866"/>
                </a:cubicBezTo>
                <a:cubicBezTo>
                  <a:pt x="11392" y="17804"/>
                  <a:pt x="11367" y="17755"/>
                  <a:pt x="11337" y="17755"/>
                </a:cubicBezTo>
                <a:close/>
                <a:moveTo>
                  <a:pt x="11158" y="17755"/>
                </a:moveTo>
                <a:cubicBezTo>
                  <a:pt x="11128" y="17755"/>
                  <a:pt x="11103" y="17804"/>
                  <a:pt x="11103" y="17866"/>
                </a:cubicBezTo>
                <a:cubicBezTo>
                  <a:pt x="11103" y="17927"/>
                  <a:pt x="11128" y="17977"/>
                  <a:pt x="11158" y="17977"/>
                </a:cubicBezTo>
                <a:cubicBezTo>
                  <a:pt x="11188" y="17977"/>
                  <a:pt x="11213" y="17927"/>
                  <a:pt x="11213" y="17866"/>
                </a:cubicBezTo>
                <a:cubicBezTo>
                  <a:pt x="11213" y="17804"/>
                  <a:pt x="11188" y="17755"/>
                  <a:pt x="11158" y="17755"/>
                </a:cubicBezTo>
                <a:close/>
                <a:moveTo>
                  <a:pt x="10979" y="17755"/>
                </a:moveTo>
                <a:cubicBezTo>
                  <a:pt x="10949" y="17755"/>
                  <a:pt x="10924" y="17804"/>
                  <a:pt x="10924" y="17866"/>
                </a:cubicBezTo>
                <a:cubicBezTo>
                  <a:pt x="10924" y="17927"/>
                  <a:pt x="10949" y="17977"/>
                  <a:pt x="10979" y="17977"/>
                </a:cubicBezTo>
                <a:cubicBezTo>
                  <a:pt x="11009" y="17977"/>
                  <a:pt x="11034" y="17927"/>
                  <a:pt x="11034" y="17866"/>
                </a:cubicBezTo>
                <a:cubicBezTo>
                  <a:pt x="11034" y="17804"/>
                  <a:pt x="11009" y="17755"/>
                  <a:pt x="10979" y="17755"/>
                </a:cubicBezTo>
                <a:close/>
                <a:moveTo>
                  <a:pt x="6323" y="17755"/>
                </a:moveTo>
                <a:cubicBezTo>
                  <a:pt x="6292" y="17755"/>
                  <a:pt x="6268" y="17804"/>
                  <a:pt x="6268" y="17866"/>
                </a:cubicBezTo>
                <a:cubicBezTo>
                  <a:pt x="6268" y="17927"/>
                  <a:pt x="6292" y="17977"/>
                  <a:pt x="6323" y="17977"/>
                </a:cubicBezTo>
                <a:cubicBezTo>
                  <a:pt x="6353" y="17977"/>
                  <a:pt x="6378" y="17927"/>
                  <a:pt x="6378" y="17866"/>
                </a:cubicBezTo>
                <a:cubicBezTo>
                  <a:pt x="6378" y="17804"/>
                  <a:pt x="6353" y="17755"/>
                  <a:pt x="6323" y="17755"/>
                </a:cubicBezTo>
                <a:close/>
                <a:moveTo>
                  <a:pt x="6144" y="17755"/>
                </a:moveTo>
                <a:cubicBezTo>
                  <a:pt x="6113" y="17755"/>
                  <a:pt x="6089" y="17804"/>
                  <a:pt x="6089" y="17866"/>
                </a:cubicBezTo>
                <a:cubicBezTo>
                  <a:pt x="6089" y="17927"/>
                  <a:pt x="6113" y="17977"/>
                  <a:pt x="6144" y="17977"/>
                </a:cubicBezTo>
                <a:cubicBezTo>
                  <a:pt x="6174" y="17977"/>
                  <a:pt x="6199" y="17927"/>
                  <a:pt x="6199" y="17866"/>
                </a:cubicBezTo>
                <a:cubicBezTo>
                  <a:pt x="6199" y="17804"/>
                  <a:pt x="6174" y="17755"/>
                  <a:pt x="6144" y="17755"/>
                </a:cubicBezTo>
                <a:close/>
                <a:moveTo>
                  <a:pt x="5965" y="17755"/>
                </a:moveTo>
                <a:cubicBezTo>
                  <a:pt x="5934" y="17755"/>
                  <a:pt x="5910" y="17804"/>
                  <a:pt x="5910" y="17866"/>
                </a:cubicBezTo>
                <a:cubicBezTo>
                  <a:pt x="5910" y="17927"/>
                  <a:pt x="5934" y="17977"/>
                  <a:pt x="5965" y="17977"/>
                </a:cubicBezTo>
                <a:cubicBezTo>
                  <a:pt x="5995" y="17977"/>
                  <a:pt x="6019" y="17927"/>
                  <a:pt x="6019" y="17866"/>
                </a:cubicBezTo>
                <a:cubicBezTo>
                  <a:pt x="6019" y="17804"/>
                  <a:pt x="5995" y="17755"/>
                  <a:pt x="5965" y="17755"/>
                </a:cubicBezTo>
                <a:close/>
                <a:moveTo>
                  <a:pt x="5786" y="17755"/>
                </a:moveTo>
                <a:cubicBezTo>
                  <a:pt x="5755" y="17755"/>
                  <a:pt x="5731" y="17804"/>
                  <a:pt x="5731" y="17866"/>
                </a:cubicBezTo>
                <a:cubicBezTo>
                  <a:pt x="5731" y="17927"/>
                  <a:pt x="5755" y="17977"/>
                  <a:pt x="5786" y="17977"/>
                </a:cubicBezTo>
                <a:cubicBezTo>
                  <a:pt x="5816" y="17977"/>
                  <a:pt x="5840" y="17927"/>
                  <a:pt x="5840" y="17866"/>
                </a:cubicBezTo>
                <a:cubicBezTo>
                  <a:pt x="5840" y="17804"/>
                  <a:pt x="5816" y="17755"/>
                  <a:pt x="5786" y="17755"/>
                </a:cubicBezTo>
                <a:close/>
                <a:moveTo>
                  <a:pt x="5606" y="17755"/>
                </a:moveTo>
                <a:cubicBezTo>
                  <a:pt x="5576" y="17755"/>
                  <a:pt x="5552" y="17804"/>
                  <a:pt x="5552" y="17866"/>
                </a:cubicBezTo>
                <a:cubicBezTo>
                  <a:pt x="5552" y="17927"/>
                  <a:pt x="5576" y="17977"/>
                  <a:pt x="5606" y="17977"/>
                </a:cubicBezTo>
                <a:cubicBezTo>
                  <a:pt x="5637" y="17977"/>
                  <a:pt x="5661" y="17927"/>
                  <a:pt x="5661" y="17866"/>
                </a:cubicBezTo>
                <a:cubicBezTo>
                  <a:pt x="5661" y="17804"/>
                  <a:pt x="5637" y="17755"/>
                  <a:pt x="5606" y="17755"/>
                </a:cubicBezTo>
                <a:close/>
                <a:moveTo>
                  <a:pt x="5427" y="17755"/>
                </a:moveTo>
                <a:cubicBezTo>
                  <a:pt x="5397" y="17755"/>
                  <a:pt x="5372" y="17804"/>
                  <a:pt x="5372" y="17866"/>
                </a:cubicBezTo>
                <a:cubicBezTo>
                  <a:pt x="5372" y="17927"/>
                  <a:pt x="5397" y="17977"/>
                  <a:pt x="5427" y="17977"/>
                </a:cubicBezTo>
                <a:cubicBezTo>
                  <a:pt x="5458" y="17977"/>
                  <a:pt x="5482" y="17927"/>
                  <a:pt x="5482" y="17866"/>
                </a:cubicBezTo>
                <a:cubicBezTo>
                  <a:pt x="5482" y="17804"/>
                  <a:pt x="5458" y="17755"/>
                  <a:pt x="5427" y="17755"/>
                </a:cubicBezTo>
                <a:close/>
                <a:moveTo>
                  <a:pt x="5248" y="17755"/>
                </a:moveTo>
                <a:cubicBezTo>
                  <a:pt x="5218" y="17755"/>
                  <a:pt x="5193" y="17804"/>
                  <a:pt x="5193" y="17866"/>
                </a:cubicBezTo>
                <a:cubicBezTo>
                  <a:pt x="5193" y="17927"/>
                  <a:pt x="5218" y="17977"/>
                  <a:pt x="5248" y="17977"/>
                </a:cubicBezTo>
                <a:cubicBezTo>
                  <a:pt x="5279" y="17977"/>
                  <a:pt x="5303" y="17927"/>
                  <a:pt x="5303" y="17866"/>
                </a:cubicBezTo>
                <a:cubicBezTo>
                  <a:pt x="5303" y="17804"/>
                  <a:pt x="5279" y="17755"/>
                  <a:pt x="5248" y="17755"/>
                </a:cubicBezTo>
                <a:close/>
                <a:moveTo>
                  <a:pt x="5069" y="17755"/>
                </a:moveTo>
                <a:cubicBezTo>
                  <a:pt x="5039" y="17755"/>
                  <a:pt x="5014" y="17804"/>
                  <a:pt x="5014" y="17866"/>
                </a:cubicBezTo>
                <a:cubicBezTo>
                  <a:pt x="5014" y="17927"/>
                  <a:pt x="5039" y="17977"/>
                  <a:pt x="5069" y="17977"/>
                </a:cubicBezTo>
                <a:cubicBezTo>
                  <a:pt x="5099" y="17977"/>
                  <a:pt x="5124" y="17927"/>
                  <a:pt x="5124" y="17866"/>
                </a:cubicBezTo>
                <a:cubicBezTo>
                  <a:pt x="5124" y="17804"/>
                  <a:pt x="5099" y="17755"/>
                  <a:pt x="5069" y="17755"/>
                </a:cubicBezTo>
                <a:close/>
                <a:moveTo>
                  <a:pt x="20112" y="17392"/>
                </a:moveTo>
                <a:cubicBezTo>
                  <a:pt x="20082" y="17392"/>
                  <a:pt x="20058" y="17442"/>
                  <a:pt x="20058" y="17503"/>
                </a:cubicBezTo>
                <a:cubicBezTo>
                  <a:pt x="20058" y="17565"/>
                  <a:pt x="20082" y="17614"/>
                  <a:pt x="20112" y="17614"/>
                </a:cubicBezTo>
                <a:cubicBezTo>
                  <a:pt x="20143" y="17614"/>
                  <a:pt x="20167" y="17565"/>
                  <a:pt x="20167" y="17503"/>
                </a:cubicBezTo>
                <a:cubicBezTo>
                  <a:pt x="20167" y="17442"/>
                  <a:pt x="20143" y="17392"/>
                  <a:pt x="20112" y="17392"/>
                </a:cubicBezTo>
                <a:close/>
                <a:moveTo>
                  <a:pt x="19933" y="17392"/>
                </a:moveTo>
                <a:cubicBezTo>
                  <a:pt x="19903" y="17392"/>
                  <a:pt x="19878" y="17442"/>
                  <a:pt x="19878" y="17503"/>
                </a:cubicBezTo>
                <a:cubicBezTo>
                  <a:pt x="19878" y="17565"/>
                  <a:pt x="19903" y="17614"/>
                  <a:pt x="19933" y="17614"/>
                </a:cubicBezTo>
                <a:cubicBezTo>
                  <a:pt x="19964" y="17614"/>
                  <a:pt x="19988" y="17565"/>
                  <a:pt x="19988" y="17503"/>
                </a:cubicBezTo>
                <a:cubicBezTo>
                  <a:pt x="19988" y="17442"/>
                  <a:pt x="19964" y="17392"/>
                  <a:pt x="19933" y="17392"/>
                </a:cubicBezTo>
                <a:close/>
                <a:moveTo>
                  <a:pt x="19754" y="17392"/>
                </a:moveTo>
                <a:cubicBezTo>
                  <a:pt x="19724" y="17392"/>
                  <a:pt x="19699" y="17442"/>
                  <a:pt x="19699" y="17503"/>
                </a:cubicBezTo>
                <a:cubicBezTo>
                  <a:pt x="19699" y="17565"/>
                  <a:pt x="19724" y="17614"/>
                  <a:pt x="19754" y="17614"/>
                </a:cubicBezTo>
                <a:cubicBezTo>
                  <a:pt x="19785" y="17614"/>
                  <a:pt x="19809" y="17565"/>
                  <a:pt x="19809" y="17503"/>
                </a:cubicBezTo>
                <a:cubicBezTo>
                  <a:pt x="19809" y="17442"/>
                  <a:pt x="19785" y="17392"/>
                  <a:pt x="19754" y="17392"/>
                </a:cubicBezTo>
                <a:close/>
                <a:moveTo>
                  <a:pt x="19575" y="17392"/>
                </a:moveTo>
                <a:cubicBezTo>
                  <a:pt x="19545" y="17392"/>
                  <a:pt x="19520" y="17442"/>
                  <a:pt x="19520" y="17503"/>
                </a:cubicBezTo>
                <a:cubicBezTo>
                  <a:pt x="19520" y="17565"/>
                  <a:pt x="19545" y="17614"/>
                  <a:pt x="19575" y="17614"/>
                </a:cubicBezTo>
                <a:cubicBezTo>
                  <a:pt x="19605" y="17614"/>
                  <a:pt x="19630" y="17565"/>
                  <a:pt x="19630" y="17503"/>
                </a:cubicBezTo>
                <a:cubicBezTo>
                  <a:pt x="19630" y="17442"/>
                  <a:pt x="19605" y="17392"/>
                  <a:pt x="19575" y="17392"/>
                </a:cubicBezTo>
                <a:close/>
                <a:moveTo>
                  <a:pt x="19396" y="17392"/>
                </a:moveTo>
                <a:cubicBezTo>
                  <a:pt x="19366" y="17392"/>
                  <a:pt x="19341" y="17442"/>
                  <a:pt x="19341" y="17503"/>
                </a:cubicBezTo>
                <a:cubicBezTo>
                  <a:pt x="19341" y="17565"/>
                  <a:pt x="19366" y="17614"/>
                  <a:pt x="19396" y="17614"/>
                </a:cubicBezTo>
                <a:cubicBezTo>
                  <a:pt x="19426" y="17614"/>
                  <a:pt x="19451" y="17565"/>
                  <a:pt x="19451" y="17503"/>
                </a:cubicBezTo>
                <a:cubicBezTo>
                  <a:pt x="19451" y="17442"/>
                  <a:pt x="19426" y="17392"/>
                  <a:pt x="19396" y="17392"/>
                </a:cubicBezTo>
                <a:close/>
                <a:moveTo>
                  <a:pt x="19217" y="17392"/>
                </a:moveTo>
                <a:cubicBezTo>
                  <a:pt x="19187" y="17392"/>
                  <a:pt x="19162" y="17442"/>
                  <a:pt x="19162" y="17503"/>
                </a:cubicBezTo>
                <a:cubicBezTo>
                  <a:pt x="19162" y="17565"/>
                  <a:pt x="19187" y="17614"/>
                  <a:pt x="19217" y="17614"/>
                </a:cubicBezTo>
                <a:cubicBezTo>
                  <a:pt x="19247" y="17614"/>
                  <a:pt x="19272" y="17565"/>
                  <a:pt x="19272" y="17503"/>
                </a:cubicBezTo>
                <a:cubicBezTo>
                  <a:pt x="19272" y="17442"/>
                  <a:pt x="19247" y="17392"/>
                  <a:pt x="19217" y="17392"/>
                </a:cubicBezTo>
                <a:close/>
                <a:moveTo>
                  <a:pt x="19038" y="17392"/>
                </a:moveTo>
                <a:cubicBezTo>
                  <a:pt x="19008" y="17392"/>
                  <a:pt x="18983" y="17442"/>
                  <a:pt x="18983" y="17503"/>
                </a:cubicBezTo>
                <a:cubicBezTo>
                  <a:pt x="18983" y="17565"/>
                  <a:pt x="19008" y="17614"/>
                  <a:pt x="19038" y="17614"/>
                </a:cubicBezTo>
                <a:cubicBezTo>
                  <a:pt x="19068" y="17614"/>
                  <a:pt x="19093" y="17565"/>
                  <a:pt x="19093" y="17503"/>
                </a:cubicBezTo>
                <a:cubicBezTo>
                  <a:pt x="19093" y="17442"/>
                  <a:pt x="19068" y="17392"/>
                  <a:pt x="19038" y="17392"/>
                </a:cubicBezTo>
                <a:close/>
                <a:moveTo>
                  <a:pt x="18859" y="17392"/>
                </a:moveTo>
                <a:cubicBezTo>
                  <a:pt x="18828" y="17392"/>
                  <a:pt x="18804" y="17442"/>
                  <a:pt x="18804" y="17503"/>
                </a:cubicBezTo>
                <a:cubicBezTo>
                  <a:pt x="18804" y="17565"/>
                  <a:pt x="18828" y="17614"/>
                  <a:pt x="18859" y="17614"/>
                </a:cubicBezTo>
                <a:cubicBezTo>
                  <a:pt x="18889" y="17614"/>
                  <a:pt x="18914" y="17565"/>
                  <a:pt x="18914" y="17503"/>
                </a:cubicBezTo>
                <a:cubicBezTo>
                  <a:pt x="18914" y="17442"/>
                  <a:pt x="18889" y="17392"/>
                  <a:pt x="18859" y="17392"/>
                </a:cubicBezTo>
                <a:close/>
                <a:moveTo>
                  <a:pt x="18680" y="17392"/>
                </a:moveTo>
                <a:cubicBezTo>
                  <a:pt x="18649" y="17392"/>
                  <a:pt x="18625" y="17442"/>
                  <a:pt x="18625" y="17503"/>
                </a:cubicBezTo>
                <a:cubicBezTo>
                  <a:pt x="18625" y="17565"/>
                  <a:pt x="18649" y="17614"/>
                  <a:pt x="18680" y="17614"/>
                </a:cubicBezTo>
                <a:cubicBezTo>
                  <a:pt x="18710" y="17614"/>
                  <a:pt x="18735" y="17565"/>
                  <a:pt x="18735" y="17503"/>
                </a:cubicBezTo>
                <a:cubicBezTo>
                  <a:pt x="18735" y="17442"/>
                  <a:pt x="18710" y="17392"/>
                  <a:pt x="18680" y="17392"/>
                </a:cubicBezTo>
                <a:close/>
                <a:moveTo>
                  <a:pt x="18501" y="17392"/>
                </a:moveTo>
                <a:cubicBezTo>
                  <a:pt x="18470" y="17392"/>
                  <a:pt x="18446" y="17442"/>
                  <a:pt x="18446" y="17503"/>
                </a:cubicBezTo>
                <a:cubicBezTo>
                  <a:pt x="18446" y="17565"/>
                  <a:pt x="18470" y="17614"/>
                  <a:pt x="18501" y="17614"/>
                </a:cubicBezTo>
                <a:cubicBezTo>
                  <a:pt x="18531" y="17614"/>
                  <a:pt x="18555" y="17565"/>
                  <a:pt x="18555" y="17503"/>
                </a:cubicBezTo>
                <a:cubicBezTo>
                  <a:pt x="18555" y="17442"/>
                  <a:pt x="18531" y="17392"/>
                  <a:pt x="18501" y="17392"/>
                </a:cubicBezTo>
                <a:close/>
                <a:moveTo>
                  <a:pt x="18321" y="17392"/>
                </a:moveTo>
                <a:cubicBezTo>
                  <a:pt x="18291" y="17392"/>
                  <a:pt x="18267" y="17442"/>
                  <a:pt x="18267" y="17503"/>
                </a:cubicBezTo>
                <a:cubicBezTo>
                  <a:pt x="18267" y="17565"/>
                  <a:pt x="18291" y="17614"/>
                  <a:pt x="18321" y="17614"/>
                </a:cubicBezTo>
                <a:cubicBezTo>
                  <a:pt x="18352" y="17614"/>
                  <a:pt x="18376" y="17565"/>
                  <a:pt x="18376" y="17503"/>
                </a:cubicBezTo>
                <a:cubicBezTo>
                  <a:pt x="18376" y="17442"/>
                  <a:pt x="18352" y="17392"/>
                  <a:pt x="18321" y="17392"/>
                </a:cubicBezTo>
                <a:close/>
                <a:moveTo>
                  <a:pt x="18142" y="17392"/>
                </a:moveTo>
                <a:cubicBezTo>
                  <a:pt x="18112" y="17392"/>
                  <a:pt x="18088" y="17442"/>
                  <a:pt x="18088" y="17503"/>
                </a:cubicBezTo>
                <a:cubicBezTo>
                  <a:pt x="18088" y="17565"/>
                  <a:pt x="18112" y="17614"/>
                  <a:pt x="18142" y="17614"/>
                </a:cubicBezTo>
                <a:cubicBezTo>
                  <a:pt x="18173" y="17614"/>
                  <a:pt x="18197" y="17565"/>
                  <a:pt x="18197" y="17503"/>
                </a:cubicBezTo>
                <a:cubicBezTo>
                  <a:pt x="18197" y="17442"/>
                  <a:pt x="18173" y="17392"/>
                  <a:pt x="18142" y="17392"/>
                </a:cubicBezTo>
                <a:close/>
                <a:moveTo>
                  <a:pt x="17963" y="17392"/>
                </a:moveTo>
                <a:cubicBezTo>
                  <a:pt x="17933" y="17392"/>
                  <a:pt x="17908" y="17442"/>
                  <a:pt x="17908" y="17503"/>
                </a:cubicBezTo>
                <a:cubicBezTo>
                  <a:pt x="17908" y="17565"/>
                  <a:pt x="17933" y="17614"/>
                  <a:pt x="17963" y="17614"/>
                </a:cubicBezTo>
                <a:cubicBezTo>
                  <a:pt x="17994" y="17614"/>
                  <a:pt x="18018" y="17565"/>
                  <a:pt x="18018" y="17503"/>
                </a:cubicBezTo>
                <a:cubicBezTo>
                  <a:pt x="18018" y="17442"/>
                  <a:pt x="17994" y="17392"/>
                  <a:pt x="17963" y="17392"/>
                </a:cubicBezTo>
                <a:close/>
                <a:moveTo>
                  <a:pt x="17784" y="17392"/>
                </a:moveTo>
                <a:cubicBezTo>
                  <a:pt x="17754" y="17392"/>
                  <a:pt x="17729" y="17442"/>
                  <a:pt x="17729" y="17503"/>
                </a:cubicBezTo>
                <a:cubicBezTo>
                  <a:pt x="17729" y="17565"/>
                  <a:pt x="17754" y="17614"/>
                  <a:pt x="17784" y="17614"/>
                </a:cubicBezTo>
                <a:cubicBezTo>
                  <a:pt x="17815" y="17614"/>
                  <a:pt x="17839" y="17565"/>
                  <a:pt x="17839" y="17503"/>
                </a:cubicBezTo>
                <a:cubicBezTo>
                  <a:pt x="17839" y="17442"/>
                  <a:pt x="17815" y="17392"/>
                  <a:pt x="17784" y="17392"/>
                </a:cubicBezTo>
                <a:close/>
                <a:moveTo>
                  <a:pt x="17605" y="17392"/>
                </a:moveTo>
                <a:cubicBezTo>
                  <a:pt x="17575" y="17392"/>
                  <a:pt x="17550" y="17442"/>
                  <a:pt x="17550" y="17503"/>
                </a:cubicBezTo>
                <a:cubicBezTo>
                  <a:pt x="17550" y="17565"/>
                  <a:pt x="17575" y="17614"/>
                  <a:pt x="17605" y="17614"/>
                </a:cubicBezTo>
                <a:cubicBezTo>
                  <a:pt x="17635" y="17614"/>
                  <a:pt x="17660" y="17565"/>
                  <a:pt x="17660" y="17503"/>
                </a:cubicBezTo>
                <a:cubicBezTo>
                  <a:pt x="17660" y="17442"/>
                  <a:pt x="17635" y="17392"/>
                  <a:pt x="17605" y="17392"/>
                </a:cubicBezTo>
                <a:close/>
                <a:moveTo>
                  <a:pt x="11874" y="17392"/>
                </a:moveTo>
                <a:cubicBezTo>
                  <a:pt x="11844" y="17392"/>
                  <a:pt x="11819" y="17442"/>
                  <a:pt x="11819" y="17503"/>
                </a:cubicBezTo>
                <a:cubicBezTo>
                  <a:pt x="11819" y="17565"/>
                  <a:pt x="11844" y="17614"/>
                  <a:pt x="11874" y="17614"/>
                </a:cubicBezTo>
                <a:cubicBezTo>
                  <a:pt x="11905" y="17614"/>
                  <a:pt x="11929" y="17565"/>
                  <a:pt x="11929" y="17503"/>
                </a:cubicBezTo>
                <a:cubicBezTo>
                  <a:pt x="11929" y="17442"/>
                  <a:pt x="11905" y="17392"/>
                  <a:pt x="11874" y="17392"/>
                </a:cubicBezTo>
                <a:close/>
                <a:moveTo>
                  <a:pt x="11695" y="17392"/>
                </a:moveTo>
                <a:cubicBezTo>
                  <a:pt x="11665" y="17392"/>
                  <a:pt x="11640" y="17442"/>
                  <a:pt x="11640" y="17503"/>
                </a:cubicBezTo>
                <a:cubicBezTo>
                  <a:pt x="11640" y="17565"/>
                  <a:pt x="11665" y="17614"/>
                  <a:pt x="11695" y="17614"/>
                </a:cubicBezTo>
                <a:cubicBezTo>
                  <a:pt x="11726" y="17614"/>
                  <a:pt x="11750" y="17565"/>
                  <a:pt x="11750" y="17503"/>
                </a:cubicBezTo>
                <a:cubicBezTo>
                  <a:pt x="11750" y="17442"/>
                  <a:pt x="11726" y="17392"/>
                  <a:pt x="11695" y="17392"/>
                </a:cubicBezTo>
                <a:close/>
                <a:moveTo>
                  <a:pt x="11516" y="17392"/>
                </a:moveTo>
                <a:cubicBezTo>
                  <a:pt x="11486" y="17392"/>
                  <a:pt x="11461" y="17442"/>
                  <a:pt x="11461" y="17503"/>
                </a:cubicBezTo>
                <a:cubicBezTo>
                  <a:pt x="11461" y="17565"/>
                  <a:pt x="11486" y="17614"/>
                  <a:pt x="11516" y="17614"/>
                </a:cubicBezTo>
                <a:cubicBezTo>
                  <a:pt x="11546" y="17614"/>
                  <a:pt x="11571" y="17565"/>
                  <a:pt x="11571" y="17503"/>
                </a:cubicBezTo>
                <a:cubicBezTo>
                  <a:pt x="11571" y="17442"/>
                  <a:pt x="11546" y="17392"/>
                  <a:pt x="11516" y="17392"/>
                </a:cubicBezTo>
                <a:close/>
                <a:moveTo>
                  <a:pt x="11337" y="17392"/>
                </a:moveTo>
                <a:cubicBezTo>
                  <a:pt x="11307" y="17392"/>
                  <a:pt x="11282" y="17442"/>
                  <a:pt x="11282" y="17503"/>
                </a:cubicBezTo>
                <a:cubicBezTo>
                  <a:pt x="11282" y="17565"/>
                  <a:pt x="11307" y="17614"/>
                  <a:pt x="11337" y="17614"/>
                </a:cubicBezTo>
                <a:cubicBezTo>
                  <a:pt x="11367" y="17614"/>
                  <a:pt x="11392" y="17565"/>
                  <a:pt x="11392" y="17503"/>
                </a:cubicBezTo>
                <a:cubicBezTo>
                  <a:pt x="11392" y="17442"/>
                  <a:pt x="11367" y="17392"/>
                  <a:pt x="11337" y="17392"/>
                </a:cubicBezTo>
                <a:close/>
                <a:moveTo>
                  <a:pt x="11158" y="17392"/>
                </a:moveTo>
                <a:cubicBezTo>
                  <a:pt x="11128" y="17392"/>
                  <a:pt x="11103" y="17442"/>
                  <a:pt x="11103" y="17503"/>
                </a:cubicBezTo>
                <a:cubicBezTo>
                  <a:pt x="11103" y="17565"/>
                  <a:pt x="11128" y="17614"/>
                  <a:pt x="11158" y="17614"/>
                </a:cubicBezTo>
                <a:cubicBezTo>
                  <a:pt x="11188" y="17614"/>
                  <a:pt x="11213" y="17565"/>
                  <a:pt x="11213" y="17503"/>
                </a:cubicBezTo>
                <a:cubicBezTo>
                  <a:pt x="11213" y="17442"/>
                  <a:pt x="11188" y="17392"/>
                  <a:pt x="11158" y="17392"/>
                </a:cubicBezTo>
                <a:close/>
                <a:moveTo>
                  <a:pt x="10979" y="17392"/>
                </a:moveTo>
                <a:cubicBezTo>
                  <a:pt x="10949" y="17392"/>
                  <a:pt x="10924" y="17442"/>
                  <a:pt x="10924" y="17503"/>
                </a:cubicBezTo>
                <a:cubicBezTo>
                  <a:pt x="10924" y="17565"/>
                  <a:pt x="10949" y="17614"/>
                  <a:pt x="10979" y="17614"/>
                </a:cubicBezTo>
                <a:cubicBezTo>
                  <a:pt x="11009" y="17614"/>
                  <a:pt x="11034" y="17565"/>
                  <a:pt x="11034" y="17503"/>
                </a:cubicBezTo>
                <a:cubicBezTo>
                  <a:pt x="11034" y="17442"/>
                  <a:pt x="11009" y="17392"/>
                  <a:pt x="10979" y="17392"/>
                </a:cubicBezTo>
                <a:close/>
                <a:moveTo>
                  <a:pt x="6323" y="17392"/>
                </a:moveTo>
                <a:cubicBezTo>
                  <a:pt x="6292" y="17392"/>
                  <a:pt x="6268" y="17442"/>
                  <a:pt x="6268" y="17503"/>
                </a:cubicBezTo>
                <a:cubicBezTo>
                  <a:pt x="6268" y="17565"/>
                  <a:pt x="6292" y="17614"/>
                  <a:pt x="6323" y="17614"/>
                </a:cubicBezTo>
                <a:cubicBezTo>
                  <a:pt x="6353" y="17614"/>
                  <a:pt x="6378" y="17565"/>
                  <a:pt x="6378" y="17503"/>
                </a:cubicBezTo>
                <a:cubicBezTo>
                  <a:pt x="6378" y="17442"/>
                  <a:pt x="6353" y="17392"/>
                  <a:pt x="6323" y="17392"/>
                </a:cubicBezTo>
                <a:close/>
                <a:moveTo>
                  <a:pt x="6144" y="17392"/>
                </a:moveTo>
                <a:cubicBezTo>
                  <a:pt x="6113" y="17392"/>
                  <a:pt x="6089" y="17442"/>
                  <a:pt x="6089" y="17503"/>
                </a:cubicBezTo>
                <a:cubicBezTo>
                  <a:pt x="6089" y="17565"/>
                  <a:pt x="6113" y="17614"/>
                  <a:pt x="6144" y="17614"/>
                </a:cubicBezTo>
                <a:cubicBezTo>
                  <a:pt x="6174" y="17614"/>
                  <a:pt x="6199" y="17565"/>
                  <a:pt x="6199" y="17503"/>
                </a:cubicBezTo>
                <a:cubicBezTo>
                  <a:pt x="6199" y="17442"/>
                  <a:pt x="6174" y="17392"/>
                  <a:pt x="6144" y="17392"/>
                </a:cubicBezTo>
                <a:close/>
                <a:moveTo>
                  <a:pt x="5965" y="17392"/>
                </a:moveTo>
                <a:cubicBezTo>
                  <a:pt x="5934" y="17392"/>
                  <a:pt x="5910" y="17442"/>
                  <a:pt x="5910" y="17503"/>
                </a:cubicBezTo>
                <a:cubicBezTo>
                  <a:pt x="5910" y="17565"/>
                  <a:pt x="5934" y="17614"/>
                  <a:pt x="5965" y="17614"/>
                </a:cubicBezTo>
                <a:cubicBezTo>
                  <a:pt x="5995" y="17614"/>
                  <a:pt x="6019" y="17565"/>
                  <a:pt x="6019" y="17503"/>
                </a:cubicBezTo>
                <a:cubicBezTo>
                  <a:pt x="6019" y="17442"/>
                  <a:pt x="5995" y="17392"/>
                  <a:pt x="5965" y="17392"/>
                </a:cubicBezTo>
                <a:close/>
                <a:moveTo>
                  <a:pt x="5786" y="17392"/>
                </a:moveTo>
                <a:cubicBezTo>
                  <a:pt x="5755" y="17392"/>
                  <a:pt x="5731" y="17442"/>
                  <a:pt x="5731" y="17503"/>
                </a:cubicBezTo>
                <a:cubicBezTo>
                  <a:pt x="5731" y="17565"/>
                  <a:pt x="5755" y="17614"/>
                  <a:pt x="5786" y="17614"/>
                </a:cubicBezTo>
                <a:cubicBezTo>
                  <a:pt x="5816" y="17614"/>
                  <a:pt x="5840" y="17565"/>
                  <a:pt x="5840" y="17503"/>
                </a:cubicBezTo>
                <a:cubicBezTo>
                  <a:pt x="5840" y="17442"/>
                  <a:pt x="5816" y="17392"/>
                  <a:pt x="5786" y="17392"/>
                </a:cubicBezTo>
                <a:close/>
                <a:moveTo>
                  <a:pt x="5606" y="17392"/>
                </a:moveTo>
                <a:cubicBezTo>
                  <a:pt x="5576" y="17392"/>
                  <a:pt x="5552" y="17442"/>
                  <a:pt x="5552" y="17503"/>
                </a:cubicBezTo>
                <a:cubicBezTo>
                  <a:pt x="5552" y="17565"/>
                  <a:pt x="5576" y="17614"/>
                  <a:pt x="5606" y="17614"/>
                </a:cubicBezTo>
                <a:cubicBezTo>
                  <a:pt x="5637" y="17614"/>
                  <a:pt x="5661" y="17565"/>
                  <a:pt x="5661" y="17503"/>
                </a:cubicBezTo>
                <a:cubicBezTo>
                  <a:pt x="5661" y="17442"/>
                  <a:pt x="5637" y="17392"/>
                  <a:pt x="5606" y="17392"/>
                </a:cubicBezTo>
                <a:close/>
                <a:moveTo>
                  <a:pt x="5427" y="17392"/>
                </a:moveTo>
                <a:cubicBezTo>
                  <a:pt x="5397" y="17392"/>
                  <a:pt x="5372" y="17442"/>
                  <a:pt x="5372" y="17503"/>
                </a:cubicBezTo>
                <a:cubicBezTo>
                  <a:pt x="5372" y="17565"/>
                  <a:pt x="5397" y="17614"/>
                  <a:pt x="5427" y="17614"/>
                </a:cubicBezTo>
                <a:cubicBezTo>
                  <a:pt x="5458" y="17614"/>
                  <a:pt x="5482" y="17565"/>
                  <a:pt x="5482" y="17503"/>
                </a:cubicBezTo>
                <a:cubicBezTo>
                  <a:pt x="5482" y="17442"/>
                  <a:pt x="5458" y="17392"/>
                  <a:pt x="5427" y="17392"/>
                </a:cubicBezTo>
                <a:close/>
                <a:moveTo>
                  <a:pt x="5248" y="17392"/>
                </a:moveTo>
                <a:cubicBezTo>
                  <a:pt x="5218" y="17392"/>
                  <a:pt x="5193" y="17442"/>
                  <a:pt x="5193" y="17503"/>
                </a:cubicBezTo>
                <a:cubicBezTo>
                  <a:pt x="5193" y="17565"/>
                  <a:pt x="5218" y="17614"/>
                  <a:pt x="5248" y="17614"/>
                </a:cubicBezTo>
                <a:cubicBezTo>
                  <a:pt x="5279" y="17614"/>
                  <a:pt x="5303" y="17565"/>
                  <a:pt x="5303" y="17503"/>
                </a:cubicBezTo>
                <a:cubicBezTo>
                  <a:pt x="5303" y="17442"/>
                  <a:pt x="5279" y="17392"/>
                  <a:pt x="5248" y="17392"/>
                </a:cubicBezTo>
                <a:close/>
                <a:moveTo>
                  <a:pt x="5069" y="17392"/>
                </a:moveTo>
                <a:cubicBezTo>
                  <a:pt x="5039" y="17392"/>
                  <a:pt x="5014" y="17442"/>
                  <a:pt x="5014" y="17503"/>
                </a:cubicBezTo>
                <a:cubicBezTo>
                  <a:pt x="5014" y="17565"/>
                  <a:pt x="5039" y="17614"/>
                  <a:pt x="5069" y="17614"/>
                </a:cubicBezTo>
                <a:cubicBezTo>
                  <a:pt x="5099" y="17614"/>
                  <a:pt x="5124" y="17565"/>
                  <a:pt x="5124" y="17503"/>
                </a:cubicBezTo>
                <a:cubicBezTo>
                  <a:pt x="5124" y="17442"/>
                  <a:pt x="5099" y="17392"/>
                  <a:pt x="5069" y="17392"/>
                </a:cubicBezTo>
                <a:close/>
                <a:moveTo>
                  <a:pt x="4890" y="17392"/>
                </a:moveTo>
                <a:cubicBezTo>
                  <a:pt x="4860" y="17392"/>
                  <a:pt x="4835" y="17442"/>
                  <a:pt x="4835" y="17503"/>
                </a:cubicBezTo>
                <a:cubicBezTo>
                  <a:pt x="4835" y="17565"/>
                  <a:pt x="4860" y="17614"/>
                  <a:pt x="4890" y="17614"/>
                </a:cubicBezTo>
                <a:cubicBezTo>
                  <a:pt x="4920" y="17614"/>
                  <a:pt x="4945" y="17565"/>
                  <a:pt x="4945" y="17503"/>
                </a:cubicBezTo>
                <a:cubicBezTo>
                  <a:pt x="4945" y="17442"/>
                  <a:pt x="4920" y="17392"/>
                  <a:pt x="4890" y="17392"/>
                </a:cubicBezTo>
                <a:close/>
                <a:moveTo>
                  <a:pt x="20291" y="17030"/>
                </a:moveTo>
                <a:cubicBezTo>
                  <a:pt x="20261" y="17030"/>
                  <a:pt x="20237" y="17080"/>
                  <a:pt x="20237" y="17141"/>
                </a:cubicBezTo>
                <a:cubicBezTo>
                  <a:pt x="20237" y="17202"/>
                  <a:pt x="20261" y="17252"/>
                  <a:pt x="20291" y="17252"/>
                </a:cubicBezTo>
                <a:cubicBezTo>
                  <a:pt x="20322" y="17252"/>
                  <a:pt x="20346" y="17202"/>
                  <a:pt x="20346" y="17141"/>
                </a:cubicBezTo>
                <a:cubicBezTo>
                  <a:pt x="20346" y="17080"/>
                  <a:pt x="20322" y="17030"/>
                  <a:pt x="20291" y="17030"/>
                </a:cubicBezTo>
                <a:close/>
                <a:moveTo>
                  <a:pt x="20112" y="17030"/>
                </a:moveTo>
                <a:cubicBezTo>
                  <a:pt x="20082" y="17030"/>
                  <a:pt x="20058" y="17080"/>
                  <a:pt x="20058" y="17141"/>
                </a:cubicBezTo>
                <a:cubicBezTo>
                  <a:pt x="20058" y="17202"/>
                  <a:pt x="20082" y="17252"/>
                  <a:pt x="20112" y="17252"/>
                </a:cubicBezTo>
                <a:cubicBezTo>
                  <a:pt x="20143" y="17252"/>
                  <a:pt x="20167" y="17202"/>
                  <a:pt x="20167" y="17141"/>
                </a:cubicBezTo>
                <a:cubicBezTo>
                  <a:pt x="20167" y="17080"/>
                  <a:pt x="20143" y="17030"/>
                  <a:pt x="20112" y="17030"/>
                </a:cubicBezTo>
                <a:close/>
                <a:moveTo>
                  <a:pt x="19933" y="17030"/>
                </a:moveTo>
                <a:cubicBezTo>
                  <a:pt x="19903" y="17030"/>
                  <a:pt x="19878" y="17080"/>
                  <a:pt x="19878" y="17141"/>
                </a:cubicBezTo>
                <a:cubicBezTo>
                  <a:pt x="19878" y="17202"/>
                  <a:pt x="19903" y="17252"/>
                  <a:pt x="19933" y="17252"/>
                </a:cubicBezTo>
                <a:cubicBezTo>
                  <a:pt x="19964" y="17252"/>
                  <a:pt x="19988" y="17202"/>
                  <a:pt x="19988" y="17141"/>
                </a:cubicBezTo>
                <a:cubicBezTo>
                  <a:pt x="19988" y="17080"/>
                  <a:pt x="19964" y="17030"/>
                  <a:pt x="19933" y="17030"/>
                </a:cubicBezTo>
                <a:close/>
                <a:moveTo>
                  <a:pt x="19754" y="17030"/>
                </a:moveTo>
                <a:cubicBezTo>
                  <a:pt x="19724" y="17030"/>
                  <a:pt x="19699" y="17080"/>
                  <a:pt x="19699" y="17141"/>
                </a:cubicBezTo>
                <a:cubicBezTo>
                  <a:pt x="19699" y="17202"/>
                  <a:pt x="19724" y="17252"/>
                  <a:pt x="19754" y="17252"/>
                </a:cubicBezTo>
                <a:cubicBezTo>
                  <a:pt x="19785" y="17252"/>
                  <a:pt x="19809" y="17202"/>
                  <a:pt x="19809" y="17141"/>
                </a:cubicBezTo>
                <a:cubicBezTo>
                  <a:pt x="19809" y="17080"/>
                  <a:pt x="19785" y="17030"/>
                  <a:pt x="19754" y="17030"/>
                </a:cubicBezTo>
                <a:close/>
                <a:moveTo>
                  <a:pt x="19575" y="17030"/>
                </a:moveTo>
                <a:cubicBezTo>
                  <a:pt x="19545" y="17030"/>
                  <a:pt x="19520" y="17080"/>
                  <a:pt x="19520" y="17141"/>
                </a:cubicBezTo>
                <a:cubicBezTo>
                  <a:pt x="19520" y="17202"/>
                  <a:pt x="19545" y="17252"/>
                  <a:pt x="19575" y="17252"/>
                </a:cubicBezTo>
                <a:cubicBezTo>
                  <a:pt x="19605" y="17252"/>
                  <a:pt x="19630" y="17202"/>
                  <a:pt x="19630" y="17141"/>
                </a:cubicBezTo>
                <a:cubicBezTo>
                  <a:pt x="19630" y="17080"/>
                  <a:pt x="19605" y="17030"/>
                  <a:pt x="19575" y="17030"/>
                </a:cubicBezTo>
                <a:close/>
                <a:moveTo>
                  <a:pt x="19396" y="17030"/>
                </a:moveTo>
                <a:cubicBezTo>
                  <a:pt x="19366" y="17030"/>
                  <a:pt x="19341" y="17080"/>
                  <a:pt x="19341" y="17141"/>
                </a:cubicBezTo>
                <a:cubicBezTo>
                  <a:pt x="19341" y="17202"/>
                  <a:pt x="19366" y="17252"/>
                  <a:pt x="19396" y="17252"/>
                </a:cubicBezTo>
                <a:cubicBezTo>
                  <a:pt x="19426" y="17252"/>
                  <a:pt x="19451" y="17202"/>
                  <a:pt x="19451" y="17141"/>
                </a:cubicBezTo>
                <a:cubicBezTo>
                  <a:pt x="19451" y="17080"/>
                  <a:pt x="19426" y="17030"/>
                  <a:pt x="19396" y="17030"/>
                </a:cubicBezTo>
                <a:close/>
                <a:moveTo>
                  <a:pt x="19217" y="17030"/>
                </a:moveTo>
                <a:cubicBezTo>
                  <a:pt x="19187" y="17030"/>
                  <a:pt x="19162" y="17080"/>
                  <a:pt x="19162" y="17141"/>
                </a:cubicBezTo>
                <a:cubicBezTo>
                  <a:pt x="19162" y="17202"/>
                  <a:pt x="19187" y="17252"/>
                  <a:pt x="19217" y="17252"/>
                </a:cubicBezTo>
                <a:cubicBezTo>
                  <a:pt x="19247" y="17252"/>
                  <a:pt x="19272" y="17202"/>
                  <a:pt x="19272" y="17141"/>
                </a:cubicBezTo>
                <a:cubicBezTo>
                  <a:pt x="19272" y="17080"/>
                  <a:pt x="19247" y="17030"/>
                  <a:pt x="19217" y="17030"/>
                </a:cubicBezTo>
                <a:close/>
                <a:moveTo>
                  <a:pt x="19038" y="17030"/>
                </a:moveTo>
                <a:cubicBezTo>
                  <a:pt x="19008" y="17030"/>
                  <a:pt x="18983" y="17080"/>
                  <a:pt x="18983" y="17141"/>
                </a:cubicBezTo>
                <a:cubicBezTo>
                  <a:pt x="18983" y="17202"/>
                  <a:pt x="19008" y="17252"/>
                  <a:pt x="19038" y="17252"/>
                </a:cubicBezTo>
                <a:cubicBezTo>
                  <a:pt x="19068" y="17252"/>
                  <a:pt x="19093" y="17202"/>
                  <a:pt x="19093" y="17141"/>
                </a:cubicBezTo>
                <a:cubicBezTo>
                  <a:pt x="19093" y="17080"/>
                  <a:pt x="19068" y="17030"/>
                  <a:pt x="19038" y="17030"/>
                </a:cubicBezTo>
                <a:close/>
                <a:moveTo>
                  <a:pt x="18859" y="17030"/>
                </a:moveTo>
                <a:cubicBezTo>
                  <a:pt x="18828" y="17030"/>
                  <a:pt x="18804" y="17080"/>
                  <a:pt x="18804" y="17141"/>
                </a:cubicBezTo>
                <a:cubicBezTo>
                  <a:pt x="18804" y="17202"/>
                  <a:pt x="18828" y="17252"/>
                  <a:pt x="18859" y="17252"/>
                </a:cubicBezTo>
                <a:cubicBezTo>
                  <a:pt x="18889" y="17252"/>
                  <a:pt x="18914" y="17202"/>
                  <a:pt x="18914" y="17141"/>
                </a:cubicBezTo>
                <a:cubicBezTo>
                  <a:pt x="18914" y="17080"/>
                  <a:pt x="18889" y="17030"/>
                  <a:pt x="18859" y="17030"/>
                </a:cubicBezTo>
                <a:close/>
                <a:moveTo>
                  <a:pt x="18680" y="17030"/>
                </a:moveTo>
                <a:cubicBezTo>
                  <a:pt x="18649" y="17030"/>
                  <a:pt x="18625" y="17080"/>
                  <a:pt x="18625" y="17141"/>
                </a:cubicBezTo>
                <a:cubicBezTo>
                  <a:pt x="18625" y="17202"/>
                  <a:pt x="18649" y="17252"/>
                  <a:pt x="18680" y="17252"/>
                </a:cubicBezTo>
                <a:cubicBezTo>
                  <a:pt x="18710" y="17252"/>
                  <a:pt x="18735" y="17202"/>
                  <a:pt x="18735" y="17141"/>
                </a:cubicBezTo>
                <a:cubicBezTo>
                  <a:pt x="18735" y="17080"/>
                  <a:pt x="18710" y="17030"/>
                  <a:pt x="18680" y="17030"/>
                </a:cubicBezTo>
                <a:close/>
                <a:moveTo>
                  <a:pt x="18501" y="17030"/>
                </a:moveTo>
                <a:cubicBezTo>
                  <a:pt x="18470" y="17030"/>
                  <a:pt x="18446" y="17080"/>
                  <a:pt x="18446" y="17141"/>
                </a:cubicBezTo>
                <a:cubicBezTo>
                  <a:pt x="18446" y="17202"/>
                  <a:pt x="18470" y="17252"/>
                  <a:pt x="18501" y="17252"/>
                </a:cubicBezTo>
                <a:cubicBezTo>
                  <a:pt x="18531" y="17252"/>
                  <a:pt x="18555" y="17202"/>
                  <a:pt x="18555" y="17141"/>
                </a:cubicBezTo>
                <a:cubicBezTo>
                  <a:pt x="18555" y="17080"/>
                  <a:pt x="18531" y="17030"/>
                  <a:pt x="18501" y="17030"/>
                </a:cubicBezTo>
                <a:close/>
                <a:moveTo>
                  <a:pt x="18321" y="17030"/>
                </a:moveTo>
                <a:cubicBezTo>
                  <a:pt x="18291" y="17030"/>
                  <a:pt x="18267" y="17080"/>
                  <a:pt x="18267" y="17141"/>
                </a:cubicBezTo>
                <a:cubicBezTo>
                  <a:pt x="18267" y="17202"/>
                  <a:pt x="18291" y="17252"/>
                  <a:pt x="18321" y="17252"/>
                </a:cubicBezTo>
                <a:cubicBezTo>
                  <a:pt x="18352" y="17252"/>
                  <a:pt x="18376" y="17202"/>
                  <a:pt x="18376" y="17141"/>
                </a:cubicBezTo>
                <a:cubicBezTo>
                  <a:pt x="18376" y="17080"/>
                  <a:pt x="18352" y="17030"/>
                  <a:pt x="18321" y="17030"/>
                </a:cubicBezTo>
                <a:close/>
                <a:moveTo>
                  <a:pt x="18142" y="17030"/>
                </a:moveTo>
                <a:cubicBezTo>
                  <a:pt x="18112" y="17030"/>
                  <a:pt x="18088" y="17080"/>
                  <a:pt x="18088" y="17141"/>
                </a:cubicBezTo>
                <a:cubicBezTo>
                  <a:pt x="18088" y="17202"/>
                  <a:pt x="18112" y="17252"/>
                  <a:pt x="18142" y="17252"/>
                </a:cubicBezTo>
                <a:cubicBezTo>
                  <a:pt x="18173" y="17252"/>
                  <a:pt x="18197" y="17202"/>
                  <a:pt x="18197" y="17141"/>
                </a:cubicBezTo>
                <a:cubicBezTo>
                  <a:pt x="18197" y="17080"/>
                  <a:pt x="18173" y="17030"/>
                  <a:pt x="18142" y="17030"/>
                </a:cubicBezTo>
                <a:close/>
                <a:moveTo>
                  <a:pt x="17963" y="17030"/>
                </a:moveTo>
                <a:cubicBezTo>
                  <a:pt x="17933" y="17030"/>
                  <a:pt x="17908" y="17080"/>
                  <a:pt x="17908" y="17141"/>
                </a:cubicBezTo>
                <a:cubicBezTo>
                  <a:pt x="17908" y="17202"/>
                  <a:pt x="17933" y="17252"/>
                  <a:pt x="17963" y="17252"/>
                </a:cubicBezTo>
                <a:cubicBezTo>
                  <a:pt x="17994" y="17252"/>
                  <a:pt x="18018" y="17202"/>
                  <a:pt x="18018" y="17141"/>
                </a:cubicBezTo>
                <a:cubicBezTo>
                  <a:pt x="18018" y="17080"/>
                  <a:pt x="17994" y="17030"/>
                  <a:pt x="17963" y="17030"/>
                </a:cubicBezTo>
                <a:close/>
                <a:moveTo>
                  <a:pt x="17784" y="17030"/>
                </a:moveTo>
                <a:cubicBezTo>
                  <a:pt x="17754" y="17030"/>
                  <a:pt x="17729" y="17080"/>
                  <a:pt x="17729" y="17141"/>
                </a:cubicBezTo>
                <a:cubicBezTo>
                  <a:pt x="17729" y="17202"/>
                  <a:pt x="17754" y="17252"/>
                  <a:pt x="17784" y="17252"/>
                </a:cubicBezTo>
                <a:cubicBezTo>
                  <a:pt x="17815" y="17252"/>
                  <a:pt x="17839" y="17202"/>
                  <a:pt x="17839" y="17141"/>
                </a:cubicBezTo>
                <a:cubicBezTo>
                  <a:pt x="17839" y="17080"/>
                  <a:pt x="17815" y="17030"/>
                  <a:pt x="17784" y="17030"/>
                </a:cubicBezTo>
                <a:close/>
                <a:moveTo>
                  <a:pt x="17605" y="17030"/>
                </a:moveTo>
                <a:cubicBezTo>
                  <a:pt x="17575" y="17030"/>
                  <a:pt x="17550" y="17080"/>
                  <a:pt x="17550" y="17141"/>
                </a:cubicBezTo>
                <a:cubicBezTo>
                  <a:pt x="17550" y="17202"/>
                  <a:pt x="17575" y="17252"/>
                  <a:pt x="17605" y="17252"/>
                </a:cubicBezTo>
                <a:cubicBezTo>
                  <a:pt x="17635" y="17252"/>
                  <a:pt x="17660" y="17202"/>
                  <a:pt x="17660" y="17141"/>
                </a:cubicBezTo>
                <a:cubicBezTo>
                  <a:pt x="17660" y="17080"/>
                  <a:pt x="17635" y="17030"/>
                  <a:pt x="17605" y="17030"/>
                </a:cubicBezTo>
                <a:close/>
                <a:moveTo>
                  <a:pt x="12053" y="17030"/>
                </a:moveTo>
                <a:cubicBezTo>
                  <a:pt x="12023" y="17030"/>
                  <a:pt x="11999" y="17080"/>
                  <a:pt x="11999" y="17141"/>
                </a:cubicBezTo>
                <a:cubicBezTo>
                  <a:pt x="11999" y="17202"/>
                  <a:pt x="12023" y="17252"/>
                  <a:pt x="12053" y="17252"/>
                </a:cubicBezTo>
                <a:cubicBezTo>
                  <a:pt x="12084" y="17252"/>
                  <a:pt x="12108" y="17202"/>
                  <a:pt x="12108" y="17141"/>
                </a:cubicBezTo>
                <a:cubicBezTo>
                  <a:pt x="12108" y="17080"/>
                  <a:pt x="12084" y="17030"/>
                  <a:pt x="12053" y="17030"/>
                </a:cubicBezTo>
                <a:close/>
                <a:moveTo>
                  <a:pt x="11874" y="17030"/>
                </a:moveTo>
                <a:cubicBezTo>
                  <a:pt x="11844" y="17030"/>
                  <a:pt x="11819" y="17080"/>
                  <a:pt x="11819" y="17141"/>
                </a:cubicBezTo>
                <a:cubicBezTo>
                  <a:pt x="11819" y="17202"/>
                  <a:pt x="11844" y="17252"/>
                  <a:pt x="11874" y="17252"/>
                </a:cubicBezTo>
                <a:cubicBezTo>
                  <a:pt x="11905" y="17252"/>
                  <a:pt x="11929" y="17202"/>
                  <a:pt x="11929" y="17141"/>
                </a:cubicBezTo>
                <a:cubicBezTo>
                  <a:pt x="11929" y="17080"/>
                  <a:pt x="11905" y="17030"/>
                  <a:pt x="11874" y="17030"/>
                </a:cubicBezTo>
                <a:close/>
                <a:moveTo>
                  <a:pt x="11695" y="17030"/>
                </a:moveTo>
                <a:cubicBezTo>
                  <a:pt x="11665" y="17030"/>
                  <a:pt x="11640" y="17080"/>
                  <a:pt x="11640" y="17141"/>
                </a:cubicBezTo>
                <a:cubicBezTo>
                  <a:pt x="11640" y="17202"/>
                  <a:pt x="11665" y="17252"/>
                  <a:pt x="11695" y="17252"/>
                </a:cubicBezTo>
                <a:cubicBezTo>
                  <a:pt x="11726" y="17252"/>
                  <a:pt x="11750" y="17202"/>
                  <a:pt x="11750" y="17141"/>
                </a:cubicBezTo>
                <a:cubicBezTo>
                  <a:pt x="11750" y="17080"/>
                  <a:pt x="11726" y="17030"/>
                  <a:pt x="11695" y="17030"/>
                </a:cubicBezTo>
                <a:close/>
                <a:moveTo>
                  <a:pt x="11516" y="17030"/>
                </a:moveTo>
                <a:cubicBezTo>
                  <a:pt x="11486" y="17030"/>
                  <a:pt x="11461" y="17080"/>
                  <a:pt x="11461" y="17141"/>
                </a:cubicBezTo>
                <a:cubicBezTo>
                  <a:pt x="11461" y="17202"/>
                  <a:pt x="11486" y="17252"/>
                  <a:pt x="11516" y="17252"/>
                </a:cubicBezTo>
                <a:cubicBezTo>
                  <a:pt x="11546" y="17252"/>
                  <a:pt x="11571" y="17202"/>
                  <a:pt x="11571" y="17141"/>
                </a:cubicBezTo>
                <a:cubicBezTo>
                  <a:pt x="11571" y="17080"/>
                  <a:pt x="11546" y="17030"/>
                  <a:pt x="11516" y="17030"/>
                </a:cubicBezTo>
                <a:close/>
                <a:moveTo>
                  <a:pt x="11337" y="17030"/>
                </a:moveTo>
                <a:cubicBezTo>
                  <a:pt x="11307" y="17030"/>
                  <a:pt x="11282" y="17080"/>
                  <a:pt x="11282" y="17141"/>
                </a:cubicBezTo>
                <a:cubicBezTo>
                  <a:pt x="11282" y="17202"/>
                  <a:pt x="11307" y="17252"/>
                  <a:pt x="11337" y="17252"/>
                </a:cubicBezTo>
                <a:cubicBezTo>
                  <a:pt x="11367" y="17252"/>
                  <a:pt x="11392" y="17202"/>
                  <a:pt x="11392" y="17141"/>
                </a:cubicBezTo>
                <a:cubicBezTo>
                  <a:pt x="11392" y="17080"/>
                  <a:pt x="11367" y="17030"/>
                  <a:pt x="11337" y="17030"/>
                </a:cubicBezTo>
                <a:close/>
                <a:moveTo>
                  <a:pt x="11158" y="17030"/>
                </a:moveTo>
                <a:cubicBezTo>
                  <a:pt x="11128" y="17030"/>
                  <a:pt x="11103" y="17080"/>
                  <a:pt x="11103" y="17141"/>
                </a:cubicBezTo>
                <a:cubicBezTo>
                  <a:pt x="11103" y="17202"/>
                  <a:pt x="11128" y="17252"/>
                  <a:pt x="11158" y="17252"/>
                </a:cubicBezTo>
                <a:cubicBezTo>
                  <a:pt x="11188" y="17252"/>
                  <a:pt x="11213" y="17202"/>
                  <a:pt x="11213" y="17141"/>
                </a:cubicBezTo>
                <a:cubicBezTo>
                  <a:pt x="11213" y="17080"/>
                  <a:pt x="11188" y="17030"/>
                  <a:pt x="11158" y="17030"/>
                </a:cubicBezTo>
                <a:close/>
                <a:moveTo>
                  <a:pt x="10979" y="17030"/>
                </a:moveTo>
                <a:cubicBezTo>
                  <a:pt x="10949" y="17030"/>
                  <a:pt x="10924" y="17080"/>
                  <a:pt x="10924" y="17141"/>
                </a:cubicBezTo>
                <a:cubicBezTo>
                  <a:pt x="10924" y="17202"/>
                  <a:pt x="10949" y="17252"/>
                  <a:pt x="10979" y="17252"/>
                </a:cubicBezTo>
                <a:cubicBezTo>
                  <a:pt x="11009" y="17252"/>
                  <a:pt x="11034" y="17202"/>
                  <a:pt x="11034" y="17141"/>
                </a:cubicBezTo>
                <a:cubicBezTo>
                  <a:pt x="11034" y="17080"/>
                  <a:pt x="11009" y="17030"/>
                  <a:pt x="10979" y="17030"/>
                </a:cubicBezTo>
                <a:close/>
                <a:moveTo>
                  <a:pt x="10800" y="17030"/>
                </a:moveTo>
                <a:cubicBezTo>
                  <a:pt x="10770" y="17030"/>
                  <a:pt x="10745" y="17080"/>
                  <a:pt x="10745" y="17141"/>
                </a:cubicBezTo>
                <a:cubicBezTo>
                  <a:pt x="10745" y="17202"/>
                  <a:pt x="10770" y="17252"/>
                  <a:pt x="10800" y="17252"/>
                </a:cubicBezTo>
                <a:cubicBezTo>
                  <a:pt x="10830" y="17252"/>
                  <a:pt x="10855" y="17202"/>
                  <a:pt x="10855" y="17141"/>
                </a:cubicBezTo>
                <a:cubicBezTo>
                  <a:pt x="10855" y="17080"/>
                  <a:pt x="10830" y="17030"/>
                  <a:pt x="10800" y="17030"/>
                </a:cubicBezTo>
                <a:close/>
                <a:moveTo>
                  <a:pt x="6502" y="17030"/>
                </a:moveTo>
                <a:cubicBezTo>
                  <a:pt x="6472" y="17030"/>
                  <a:pt x="6447" y="17080"/>
                  <a:pt x="6447" y="17141"/>
                </a:cubicBezTo>
                <a:cubicBezTo>
                  <a:pt x="6447" y="17202"/>
                  <a:pt x="6472" y="17252"/>
                  <a:pt x="6502" y="17252"/>
                </a:cubicBezTo>
                <a:cubicBezTo>
                  <a:pt x="6532" y="17252"/>
                  <a:pt x="6557" y="17202"/>
                  <a:pt x="6557" y="17141"/>
                </a:cubicBezTo>
                <a:cubicBezTo>
                  <a:pt x="6557" y="17080"/>
                  <a:pt x="6532" y="17030"/>
                  <a:pt x="6502" y="17030"/>
                </a:cubicBezTo>
                <a:close/>
                <a:moveTo>
                  <a:pt x="6323" y="17030"/>
                </a:moveTo>
                <a:cubicBezTo>
                  <a:pt x="6292" y="17030"/>
                  <a:pt x="6268" y="17080"/>
                  <a:pt x="6268" y="17141"/>
                </a:cubicBezTo>
                <a:cubicBezTo>
                  <a:pt x="6268" y="17202"/>
                  <a:pt x="6292" y="17252"/>
                  <a:pt x="6323" y="17252"/>
                </a:cubicBezTo>
                <a:cubicBezTo>
                  <a:pt x="6353" y="17252"/>
                  <a:pt x="6378" y="17202"/>
                  <a:pt x="6378" y="17141"/>
                </a:cubicBezTo>
                <a:cubicBezTo>
                  <a:pt x="6378" y="17080"/>
                  <a:pt x="6353" y="17030"/>
                  <a:pt x="6323" y="17030"/>
                </a:cubicBezTo>
                <a:close/>
                <a:moveTo>
                  <a:pt x="6144" y="17030"/>
                </a:moveTo>
                <a:cubicBezTo>
                  <a:pt x="6113" y="17030"/>
                  <a:pt x="6089" y="17080"/>
                  <a:pt x="6089" y="17141"/>
                </a:cubicBezTo>
                <a:cubicBezTo>
                  <a:pt x="6089" y="17202"/>
                  <a:pt x="6113" y="17252"/>
                  <a:pt x="6144" y="17252"/>
                </a:cubicBezTo>
                <a:cubicBezTo>
                  <a:pt x="6174" y="17252"/>
                  <a:pt x="6199" y="17202"/>
                  <a:pt x="6199" y="17141"/>
                </a:cubicBezTo>
                <a:cubicBezTo>
                  <a:pt x="6199" y="17080"/>
                  <a:pt x="6174" y="17030"/>
                  <a:pt x="6144" y="17030"/>
                </a:cubicBezTo>
                <a:close/>
                <a:moveTo>
                  <a:pt x="5965" y="17030"/>
                </a:moveTo>
                <a:cubicBezTo>
                  <a:pt x="5934" y="17030"/>
                  <a:pt x="5910" y="17080"/>
                  <a:pt x="5910" y="17141"/>
                </a:cubicBezTo>
                <a:cubicBezTo>
                  <a:pt x="5910" y="17202"/>
                  <a:pt x="5934" y="17252"/>
                  <a:pt x="5965" y="17252"/>
                </a:cubicBezTo>
                <a:cubicBezTo>
                  <a:pt x="5995" y="17252"/>
                  <a:pt x="6019" y="17202"/>
                  <a:pt x="6019" y="17141"/>
                </a:cubicBezTo>
                <a:cubicBezTo>
                  <a:pt x="6019" y="17080"/>
                  <a:pt x="5995" y="17030"/>
                  <a:pt x="5965" y="17030"/>
                </a:cubicBezTo>
                <a:close/>
                <a:moveTo>
                  <a:pt x="5786" y="17030"/>
                </a:moveTo>
                <a:cubicBezTo>
                  <a:pt x="5755" y="17030"/>
                  <a:pt x="5731" y="17080"/>
                  <a:pt x="5731" y="17141"/>
                </a:cubicBezTo>
                <a:cubicBezTo>
                  <a:pt x="5731" y="17202"/>
                  <a:pt x="5755" y="17252"/>
                  <a:pt x="5786" y="17252"/>
                </a:cubicBezTo>
                <a:cubicBezTo>
                  <a:pt x="5816" y="17252"/>
                  <a:pt x="5840" y="17202"/>
                  <a:pt x="5840" y="17141"/>
                </a:cubicBezTo>
                <a:cubicBezTo>
                  <a:pt x="5840" y="17080"/>
                  <a:pt x="5816" y="17030"/>
                  <a:pt x="5786" y="17030"/>
                </a:cubicBezTo>
                <a:close/>
                <a:moveTo>
                  <a:pt x="5606" y="17030"/>
                </a:moveTo>
                <a:cubicBezTo>
                  <a:pt x="5576" y="17030"/>
                  <a:pt x="5552" y="17080"/>
                  <a:pt x="5552" y="17141"/>
                </a:cubicBezTo>
                <a:cubicBezTo>
                  <a:pt x="5552" y="17202"/>
                  <a:pt x="5576" y="17252"/>
                  <a:pt x="5606" y="17252"/>
                </a:cubicBezTo>
                <a:cubicBezTo>
                  <a:pt x="5637" y="17252"/>
                  <a:pt x="5661" y="17202"/>
                  <a:pt x="5661" y="17141"/>
                </a:cubicBezTo>
                <a:cubicBezTo>
                  <a:pt x="5661" y="17080"/>
                  <a:pt x="5637" y="17030"/>
                  <a:pt x="5606" y="17030"/>
                </a:cubicBezTo>
                <a:close/>
                <a:moveTo>
                  <a:pt x="5427" y="17030"/>
                </a:moveTo>
                <a:cubicBezTo>
                  <a:pt x="5397" y="17030"/>
                  <a:pt x="5372" y="17080"/>
                  <a:pt x="5372" y="17141"/>
                </a:cubicBezTo>
                <a:cubicBezTo>
                  <a:pt x="5372" y="17202"/>
                  <a:pt x="5397" y="17252"/>
                  <a:pt x="5427" y="17252"/>
                </a:cubicBezTo>
                <a:cubicBezTo>
                  <a:pt x="5458" y="17252"/>
                  <a:pt x="5482" y="17202"/>
                  <a:pt x="5482" y="17141"/>
                </a:cubicBezTo>
                <a:cubicBezTo>
                  <a:pt x="5482" y="17080"/>
                  <a:pt x="5458" y="17030"/>
                  <a:pt x="5427" y="17030"/>
                </a:cubicBezTo>
                <a:close/>
                <a:moveTo>
                  <a:pt x="5248" y="17030"/>
                </a:moveTo>
                <a:cubicBezTo>
                  <a:pt x="5218" y="17030"/>
                  <a:pt x="5193" y="17080"/>
                  <a:pt x="5193" y="17141"/>
                </a:cubicBezTo>
                <a:cubicBezTo>
                  <a:pt x="5193" y="17202"/>
                  <a:pt x="5218" y="17252"/>
                  <a:pt x="5248" y="17252"/>
                </a:cubicBezTo>
                <a:cubicBezTo>
                  <a:pt x="5279" y="17252"/>
                  <a:pt x="5303" y="17202"/>
                  <a:pt x="5303" y="17141"/>
                </a:cubicBezTo>
                <a:cubicBezTo>
                  <a:pt x="5303" y="17080"/>
                  <a:pt x="5279" y="17030"/>
                  <a:pt x="5248" y="17030"/>
                </a:cubicBezTo>
                <a:close/>
                <a:moveTo>
                  <a:pt x="5069" y="17030"/>
                </a:moveTo>
                <a:cubicBezTo>
                  <a:pt x="5039" y="17030"/>
                  <a:pt x="5014" y="17080"/>
                  <a:pt x="5014" y="17141"/>
                </a:cubicBezTo>
                <a:cubicBezTo>
                  <a:pt x="5014" y="17202"/>
                  <a:pt x="5039" y="17252"/>
                  <a:pt x="5069" y="17252"/>
                </a:cubicBezTo>
                <a:cubicBezTo>
                  <a:pt x="5099" y="17252"/>
                  <a:pt x="5124" y="17202"/>
                  <a:pt x="5124" y="17141"/>
                </a:cubicBezTo>
                <a:cubicBezTo>
                  <a:pt x="5124" y="17080"/>
                  <a:pt x="5099" y="17030"/>
                  <a:pt x="5069" y="17030"/>
                </a:cubicBezTo>
                <a:close/>
                <a:moveTo>
                  <a:pt x="4890" y="17030"/>
                </a:moveTo>
                <a:cubicBezTo>
                  <a:pt x="4860" y="17030"/>
                  <a:pt x="4835" y="17080"/>
                  <a:pt x="4835" y="17141"/>
                </a:cubicBezTo>
                <a:cubicBezTo>
                  <a:pt x="4835" y="17202"/>
                  <a:pt x="4860" y="17252"/>
                  <a:pt x="4890" y="17252"/>
                </a:cubicBezTo>
                <a:cubicBezTo>
                  <a:pt x="4920" y="17252"/>
                  <a:pt x="4945" y="17202"/>
                  <a:pt x="4945" y="17141"/>
                </a:cubicBezTo>
                <a:cubicBezTo>
                  <a:pt x="4945" y="17080"/>
                  <a:pt x="4920" y="17030"/>
                  <a:pt x="4890" y="17030"/>
                </a:cubicBezTo>
                <a:close/>
                <a:moveTo>
                  <a:pt x="20291" y="16668"/>
                </a:moveTo>
                <a:cubicBezTo>
                  <a:pt x="20261" y="16668"/>
                  <a:pt x="20237" y="16717"/>
                  <a:pt x="20237" y="16779"/>
                </a:cubicBezTo>
                <a:cubicBezTo>
                  <a:pt x="20237" y="16840"/>
                  <a:pt x="20261" y="16890"/>
                  <a:pt x="20291" y="16890"/>
                </a:cubicBezTo>
                <a:cubicBezTo>
                  <a:pt x="20322" y="16890"/>
                  <a:pt x="20346" y="16840"/>
                  <a:pt x="20346" y="16779"/>
                </a:cubicBezTo>
                <a:cubicBezTo>
                  <a:pt x="20346" y="16717"/>
                  <a:pt x="20322" y="16668"/>
                  <a:pt x="20291" y="16668"/>
                </a:cubicBezTo>
                <a:close/>
                <a:moveTo>
                  <a:pt x="20112" y="16668"/>
                </a:moveTo>
                <a:cubicBezTo>
                  <a:pt x="20082" y="16668"/>
                  <a:pt x="20058" y="16717"/>
                  <a:pt x="20058" y="16779"/>
                </a:cubicBezTo>
                <a:cubicBezTo>
                  <a:pt x="20058" y="16840"/>
                  <a:pt x="20082" y="16890"/>
                  <a:pt x="20112" y="16890"/>
                </a:cubicBezTo>
                <a:cubicBezTo>
                  <a:pt x="20143" y="16890"/>
                  <a:pt x="20167" y="16840"/>
                  <a:pt x="20167" y="16779"/>
                </a:cubicBezTo>
                <a:cubicBezTo>
                  <a:pt x="20167" y="16717"/>
                  <a:pt x="20143" y="16668"/>
                  <a:pt x="20112" y="16668"/>
                </a:cubicBezTo>
                <a:close/>
                <a:moveTo>
                  <a:pt x="19933" y="16668"/>
                </a:moveTo>
                <a:cubicBezTo>
                  <a:pt x="19903" y="16668"/>
                  <a:pt x="19878" y="16717"/>
                  <a:pt x="19878" y="16779"/>
                </a:cubicBezTo>
                <a:cubicBezTo>
                  <a:pt x="19878" y="16840"/>
                  <a:pt x="19903" y="16890"/>
                  <a:pt x="19933" y="16890"/>
                </a:cubicBezTo>
                <a:cubicBezTo>
                  <a:pt x="19964" y="16890"/>
                  <a:pt x="19988" y="16840"/>
                  <a:pt x="19988" y="16779"/>
                </a:cubicBezTo>
                <a:cubicBezTo>
                  <a:pt x="19988" y="16717"/>
                  <a:pt x="19964" y="16668"/>
                  <a:pt x="19933" y="16668"/>
                </a:cubicBezTo>
                <a:close/>
                <a:moveTo>
                  <a:pt x="19754" y="16668"/>
                </a:moveTo>
                <a:cubicBezTo>
                  <a:pt x="19724" y="16668"/>
                  <a:pt x="19699" y="16717"/>
                  <a:pt x="19699" y="16779"/>
                </a:cubicBezTo>
                <a:cubicBezTo>
                  <a:pt x="19699" y="16840"/>
                  <a:pt x="19724" y="16890"/>
                  <a:pt x="19754" y="16890"/>
                </a:cubicBezTo>
                <a:cubicBezTo>
                  <a:pt x="19785" y="16890"/>
                  <a:pt x="19809" y="16840"/>
                  <a:pt x="19809" y="16779"/>
                </a:cubicBezTo>
                <a:cubicBezTo>
                  <a:pt x="19809" y="16717"/>
                  <a:pt x="19785" y="16668"/>
                  <a:pt x="19754" y="16668"/>
                </a:cubicBezTo>
                <a:close/>
                <a:moveTo>
                  <a:pt x="19575" y="16668"/>
                </a:moveTo>
                <a:cubicBezTo>
                  <a:pt x="19545" y="16668"/>
                  <a:pt x="19520" y="16717"/>
                  <a:pt x="19520" y="16779"/>
                </a:cubicBezTo>
                <a:cubicBezTo>
                  <a:pt x="19520" y="16840"/>
                  <a:pt x="19545" y="16890"/>
                  <a:pt x="19575" y="16890"/>
                </a:cubicBezTo>
                <a:cubicBezTo>
                  <a:pt x="19605" y="16890"/>
                  <a:pt x="19630" y="16840"/>
                  <a:pt x="19630" y="16779"/>
                </a:cubicBezTo>
                <a:cubicBezTo>
                  <a:pt x="19630" y="16717"/>
                  <a:pt x="19605" y="16668"/>
                  <a:pt x="19575" y="16668"/>
                </a:cubicBezTo>
                <a:close/>
                <a:moveTo>
                  <a:pt x="19396" y="16668"/>
                </a:moveTo>
                <a:cubicBezTo>
                  <a:pt x="19366" y="16668"/>
                  <a:pt x="19341" y="16717"/>
                  <a:pt x="19341" y="16779"/>
                </a:cubicBezTo>
                <a:cubicBezTo>
                  <a:pt x="19341" y="16840"/>
                  <a:pt x="19366" y="16890"/>
                  <a:pt x="19396" y="16890"/>
                </a:cubicBezTo>
                <a:cubicBezTo>
                  <a:pt x="19426" y="16890"/>
                  <a:pt x="19451" y="16840"/>
                  <a:pt x="19451" y="16779"/>
                </a:cubicBezTo>
                <a:cubicBezTo>
                  <a:pt x="19451" y="16717"/>
                  <a:pt x="19426" y="16668"/>
                  <a:pt x="19396" y="16668"/>
                </a:cubicBezTo>
                <a:close/>
                <a:moveTo>
                  <a:pt x="19217" y="16668"/>
                </a:moveTo>
                <a:cubicBezTo>
                  <a:pt x="19187" y="16668"/>
                  <a:pt x="19162" y="16717"/>
                  <a:pt x="19162" y="16779"/>
                </a:cubicBezTo>
                <a:cubicBezTo>
                  <a:pt x="19162" y="16840"/>
                  <a:pt x="19187" y="16890"/>
                  <a:pt x="19217" y="16890"/>
                </a:cubicBezTo>
                <a:cubicBezTo>
                  <a:pt x="19247" y="16890"/>
                  <a:pt x="19272" y="16840"/>
                  <a:pt x="19272" y="16779"/>
                </a:cubicBezTo>
                <a:cubicBezTo>
                  <a:pt x="19272" y="16717"/>
                  <a:pt x="19247" y="16668"/>
                  <a:pt x="19217" y="16668"/>
                </a:cubicBezTo>
                <a:close/>
                <a:moveTo>
                  <a:pt x="19038" y="16668"/>
                </a:moveTo>
                <a:cubicBezTo>
                  <a:pt x="19008" y="16668"/>
                  <a:pt x="18983" y="16717"/>
                  <a:pt x="18983" y="16779"/>
                </a:cubicBezTo>
                <a:cubicBezTo>
                  <a:pt x="18983" y="16840"/>
                  <a:pt x="19008" y="16890"/>
                  <a:pt x="19038" y="16890"/>
                </a:cubicBezTo>
                <a:cubicBezTo>
                  <a:pt x="19068" y="16890"/>
                  <a:pt x="19093" y="16840"/>
                  <a:pt x="19093" y="16779"/>
                </a:cubicBezTo>
                <a:cubicBezTo>
                  <a:pt x="19093" y="16717"/>
                  <a:pt x="19068" y="16668"/>
                  <a:pt x="19038" y="16668"/>
                </a:cubicBezTo>
                <a:close/>
                <a:moveTo>
                  <a:pt x="18859" y="16668"/>
                </a:moveTo>
                <a:cubicBezTo>
                  <a:pt x="18828" y="16668"/>
                  <a:pt x="18804" y="16717"/>
                  <a:pt x="18804" y="16779"/>
                </a:cubicBezTo>
                <a:cubicBezTo>
                  <a:pt x="18804" y="16840"/>
                  <a:pt x="18828" y="16890"/>
                  <a:pt x="18859" y="16890"/>
                </a:cubicBezTo>
                <a:cubicBezTo>
                  <a:pt x="18889" y="16890"/>
                  <a:pt x="18914" y="16840"/>
                  <a:pt x="18914" y="16779"/>
                </a:cubicBezTo>
                <a:cubicBezTo>
                  <a:pt x="18914" y="16717"/>
                  <a:pt x="18889" y="16668"/>
                  <a:pt x="18859" y="16668"/>
                </a:cubicBezTo>
                <a:close/>
                <a:moveTo>
                  <a:pt x="18680" y="16668"/>
                </a:moveTo>
                <a:cubicBezTo>
                  <a:pt x="18649" y="16668"/>
                  <a:pt x="18625" y="16717"/>
                  <a:pt x="18625" y="16779"/>
                </a:cubicBezTo>
                <a:cubicBezTo>
                  <a:pt x="18625" y="16840"/>
                  <a:pt x="18649" y="16890"/>
                  <a:pt x="18680" y="16890"/>
                </a:cubicBezTo>
                <a:cubicBezTo>
                  <a:pt x="18710" y="16890"/>
                  <a:pt x="18735" y="16840"/>
                  <a:pt x="18735" y="16779"/>
                </a:cubicBezTo>
                <a:cubicBezTo>
                  <a:pt x="18735" y="16717"/>
                  <a:pt x="18710" y="16668"/>
                  <a:pt x="18680" y="16668"/>
                </a:cubicBezTo>
                <a:close/>
                <a:moveTo>
                  <a:pt x="18501" y="16668"/>
                </a:moveTo>
                <a:cubicBezTo>
                  <a:pt x="18470" y="16668"/>
                  <a:pt x="18446" y="16717"/>
                  <a:pt x="18446" y="16779"/>
                </a:cubicBezTo>
                <a:cubicBezTo>
                  <a:pt x="18446" y="16840"/>
                  <a:pt x="18470" y="16890"/>
                  <a:pt x="18501" y="16890"/>
                </a:cubicBezTo>
                <a:cubicBezTo>
                  <a:pt x="18531" y="16890"/>
                  <a:pt x="18555" y="16840"/>
                  <a:pt x="18555" y="16779"/>
                </a:cubicBezTo>
                <a:cubicBezTo>
                  <a:pt x="18555" y="16717"/>
                  <a:pt x="18531" y="16668"/>
                  <a:pt x="18501" y="16668"/>
                </a:cubicBezTo>
                <a:close/>
                <a:moveTo>
                  <a:pt x="18321" y="16668"/>
                </a:moveTo>
                <a:cubicBezTo>
                  <a:pt x="18291" y="16668"/>
                  <a:pt x="18267" y="16717"/>
                  <a:pt x="18267" y="16779"/>
                </a:cubicBezTo>
                <a:cubicBezTo>
                  <a:pt x="18267" y="16840"/>
                  <a:pt x="18291" y="16890"/>
                  <a:pt x="18321" y="16890"/>
                </a:cubicBezTo>
                <a:cubicBezTo>
                  <a:pt x="18352" y="16890"/>
                  <a:pt x="18376" y="16840"/>
                  <a:pt x="18376" y="16779"/>
                </a:cubicBezTo>
                <a:cubicBezTo>
                  <a:pt x="18376" y="16717"/>
                  <a:pt x="18352" y="16668"/>
                  <a:pt x="18321" y="16668"/>
                </a:cubicBezTo>
                <a:close/>
                <a:moveTo>
                  <a:pt x="18142" y="16668"/>
                </a:moveTo>
                <a:cubicBezTo>
                  <a:pt x="18112" y="16668"/>
                  <a:pt x="18088" y="16717"/>
                  <a:pt x="18088" y="16779"/>
                </a:cubicBezTo>
                <a:cubicBezTo>
                  <a:pt x="18088" y="16840"/>
                  <a:pt x="18112" y="16890"/>
                  <a:pt x="18142" y="16890"/>
                </a:cubicBezTo>
                <a:cubicBezTo>
                  <a:pt x="18173" y="16890"/>
                  <a:pt x="18197" y="16840"/>
                  <a:pt x="18197" y="16779"/>
                </a:cubicBezTo>
                <a:cubicBezTo>
                  <a:pt x="18197" y="16717"/>
                  <a:pt x="18173" y="16668"/>
                  <a:pt x="18142" y="16668"/>
                </a:cubicBezTo>
                <a:close/>
                <a:moveTo>
                  <a:pt x="17963" y="16668"/>
                </a:moveTo>
                <a:cubicBezTo>
                  <a:pt x="17933" y="16668"/>
                  <a:pt x="17908" y="16717"/>
                  <a:pt x="17908" y="16779"/>
                </a:cubicBezTo>
                <a:cubicBezTo>
                  <a:pt x="17908" y="16840"/>
                  <a:pt x="17933" y="16890"/>
                  <a:pt x="17963" y="16890"/>
                </a:cubicBezTo>
                <a:cubicBezTo>
                  <a:pt x="17994" y="16890"/>
                  <a:pt x="18018" y="16840"/>
                  <a:pt x="18018" y="16779"/>
                </a:cubicBezTo>
                <a:cubicBezTo>
                  <a:pt x="18018" y="16717"/>
                  <a:pt x="17994" y="16668"/>
                  <a:pt x="17963" y="16668"/>
                </a:cubicBezTo>
                <a:close/>
                <a:moveTo>
                  <a:pt x="17784" y="16668"/>
                </a:moveTo>
                <a:cubicBezTo>
                  <a:pt x="17754" y="16668"/>
                  <a:pt x="17729" y="16717"/>
                  <a:pt x="17729" y="16779"/>
                </a:cubicBezTo>
                <a:cubicBezTo>
                  <a:pt x="17729" y="16840"/>
                  <a:pt x="17754" y="16890"/>
                  <a:pt x="17784" y="16890"/>
                </a:cubicBezTo>
                <a:cubicBezTo>
                  <a:pt x="17815" y="16890"/>
                  <a:pt x="17839" y="16840"/>
                  <a:pt x="17839" y="16779"/>
                </a:cubicBezTo>
                <a:cubicBezTo>
                  <a:pt x="17839" y="16717"/>
                  <a:pt x="17815" y="16668"/>
                  <a:pt x="17784" y="16668"/>
                </a:cubicBezTo>
                <a:close/>
                <a:moveTo>
                  <a:pt x="17605" y="16668"/>
                </a:moveTo>
                <a:cubicBezTo>
                  <a:pt x="17575" y="16668"/>
                  <a:pt x="17550" y="16717"/>
                  <a:pt x="17550" y="16779"/>
                </a:cubicBezTo>
                <a:cubicBezTo>
                  <a:pt x="17550" y="16840"/>
                  <a:pt x="17575" y="16890"/>
                  <a:pt x="17605" y="16890"/>
                </a:cubicBezTo>
                <a:cubicBezTo>
                  <a:pt x="17635" y="16890"/>
                  <a:pt x="17660" y="16840"/>
                  <a:pt x="17660" y="16779"/>
                </a:cubicBezTo>
                <a:cubicBezTo>
                  <a:pt x="17660" y="16717"/>
                  <a:pt x="17635" y="16668"/>
                  <a:pt x="17605" y="16668"/>
                </a:cubicBezTo>
                <a:close/>
                <a:moveTo>
                  <a:pt x="12949" y="16668"/>
                </a:moveTo>
                <a:cubicBezTo>
                  <a:pt x="12919" y="16668"/>
                  <a:pt x="12894" y="16717"/>
                  <a:pt x="12894" y="16779"/>
                </a:cubicBezTo>
                <a:cubicBezTo>
                  <a:pt x="12894" y="16840"/>
                  <a:pt x="12919" y="16890"/>
                  <a:pt x="12949" y="16890"/>
                </a:cubicBezTo>
                <a:cubicBezTo>
                  <a:pt x="12979" y="16890"/>
                  <a:pt x="13004" y="16840"/>
                  <a:pt x="13004" y="16779"/>
                </a:cubicBezTo>
                <a:cubicBezTo>
                  <a:pt x="13004" y="16717"/>
                  <a:pt x="12979" y="16668"/>
                  <a:pt x="12949" y="16668"/>
                </a:cubicBezTo>
                <a:close/>
                <a:moveTo>
                  <a:pt x="12770" y="16668"/>
                </a:moveTo>
                <a:cubicBezTo>
                  <a:pt x="12740" y="16668"/>
                  <a:pt x="12715" y="16717"/>
                  <a:pt x="12715" y="16779"/>
                </a:cubicBezTo>
                <a:cubicBezTo>
                  <a:pt x="12715" y="16840"/>
                  <a:pt x="12740" y="16890"/>
                  <a:pt x="12770" y="16890"/>
                </a:cubicBezTo>
                <a:cubicBezTo>
                  <a:pt x="12800" y="16890"/>
                  <a:pt x="12825" y="16840"/>
                  <a:pt x="12825" y="16779"/>
                </a:cubicBezTo>
                <a:cubicBezTo>
                  <a:pt x="12825" y="16717"/>
                  <a:pt x="12800" y="16668"/>
                  <a:pt x="12770" y="16668"/>
                </a:cubicBezTo>
                <a:close/>
                <a:moveTo>
                  <a:pt x="12233" y="16668"/>
                </a:moveTo>
                <a:cubicBezTo>
                  <a:pt x="12202" y="16668"/>
                  <a:pt x="12178" y="16717"/>
                  <a:pt x="12178" y="16779"/>
                </a:cubicBezTo>
                <a:cubicBezTo>
                  <a:pt x="12178" y="16840"/>
                  <a:pt x="12202" y="16890"/>
                  <a:pt x="12233" y="16890"/>
                </a:cubicBezTo>
                <a:cubicBezTo>
                  <a:pt x="12263" y="16890"/>
                  <a:pt x="12287" y="16840"/>
                  <a:pt x="12287" y="16779"/>
                </a:cubicBezTo>
                <a:cubicBezTo>
                  <a:pt x="12287" y="16717"/>
                  <a:pt x="12263" y="16668"/>
                  <a:pt x="12233" y="16668"/>
                </a:cubicBezTo>
                <a:close/>
                <a:moveTo>
                  <a:pt x="12053" y="16668"/>
                </a:moveTo>
                <a:cubicBezTo>
                  <a:pt x="12023" y="16668"/>
                  <a:pt x="11999" y="16717"/>
                  <a:pt x="11999" y="16779"/>
                </a:cubicBezTo>
                <a:cubicBezTo>
                  <a:pt x="11999" y="16840"/>
                  <a:pt x="12023" y="16890"/>
                  <a:pt x="12053" y="16890"/>
                </a:cubicBezTo>
                <a:cubicBezTo>
                  <a:pt x="12084" y="16890"/>
                  <a:pt x="12108" y="16840"/>
                  <a:pt x="12108" y="16779"/>
                </a:cubicBezTo>
                <a:cubicBezTo>
                  <a:pt x="12108" y="16717"/>
                  <a:pt x="12084" y="16668"/>
                  <a:pt x="12053" y="16668"/>
                </a:cubicBezTo>
                <a:close/>
                <a:moveTo>
                  <a:pt x="11874" y="16668"/>
                </a:moveTo>
                <a:cubicBezTo>
                  <a:pt x="11844" y="16668"/>
                  <a:pt x="11819" y="16717"/>
                  <a:pt x="11819" y="16779"/>
                </a:cubicBezTo>
                <a:cubicBezTo>
                  <a:pt x="11819" y="16840"/>
                  <a:pt x="11844" y="16890"/>
                  <a:pt x="11874" y="16890"/>
                </a:cubicBezTo>
                <a:cubicBezTo>
                  <a:pt x="11905" y="16890"/>
                  <a:pt x="11929" y="16840"/>
                  <a:pt x="11929" y="16779"/>
                </a:cubicBezTo>
                <a:cubicBezTo>
                  <a:pt x="11929" y="16717"/>
                  <a:pt x="11905" y="16668"/>
                  <a:pt x="11874" y="16668"/>
                </a:cubicBezTo>
                <a:close/>
                <a:moveTo>
                  <a:pt x="11695" y="16668"/>
                </a:moveTo>
                <a:cubicBezTo>
                  <a:pt x="11665" y="16668"/>
                  <a:pt x="11640" y="16717"/>
                  <a:pt x="11640" y="16779"/>
                </a:cubicBezTo>
                <a:cubicBezTo>
                  <a:pt x="11640" y="16840"/>
                  <a:pt x="11665" y="16890"/>
                  <a:pt x="11695" y="16890"/>
                </a:cubicBezTo>
                <a:cubicBezTo>
                  <a:pt x="11726" y="16890"/>
                  <a:pt x="11750" y="16840"/>
                  <a:pt x="11750" y="16779"/>
                </a:cubicBezTo>
                <a:cubicBezTo>
                  <a:pt x="11750" y="16717"/>
                  <a:pt x="11726" y="16668"/>
                  <a:pt x="11695" y="16668"/>
                </a:cubicBezTo>
                <a:close/>
                <a:moveTo>
                  <a:pt x="11516" y="16668"/>
                </a:moveTo>
                <a:cubicBezTo>
                  <a:pt x="11486" y="16668"/>
                  <a:pt x="11461" y="16717"/>
                  <a:pt x="11461" y="16779"/>
                </a:cubicBezTo>
                <a:cubicBezTo>
                  <a:pt x="11461" y="16840"/>
                  <a:pt x="11486" y="16890"/>
                  <a:pt x="11516" y="16890"/>
                </a:cubicBezTo>
                <a:cubicBezTo>
                  <a:pt x="11546" y="16890"/>
                  <a:pt x="11571" y="16840"/>
                  <a:pt x="11571" y="16779"/>
                </a:cubicBezTo>
                <a:cubicBezTo>
                  <a:pt x="11571" y="16717"/>
                  <a:pt x="11546" y="16668"/>
                  <a:pt x="11516" y="16668"/>
                </a:cubicBezTo>
                <a:close/>
                <a:moveTo>
                  <a:pt x="11337" y="16668"/>
                </a:moveTo>
                <a:cubicBezTo>
                  <a:pt x="11307" y="16668"/>
                  <a:pt x="11282" y="16717"/>
                  <a:pt x="11282" y="16779"/>
                </a:cubicBezTo>
                <a:cubicBezTo>
                  <a:pt x="11282" y="16840"/>
                  <a:pt x="11307" y="16890"/>
                  <a:pt x="11337" y="16890"/>
                </a:cubicBezTo>
                <a:cubicBezTo>
                  <a:pt x="11367" y="16890"/>
                  <a:pt x="11392" y="16840"/>
                  <a:pt x="11392" y="16779"/>
                </a:cubicBezTo>
                <a:cubicBezTo>
                  <a:pt x="11392" y="16717"/>
                  <a:pt x="11367" y="16668"/>
                  <a:pt x="11337" y="16668"/>
                </a:cubicBezTo>
                <a:close/>
                <a:moveTo>
                  <a:pt x="11158" y="16668"/>
                </a:moveTo>
                <a:cubicBezTo>
                  <a:pt x="11128" y="16668"/>
                  <a:pt x="11103" y="16717"/>
                  <a:pt x="11103" y="16779"/>
                </a:cubicBezTo>
                <a:cubicBezTo>
                  <a:pt x="11103" y="16840"/>
                  <a:pt x="11128" y="16890"/>
                  <a:pt x="11158" y="16890"/>
                </a:cubicBezTo>
                <a:cubicBezTo>
                  <a:pt x="11188" y="16890"/>
                  <a:pt x="11213" y="16840"/>
                  <a:pt x="11213" y="16779"/>
                </a:cubicBezTo>
                <a:cubicBezTo>
                  <a:pt x="11213" y="16717"/>
                  <a:pt x="11188" y="16668"/>
                  <a:pt x="11158" y="16668"/>
                </a:cubicBezTo>
                <a:close/>
                <a:moveTo>
                  <a:pt x="10979" y="16668"/>
                </a:moveTo>
                <a:cubicBezTo>
                  <a:pt x="10949" y="16668"/>
                  <a:pt x="10924" y="16717"/>
                  <a:pt x="10924" y="16779"/>
                </a:cubicBezTo>
                <a:cubicBezTo>
                  <a:pt x="10924" y="16840"/>
                  <a:pt x="10949" y="16890"/>
                  <a:pt x="10979" y="16890"/>
                </a:cubicBezTo>
                <a:cubicBezTo>
                  <a:pt x="11009" y="16890"/>
                  <a:pt x="11034" y="16840"/>
                  <a:pt x="11034" y="16779"/>
                </a:cubicBezTo>
                <a:cubicBezTo>
                  <a:pt x="11034" y="16717"/>
                  <a:pt x="11009" y="16668"/>
                  <a:pt x="10979" y="16668"/>
                </a:cubicBezTo>
                <a:close/>
                <a:moveTo>
                  <a:pt x="10800" y="16668"/>
                </a:moveTo>
                <a:cubicBezTo>
                  <a:pt x="10770" y="16668"/>
                  <a:pt x="10745" y="16717"/>
                  <a:pt x="10745" y="16779"/>
                </a:cubicBezTo>
                <a:cubicBezTo>
                  <a:pt x="10745" y="16840"/>
                  <a:pt x="10770" y="16890"/>
                  <a:pt x="10800" y="16890"/>
                </a:cubicBezTo>
                <a:cubicBezTo>
                  <a:pt x="10830" y="16890"/>
                  <a:pt x="10855" y="16840"/>
                  <a:pt x="10855" y="16779"/>
                </a:cubicBezTo>
                <a:cubicBezTo>
                  <a:pt x="10855" y="16717"/>
                  <a:pt x="10830" y="16668"/>
                  <a:pt x="10800" y="16668"/>
                </a:cubicBezTo>
                <a:close/>
                <a:moveTo>
                  <a:pt x="6502" y="16668"/>
                </a:moveTo>
                <a:cubicBezTo>
                  <a:pt x="6472" y="16668"/>
                  <a:pt x="6447" y="16717"/>
                  <a:pt x="6447" y="16779"/>
                </a:cubicBezTo>
                <a:cubicBezTo>
                  <a:pt x="6447" y="16840"/>
                  <a:pt x="6472" y="16890"/>
                  <a:pt x="6502" y="16890"/>
                </a:cubicBezTo>
                <a:cubicBezTo>
                  <a:pt x="6532" y="16890"/>
                  <a:pt x="6557" y="16840"/>
                  <a:pt x="6557" y="16779"/>
                </a:cubicBezTo>
                <a:cubicBezTo>
                  <a:pt x="6557" y="16717"/>
                  <a:pt x="6532" y="16668"/>
                  <a:pt x="6502" y="16668"/>
                </a:cubicBezTo>
                <a:close/>
                <a:moveTo>
                  <a:pt x="6323" y="16668"/>
                </a:moveTo>
                <a:cubicBezTo>
                  <a:pt x="6292" y="16668"/>
                  <a:pt x="6268" y="16717"/>
                  <a:pt x="6268" y="16779"/>
                </a:cubicBezTo>
                <a:cubicBezTo>
                  <a:pt x="6268" y="16840"/>
                  <a:pt x="6292" y="16890"/>
                  <a:pt x="6323" y="16890"/>
                </a:cubicBezTo>
                <a:cubicBezTo>
                  <a:pt x="6353" y="16890"/>
                  <a:pt x="6378" y="16840"/>
                  <a:pt x="6378" y="16779"/>
                </a:cubicBezTo>
                <a:cubicBezTo>
                  <a:pt x="6378" y="16717"/>
                  <a:pt x="6353" y="16668"/>
                  <a:pt x="6323" y="16668"/>
                </a:cubicBezTo>
                <a:close/>
                <a:moveTo>
                  <a:pt x="6144" y="16668"/>
                </a:moveTo>
                <a:cubicBezTo>
                  <a:pt x="6113" y="16668"/>
                  <a:pt x="6089" y="16717"/>
                  <a:pt x="6089" y="16779"/>
                </a:cubicBezTo>
                <a:cubicBezTo>
                  <a:pt x="6089" y="16840"/>
                  <a:pt x="6113" y="16890"/>
                  <a:pt x="6144" y="16890"/>
                </a:cubicBezTo>
                <a:cubicBezTo>
                  <a:pt x="6174" y="16890"/>
                  <a:pt x="6199" y="16840"/>
                  <a:pt x="6199" y="16779"/>
                </a:cubicBezTo>
                <a:cubicBezTo>
                  <a:pt x="6199" y="16717"/>
                  <a:pt x="6174" y="16668"/>
                  <a:pt x="6144" y="16668"/>
                </a:cubicBezTo>
                <a:close/>
                <a:moveTo>
                  <a:pt x="5965" y="16668"/>
                </a:moveTo>
                <a:cubicBezTo>
                  <a:pt x="5934" y="16668"/>
                  <a:pt x="5910" y="16717"/>
                  <a:pt x="5910" y="16779"/>
                </a:cubicBezTo>
                <a:cubicBezTo>
                  <a:pt x="5910" y="16840"/>
                  <a:pt x="5934" y="16890"/>
                  <a:pt x="5965" y="16890"/>
                </a:cubicBezTo>
                <a:cubicBezTo>
                  <a:pt x="5995" y="16890"/>
                  <a:pt x="6019" y="16840"/>
                  <a:pt x="6019" y="16779"/>
                </a:cubicBezTo>
                <a:cubicBezTo>
                  <a:pt x="6019" y="16717"/>
                  <a:pt x="5995" y="16668"/>
                  <a:pt x="5965" y="16668"/>
                </a:cubicBezTo>
                <a:close/>
                <a:moveTo>
                  <a:pt x="5786" y="16668"/>
                </a:moveTo>
                <a:cubicBezTo>
                  <a:pt x="5755" y="16668"/>
                  <a:pt x="5731" y="16717"/>
                  <a:pt x="5731" y="16779"/>
                </a:cubicBezTo>
                <a:cubicBezTo>
                  <a:pt x="5731" y="16840"/>
                  <a:pt x="5755" y="16890"/>
                  <a:pt x="5786" y="16890"/>
                </a:cubicBezTo>
                <a:cubicBezTo>
                  <a:pt x="5816" y="16890"/>
                  <a:pt x="5840" y="16840"/>
                  <a:pt x="5840" y="16779"/>
                </a:cubicBezTo>
                <a:cubicBezTo>
                  <a:pt x="5840" y="16717"/>
                  <a:pt x="5816" y="16668"/>
                  <a:pt x="5786" y="16668"/>
                </a:cubicBezTo>
                <a:close/>
                <a:moveTo>
                  <a:pt x="5606" y="16668"/>
                </a:moveTo>
                <a:cubicBezTo>
                  <a:pt x="5576" y="16668"/>
                  <a:pt x="5552" y="16717"/>
                  <a:pt x="5552" y="16779"/>
                </a:cubicBezTo>
                <a:cubicBezTo>
                  <a:pt x="5552" y="16840"/>
                  <a:pt x="5576" y="16890"/>
                  <a:pt x="5606" y="16890"/>
                </a:cubicBezTo>
                <a:cubicBezTo>
                  <a:pt x="5637" y="16890"/>
                  <a:pt x="5661" y="16840"/>
                  <a:pt x="5661" y="16779"/>
                </a:cubicBezTo>
                <a:cubicBezTo>
                  <a:pt x="5661" y="16717"/>
                  <a:pt x="5637" y="16668"/>
                  <a:pt x="5606" y="16668"/>
                </a:cubicBezTo>
                <a:close/>
                <a:moveTo>
                  <a:pt x="5427" y="16668"/>
                </a:moveTo>
                <a:cubicBezTo>
                  <a:pt x="5397" y="16668"/>
                  <a:pt x="5372" y="16717"/>
                  <a:pt x="5372" y="16779"/>
                </a:cubicBezTo>
                <a:cubicBezTo>
                  <a:pt x="5372" y="16840"/>
                  <a:pt x="5397" y="16890"/>
                  <a:pt x="5427" y="16890"/>
                </a:cubicBezTo>
                <a:cubicBezTo>
                  <a:pt x="5458" y="16890"/>
                  <a:pt x="5482" y="16840"/>
                  <a:pt x="5482" y="16779"/>
                </a:cubicBezTo>
                <a:cubicBezTo>
                  <a:pt x="5482" y="16717"/>
                  <a:pt x="5458" y="16668"/>
                  <a:pt x="5427" y="16668"/>
                </a:cubicBezTo>
                <a:close/>
                <a:moveTo>
                  <a:pt x="5248" y="16668"/>
                </a:moveTo>
                <a:cubicBezTo>
                  <a:pt x="5218" y="16668"/>
                  <a:pt x="5193" y="16717"/>
                  <a:pt x="5193" y="16779"/>
                </a:cubicBezTo>
                <a:cubicBezTo>
                  <a:pt x="5193" y="16840"/>
                  <a:pt x="5218" y="16890"/>
                  <a:pt x="5248" y="16890"/>
                </a:cubicBezTo>
                <a:cubicBezTo>
                  <a:pt x="5279" y="16890"/>
                  <a:pt x="5303" y="16840"/>
                  <a:pt x="5303" y="16779"/>
                </a:cubicBezTo>
                <a:cubicBezTo>
                  <a:pt x="5303" y="16717"/>
                  <a:pt x="5279" y="16668"/>
                  <a:pt x="5248" y="16668"/>
                </a:cubicBezTo>
                <a:close/>
                <a:moveTo>
                  <a:pt x="5069" y="16668"/>
                </a:moveTo>
                <a:cubicBezTo>
                  <a:pt x="5039" y="16668"/>
                  <a:pt x="5014" y="16717"/>
                  <a:pt x="5014" y="16779"/>
                </a:cubicBezTo>
                <a:cubicBezTo>
                  <a:pt x="5014" y="16840"/>
                  <a:pt x="5039" y="16890"/>
                  <a:pt x="5069" y="16890"/>
                </a:cubicBezTo>
                <a:cubicBezTo>
                  <a:pt x="5099" y="16890"/>
                  <a:pt x="5124" y="16840"/>
                  <a:pt x="5124" y="16779"/>
                </a:cubicBezTo>
                <a:cubicBezTo>
                  <a:pt x="5124" y="16717"/>
                  <a:pt x="5099" y="16668"/>
                  <a:pt x="5069" y="16668"/>
                </a:cubicBezTo>
                <a:close/>
                <a:moveTo>
                  <a:pt x="4890" y="16668"/>
                </a:moveTo>
                <a:cubicBezTo>
                  <a:pt x="4860" y="16668"/>
                  <a:pt x="4835" y="16717"/>
                  <a:pt x="4835" y="16779"/>
                </a:cubicBezTo>
                <a:cubicBezTo>
                  <a:pt x="4835" y="16840"/>
                  <a:pt x="4860" y="16890"/>
                  <a:pt x="4890" y="16890"/>
                </a:cubicBezTo>
                <a:cubicBezTo>
                  <a:pt x="4920" y="16890"/>
                  <a:pt x="4945" y="16840"/>
                  <a:pt x="4945" y="16779"/>
                </a:cubicBezTo>
                <a:cubicBezTo>
                  <a:pt x="4945" y="16717"/>
                  <a:pt x="4920" y="16668"/>
                  <a:pt x="4890" y="16668"/>
                </a:cubicBezTo>
                <a:close/>
                <a:moveTo>
                  <a:pt x="20112" y="16305"/>
                </a:moveTo>
                <a:cubicBezTo>
                  <a:pt x="20082" y="16305"/>
                  <a:pt x="20058" y="16355"/>
                  <a:pt x="20058" y="16416"/>
                </a:cubicBezTo>
                <a:cubicBezTo>
                  <a:pt x="20058" y="16478"/>
                  <a:pt x="20082" y="16527"/>
                  <a:pt x="20112" y="16527"/>
                </a:cubicBezTo>
                <a:cubicBezTo>
                  <a:pt x="20143" y="16527"/>
                  <a:pt x="20167" y="16478"/>
                  <a:pt x="20167" y="16416"/>
                </a:cubicBezTo>
                <a:cubicBezTo>
                  <a:pt x="20167" y="16355"/>
                  <a:pt x="20143" y="16305"/>
                  <a:pt x="20112" y="16305"/>
                </a:cubicBezTo>
                <a:close/>
                <a:moveTo>
                  <a:pt x="19933" y="16305"/>
                </a:moveTo>
                <a:cubicBezTo>
                  <a:pt x="19903" y="16305"/>
                  <a:pt x="19878" y="16355"/>
                  <a:pt x="19878" y="16416"/>
                </a:cubicBezTo>
                <a:cubicBezTo>
                  <a:pt x="19878" y="16478"/>
                  <a:pt x="19903" y="16527"/>
                  <a:pt x="19933" y="16527"/>
                </a:cubicBezTo>
                <a:cubicBezTo>
                  <a:pt x="19964" y="16527"/>
                  <a:pt x="19988" y="16478"/>
                  <a:pt x="19988" y="16416"/>
                </a:cubicBezTo>
                <a:cubicBezTo>
                  <a:pt x="19988" y="16355"/>
                  <a:pt x="19964" y="16305"/>
                  <a:pt x="19933" y="16305"/>
                </a:cubicBezTo>
                <a:close/>
                <a:moveTo>
                  <a:pt x="19754" y="16305"/>
                </a:moveTo>
                <a:cubicBezTo>
                  <a:pt x="19724" y="16305"/>
                  <a:pt x="19699" y="16355"/>
                  <a:pt x="19699" y="16416"/>
                </a:cubicBezTo>
                <a:cubicBezTo>
                  <a:pt x="19699" y="16478"/>
                  <a:pt x="19724" y="16527"/>
                  <a:pt x="19754" y="16527"/>
                </a:cubicBezTo>
                <a:cubicBezTo>
                  <a:pt x="19785" y="16527"/>
                  <a:pt x="19809" y="16478"/>
                  <a:pt x="19809" y="16416"/>
                </a:cubicBezTo>
                <a:cubicBezTo>
                  <a:pt x="19809" y="16355"/>
                  <a:pt x="19785" y="16305"/>
                  <a:pt x="19754" y="16305"/>
                </a:cubicBezTo>
                <a:close/>
                <a:moveTo>
                  <a:pt x="19575" y="16305"/>
                </a:moveTo>
                <a:cubicBezTo>
                  <a:pt x="19545" y="16305"/>
                  <a:pt x="19520" y="16355"/>
                  <a:pt x="19520" y="16416"/>
                </a:cubicBezTo>
                <a:cubicBezTo>
                  <a:pt x="19520" y="16478"/>
                  <a:pt x="19545" y="16527"/>
                  <a:pt x="19575" y="16527"/>
                </a:cubicBezTo>
                <a:cubicBezTo>
                  <a:pt x="19605" y="16527"/>
                  <a:pt x="19630" y="16478"/>
                  <a:pt x="19630" y="16416"/>
                </a:cubicBezTo>
                <a:cubicBezTo>
                  <a:pt x="19630" y="16355"/>
                  <a:pt x="19605" y="16305"/>
                  <a:pt x="19575" y="16305"/>
                </a:cubicBezTo>
                <a:close/>
                <a:moveTo>
                  <a:pt x="19396" y="16305"/>
                </a:moveTo>
                <a:cubicBezTo>
                  <a:pt x="19366" y="16305"/>
                  <a:pt x="19341" y="16355"/>
                  <a:pt x="19341" y="16416"/>
                </a:cubicBezTo>
                <a:cubicBezTo>
                  <a:pt x="19341" y="16478"/>
                  <a:pt x="19366" y="16527"/>
                  <a:pt x="19396" y="16527"/>
                </a:cubicBezTo>
                <a:cubicBezTo>
                  <a:pt x="19426" y="16527"/>
                  <a:pt x="19451" y="16478"/>
                  <a:pt x="19451" y="16416"/>
                </a:cubicBezTo>
                <a:cubicBezTo>
                  <a:pt x="19451" y="16355"/>
                  <a:pt x="19426" y="16305"/>
                  <a:pt x="19396" y="16305"/>
                </a:cubicBezTo>
                <a:close/>
                <a:moveTo>
                  <a:pt x="19217" y="16305"/>
                </a:moveTo>
                <a:cubicBezTo>
                  <a:pt x="19187" y="16305"/>
                  <a:pt x="19162" y="16355"/>
                  <a:pt x="19162" y="16416"/>
                </a:cubicBezTo>
                <a:cubicBezTo>
                  <a:pt x="19162" y="16478"/>
                  <a:pt x="19187" y="16527"/>
                  <a:pt x="19217" y="16527"/>
                </a:cubicBezTo>
                <a:cubicBezTo>
                  <a:pt x="19247" y="16527"/>
                  <a:pt x="19272" y="16478"/>
                  <a:pt x="19272" y="16416"/>
                </a:cubicBezTo>
                <a:cubicBezTo>
                  <a:pt x="19272" y="16355"/>
                  <a:pt x="19247" y="16305"/>
                  <a:pt x="19217" y="16305"/>
                </a:cubicBezTo>
                <a:close/>
                <a:moveTo>
                  <a:pt x="19038" y="16305"/>
                </a:moveTo>
                <a:cubicBezTo>
                  <a:pt x="19008" y="16305"/>
                  <a:pt x="18983" y="16355"/>
                  <a:pt x="18983" y="16416"/>
                </a:cubicBezTo>
                <a:cubicBezTo>
                  <a:pt x="18983" y="16478"/>
                  <a:pt x="19008" y="16527"/>
                  <a:pt x="19038" y="16527"/>
                </a:cubicBezTo>
                <a:cubicBezTo>
                  <a:pt x="19068" y="16527"/>
                  <a:pt x="19093" y="16478"/>
                  <a:pt x="19093" y="16416"/>
                </a:cubicBezTo>
                <a:cubicBezTo>
                  <a:pt x="19093" y="16355"/>
                  <a:pt x="19068" y="16305"/>
                  <a:pt x="19038" y="16305"/>
                </a:cubicBezTo>
                <a:close/>
                <a:moveTo>
                  <a:pt x="18859" y="16305"/>
                </a:moveTo>
                <a:cubicBezTo>
                  <a:pt x="18828" y="16305"/>
                  <a:pt x="18804" y="16355"/>
                  <a:pt x="18804" y="16416"/>
                </a:cubicBezTo>
                <a:cubicBezTo>
                  <a:pt x="18804" y="16478"/>
                  <a:pt x="18828" y="16527"/>
                  <a:pt x="18859" y="16527"/>
                </a:cubicBezTo>
                <a:cubicBezTo>
                  <a:pt x="18889" y="16527"/>
                  <a:pt x="18914" y="16478"/>
                  <a:pt x="18914" y="16416"/>
                </a:cubicBezTo>
                <a:cubicBezTo>
                  <a:pt x="18914" y="16355"/>
                  <a:pt x="18889" y="16305"/>
                  <a:pt x="18859" y="16305"/>
                </a:cubicBezTo>
                <a:close/>
                <a:moveTo>
                  <a:pt x="18680" y="16305"/>
                </a:moveTo>
                <a:cubicBezTo>
                  <a:pt x="18649" y="16305"/>
                  <a:pt x="18625" y="16355"/>
                  <a:pt x="18625" y="16416"/>
                </a:cubicBezTo>
                <a:cubicBezTo>
                  <a:pt x="18625" y="16478"/>
                  <a:pt x="18649" y="16527"/>
                  <a:pt x="18680" y="16527"/>
                </a:cubicBezTo>
                <a:cubicBezTo>
                  <a:pt x="18710" y="16527"/>
                  <a:pt x="18735" y="16478"/>
                  <a:pt x="18735" y="16416"/>
                </a:cubicBezTo>
                <a:cubicBezTo>
                  <a:pt x="18735" y="16355"/>
                  <a:pt x="18710" y="16305"/>
                  <a:pt x="18680" y="16305"/>
                </a:cubicBezTo>
                <a:close/>
                <a:moveTo>
                  <a:pt x="18501" y="16305"/>
                </a:moveTo>
                <a:cubicBezTo>
                  <a:pt x="18470" y="16305"/>
                  <a:pt x="18446" y="16355"/>
                  <a:pt x="18446" y="16416"/>
                </a:cubicBezTo>
                <a:cubicBezTo>
                  <a:pt x="18446" y="16478"/>
                  <a:pt x="18470" y="16527"/>
                  <a:pt x="18501" y="16527"/>
                </a:cubicBezTo>
                <a:cubicBezTo>
                  <a:pt x="18531" y="16527"/>
                  <a:pt x="18555" y="16478"/>
                  <a:pt x="18555" y="16416"/>
                </a:cubicBezTo>
                <a:cubicBezTo>
                  <a:pt x="18555" y="16355"/>
                  <a:pt x="18531" y="16305"/>
                  <a:pt x="18501" y="16305"/>
                </a:cubicBezTo>
                <a:close/>
                <a:moveTo>
                  <a:pt x="18321" y="16305"/>
                </a:moveTo>
                <a:cubicBezTo>
                  <a:pt x="18291" y="16305"/>
                  <a:pt x="18267" y="16355"/>
                  <a:pt x="18267" y="16416"/>
                </a:cubicBezTo>
                <a:cubicBezTo>
                  <a:pt x="18267" y="16478"/>
                  <a:pt x="18291" y="16527"/>
                  <a:pt x="18321" y="16527"/>
                </a:cubicBezTo>
                <a:cubicBezTo>
                  <a:pt x="18352" y="16527"/>
                  <a:pt x="18376" y="16478"/>
                  <a:pt x="18376" y="16416"/>
                </a:cubicBezTo>
                <a:cubicBezTo>
                  <a:pt x="18376" y="16355"/>
                  <a:pt x="18352" y="16305"/>
                  <a:pt x="18321" y="16305"/>
                </a:cubicBezTo>
                <a:close/>
                <a:moveTo>
                  <a:pt x="18142" y="16305"/>
                </a:moveTo>
                <a:cubicBezTo>
                  <a:pt x="18112" y="16305"/>
                  <a:pt x="18088" y="16355"/>
                  <a:pt x="18088" y="16416"/>
                </a:cubicBezTo>
                <a:cubicBezTo>
                  <a:pt x="18088" y="16478"/>
                  <a:pt x="18112" y="16527"/>
                  <a:pt x="18142" y="16527"/>
                </a:cubicBezTo>
                <a:cubicBezTo>
                  <a:pt x="18173" y="16527"/>
                  <a:pt x="18197" y="16478"/>
                  <a:pt x="18197" y="16416"/>
                </a:cubicBezTo>
                <a:cubicBezTo>
                  <a:pt x="18197" y="16355"/>
                  <a:pt x="18173" y="16305"/>
                  <a:pt x="18142" y="16305"/>
                </a:cubicBezTo>
                <a:close/>
                <a:moveTo>
                  <a:pt x="17963" y="16305"/>
                </a:moveTo>
                <a:cubicBezTo>
                  <a:pt x="17933" y="16305"/>
                  <a:pt x="17908" y="16355"/>
                  <a:pt x="17908" y="16416"/>
                </a:cubicBezTo>
                <a:cubicBezTo>
                  <a:pt x="17908" y="16478"/>
                  <a:pt x="17933" y="16527"/>
                  <a:pt x="17963" y="16527"/>
                </a:cubicBezTo>
                <a:cubicBezTo>
                  <a:pt x="17994" y="16527"/>
                  <a:pt x="18018" y="16478"/>
                  <a:pt x="18018" y="16416"/>
                </a:cubicBezTo>
                <a:cubicBezTo>
                  <a:pt x="18018" y="16355"/>
                  <a:pt x="17994" y="16305"/>
                  <a:pt x="17963" y="16305"/>
                </a:cubicBezTo>
                <a:close/>
                <a:moveTo>
                  <a:pt x="17784" y="16305"/>
                </a:moveTo>
                <a:cubicBezTo>
                  <a:pt x="17754" y="16305"/>
                  <a:pt x="17729" y="16355"/>
                  <a:pt x="17729" y="16416"/>
                </a:cubicBezTo>
                <a:cubicBezTo>
                  <a:pt x="17729" y="16478"/>
                  <a:pt x="17754" y="16527"/>
                  <a:pt x="17784" y="16527"/>
                </a:cubicBezTo>
                <a:cubicBezTo>
                  <a:pt x="17815" y="16527"/>
                  <a:pt x="17839" y="16478"/>
                  <a:pt x="17839" y="16416"/>
                </a:cubicBezTo>
                <a:cubicBezTo>
                  <a:pt x="17839" y="16355"/>
                  <a:pt x="17815" y="16305"/>
                  <a:pt x="17784" y="16305"/>
                </a:cubicBezTo>
                <a:close/>
                <a:moveTo>
                  <a:pt x="17605" y="16305"/>
                </a:moveTo>
                <a:cubicBezTo>
                  <a:pt x="17575" y="16305"/>
                  <a:pt x="17550" y="16355"/>
                  <a:pt x="17550" y="16416"/>
                </a:cubicBezTo>
                <a:cubicBezTo>
                  <a:pt x="17550" y="16478"/>
                  <a:pt x="17575" y="16527"/>
                  <a:pt x="17605" y="16527"/>
                </a:cubicBezTo>
                <a:cubicBezTo>
                  <a:pt x="17635" y="16527"/>
                  <a:pt x="17660" y="16478"/>
                  <a:pt x="17660" y="16416"/>
                </a:cubicBezTo>
                <a:cubicBezTo>
                  <a:pt x="17660" y="16355"/>
                  <a:pt x="17635" y="16305"/>
                  <a:pt x="17605" y="16305"/>
                </a:cubicBezTo>
                <a:close/>
                <a:moveTo>
                  <a:pt x="12949" y="16305"/>
                </a:moveTo>
                <a:cubicBezTo>
                  <a:pt x="12919" y="16305"/>
                  <a:pt x="12894" y="16355"/>
                  <a:pt x="12894" y="16416"/>
                </a:cubicBezTo>
                <a:cubicBezTo>
                  <a:pt x="12894" y="16478"/>
                  <a:pt x="12919" y="16527"/>
                  <a:pt x="12949" y="16527"/>
                </a:cubicBezTo>
                <a:cubicBezTo>
                  <a:pt x="12979" y="16527"/>
                  <a:pt x="13004" y="16478"/>
                  <a:pt x="13004" y="16416"/>
                </a:cubicBezTo>
                <a:cubicBezTo>
                  <a:pt x="13004" y="16355"/>
                  <a:pt x="12979" y="16305"/>
                  <a:pt x="12949" y="16305"/>
                </a:cubicBezTo>
                <a:close/>
                <a:moveTo>
                  <a:pt x="12770" y="16305"/>
                </a:moveTo>
                <a:cubicBezTo>
                  <a:pt x="12740" y="16305"/>
                  <a:pt x="12715" y="16355"/>
                  <a:pt x="12715" y="16416"/>
                </a:cubicBezTo>
                <a:cubicBezTo>
                  <a:pt x="12715" y="16478"/>
                  <a:pt x="12740" y="16527"/>
                  <a:pt x="12770" y="16527"/>
                </a:cubicBezTo>
                <a:cubicBezTo>
                  <a:pt x="12800" y="16527"/>
                  <a:pt x="12825" y="16478"/>
                  <a:pt x="12825" y="16416"/>
                </a:cubicBezTo>
                <a:cubicBezTo>
                  <a:pt x="12825" y="16355"/>
                  <a:pt x="12800" y="16305"/>
                  <a:pt x="12770" y="16305"/>
                </a:cubicBezTo>
                <a:close/>
                <a:moveTo>
                  <a:pt x="12233" y="16305"/>
                </a:moveTo>
                <a:cubicBezTo>
                  <a:pt x="12202" y="16305"/>
                  <a:pt x="12178" y="16355"/>
                  <a:pt x="12178" y="16416"/>
                </a:cubicBezTo>
                <a:cubicBezTo>
                  <a:pt x="12178" y="16478"/>
                  <a:pt x="12202" y="16527"/>
                  <a:pt x="12233" y="16527"/>
                </a:cubicBezTo>
                <a:cubicBezTo>
                  <a:pt x="12263" y="16527"/>
                  <a:pt x="12287" y="16478"/>
                  <a:pt x="12287" y="16416"/>
                </a:cubicBezTo>
                <a:cubicBezTo>
                  <a:pt x="12287" y="16355"/>
                  <a:pt x="12263" y="16305"/>
                  <a:pt x="12233" y="16305"/>
                </a:cubicBezTo>
                <a:close/>
                <a:moveTo>
                  <a:pt x="12053" y="16305"/>
                </a:moveTo>
                <a:cubicBezTo>
                  <a:pt x="12023" y="16305"/>
                  <a:pt x="11999" y="16355"/>
                  <a:pt x="11999" y="16416"/>
                </a:cubicBezTo>
                <a:cubicBezTo>
                  <a:pt x="11999" y="16478"/>
                  <a:pt x="12023" y="16527"/>
                  <a:pt x="12053" y="16527"/>
                </a:cubicBezTo>
                <a:cubicBezTo>
                  <a:pt x="12084" y="16527"/>
                  <a:pt x="12108" y="16478"/>
                  <a:pt x="12108" y="16416"/>
                </a:cubicBezTo>
                <a:cubicBezTo>
                  <a:pt x="12108" y="16355"/>
                  <a:pt x="12084" y="16305"/>
                  <a:pt x="12053" y="16305"/>
                </a:cubicBezTo>
                <a:close/>
                <a:moveTo>
                  <a:pt x="11874" y="16305"/>
                </a:moveTo>
                <a:cubicBezTo>
                  <a:pt x="11844" y="16305"/>
                  <a:pt x="11819" y="16355"/>
                  <a:pt x="11819" y="16416"/>
                </a:cubicBezTo>
                <a:cubicBezTo>
                  <a:pt x="11819" y="16478"/>
                  <a:pt x="11844" y="16527"/>
                  <a:pt x="11874" y="16527"/>
                </a:cubicBezTo>
                <a:cubicBezTo>
                  <a:pt x="11905" y="16527"/>
                  <a:pt x="11929" y="16478"/>
                  <a:pt x="11929" y="16416"/>
                </a:cubicBezTo>
                <a:cubicBezTo>
                  <a:pt x="11929" y="16355"/>
                  <a:pt x="11905" y="16305"/>
                  <a:pt x="11874" y="16305"/>
                </a:cubicBezTo>
                <a:close/>
                <a:moveTo>
                  <a:pt x="11695" y="16305"/>
                </a:moveTo>
                <a:cubicBezTo>
                  <a:pt x="11665" y="16305"/>
                  <a:pt x="11640" y="16355"/>
                  <a:pt x="11640" y="16416"/>
                </a:cubicBezTo>
                <a:cubicBezTo>
                  <a:pt x="11640" y="16478"/>
                  <a:pt x="11665" y="16527"/>
                  <a:pt x="11695" y="16527"/>
                </a:cubicBezTo>
                <a:cubicBezTo>
                  <a:pt x="11726" y="16527"/>
                  <a:pt x="11750" y="16478"/>
                  <a:pt x="11750" y="16416"/>
                </a:cubicBezTo>
                <a:cubicBezTo>
                  <a:pt x="11750" y="16355"/>
                  <a:pt x="11726" y="16305"/>
                  <a:pt x="11695" y="16305"/>
                </a:cubicBezTo>
                <a:close/>
                <a:moveTo>
                  <a:pt x="11516" y="16305"/>
                </a:moveTo>
                <a:cubicBezTo>
                  <a:pt x="11486" y="16305"/>
                  <a:pt x="11461" y="16355"/>
                  <a:pt x="11461" y="16416"/>
                </a:cubicBezTo>
                <a:cubicBezTo>
                  <a:pt x="11461" y="16478"/>
                  <a:pt x="11486" y="16527"/>
                  <a:pt x="11516" y="16527"/>
                </a:cubicBezTo>
                <a:cubicBezTo>
                  <a:pt x="11546" y="16527"/>
                  <a:pt x="11571" y="16478"/>
                  <a:pt x="11571" y="16416"/>
                </a:cubicBezTo>
                <a:cubicBezTo>
                  <a:pt x="11571" y="16355"/>
                  <a:pt x="11546" y="16305"/>
                  <a:pt x="11516" y="16305"/>
                </a:cubicBezTo>
                <a:close/>
                <a:moveTo>
                  <a:pt x="11337" y="16305"/>
                </a:moveTo>
                <a:cubicBezTo>
                  <a:pt x="11307" y="16305"/>
                  <a:pt x="11282" y="16355"/>
                  <a:pt x="11282" y="16416"/>
                </a:cubicBezTo>
                <a:cubicBezTo>
                  <a:pt x="11282" y="16478"/>
                  <a:pt x="11307" y="16527"/>
                  <a:pt x="11337" y="16527"/>
                </a:cubicBezTo>
                <a:cubicBezTo>
                  <a:pt x="11367" y="16527"/>
                  <a:pt x="11392" y="16478"/>
                  <a:pt x="11392" y="16416"/>
                </a:cubicBezTo>
                <a:cubicBezTo>
                  <a:pt x="11392" y="16355"/>
                  <a:pt x="11367" y="16305"/>
                  <a:pt x="11337" y="16305"/>
                </a:cubicBezTo>
                <a:close/>
                <a:moveTo>
                  <a:pt x="11158" y="16305"/>
                </a:moveTo>
                <a:cubicBezTo>
                  <a:pt x="11128" y="16305"/>
                  <a:pt x="11103" y="16355"/>
                  <a:pt x="11103" y="16416"/>
                </a:cubicBezTo>
                <a:cubicBezTo>
                  <a:pt x="11103" y="16478"/>
                  <a:pt x="11128" y="16527"/>
                  <a:pt x="11158" y="16527"/>
                </a:cubicBezTo>
                <a:cubicBezTo>
                  <a:pt x="11188" y="16527"/>
                  <a:pt x="11213" y="16478"/>
                  <a:pt x="11213" y="16416"/>
                </a:cubicBezTo>
                <a:cubicBezTo>
                  <a:pt x="11213" y="16355"/>
                  <a:pt x="11188" y="16305"/>
                  <a:pt x="11158" y="16305"/>
                </a:cubicBezTo>
                <a:close/>
                <a:moveTo>
                  <a:pt x="10979" y="16305"/>
                </a:moveTo>
                <a:cubicBezTo>
                  <a:pt x="10949" y="16305"/>
                  <a:pt x="10924" y="16355"/>
                  <a:pt x="10924" y="16416"/>
                </a:cubicBezTo>
                <a:cubicBezTo>
                  <a:pt x="10924" y="16478"/>
                  <a:pt x="10949" y="16527"/>
                  <a:pt x="10979" y="16527"/>
                </a:cubicBezTo>
                <a:cubicBezTo>
                  <a:pt x="11009" y="16527"/>
                  <a:pt x="11034" y="16478"/>
                  <a:pt x="11034" y="16416"/>
                </a:cubicBezTo>
                <a:cubicBezTo>
                  <a:pt x="11034" y="16355"/>
                  <a:pt x="11009" y="16305"/>
                  <a:pt x="10979" y="16305"/>
                </a:cubicBezTo>
                <a:close/>
                <a:moveTo>
                  <a:pt x="10800" y="16305"/>
                </a:moveTo>
                <a:cubicBezTo>
                  <a:pt x="10770" y="16305"/>
                  <a:pt x="10745" y="16355"/>
                  <a:pt x="10745" y="16416"/>
                </a:cubicBezTo>
                <a:cubicBezTo>
                  <a:pt x="10745" y="16478"/>
                  <a:pt x="10770" y="16527"/>
                  <a:pt x="10800" y="16527"/>
                </a:cubicBezTo>
                <a:cubicBezTo>
                  <a:pt x="10830" y="16527"/>
                  <a:pt x="10855" y="16478"/>
                  <a:pt x="10855" y="16416"/>
                </a:cubicBezTo>
                <a:cubicBezTo>
                  <a:pt x="10855" y="16355"/>
                  <a:pt x="10830" y="16305"/>
                  <a:pt x="10800" y="16305"/>
                </a:cubicBezTo>
                <a:close/>
                <a:moveTo>
                  <a:pt x="6860" y="16305"/>
                </a:moveTo>
                <a:cubicBezTo>
                  <a:pt x="6830" y="16305"/>
                  <a:pt x="6805" y="16355"/>
                  <a:pt x="6805" y="16416"/>
                </a:cubicBezTo>
                <a:cubicBezTo>
                  <a:pt x="6805" y="16478"/>
                  <a:pt x="6830" y="16527"/>
                  <a:pt x="6860" y="16527"/>
                </a:cubicBezTo>
                <a:cubicBezTo>
                  <a:pt x="6890" y="16527"/>
                  <a:pt x="6915" y="16478"/>
                  <a:pt x="6915" y="16416"/>
                </a:cubicBezTo>
                <a:cubicBezTo>
                  <a:pt x="6915" y="16355"/>
                  <a:pt x="6890" y="16305"/>
                  <a:pt x="6860" y="16305"/>
                </a:cubicBezTo>
                <a:close/>
                <a:moveTo>
                  <a:pt x="6681" y="16305"/>
                </a:moveTo>
                <a:cubicBezTo>
                  <a:pt x="6651" y="16305"/>
                  <a:pt x="6626" y="16355"/>
                  <a:pt x="6626" y="16416"/>
                </a:cubicBezTo>
                <a:cubicBezTo>
                  <a:pt x="6626" y="16478"/>
                  <a:pt x="6651" y="16527"/>
                  <a:pt x="6681" y="16527"/>
                </a:cubicBezTo>
                <a:cubicBezTo>
                  <a:pt x="6711" y="16527"/>
                  <a:pt x="6736" y="16478"/>
                  <a:pt x="6736" y="16416"/>
                </a:cubicBezTo>
                <a:cubicBezTo>
                  <a:pt x="6736" y="16355"/>
                  <a:pt x="6711" y="16305"/>
                  <a:pt x="6681" y="16305"/>
                </a:cubicBezTo>
                <a:close/>
                <a:moveTo>
                  <a:pt x="6502" y="16305"/>
                </a:moveTo>
                <a:cubicBezTo>
                  <a:pt x="6472" y="16305"/>
                  <a:pt x="6447" y="16355"/>
                  <a:pt x="6447" y="16416"/>
                </a:cubicBezTo>
                <a:cubicBezTo>
                  <a:pt x="6447" y="16478"/>
                  <a:pt x="6472" y="16527"/>
                  <a:pt x="6502" y="16527"/>
                </a:cubicBezTo>
                <a:cubicBezTo>
                  <a:pt x="6532" y="16527"/>
                  <a:pt x="6557" y="16478"/>
                  <a:pt x="6557" y="16416"/>
                </a:cubicBezTo>
                <a:cubicBezTo>
                  <a:pt x="6557" y="16355"/>
                  <a:pt x="6532" y="16305"/>
                  <a:pt x="6502" y="16305"/>
                </a:cubicBezTo>
                <a:close/>
                <a:moveTo>
                  <a:pt x="6323" y="16305"/>
                </a:moveTo>
                <a:cubicBezTo>
                  <a:pt x="6292" y="16305"/>
                  <a:pt x="6268" y="16355"/>
                  <a:pt x="6268" y="16416"/>
                </a:cubicBezTo>
                <a:cubicBezTo>
                  <a:pt x="6268" y="16478"/>
                  <a:pt x="6292" y="16527"/>
                  <a:pt x="6323" y="16527"/>
                </a:cubicBezTo>
                <a:cubicBezTo>
                  <a:pt x="6353" y="16527"/>
                  <a:pt x="6378" y="16478"/>
                  <a:pt x="6378" y="16416"/>
                </a:cubicBezTo>
                <a:cubicBezTo>
                  <a:pt x="6378" y="16355"/>
                  <a:pt x="6353" y="16305"/>
                  <a:pt x="6323" y="16305"/>
                </a:cubicBezTo>
                <a:close/>
                <a:moveTo>
                  <a:pt x="6144" y="16305"/>
                </a:moveTo>
                <a:cubicBezTo>
                  <a:pt x="6113" y="16305"/>
                  <a:pt x="6089" y="16355"/>
                  <a:pt x="6089" y="16416"/>
                </a:cubicBezTo>
                <a:cubicBezTo>
                  <a:pt x="6089" y="16478"/>
                  <a:pt x="6113" y="16527"/>
                  <a:pt x="6144" y="16527"/>
                </a:cubicBezTo>
                <a:cubicBezTo>
                  <a:pt x="6174" y="16527"/>
                  <a:pt x="6199" y="16478"/>
                  <a:pt x="6199" y="16416"/>
                </a:cubicBezTo>
                <a:cubicBezTo>
                  <a:pt x="6199" y="16355"/>
                  <a:pt x="6174" y="16305"/>
                  <a:pt x="6144" y="16305"/>
                </a:cubicBezTo>
                <a:close/>
                <a:moveTo>
                  <a:pt x="5965" y="16305"/>
                </a:moveTo>
                <a:cubicBezTo>
                  <a:pt x="5934" y="16305"/>
                  <a:pt x="5910" y="16355"/>
                  <a:pt x="5910" y="16416"/>
                </a:cubicBezTo>
                <a:cubicBezTo>
                  <a:pt x="5910" y="16478"/>
                  <a:pt x="5934" y="16527"/>
                  <a:pt x="5965" y="16527"/>
                </a:cubicBezTo>
                <a:cubicBezTo>
                  <a:pt x="5995" y="16527"/>
                  <a:pt x="6019" y="16478"/>
                  <a:pt x="6019" y="16416"/>
                </a:cubicBezTo>
                <a:cubicBezTo>
                  <a:pt x="6019" y="16355"/>
                  <a:pt x="5995" y="16305"/>
                  <a:pt x="5965" y="16305"/>
                </a:cubicBezTo>
                <a:close/>
                <a:moveTo>
                  <a:pt x="5786" y="16305"/>
                </a:moveTo>
                <a:cubicBezTo>
                  <a:pt x="5755" y="16305"/>
                  <a:pt x="5731" y="16355"/>
                  <a:pt x="5731" y="16416"/>
                </a:cubicBezTo>
                <a:cubicBezTo>
                  <a:pt x="5731" y="16478"/>
                  <a:pt x="5755" y="16527"/>
                  <a:pt x="5786" y="16527"/>
                </a:cubicBezTo>
                <a:cubicBezTo>
                  <a:pt x="5816" y="16527"/>
                  <a:pt x="5840" y="16478"/>
                  <a:pt x="5840" y="16416"/>
                </a:cubicBezTo>
                <a:cubicBezTo>
                  <a:pt x="5840" y="16355"/>
                  <a:pt x="5816" y="16305"/>
                  <a:pt x="5786" y="16305"/>
                </a:cubicBezTo>
                <a:close/>
                <a:moveTo>
                  <a:pt x="5606" y="16305"/>
                </a:moveTo>
                <a:cubicBezTo>
                  <a:pt x="5576" y="16305"/>
                  <a:pt x="5552" y="16355"/>
                  <a:pt x="5552" y="16416"/>
                </a:cubicBezTo>
                <a:cubicBezTo>
                  <a:pt x="5552" y="16478"/>
                  <a:pt x="5576" y="16527"/>
                  <a:pt x="5606" y="16527"/>
                </a:cubicBezTo>
                <a:cubicBezTo>
                  <a:pt x="5637" y="16527"/>
                  <a:pt x="5661" y="16478"/>
                  <a:pt x="5661" y="16416"/>
                </a:cubicBezTo>
                <a:cubicBezTo>
                  <a:pt x="5661" y="16355"/>
                  <a:pt x="5637" y="16305"/>
                  <a:pt x="5606" y="16305"/>
                </a:cubicBezTo>
                <a:close/>
                <a:moveTo>
                  <a:pt x="5427" y="16305"/>
                </a:moveTo>
                <a:cubicBezTo>
                  <a:pt x="5397" y="16305"/>
                  <a:pt x="5372" y="16355"/>
                  <a:pt x="5372" y="16416"/>
                </a:cubicBezTo>
                <a:cubicBezTo>
                  <a:pt x="5372" y="16478"/>
                  <a:pt x="5397" y="16527"/>
                  <a:pt x="5427" y="16527"/>
                </a:cubicBezTo>
                <a:cubicBezTo>
                  <a:pt x="5458" y="16527"/>
                  <a:pt x="5482" y="16478"/>
                  <a:pt x="5482" y="16416"/>
                </a:cubicBezTo>
                <a:cubicBezTo>
                  <a:pt x="5482" y="16355"/>
                  <a:pt x="5458" y="16305"/>
                  <a:pt x="5427" y="16305"/>
                </a:cubicBezTo>
                <a:close/>
                <a:moveTo>
                  <a:pt x="5248" y="16305"/>
                </a:moveTo>
                <a:cubicBezTo>
                  <a:pt x="5218" y="16305"/>
                  <a:pt x="5193" y="16355"/>
                  <a:pt x="5193" y="16416"/>
                </a:cubicBezTo>
                <a:cubicBezTo>
                  <a:pt x="5193" y="16478"/>
                  <a:pt x="5218" y="16527"/>
                  <a:pt x="5248" y="16527"/>
                </a:cubicBezTo>
                <a:cubicBezTo>
                  <a:pt x="5279" y="16527"/>
                  <a:pt x="5303" y="16478"/>
                  <a:pt x="5303" y="16416"/>
                </a:cubicBezTo>
                <a:cubicBezTo>
                  <a:pt x="5303" y="16355"/>
                  <a:pt x="5279" y="16305"/>
                  <a:pt x="5248" y="16305"/>
                </a:cubicBezTo>
                <a:close/>
                <a:moveTo>
                  <a:pt x="5069" y="16305"/>
                </a:moveTo>
                <a:cubicBezTo>
                  <a:pt x="5039" y="16305"/>
                  <a:pt x="5014" y="16355"/>
                  <a:pt x="5014" y="16416"/>
                </a:cubicBezTo>
                <a:cubicBezTo>
                  <a:pt x="5014" y="16478"/>
                  <a:pt x="5039" y="16527"/>
                  <a:pt x="5069" y="16527"/>
                </a:cubicBezTo>
                <a:cubicBezTo>
                  <a:pt x="5099" y="16527"/>
                  <a:pt x="5124" y="16478"/>
                  <a:pt x="5124" y="16416"/>
                </a:cubicBezTo>
                <a:cubicBezTo>
                  <a:pt x="5124" y="16355"/>
                  <a:pt x="5099" y="16305"/>
                  <a:pt x="5069" y="16305"/>
                </a:cubicBezTo>
                <a:close/>
                <a:moveTo>
                  <a:pt x="4890" y="16305"/>
                </a:moveTo>
                <a:cubicBezTo>
                  <a:pt x="4860" y="16305"/>
                  <a:pt x="4835" y="16355"/>
                  <a:pt x="4835" y="16416"/>
                </a:cubicBezTo>
                <a:cubicBezTo>
                  <a:pt x="4835" y="16478"/>
                  <a:pt x="4860" y="16527"/>
                  <a:pt x="4890" y="16527"/>
                </a:cubicBezTo>
                <a:cubicBezTo>
                  <a:pt x="4920" y="16527"/>
                  <a:pt x="4945" y="16478"/>
                  <a:pt x="4945" y="16416"/>
                </a:cubicBezTo>
                <a:cubicBezTo>
                  <a:pt x="4945" y="16355"/>
                  <a:pt x="4920" y="16305"/>
                  <a:pt x="4890" y="16305"/>
                </a:cubicBezTo>
                <a:close/>
                <a:moveTo>
                  <a:pt x="20112" y="15943"/>
                </a:moveTo>
                <a:cubicBezTo>
                  <a:pt x="20082" y="15943"/>
                  <a:pt x="20058" y="15993"/>
                  <a:pt x="20058" y="16054"/>
                </a:cubicBezTo>
                <a:cubicBezTo>
                  <a:pt x="20058" y="16115"/>
                  <a:pt x="20082" y="16165"/>
                  <a:pt x="20112" y="16165"/>
                </a:cubicBezTo>
                <a:cubicBezTo>
                  <a:pt x="20143" y="16165"/>
                  <a:pt x="20167" y="16115"/>
                  <a:pt x="20167" y="16054"/>
                </a:cubicBezTo>
                <a:cubicBezTo>
                  <a:pt x="20167" y="15993"/>
                  <a:pt x="20143" y="15943"/>
                  <a:pt x="20112" y="15943"/>
                </a:cubicBezTo>
                <a:close/>
                <a:moveTo>
                  <a:pt x="19933" y="15943"/>
                </a:moveTo>
                <a:cubicBezTo>
                  <a:pt x="19903" y="15943"/>
                  <a:pt x="19878" y="15993"/>
                  <a:pt x="19878" y="16054"/>
                </a:cubicBezTo>
                <a:cubicBezTo>
                  <a:pt x="19878" y="16115"/>
                  <a:pt x="19903" y="16165"/>
                  <a:pt x="19933" y="16165"/>
                </a:cubicBezTo>
                <a:cubicBezTo>
                  <a:pt x="19964" y="16165"/>
                  <a:pt x="19988" y="16115"/>
                  <a:pt x="19988" y="16054"/>
                </a:cubicBezTo>
                <a:cubicBezTo>
                  <a:pt x="19988" y="15993"/>
                  <a:pt x="19964" y="15943"/>
                  <a:pt x="19933" y="15943"/>
                </a:cubicBezTo>
                <a:close/>
                <a:moveTo>
                  <a:pt x="19754" y="15943"/>
                </a:moveTo>
                <a:cubicBezTo>
                  <a:pt x="19724" y="15943"/>
                  <a:pt x="19699" y="15993"/>
                  <a:pt x="19699" y="16054"/>
                </a:cubicBezTo>
                <a:cubicBezTo>
                  <a:pt x="19699" y="16115"/>
                  <a:pt x="19724" y="16165"/>
                  <a:pt x="19754" y="16165"/>
                </a:cubicBezTo>
                <a:cubicBezTo>
                  <a:pt x="19785" y="16165"/>
                  <a:pt x="19809" y="16115"/>
                  <a:pt x="19809" y="16054"/>
                </a:cubicBezTo>
                <a:cubicBezTo>
                  <a:pt x="19809" y="15993"/>
                  <a:pt x="19785" y="15943"/>
                  <a:pt x="19754" y="15943"/>
                </a:cubicBezTo>
                <a:close/>
                <a:moveTo>
                  <a:pt x="19575" y="15943"/>
                </a:moveTo>
                <a:cubicBezTo>
                  <a:pt x="19545" y="15943"/>
                  <a:pt x="19520" y="15993"/>
                  <a:pt x="19520" y="16054"/>
                </a:cubicBezTo>
                <a:cubicBezTo>
                  <a:pt x="19520" y="16115"/>
                  <a:pt x="19545" y="16165"/>
                  <a:pt x="19575" y="16165"/>
                </a:cubicBezTo>
                <a:cubicBezTo>
                  <a:pt x="19605" y="16165"/>
                  <a:pt x="19630" y="16115"/>
                  <a:pt x="19630" y="16054"/>
                </a:cubicBezTo>
                <a:cubicBezTo>
                  <a:pt x="19630" y="15993"/>
                  <a:pt x="19605" y="15943"/>
                  <a:pt x="19575" y="15943"/>
                </a:cubicBezTo>
                <a:close/>
                <a:moveTo>
                  <a:pt x="19396" y="15943"/>
                </a:moveTo>
                <a:cubicBezTo>
                  <a:pt x="19366" y="15943"/>
                  <a:pt x="19341" y="15993"/>
                  <a:pt x="19341" y="16054"/>
                </a:cubicBezTo>
                <a:cubicBezTo>
                  <a:pt x="19341" y="16115"/>
                  <a:pt x="19366" y="16165"/>
                  <a:pt x="19396" y="16165"/>
                </a:cubicBezTo>
                <a:cubicBezTo>
                  <a:pt x="19426" y="16165"/>
                  <a:pt x="19451" y="16115"/>
                  <a:pt x="19451" y="16054"/>
                </a:cubicBezTo>
                <a:cubicBezTo>
                  <a:pt x="19451" y="15993"/>
                  <a:pt x="19426" y="15943"/>
                  <a:pt x="19396" y="15943"/>
                </a:cubicBezTo>
                <a:close/>
                <a:moveTo>
                  <a:pt x="19217" y="15943"/>
                </a:moveTo>
                <a:cubicBezTo>
                  <a:pt x="19187" y="15943"/>
                  <a:pt x="19162" y="15993"/>
                  <a:pt x="19162" y="16054"/>
                </a:cubicBezTo>
                <a:cubicBezTo>
                  <a:pt x="19162" y="16115"/>
                  <a:pt x="19187" y="16165"/>
                  <a:pt x="19217" y="16165"/>
                </a:cubicBezTo>
                <a:cubicBezTo>
                  <a:pt x="19247" y="16165"/>
                  <a:pt x="19272" y="16115"/>
                  <a:pt x="19272" y="16054"/>
                </a:cubicBezTo>
                <a:cubicBezTo>
                  <a:pt x="19272" y="15993"/>
                  <a:pt x="19247" y="15943"/>
                  <a:pt x="19217" y="15943"/>
                </a:cubicBezTo>
                <a:close/>
                <a:moveTo>
                  <a:pt x="19038" y="15943"/>
                </a:moveTo>
                <a:cubicBezTo>
                  <a:pt x="19008" y="15943"/>
                  <a:pt x="18983" y="15993"/>
                  <a:pt x="18983" y="16054"/>
                </a:cubicBezTo>
                <a:cubicBezTo>
                  <a:pt x="18983" y="16115"/>
                  <a:pt x="19008" y="16165"/>
                  <a:pt x="19038" y="16165"/>
                </a:cubicBezTo>
                <a:cubicBezTo>
                  <a:pt x="19068" y="16165"/>
                  <a:pt x="19093" y="16115"/>
                  <a:pt x="19093" y="16054"/>
                </a:cubicBezTo>
                <a:cubicBezTo>
                  <a:pt x="19093" y="15993"/>
                  <a:pt x="19068" y="15943"/>
                  <a:pt x="19038" y="15943"/>
                </a:cubicBezTo>
                <a:close/>
                <a:moveTo>
                  <a:pt x="18859" y="15943"/>
                </a:moveTo>
                <a:cubicBezTo>
                  <a:pt x="18828" y="15943"/>
                  <a:pt x="18804" y="15993"/>
                  <a:pt x="18804" y="16054"/>
                </a:cubicBezTo>
                <a:cubicBezTo>
                  <a:pt x="18804" y="16115"/>
                  <a:pt x="18828" y="16165"/>
                  <a:pt x="18859" y="16165"/>
                </a:cubicBezTo>
                <a:cubicBezTo>
                  <a:pt x="18889" y="16165"/>
                  <a:pt x="18914" y="16115"/>
                  <a:pt x="18914" y="16054"/>
                </a:cubicBezTo>
                <a:cubicBezTo>
                  <a:pt x="18914" y="15993"/>
                  <a:pt x="18889" y="15943"/>
                  <a:pt x="18859" y="15943"/>
                </a:cubicBezTo>
                <a:close/>
                <a:moveTo>
                  <a:pt x="18680" y="15943"/>
                </a:moveTo>
                <a:cubicBezTo>
                  <a:pt x="18649" y="15943"/>
                  <a:pt x="18625" y="15993"/>
                  <a:pt x="18625" y="16054"/>
                </a:cubicBezTo>
                <a:cubicBezTo>
                  <a:pt x="18625" y="16115"/>
                  <a:pt x="18649" y="16165"/>
                  <a:pt x="18680" y="16165"/>
                </a:cubicBezTo>
                <a:cubicBezTo>
                  <a:pt x="18710" y="16165"/>
                  <a:pt x="18735" y="16115"/>
                  <a:pt x="18735" y="16054"/>
                </a:cubicBezTo>
                <a:cubicBezTo>
                  <a:pt x="18735" y="15993"/>
                  <a:pt x="18710" y="15943"/>
                  <a:pt x="18680" y="15943"/>
                </a:cubicBezTo>
                <a:close/>
                <a:moveTo>
                  <a:pt x="18501" y="15943"/>
                </a:moveTo>
                <a:cubicBezTo>
                  <a:pt x="18470" y="15943"/>
                  <a:pt x="18446" y="15993"/>
                  <a:pt x="18446" y="16054"/>
                </a:cubicBezTo>
                <a:cubicBezTo>
                  <a:pt x="18446" y="16115"/>
                  <a:pt x="18470" y="16165"/>
                  <a:pt x="18501" y="16165"/>
                </a:cubicBezTo>
                <a:cubicBezTo>
                  <a:pt x="18531" y="16165"/>
                  <a:pt x="18555" y="16115"/>
                  <a:pt x="18555" y="16054"/>
                </a:cubicBezTo>
                <a:cubicBezTo>
                  <a:pt x="18555" y="15993"/>
                  <a:pt x="18531" y="15943"/>
                  <a:pt x="18501" y="15943"/>
                </a:cubicBezTo>
                <a:close/>
                <a:moveTo>
                  <a:pt x="18321" y="15943"/>
                </a:moveTo>
                <a:cubicBezTo>
                  <a:pt x="18291" y="15943"/>
                  <a:pt x="18267" y="15993"/>
                  <a:pt x="18267" y="16054"/>
                </a:cubicBezTo>
                <a:cubicBezTo>
                  <a:pt x="18267" y="16115"/>
                  <a:pt x="18291" y="16165"/>
                  <a:pt x="18321" y="16165"/>
                </a:cubicBezTo>
                <a:cubicBezTo>
                  <a:pt x="18352" y="16165"/>
                  <a:pt x="18376" y="16115"/>
                  <a:pt x="18376" y="16054"/>
                </a:cubicBezTo>
                <a:cubicBezTo>
                  <a:pt x="18376" y="15993"/>
                  <a:pt x="18352" y="15943"/>
                  <a:pt x="18321" y="15943"/>
                </a:cubicBezTo>
                <a:close/>
                <a:moveTo>
                  <a:pt x="18142" y="15943"/>
                </a:moveTo>
                <a:cubicBezTo>
                  <a:pt x="18112" y="15943"/>
                  <a:pt x="18088" y="15993"/>
                  <a:pt x="18088" y="16054"/>
                </a:cubicBezTo>
                <a:cubicBezTo>
                  <a:pt x="18088" y="16115"/>
                  <a:pt x="18112" y="16165"/>
                  <a:pt x="18142" y="16165"/>
                </a:cubicBezTo>
                <a:cubicBezTo>
                  <a:pt x="18173" y="16165"/>
                  <a:pt x="18197" y="16115"/>
                  <a:pt x="18197" y="16054"/>
                </a:cubicBezTo>
                <a:cubicBezTo>
                  <a:pt x="18197" y="15993"/>
                  <a:pt x="18173" y="15943"/>
                  <a:pt x="18142" y="15943"/>
                </a:cubicBezTo>
                <a:close/>
                <a:moveTo>
                  <a:pt x="17963" y="15943"/>
                </a:moveTo>
                <a:cubicBezTo>
                  <a:pt x="17933" y="15943"/>
                  <a:pt x="17908" y="15993"/>
                  <a:pt x="17908" y="16054"/>
                </a:cubicBezTo>
                <a:cubicBezTo>
                  <a:pt x="17908" y="16115"/>
                  <a:pt x="17933" y="16165"/>
                  <a:pt x="17963" y="16165"/>
                </a:cubicBezTo>
                <a:cubicBezTo>
                  <a:pt x="17994" y="16165"/>
                  <a:pt x="18018" y="16115"/>
                  <a:pt x="18018" y="16054"/>
                </a:cubicBezTo>
                <a:cubicBezTo>
                  <a:pt x="18018" y="15993"/>
                  <a:pt x="17994" y="15943"/>
                  <a:pt x="17963" y="15943"/>
                </a:cubicBezTo>
                <a:close/>
                <a:moveTo>
                  <a:pt x="17784" y="15943"/>
                </a:moveTo>
                <a:cubicBezTo>
                  <a:pt x="17754" y="15943"/>
                  <a:pt x="17729" y="15993"/>
                  <a:pt x="17729" y="16054"/>
                </a:cubicBezTo>
                <a:cubicBezTo>
                  <a:pt x="17729" y="16115"/>
                  <a:pt x="17754" y="16165"/>
                  <a:pt x="17784" y="16165"/>
                </a:cubicBezTo>
                <a:cubicBezTo>
                  <a:pt x="17815" y="16165"/>
                  <a:pt x="17839" y="16115"/>
                  <a:pt x="17839" y="16054"/>
                </a:cubicBezTo>
                <a:cubicBezTo>
                  <a:pt x="17839" y="15993"/>
                  <a:pt x="17815" y="15943"/>
                  <a:pt x="17784" y="15943"/>
                </a:cubicBezTo>
                <a:close/>
                <a:moveTo>
                  <a:pt x="13128" y="15943"/>
                </a:moveTo>
                <a:cubicBezTo>
                  <a:pt x="13098" y="15943"/>
                  <a:pt x="13073" y="15993"/>
                  <a:pt x="13073" y="16054"/>
                </a:cubicBezTo>
                <a:cubicBezTo>
                  <a:pt x="13073" y="16115"/>
                  <a:pt x="13098" y="16165"/>
                  <a:pt x="13128" y="16165"/>
                </a:cubicBezTo>
                <a:cubicBezTo>
                  <a:pt x="13158" y="16165"/>
                  <a:pt x="13183" y="16115"/>
                  <a:pt x="13183" y="16054"/>
                </a:cubicBezTo>
                <a:cubicBezTo>
                  <a:pt x="13183" y="15993"/>
                  <a:pt x="13158" y="15943"/>
                  <a:pt x="13128" y="15943"/>
                </a:cubicBezTo>
                <a:close/>
                <a:moveTo>
                  <a:pt x="12949" y="15943"/>
                </a:moveTo>
                <a:cubicBezTo>
                  <a:pt x="12919" y="15943"/>
                  <a:pt x="12894" y="15993"/>
                  <a:pt x="12894" y="16054"/>
                </a:cubicBezTo>
                <a:cubicBezTo>
                  <a:pt x="12894" y="16115"/>
                  <a:pt x="12919" y="16165"/>
                  <a:pt x="12949" y="16165"/>
                </a:cubicBezTo>
                <a:cubicBezTo>
                  <a:pt x="12979" y="16165"/>
                  <a:pt x="13004" y="16115"/>
                  <a:pt x="13004" y="16054"/>
                </a:cubicBezTo>
                <a:cubicBezTo>
                  <a:pt x="13004" y="15993"/>
                  <a:pt x="12979" y="15943"/>
                  <a:pt x="12949" y="15943"/>
                </a:cubicBezTo>
                <a:close/>
                <a:moveTo>
                  <a:pt x="12770" y="15943"/>
                </a:moveTo>
                <a:cubicBezTo>
                  <a:pt x="12740" y="15943"/>
                  <a:pt x="12715" y="15993"/>
                  <a:pt x="12715" y="16054"/>
                </a:cubicBezTo>
                <a:cubicBezTo>
                  <a:pt x="12715" y="16115"/>
                  <a:pt x="12740" y="16165"/>
                  <a:pt x="12770" y="16165"/>
                </a:cubicBezTo>
                <a:cubicBezTo>
                  <a:pt x="12800" y="16165"/>
                  <a:pt x="12825" y="16115"/>
                  <a:pt x="12825" y="16054"/>
                </a:cubicBezTo>
                <a:cubicBezTo>
                  <a:pt x="12825" y="15993"/>
                  <a:pt x="12800" y="15943"/>
                  <a:pt x="12770" y="15943"/>
                </a:cubicBezTo>
                <a:close/>
                <a:moveTo>
                  <a:pt x="12233" y="15943"/>
                </a:moveTo>
                <a:cubicBezTo>
                  <a:pt x="12202" y="15943"/>
                  <a:pt x="12178" y="15993"/>
                  <a:pt x="12178" y="16054"/>
                </a:cubicBezTo>
                <a:cubicBezTo>
                  <a:pt x="12178" y="16115"/>
                  <a:pt x="12202" y="16165"/>
                  <a:pt x="12233" y="16165"/>
                </a:cubicBezTo>
                <a:cubicBezTo>
                  <a:pt x="12263" y="16165"/>
                  <a:pt x="12287" y="16115"/>
                  <a:pt x="12287" y="16054"/>
                </a:cubicBezTo>
                <a:cubicBezTo>
                  <a:pt x="12287" y="15993"/>
                  <a:pt x="12263" y="15943"/>
                  <a:pt x="12233" y="15943"/>
                </a:cubicBezTo>
                <a:close/>
                <a:moveTo>
                  <a:pt x="12053" y="15943"/>
                </a:moveTo>
                <a:cubicBezTo>
                  <a:pt x="12023" y="15943"/>
                  <a:pt x="11999" y="15993"/>
                  <a:pt x="11999" y="16054"/>
                </a:cubicBezTo>
                <a:cubicBezTo>
                  <a:pt x="11999" y="16115"/>
                  <a:pt x="12023" y="16165"/>
                  <a:pt x="12053" y="16165"/>
                </a:cubicBezTo>
                <a:cubicBezTo>
                  <a:pt x="12084" y="16165"/>
                  <a:pt x="12108" y="16115"/>
                  <a:pt x="12108" y="16054"/>
                </a:cubicBezTo>
                <a:cubicBezTo>
                  <a:pt x="12108" y="15993"/>
                  <a:pt x="12084" y="15943"/>
                  <a:pt x="12053" y="15943"/>
                </a:cubicBezTo>
                <a:close/>
                <a:moveTo>
                  <a:pt x="11874" y="15943"/>
                </a:moveTo>
                <a:cubicBezTo>
                  <a:pt x="11844" y="15943"/>
                  <a:pt x="11819" y="15993"/>
                  <a:pt x="11819" y="16054"/>
                </a:cubicBezTo>
                <a:cubicBezTo>
                  <a:pt x="11819" y="16115"/>
                  <a:pt x="11844" y="16165"/>
                  <a:pt x="11874" y="16165"/>
                </a:cubicBezTo>
                <a:cubicBezTo>
                  <a:pt x="11905" y="16165"/>
                  <a:pt x="11929" y="16115"/>
                  <a:pt x="11929" y="16054"/>
                </a:cubicBezTo>
                <a:cubicBezTo>
                  <a:pt x="11929" y="15993"/>
                  <a:pt x="11905" y="15943"/>
                  <a:pt x="11874" y="15943"/>
                </a:cubicBezTo>
                <a:close/>
                <a:moveTo>
                  <a:pt x="11695" y="15943"/>
                </a:moveTo>
                <a:cubicBezTo>
                  <a:pt x="11665" y="15943"/>
                  <a:pt x="11640" y="15993"/>
                  <a:pt x="11640" y="16054"/>
                </a:cubicBezTo>
                <a:cubicBezTo>
                  <a:pt x="11640" y="16115"/>
                  <a:pt x="11665" y="16165"/>
                  <a:pt x="11695" y="16165"/>
                </a:cubicBezTo>
                <a:cubicBezTo>
                  <a:pt x="11726" y="16165"/>
                  <a:pt x="11750" y="16115"/>
                  <a:pt x="11750" y="16054"/>
                </a:cubicBezTo>
                <a:cubicBezTo>
                  <a:pt x="11750" y="15993"/>
                  <a:pt x="11726" y="15943"/>
                  <a:pt x="11695" y="15943"/>
                </a:cubicBezTo>
                <a:close/>
                <a:moveTo>
                  <a:pt x="11516" y="15943"/>
                </a:moveTo>
                <a:cubicBezTo>
                  <a:pt x="11486" y="15943"/>
                  <a:pt x="11461" y="15993"/>
                  <a:pt x="11461" y="16054"/>
                </a:cubicBezTo>
                <a:cubicBezTo>
                  <a:pt x="11461" y="16115"/>
                  <a:pt x="11486" y="16165"/>
                  <a:pt x="11516" y="16165"/>
                </a:cubicBezTo>
                <a:cubicBezTo>
                  <a:pt x="11546" y="16165"/>
                  <a:pt x="11571" y="16115"/>
                  <a:pt x="11571" y="16054"/>
                </a:cubicBezTo>
                <a:cubicBezTo>
                  <a:pt x="11571" y="15993"/>
                  <a:pt x="11546" y="15943"/>
                  <a:pt x="11516" y="15943"/>
                </a:cubicBezTo>
                <a:close/>
                <a:moveTo>
                  <a:pt x="11337" y="15943"/>
                </a:moveTo>
                <a:cubicBezTo>
                  <a:pt x="11307" y="15943"/>
                  <a:pt x="11282" y="15993"/>
                  <a:pt x="11282" y="16054"/>
                </a:cubicBezTo>
                <a:cubicBezTo>
                  <a:pt x="11282" y="16115"/>
                  <a:pt x="11307" y="16165"/>
                  <a:pt x="11337" y="16165"/>
                </a:cubicBezTo>
                <a:cubicBezTo>
                  <a:pt x="11367" y="16165"/>
                  <a:pt x="11392" y="16115"/>
                  <a:pt x="11392" y="16054"/>
                </a:cubicBezTo>
                <a:cubicBezTo>
                  <a:pt x="11392" y="15993"/>
                  <a:pt x="11367" y="15943"/>
                  <a:pt x="11337" y="15943"/>
                </a:cubicBezTo>
                <a:close/>
                <a:moveTo>
                  <a:pt x="11158" y="15943"/>
                </a:moveTo>
                <a:cubicBezTo>
                  <a:pt x="11128" y="15943"/>
                  <a:pt x="11103" y="15993"/>
                  <a:pt x="11103" y="16054"/>
                </a:cubicBezTo>
                <a:cubicBezTo>
                  <a:pt x="11103" y="16115"/>
                  <a:pt x="11128" y="16165"/>
                  <a:pt x="11158" y="16165"/>
                </a:cubicBezTo>
                <a:cubicBezTo>
                  <a:pt x="11188" y="16165"/>
                  <a:pt x="11213" y="16115"/>
                  <a:pt x="11213" y="16054"/>
                </a:cubicBezTo>
                <a:cubicBezTo>
                  <a:pt x="11213" y="15993"/>
                  <a:pt x="11188" y="15943"/>
                  <a:pt x="11158" y="15943"/>
                </a:cubicBezTo>
                <a:close/>
                <a:moveTo>
                  <a:pt x="10979" y="15943"/>
                </a:moveTo>
                <a:cubicBezTo>
                  <a:pt x="10949" y="15943"/>
                  <a:pt x="10924" y="15993"/>
                  <a:pt x="10924" y="16054"/>
                </a:cubicBezTo>
                <a:cubicBezTo>
                  <a:pt x="10924" y="16115"/>
                  <a:pt x="10949" y="16165"/>
                  <a:pt x="10979" y="16165"/>
                </a:cubicBezTo>
                <a:cubicBezTo>
                  <a:pt x="11009" y="16165"/>
                  <a:pt x="11034" y="16115"/>
                  <a:pt x="11034" y="16054"/>
                </a:cubicBezTo>
                <a:cubicBezTo>
                  <a:pt x="11034" y="15993"/>
                  <a:pt x="11009" y="15943"/>
                  <a:pt x="10979" y="15943"/>
                </a:cubicBezTo>
                <a:close/>
                <a:moveTo>
                  <a:pt x="10800" y="15943"/>
                </a:moveTo>
                <a:cubicBezTo>
                  <a:pt x="10770" y="15943"/>
                  <a:pt x="10745" y="15993"/>
                  <a:pt x="10745" y="16054"/>
                </a:cubicBezTo>
                <a:cubicBezTo>
                  <a:pt x="10745" y="16115"/>
                  <a:pt x="10770" y="16165"/>
                  <a:pt x="10800" y="16165"/>
                </a:cubicBezTo>
                <a:cubicBezTo>
                  <a:pt x="10830" y="16165"/>
                  <a:pt x="10855" y="16115"/>
                  <a:pt x="10855" y="16054"/>
                </a:cubicBezTo>
                <a:cubicBezTo>
                  <a:pt x="10855" y="15993"/>
                  <a:pt x="10830" y="15943"/>
                  <a:pt x="10800" y="15943"/>
                </a:cubicBezTo>
                <a:close/>
                <a:moveTo>
                  <a:pt x="10621" y="15943"/>
                </a:moveTo>
                <a:cubicBezTo>
                  <a:pt x="10590" y="15943"/>
                  <a:pt x="10566" y="15993"/>
                  <a:pt x="10566" y="16054"/>
                </a:cubicBezTo>
                <a:cubicBezTo>
                  <a:pt x="10566" y="16115"/>
                  <a:pt x="10590" y="16165"/>
                  <a:pt x="10621" y="16165"/>
                </a:cubicBezTo>
                <a:cubicBezTo>
                  <a:pt x="10651" y="16165"/>
                  <a:pt x="10676" y="16115"/>
                  <a:pt x="10676" y="16054"/>
                </a:cubicBezTo>
                <a:cubicBezTo>
                  <a:pt x="10676" y="15993"/>
                  <a:pt x="10651" y="15943"/>
                  <a:pt x="10621" y="15943"/>
                </a:cubicBezTo>
                <a:close/>
                <a:moveTo>
                  <a:pt x="6860" y="15943"/>
                </a:moveTo>
                <a:cubicBezTo>
                  <a:pt x="6830" y="15943"/>
                  <a:pt x="6805" y="15993"/>
                  <a:pt x="6805" y="16054"/>
                </a:cubicBezTo>
                <a:cubicBezTo>
                  <a:pt x="6805" y="16115"/>
                  <a:pt x="6830" y="16165"/>
                  <a:pt x="6860" y="16165"/>
                </a:cubicBezTo>
                <a:cubicBezTo>
                  <a:pt x="6890" y="16165"/>
                  <a:pt x="6915" y="16115"/>
                  <a:pt x="6915" y="16054"/>
                </a:cubicBezTo>
                <a:cubicBezTo>
                  <a:pt x="6915" y="15993"/>
                  <a:pt x="6890" y="15943"/>
                  <a:pt x="6860" y="15943"/>
                </a:cubicBezTo>
                <a:close/>
                <a:moveTo>
                  <a:pt x="6681" y="15943"/>
                </a:moveTo>
                <a:cubicBezTo>
                  <a:pt x="6651" y="15943"/>
                  <a:pt x="6626" y="15993"/>
                  <a:pt x="6626" y="16054"/>
                </a:cubicBezTo>
                <a:cubicBezTo>
                  <a:pt x="6626" y="16115"/>
                  <a:pt x="6651" y="16165"/>
                  <a:pt x="6681" y="16165"/>
                </a:cubicBezTo>
                <a:cubicBezTo>
                  <a:pt x="6711" y="16165"/>
                  <a:pt x="6736" y="16115"/>
                  <a:pt x="6736" y="16054"/>
                </a:cubicBezTo>
                <a:cubicBezTo>
                  <a:pt x="6736" y="15993"/>
                  <a:pt x="6711" y="15943"/>
                  <a:pt x="6681" y="15943"/>
                </a:cubicBezTo>
                <a:close/>
                <a:moveTo>
                  <a:pt x="6502" y="15943"/>
                </a:moveTo>
                <a:cubicBezTo>
                  <a:pt x="6472" y="15943"/>
                  <a:pt x="6447" y="15993"/>
                  <a:pt x="6447" y="16054"/>
                </a:cubicBezTo>
                <a:cubicBezTo>
                  <a:pt x="6447" y="16115"/>
                  <a:pt x="6472" y="16165"/>
                  <a:pt x="6502" y="16165"/>
                </a:cubicBezTo>
                <a:cubicBezTo>
                  <a:pt x="6532" y="16165"/>
                  <a:pt x="6557" y="16115"/>
                  <a:pt x="6557" y="16054"/>
                </a:cubicBezTo>
                <a:cubicBezTo>
                  <a:pt x="6557" y="15993"/>
                  <a:pt x="6532" y="15943"/>
                  <a:pt x="6502" y="15943"/>
                </a:cubicBezTo>
                <a:close/>
                <a:moveTo>
                  <a:pt x="6323" y="15943"/>
                </a:moveTo>
                <a:cubicBezTo>
                  <a:pt x="6292" y="15943"/>
                  <a:pt x="6268" y="15993"/>
                  <a:pt x="6268" y="16054"/>
                </a:cubicBezTo>
                <a:cubicBezTo>
                  <a:pt x="6268" y="16115"/>
                  <a:pt x="6292" y="16165"/>
                  <a:pt x="6323" y="16165"/>
                </a:cubicBezTo>
                <a:cubicBezTo>
                  <a:pt x="6353" y="16165"/>
                  <a:pt x="6378" y="16115"/>
                  <a:pt x="6378" y="16054"/>
                </a:cubicBezTo>
                <a:cubicBezTo>
                  <a:pt x="6378" y="15993"/>
                  <a:pt x="6353" y="15943"/>
                  <a:pt x="6323" y="15943"/>
                </a:cubicBezTo>
                <a:close/>
                <a:moveTo>
                  <a:pt x="6144" y="15943"/>
                </a:moveTo>
                <a:cubicBezTo>
                  <a:pt x="6113" y="15943"/>
                  <a:pt x="6089" y="15993"/>
                  <a:pt x="6089" y="16054"/>
                </a:cubicBezTo>
                <a:cubicBezTo>
                  <a:pt x="6089" y="16115"/>
                  <a:pt x="6113" y="16165"/>
                  <a:pt x="6144" y="16165"/>
                </a:cubicBezTo>
                <a:cubicBezTo>
                  <a:pt x="6174" y="16165"/>
                  <a:pt x="6199" y="16115"/>
                  <a:pt x="6199" y="16054"/>
                </a:cubicBezTo>
                <a:cubicBezTo>
                  <a:pt x="6199" y="15993"/>
                  <a:pt x="6174" y="15943"/>
                  <a:pt x="6144" y="15943"/>
                </a:cubicBezTo>
                <a:close/>
                <a:moveTo>
                  <a:pt x="5965" y="15943"/>
                </a:moveTo>
                <a:cubicBezTo>
                  <a:pt x="5934" y="15943"/>
                  <a:pt x="5910" y="15993"/>
                  <a:pt x="5910" y="16054"/>
                </a:cubicBezTo>
                <a:cubicBezTo>
                  <a:pt x="5910" y="16115"/>
                  <a:pt x="5934" y="16165"/>
                  <a:pt x="5965" y="16165"/>
                </a:cubicBezTo>
                <a:cubicBezTo>
                  <a:pt x="5995" y="16165"/>
                  <a:pt x="6019" y="16115"/>
                  <a:pt x="6019" y="16054"/>
                </a:cubicBezTo>
                <a:cubicBezTo>
                  <a:pt x="6019" y="15993"/>
                  <a:pt x="5995" y="15943"/>
                  <a:pt x="5965" y="15943"/>
                </a:cubicBezTo>
                <a:close/>
                <a:moveTo>
                  <a:pt x="5786" y="15943"/>
                </a:moveTo>
                <a:cubicBezTo>
                  <a:pt x="5755" y="15943"/>
                  <a:pt x="5731" y="15993"/>
                  <a:pt x="5731" y="16054"/>
                </a:cubicBezTo>
                <a:cubicBezTo>
                  <a:pt x="5731" y="16115"/>
                  <a:pt x="5755" y="16165"/>
                  <a:pt x="5786" y="16165"/>
                </a:cubicBezTo>
                <a:cubicBezTo>
                  <a:pt x="5816" y="16165"/>
                  <a:pt x="5840" y="16115"/>
                  <a:pt x="5840" y="16054"/>
                </a:cubicBezTo>
                <a:cubicBezTo>
                  <a:pt x="5840" y="15993"/>
                  <a:pt x="5816" y="15943"/>
                  <a:pt x="5786" y="15943"/>
                </a:cubicBezTo>
                <a:close/>
                <a:moveTo>
                  <a:pt x="5606" y="15943"/>
                </a:moveTo>
                <a:cubicBezTo>
                  <a:pt x="5576" y="15943"/>
                  <a:pt x="5552" y="15993"/>
                  <a:pt x="5552" y="16054"/>
                </a:cubicBezTo>
                <a:cubicBezTo>
                  <a:pt x="5552" y="16115"/>
                  <a:pt x="5576" y="16165"/>
                  <a:pt x="5606" y="16165"/>
                </a:cubicBezTo>
                <a:cubicBezTo>
                  <a:pt x="5637" y="16165"/>
                  <a:pt x="5661" y="16115"/>
                  <a:pt x="5661" y="16054"/>
                </a:cubicBezTo>
                <a:cubicBezTo>
                  <a:pt x="5661" y="15993"/>
                  <a:pt x="5637" y="15943"/>
                  <a:pt x="5606" y="15943"/>
                </a:cubicBezTo>
                <a:close/>
                <a:moveTo>
                  <a:pt x="5427" y="15943"/>
                </a:moveTo>
                <a:cubicBezTo>
                  <a:pt x="5397" y="15943"/>
                  <a:pt x="5372" y="15993"/>
                  <a:pt x="5372" y="16054"/>
                </a:cubicBezTo>
                <a:cubicBezTo>
                  <a:pt x="5372" y="16115"/>
                  <a:pt x="5397" y="16165"/>
                  <a:pt x="5427" y="16165"/>
                </a:cubicBezTo>
                <a:cubicBezTo>
                  <a:pt x="5458" y="16165"/>
                  <a:pt x="5482" y="16115"/>
                  <a:pt x="5482" y="16054"/>
                </a:cubicBezTo>
                <a:cubicBezTo>
                  <a:pt x="5482" y="15993"/>
                  <a:pt x="5458" y="15943"/>
                  <a:pt x="5427" y="15943"/>
                </a:cubicBezTo>
                <a:close/>
                <a:moveTo>
                  <a:pt x="5248" y="15943"/>
                </a:moveTo>
                <a:cubicBezTo>
                  <a:pt x="5218" y="15943"/>
                  <a:pt x="5193" y="15993"/>
                  <a:pt x="5193" y="16054"/>
                </a:cubicBezTo>
                <a:cubicBezTo>
                  <a:pt x="5193" y="16115"/>
                  <a:pt x="5218" y="16165"/>
                  <a:pt x="5248" y="16165"/>
                </a:cubicBezTo>
                <a:cubicBezTo>
                  <a:pt x="5279" y="16165"/>
                  <a:pt x="5303" y="16115"/>
                  <a:pt x="5303" y="16054"/>
                </a:cubicBezTo>
                <a:cubicBezTo>
                  <a:pt x="5303" y="15993"/>
                  <a:pt x="5279" y="15943"/>
                  <a:pt x="5248" y="15943"/>
                </a:cubicBezTo>
                <a:close/>
                <a:moveTo>
                  <a:pt x="5069" y="15943"/>
                </a:moveTo>
                <a:cubicBezTo>
                  <a:pt x="5039" y="15943"/>
                  <a:pt x="5014" y="15993"/>
                  <a:pt x="5014" y="16054"/>
                </a:cubicBezTo>
                <a:cubicBezTo>
                  <a:pt x="5014" y="16115"/>
                  <a:pt x="5039" y="16165"/>
                  <a:pt x="5069" y="16165"/>
                </a:cubicBezTo>
                <a:cubicBezTo>
                  <a:pt x="5099" y="16165"/>
                  <a:pt x="5124" y="16115"/>
                  <a:pt x="5124" y="16054"/>
                </a:cubicBezTo>
                <a:cubicBezTo>
                  <a:pt x="5124" y="15993"/>
                  <a:pt x="5099" y="15943"/>
                  <a:pt x="5069" y="15943"/>
                </a:cubicBezTo>
                <a:close/>
                <a:moveTo>
                  <a:pt x="4890" y="15943"/>
                </a:moveTo>
                <a:cubicBezTo>
                  <a:pt x="4860" y="15943"/>
                  <a:pt x="4835" y="15993"/>
                  <a:pt x="4835" y="16054"/>
                </a:cubicBezTo>
                <a:cubicBezTo>
                  <a:pt x="4835" y="16115"/>
                  <a:pt x="4860" y="16165"/>
                  <a:pt x="4890" y="16165"/>
                </a:cubicBezTo>
                <a:cubicBezTo>
                  <a:pt x="4920" y="16165"/>
                  <a:pt x="4945" y="16115"/>
                  <a:pt x="4945" y="16054"/>
                </a:cubicBezTo>
                <a:cubicBezTo>
                  <a:pt x="4945" y="15993"/>
                  <a:pt x="4920" y="15943"/>
                  <a:pt x="4890" y="15943"/>
                </a:cubicBezTo>
                <a:close/>
                <a:moveTo>
                  <a:pt x="19933" y="15581"/>
                </a:moveTo>
                <a:cubicBezTo>
                  <a:pt x="19903" y="15581"/>
                  <a:pt x="19878" y="15630"/>
                  <a:pt x="19878" y="15692"/>
                </a:cubicBezTo>
                <a:cubicBezTo>
                  <a:pt x="19878" y="15753"/>
                  <a:pt x="19903" y="15803"/>
                  <a:pt x="19933" y="15803"/>
                </a:cubicBezTo>
                <a:cubicBezTo>
                  <a:pt x="19964" y="15803"/>
                  <a:pt x="19988" y="15753"/>
                  <a:pt x="19988" y="15692"/>
                </a:cubicBezTo>
                <a:cubicBezTo>
                  <a:pt x="19988" y="15630"/>
                  <a:pt x="19964" y="15581"/>
                  <a:pt x="19933" y="15581"/>
                </a:cubicBezTo>
                <a:close/>
                <a:moveTo>
                  <a:pt x="19754" y="15581"/>
                </a:moveTo>
                <a:cubicBezTo>
                  <a:pt x="19724" y="15581"/>
                  <a:pt x="19699" y="15630"/>
                  <a:pt x="19699" y="15692"/>
                </a:cubicBezTo>
                <a:cubicBezTo>
                  <a:pt x="19699" y="15753"/>
                  <a:pt x="19724" y="15803"/>
                  <a:pt x="19754" y="15803"/>
                </a:cubicBezTo>
                <a:cubicBezTo>
                  <a:pt x="19785" y="15803"/>
                  <a:pt x="19809" y="15753"/>
                  <a:pt x="19809" y="15692"/>
                </a:cubicBezTo>
                <a:cubicBezTo>
                  <a:pt x="19809" y="15630"/>
                  <a:pt x="19785" y="15581"/>
                  <a:pt x="19754" y="15581"/>
                </a:cubicBezTo>
                <a:close/>
                <a:moveTo>
                  <a:pt x="19575" y="15581"/>
                </a:moveTo>
                <a:cubicBezTo>
                  <a:pt x="19545" y="15581"/>
                  <a:pt x="19520" y="15630"/>
                  <a:pt x="19520" y="15692"/>
                </a:cubicBezTo>
                <a:cubicBezTo>
                  <a:pt x="19520" y="15753"/>
                  <a:pt x="19545" y="15803"/>
                  <a:pt x="19575" y="15803"/>
                </a:cubicBezTo>
                <a:cubicBezTo>
                  <a:pt x="19605" y="15803"/>
                  <a:pt x="19630" y="15753"/>
                  <a:pt x="19630" y="15692"/>
                </a:cubicBezTo>
                <a:cubicBezTo>
                  <a:pt x="19630" y="15630"/>
                  <a:pt x="19605" y="15581"/>
                  <a:pt x="19575" y="15581"/>
                </a:cubicBezTo>
                <a:close/>
                <a:moveTo>
                  <a:pt x="19396" y="15581"/>
                </a:moveTo>
                <a:cubicBezTo>
                  <a:pt x="19366" y="15581"/>
                  <a:pt x="19341" y="15630"/>
                  <a:pt x="19341" y="15692"/>
                </a:cubicBezTo>
                <a:cubicBezTo>
                  <a:pt x="19341" y="15753"/>
                  <a:pt x="19366" y="15803"/>
                  <a:pt x="19396" y="15803"/>
                </a:cubicBezTo>
                <a:cubicBezTo>
                  <a:pt x="19426" y="15803"/>
                  <a:pt x="19451" y="15753"/>
                  <a:pt x="19451" y="15692"/>
                </a:cubicBezTo>
                <a:cubicBezTo>
                  <a:pt x="19451" y="15630"/>
                  <a:pt x="19426" y="15581"/>
                  <a:pt x="19396" y="15581"/>
                </a:cubicBezTo>
                <a:close/>
                <a:moveTo>
                  <a:pt x="19217" y="15581"/>
                </a:moveTo>
                <a:cubicBezTo>
                  <a:pt x="19187" y="15581"/>
                  <a:pt x="19162" y="15630"/>
                  <a:pt x="19162" y="15692"/>
                </a:cubicBezTo>
                <a:cubicBezTo>
                  <a:pt x="19162" y="15753"/>
                  <a:pt x="19187" y="15803"/>
                  <a:pt x="19217" y="15803"/>
                </a:cubicBezTo>
                <a:cubicBezTo>
                  <a:pt x="19247" y="15803"/>
                  <a:pt x="19272" y="15753"/>
                  <a:pt x="19272" y="15692"/>
                </a:cubicBezTo>
                <a:cubicBezTo>
                  <a:pt x="19272" y="15630"/>
                  <a:pt x="19247" y="15581"/>
                  <a:pt x="19217" y="15581"/>
                </a:cubicBezTo>
                <a:close/>
                <a:moveTo>
                  <a:pt x="19038" y="15581"/>
                </a:moveTo>
                <a:cubicBezTo>
                  <a:pt x="19008" y="15581"/>
                  <a:pt x="18983" y="15630"/>
                  <a:pt x="18983" y="15692"/>
                </a:cubicBezTo>
                <a:cubicBezTo>
                  <a:pt x="18983" y="15753"/>
                  <a:pt x="19008" y="15803"/>
                  <a:pt x="19038" y="15803"/>
                </a:cubicBezTo>
                <a:cubicBezTo>
                  <a:pt x="19068" y="15803"/>
                  <a:pt x="19093" y="15753"/>
                  <a:pt x="19093" y="15692"/>
                </a:cubicBezTo>
                <a:cubicBezTo>
                  <a:pt x="19093" y="15630"/>
                  <a:pt x="19068" y="15581"/>
                  <a:pt x="19038" y="15581"/>
                </a:cubicBezTo>
                <a:close/>
                <a:moveTo>
                  <a:pt x="18859" y="15581"/>
                </a:moveTo>
                <a:cubicBezTo>
                  <a:pt x="18828" y="15581"/>
                  <a:pt x="18804" y="15630"/>
                  <a:pt x="18804" y="15692"/>
                </a:cubicBezTo>
                <a:cubicBezTo>
                  <a:pt x="18804" y="15753"/>
                  <a:pt x="18828" y="15803"/>
                  <a:pt x="18859" y="15803"/>
                </a:cubicBezTo>
                <a:cubicBezTo>
                  <a:pt x="18889" y="15803"/>
                  <a:pt x="18914" y="15753"/>
                  <a:pt x="18914" y="15692"/>
                </a:cubicBezTo>
                <a:cubicBezTo>
                  <a:pt x="18914" y="15630"/>
                  <a:pt x="18889" y="15581"/>
                  <a:pt x="18859" y="15581"/>
                </a:cubicBezTo>
                <a:close/>
                <a:moveTo>
                  <a:pt x="18680" y="15581"/>
                </a:moveTo>
                <a:cubicBezTo>
                  <a:pt x="18649" y="15581"/>
                  <a:pt x="18625" y="15630"/>
                  <a:pt x="18625" y="15692"/>
                </a:cubicBezTo>
                <a:cubicBezTo>
                  <a:pt x="18625" y="15753"/>
                  <a:pt x="18649" y="15803"/>
                  <a:pt x="18680" y="15803"/>
                </a:cubicBezTo>
                <a:cubicBezTo>
                  <a:pt x="18710" y="15803"/>
                  <a:pt x="18735" y="15753"/>
                  <a:pt x="18735" y="15692"/>
                </a:cubicBezTo>
                <a:cubicBezTo>
                  <a:pt x="18735" y="15630"/>
                  <a:pt x="18710" y="15581"/>
                  <a:pt x="18680" y="15581"/>
                </a:cubicBezTo>
                <a:close/>
                <a:moveTo>
                  <a:pt x="18501" y="15581"/>
                </a:moveTo>
                <a:cubicBezTo>
                  <a:pt x="18470" y="15581"/>
                  <a:pt x="18446" y="15630"/>
                  <a:pt x="18446" y="15692"/>
                </a:cubicBezTo>
                <a:cubicBezTo>
                  <a:pt x="18446" y="15753"/>
                  <a:pt x="18470" y="15803"/>
                  <a:pt x="18501" y="15803"/>
                </a:cubicBezTo>
                <a:cubicBezTo>
                  <a:pt x="18531" y="15803"/>
                  <a:pt x="18555" y="15753"/>
                  <a:pt x="18555" y="15692"/>
                </a:cubicBezTo>
                <a:cubicBezTo>
                  <a:pt x="18555" y="15630"/>
                  <a:pt x="18531" y="15581"/>
                  <a:pt x="18501" y="15581"/>
                </a:cubicBezTo>
                <a:close/>
                <a:moveTo>
                  <a:pt x="18321" y="15581"/>
                </a:moveTo>
                <a:cubicBezTo>
                  <a:pt x="18291" y="15581"/>
                  <a:pt x="18267" y="15630"/>
                  <a:pt x="18267" y="15692"/>
                </a:cubicBezTo>
                <a:cubicBezTo>
                  <a:pt x="18267" y="15753"/>
                  <a:pt x="18291" y="15803"/>
                  <a:pt x="18321" y="15803"/>
                </a:cubicBezTo>
                <a:cubicBezTo>
                  <a:pt x="18352" y="15803"/>
                  <a:pt x="18376" y="15753"/>
                  <a:pt x="18376" y="15692"/>
                </a:cubicBezTo>
                <a:cubicBezTo>
                  <a:pt x="18376" y="15630"/>
                  <a:pt x="18352" y="15581"/>
                  <a:pt x="18321" y="15581"/>
                </a:cubicBezTo>
                <a:close/>
                <a:moveTo>
                  <a:pt x="13128" y="15581"/>
                </a:moveTo>
                <a:cubicBezTo>
                  <a:pt x="13098" y="15581"/>
                  <a:pt x="13073" y="15630"/>
                  <a:pt x="13073" y="15692"/>
                </a:cubicBezTo>
                <a:cubicBezTo>
                  <a:pt x="13073" y="15753"/>
                  <a:pt x="13098" y="15803"/>
                  <a:pt x="13128" y="15803"/>
                </a:cubicBezTo>
                <a:cubicBezTo>
                  <a:pt x="13158" y="15803"/>
                  <a:pt x="13183" y="15753"/>
                  <a:pt x="13183" y="15692"/>
                </a:cubicBezTo>
                <a:cubicBezTo>
                  <a:pt x="13183" y="15630"/>
                  <a:pt x="13158" y="15581"/>
                  <a:pt x="13128" y="15581"/>
                </a:cubicBezTo>
                <a:close/>
                <a:moveTo>
                  <a:pt x="12949" y="15581"/>
                </a:moveTo>
                <a:cubicBezTo>
                  <a:pt x="12919" y="15581"/>
                  <a:pt x="12894" y="15630"/>
                  <a:pt x="12894" y="15692"/>
                </a:cubicBezTo>
                <a:cubicBezTo>
                  <a:pt x="12894" y="15753"/>
                  <a:pt x="12919" y="15803"/>
                  <a:pt x="12949" y="15803"/>
                </a:cubicBezTo>
                <a:cubicBezTo>
                  <a:pt x="12979" y="15803"/>
                  <a:pt x="13004" y="15753"/>
                  <a:pt x="13004" y="15692"/>
                </a:cubicBezTo>
                <a:cubicBezTo>
                  <a:pt x="13004" y="15630"/>
                  <a:pt x="12979" y="15581"/>
                  <a:pt x="12949" y="15581"/>
                </a:cubicBezTo>
                <a:close/>
                <a:moveTo>
                  <a:pt x="12770" y="15581"/>
                </a:moveTo>
                <a:cubicBezTo>
                  <a:pt x="12740" y="15581"/>
                  <a:pt x="12715" y="15630"/>
                  <a:pt x="12715" y="15692"/>
                </a:cubicBezTo>
                <a:cubicBezTo>
                  <a:pt x="12715" y="15753"/>
                  <a:pt x="12740" y="15803"/>
                  <a:pt x="12770" y="15803"/>
                </a:cubicBezTo>
                <a:cubicBezTo>
                  <a:pt x="12800" y="15803"/>
                  <a:pt x="12825" y="15753"/>
                  <a:pt x="12825" y="15692"/>
                </a:cubicBezTo>
                <a:cubicBezTo>
                  <a:pt x="12825" y="15630"/>
                  <a:pt x="12800" y="15581"/>
                  <a:pt x="12770" y="15581"/>
                </a:cubicBezTo>
                <a:close/>
                <a:moveTo>
                  <a:pt x="12412" y="15581"/>
                </a:moveTo>
                <a:cubicBezTo>
                  <a:pt x="12381" y="15581"/>
                  <a:pt x="12357" y="15630"/>
                  <a:pt x="12357" y="15692"/>
                </a:cubicBezTo>
                <a:cubicBezTo>
                  <a:pt x="12357" y="15753"/>
                  <a:pt x="12381" y="15803"/>
                  <a:pt x="12412" y="15803"/>
                </a:cubicBezTo>
                <a:cubicBezTo>
                  <a:pt x="12442" y="15803"/>
                  <a:pt x="12466" y="15753"/>
                  <a:pt x="12466" y="15692"/>
                </a:cubicBezTo>
                <a:cubicBezTo>
                  <a:pt x="12466" y="15630"/>
                  <a:pt x="12442" y="15581"/>
                  <a:pt x="12412" y="15581"/>
                </a:cubicBezTo>
                <a:close/>
                <a:moveTo>
                  <a:pt x="12233" y="15581"/>
                </a:moveTo>
                <a:cubicBezTo>
                  <a:pt x="12202" y="15581"/>
                  <a:pt x="12178" y="15630"/>
                  <a:pt x="12178" y="15692"/>
                </a:cubicBezTo>
                <a:cubicBezTo>
                  <a:pt x="12178" y="15753"/>
                  <a:pt x="12202" y="15803"/>
                  <a:pt x="12233" y="15803"/>
                </a:cubicBezTo>
                <a:cubicBezTo>
                  <a:pt x="12263" y="15803"/>
                  <a:pt x="12287" y="15753"/>
                  <a:pt x="12287" y="15692"/>
                </a:cubicBezTo>
                <a:cubicBezTo>
                  <a:pt x="12287" y="15630"/>
                  <a:pt x="12263" y="15581"/>
                  <a:pt x="12233" y="15581"/>
                </a:cubicBezTo>
                <a:close/>
                <a:moveTo>
                  <a:pt x="12053" y="15581"/>
                </a:moveTo>
                <a:cubicBezTo>
                  <a:pt x="12023" y="15581"/>
                  <a:pt x="11999" y="15630"/>
                  <a:pt x="11999" y="15692"/>
                </a:cubicBezTo>
                <a:cubicBezTo>
                  <a:pt x="11999" y="15753"/>
                  <a:pt x="12023" y="15803"/>
                  <a:pt x="12053" y="15803"/>
                </a:cubicBezTo>
                <a:cubicBezTo>
                  <a:pt x="12084" y="15803"/>
                  <a:pt x="12108" y="15753"/>
                  <a:pt x="12108" y="15692"/>
                </a:cubicBezTo>
                <a:cubicBezTo>
                  <a:pt x="12108" y="15630"/>
                  <a:pt x="12084" y="15581"/>
                  <a:pt x="12053" y="15581"/>
                </a:cubicBezTo>
                <a:close/>
                <a:moveTo>
                  <a:pt x="11874" y="15581"/>
                </a:moveTo>
                <a:cubicBezTo>
                  <a:pt x="11844" y="15581"/>
                  <a:pt x="11819" y="15630"/>
                  <a:pt x="11819" y="15692"/>
                </a:cubicBezTo>
                <a:cubicBezTo>
                  <a:pt x="11819" y="15753"/>
                  <a:pt x="11844" y="15803"/>
                  <a:pt x="11874" y="15803"/>
                </a:cubicBezTo>
                <a:cubicBezTo>
                  <a:pt x="11905" y="15803"/>
                  <a:pt x="11929" y="15753"/>
                  <a:pt x="11929" y="15692"/>
                </a:cubicBezTo>
                <a:cubicBezTo>
                  <a:pt x="11929" y="15630"/>
                  <a:pt x="11905" y="15581"/>
                  <a:pt x="11874" y="15581"/>
                </a:cubicBezTo>
                <a:close/>
                <a:moveTo>
                  <a:pt x="11695" y="15581"/>
                </a:moveTo>
                <a:cubicBezTo>
                  <a:pt x="11665" y="15581"/>
                  <a:pt x="11640" y="15630"/>
                  <a:pt x="11640" y="15692"/>
                </a:cubicBezTo>
                <a:cubicBezTo>
                  <a:pt x="11640" y="15753"/>
                  <a:pt x="11665" y="15803"/>
                  <a:pt x="11695" y="15803"/>
                </a:cubicBezTo>
                <a:cubicBezTo>
                  <a:pt x="11726" y="15803"/>
                  <a:pt x="11750" y="15753"/>
                  <a:pt x="11750" y="15692"/>
                </a:cubicBezTo>
                <a:cubicBezTo>
                  <a:pt x="11750" y="15630"/>
                  <a:pt x="11726" y="15581"/>
                  <a:pt x="11695" y="15581"/>
                </a:cubicBezTo>
                <a:close/>
                <a:moveTo>
                  <a:pt x="11516" y="15581"/>
                </a:moveTo>
                <a:cubicBezTo>
                  <a:pt x="11486" y="15581"/>
                  <a:pt x="11461" y="15630"/>
                  <a:pt x="11461" y="15692"/>
                </a:cubicBezTo>
                <a:cubicBezTo>
                  <a:pt x="11461" y="15753"/>
                  <a:pt x="11486" y="15803"/>
                  <a:pt x="11516" y="15803"/>
                </a:cubicBezTo>
                <a:cubicBezTo>
                  <a:pt x="11546" y="15803"/>
                  <a:pt x="11571" y="15753"/>
                  <a:pt x="11571" y="15692"/>
                </a:cubicBezTo>
                <a:cubicBezTo>
                  <a:pt x="11571" y="15630"/>
                  <a:pt x="11546" y="15581"/>
                  <a:pt x="11516" y="15581"/>
                </a:cubicBezTo>
                <a:close/>
                <a:moveTo>
                  <a:pt x="11337" y="15581"/>
                </a:moveTo>
                <a:cubicBezTo>
                  <a:pt x="11307" y="15581"/>
                  <a:pt x="11282" y="15630"/>
                  <a:pt x="11282" y="15692"/>
                </a:cubicBezTo>
                <a:cubicBezTo>
                  <a:pt x="11282" y="15753"/>
                  <a:pt x="11307" y="15803"/>
                  <a:pt x="11337" y="15803"/>
                </a:cubicBezTo>
                <a:cubicBezTo>
                  <a:pt x="11367" y="15803"/>
                  <a:pt x="11392" y="15753"/>
                  <a:pt x="11392" y="15692"/>
                </a:cubicBezTo>
                <a:cubicBezTo>
                  <a:pt x="11392" y="15630"/>
                  <a:pt x="11367" y="15581"/>
                  <a:pt x="11337" y="15581"/>
                </a:cubicBezTo>
                <a:close/>
                <a:moveTo>
                  <a:pt x="11158" y="15581"/>
                </a:moveTo>
                <a:cubicBezTo>
                  <a:pt x="11128" y="15581"/>
                  <a:pt x="11103" y="15630"/>
                  <a:pt x="11103" y="15692"/>
                </a:cubicBezTo>
                <a:cubicBezTo>
                  <a:pt x="11103" y="15753"/>
                  <a:pt x="11128" y="15803"/>
                  <a:pt x="11158" y="15803"/>
                </a:cubicBezTo>
                <a:cubicBezTo>
                  <a:pt x="11188" y="15803"/>
                  <a:pt x="11213" y="15753"/>
                  <a:pt x="11213" y="15692"/>
                </a:cubicBezTo>
                <a:cubicBezTo>
                  <a:pt x="11213" y="15630"/>
                  <a:pt x="11188" y="15581"/>
                  <a:pt x="11158" y="15581"/>
                </a:cubicBezTo>
                <a:close/>
                <a:moveTo>
                  <a:pt x="10979" y="15581"/>
                </a:moveTo>
                <a:cubicBezTo>
                  <a:pt x="10949" y="15581"/>
                  <a:pt x="10924" y="15630"/>
                  <a:pt x="10924" y="15692"/>
                </a:cubicBezTo>
                <a:cubicBezTo>
                  <a:pt x="10924" y="15753"/>
                  <a:pt x="10949" y="15803"/>
                  <a:pt x="10979" y="15803"/>
                </a:cubicBezTo>
                <a:cubicBezTo>
                  <a:pt x="11009" y="15803"/>
                  <a:pt x="11034" y="15753"/>
                  <a:pt x="11034" y="15692"/>
                </a:cubicBezTo>
                <a:cubicBezTo>
                  <a:pt x="11034" y="15630"/>
                  <a:pt x="11009" y="15581"/>
                  <a:pt x="10979" y="15581"/>
                </a:cubicBezTo>
                <a:close/>
                <a:moveTo>
                  <a:pt x="10800" y="15581"/>
                </a:moveTo>
                <a:cubicBezTo>
                  <a:pt x="10770" y="15581"/>
                  <a:pt x="10745" y="15630"/>
                  <a:pt x="10745" y="15692"/>
                </a:cubicBezTo>
                <a:cubicBezTo>
                  <a:pt x="10745" y="15753"/>
                  <a:pt x="10770" y="15803"/>
                  <a:pt x="10800" y="15803"/>
                </a:cubicBezTo>
                <a:cubicBezTo>
                  <a:pt x="10830" y="15803"/>
                  <a:pt x="10855" y="15753"/>
                  <a:pt x="10855" y="15692"/>
                </a:cubicBezTo>
                <a:cubicBezTo>
                  <a:pt x="10855" y="15630"/>
                  <a:pt x="10830" y="15581"/>
                  <a:pt x="10800" y="15581"/>
                </a:cubicBezTo>
                <a:close/>
                <a:moveTo>
                  <a:pt x="10621" y="15581"/>
                </a:moveTo>
                <a:cubicBezTo>
                  <a:pt x="10590" y="15581"/>
                  <a:pt x="10566" y="15630"/>
                  <a:pt x="10566" y="15692"/>
                </a:cubicBezTo>
                <a:cubicBezTo>
                  <a:pt x="10566" y="15753"/>
                  <a:pt x="10590" y="15803"/>
                  <a:pt x="10621" y="15803"/>
                </a:cubicBezTo>
                <a:cubicBezTo>
                  <a:pt x="10651" y="15803"/>
                  <a:pt x="10676" y="15753"/>
                  <a:pt x="10676" y="15692"/>
                </a:cubicBezTo>
                <a:cubicBezTo>
                  <a:pt x="10676" y="15630"/>
                  <a:pt x="10651" y="15581"/>
                  <a:pt x="10621" y="15581"/>
                </a:cubicBezTo>
                <a:close/>
                <a:moveTo>
                  <a:pt x="7039" y="15581"/>
                </a:moveTo>
                <a:cubicBezTo>
                  <a:pt x="7009" y="15581"/>
                  <a:pt x="6984" y="15630"/>
                  <a:pt x="6984" y="15692"/>
                </a:cubicBezTo>
                <a:cubicBezTo>
                  <a:pt x="6984" y="15753"/>
                  <a:pt x="7009" y="15803"/>
                  <a:pt x="7039" y="15803"/>
                </a:cubicBezTo>
                <a:cubicBezTo>
                  <a:pt x="7069" y="15803"/>
                  <a:pt x="7094" y="15753"/>
                  <a:pt x="7094" y="15692"/>
                </a:cubicBezTo>
                <a:cubicBezTo>
                  <a:pt x="7094" y="15630"/>
                  <a:pt x="7069" y="15581"/>
                  <a:pt x="7039" y="15581"/>
                </a:cubicBezTo>
                <a:close/>
                <a:moveTo>
                  <a:pt x="6860" y="15581"/>
                </a:moveTo>
                <a:cubicBezTo>
                  <a:pt x="6830" y="15581"/>
                  <a:pt x="6805" y="15630"/>
                  <a:pt x="6805" y="15692"/>
                </a:cubicBezTo>
                <a:cubicBezTo>
                  <a:pt x="6805" y="15753"/>
                  <a:pt x="6830" y="15803"/>
                  <a:pt x="6860" y="15803"/>
                </a:cubicBezTo>
                <a:cubicBezTo>
                  <a:pt x="6890" y="15803"/>
                  <a:pt x="6915" y="15753"/>
                  <a:pt x="6915" y="15692"/>
                </a:cubicBezTo>
                <a:cubicBezTo>
                  <a:pt x="6915" y="15630"/>
                  <a:pt x="6890" y="15581"/>
                  <a:pt x="6860" y="15581"/>
                </a:cubicBezTo>
                <a:close/>
                <a:moveTo>
                  <a:pt x="6681" y="15581"/>
                </a:moveTo>
                <a:cubicBezTo>
                  <a:pt x="6651" y="15581"/>
                  <a:pt x="6626" y="15630"/>
                  <a:pt x="6626" y="15692"/>
                </a:cubicBezTo>
                <a:cubicBezTo>
                  <a:pt x="6626" y="15753"/>
                  <a:pt x="6651" y="15803"/>
                  <a:pt x="6681" y="15803"/>
                </a:cubicBezTo>
                <a:cubicBezTo>
                  <a:pt x="6711" y="15803"/>
                  <a:pt x="6736" y="15753"/>
                  <a:pt x="6736" y="15692"/>
                </a:cubicBezTo>
                <a:cubicBezTo>
                  <a:pt x="6736" y="15630"/>
                  <a:pt x="6711" y="15581"/>
                  <a:pt x="6681" y="15581"/>
                </a:cubicBezTo>
                <a:close/>
                <a:moveTo>
                  <a:pt x="6502" y="15581"/>
                </a:moveTo>
                <a:cubicBezTo>
                  <a:pt x="6472" y="15581"/>
                  <a:pt x="6447" y="15630"/>
                  <a:pt x="6447" y="15692"/>
                </a:cubicBezTo>
                <a:cubicBezTo>
                  <a:pt x="6447" y="15753"/>
                  <a:pt x="6472" y="15803"/>
                  <a:pt x="6502" y="15803"/>
                </a:cubicBezTo>
                <a:cubicBezTo>
                  <a:pt x="6532" y="15803"/>
                  <a:pt x="6557" y="15753"/>
                  <a:pt x="6557" y="15692"/>
                </a:cubicBezTo>
                <a:cubicBezTo>
                  <a:pt x="6557" y="15630"/>
                  <a:pt x="6532" y="15581"/>
                  <a:pt x="6502" y="15581"/>
                </a:cubicBezTo>
                <a:close/>
                <a:moveTo>
                  <a:pt x="6323" y="15581"/>
                </a:moveTo>
                <a:cubicBezTo>
                  <a:pt x="6292" y="15581"/>
                  <a:pt x="6268" y="15630"/>
                  <a:pt x="6268" y="15692"/>
                </a:cubicBezTo>
                <a:cubicBezTo>
                  <a:pt x="6268" y="15753"/>
                  <a:pt x="6292" y="15803"/>
                  <a:pt x="6323" y="15803"/>
                </a:cubicBezTo>
                <a:cubicBezTo>
                  <a:pt x="6353" y="15803"/>
                  <a:pt x="6378" y="15753"/>
                  <a:pt x="6378" y="15692"/>
                </a:cubicBezTo>
                <a:cubicBezTo>
                  <a:pt x="6378" y="15630"/>
                  <a:pt x="6353" y="15581"/>
                  <a:pt x="6323" y="15581"/>
                </a:cubicBezTo>
                <a:close/>
                <a:moveTo>
                  <a:pt x="6144" y="15581"/>
                </a:moveTo>
                <a:cubicBezTo>
                  <a:pt x="6113" y="15581"/>
                  <a:pt x="6089" y="15630"/>
                  <a:pt x="6089" y="15692"/>
                </a:cubicBezTo>
                <a:cubicBezTo>
                  <a:pt x="6089" y="15753"/>
                  <a:pt x="6113" y="15803"/>
                  <a:pt x="6144" y="15803"/>
                </a:cubicBezTo>
                <a:cubicBezTo>
                  <a:pt x="6174" y="15803"/>
                  <a:pt x="6199" y="15753"/>
                  <a:pt x="6199" y="15692"/>
                </a:cubicBezTo>
                <a:cubicBezTo>
                  <a:pt x="6199" y="15630"/>
                  <a:pt x="6174" y="15581"/>
                  <a:pt x="6144" y="15581"/>
                </a:cubicBezTo>
                <a:close/>
                <a:moveTo>
                  <a:pt x="5965" y="15581"/>
                </a:moveTo>
                <a:cubicBezTo>
                  <a:pt x="5934" y="15581"/>
                  <a:pt x="5910" y="15630"/>
                  <a:pt x="5910" y="15692"/>
                </a:cubicBezTo>
                <a:cubicBezTo>
                  <a:pt x="5910" y="15753"/>
                  <a:pt x="5934" y="15803"/>
                  <a:pt x="5965" y="15803"/>
                </a:cubicBezTo>
                <a:cubicBezTo>
                  <a:pt x="5995" y="15803"/>
                  <a:pt x="6019" y="15753"/>
                  <a:pt x="6019" y="15692"/>
                </a:cubicBezTo>
                <a:cubicBezTo>
                  <a:pt x="6019" y="15630"/>
                  <a:pt x="5995" y="15581"/>
                  <a:pt x="5965" y="15581"/>
                </a:cubicBezTo>
                <a:close/>
                <a:moveTo>
                  <a:pt x="5786" y="15581"/>
                </a:moveTo>
                <a:cubicBezTo>
                  <a:pt x="5755" y="15581"/>
                  <a:pt x="5731" y="15630"/>
                  <a:pt x="5731" y="15692"/>
                </a:cubicBezTo>
                <a:cubicBezTo>
                  <a:pt x="5731" y="15753"/>
                  <a:pt x="5755" y="15803"/>
                  <a:pt x="5786" y="15803"/>
                </a:cubicBezTo>
                <a:cubicBezTo>
                  <a:pt x="5816" y="15803"/>
                  <a:pt x="5840" y="15753"/>
                  <a:pt x="5840" y="15692"/>
                </a:cubicBezTo>
                <a:cubicBezTo>
                  <a:pt x="5840" y="15630"/>
                  <a:pt x="5816" y="15581"/>
                  <a:pt x="5786" y="15581"/>
                </a:cubicBezTo>
                <a:close/>
                <a:moveTo>
                  <a:pt x="5606" y="15581"/>
                </a:moveTo>
                <a:cubicBezTo>
                  <a:pt x="5576" y="15581"/>
                  <a:pt x="5552" y="15630"/>
                  <a:pt x="5552" y="15692"/>
                </a:cubicBezTo>
                <a:cubicBezTo>
                  <a:pt x="5552" y="15753"/>
                  <a:pt x="5576" y="15803"/>
                  <a:pt x="5606" y="15803"/>
                </a:cubicBezTo>
                <a:cubicBezTo>
                  <a:pt x="5637" y="15803"/>
                  <a:pt x="5661" y="15753"/>
                  <a:pt x="5661" y="15692"/>
                </a:cubicBezTo>
                <a:cubicBezTo>
                  <a:pt x="5661" y="15630"/>
                  <a:pt x="5637" y="15581"/>
                  <a:pt x="5606" y="15581"/>
                </a:cubicBezTo>
                <a:close/>
                <a:moveTo>
                  <a:pt x="5427" y="15581"/>
                </a:moveTo>
                <a:cubicBezTo>
                  <a:pt x="5397" y="15581"/>
                  <a:pt x="5372" y="15630"/>
                  <a:pt x="5372" y="15692"/>
                </a:cubicBezTo>
                <a:cubicBezTo>
                  <a:pt x="5372" y="15753"/>
                  <a:pt x="5397" y="15803"/>
                  <a:pt x="5427" y="15803"/>
                </a:cubicBezTo>
                <a:cubicBezTo>
                  <a:pt x="5458" y="15803"/>
                  <a:pt x="5482" y="15753"/>
                  <a:pt x="5482" y="15692"/>
                </a:cubicBezTo>
                <a:cubicBezTo>
                  <a:pt x="5482" y="15630"/>
                  <a:pt x="5458" y="15581"/>
                  <a:pt x="5427" y="15581"/>
                </a:cubicBezTo>
                <a:close/>
                <a:moveTo>
                  <a:pt x="5248" y="15581"/>
                </a:moveTo>
                <a:cubicBezTo>
                  <a:pt x="5218" y="15581"/>
                  <a:pt x="5193" y="15630"/>
                  <a:pt x="5193" y="15692"/>
                </a:cubicBezTo>
                <a:cubicBezTo>
                  <a:pt x="5193" y="15753"/>
                  <a:pt x="5218" y="15803"/>
                  <a:pt x="5248" y="15803"/>
                </a:cubicBezTo>
                <a:cubicBezTo>
                  <a:pt x="5279" y="15803"/>
                  <a:pt x="5303" y="15753"/>
                  <a:pt x="5303" y="15692"/>
                </a:cubicBezTo>
                <a:cubicBezTo>
                  <a:pt x="5303" y="15630"/>
                  <a:pt x="5279" y="15581"/>
                  <a:pt x="5248" y="15581"/>
                </a:cubicBezTo>
                <a:close/>
                <a:moveTo>
                  <a:pt x="5069" y="15581"/>
                </a:moveTo>
                <a:cubicBezTo>
                  <a:pt x="5039" y="15581"/>
                  <a:pt x="5014" y="15630"/>
                  <a:pt x="5014" y="15692"/>
                </a:cubicBezTo>
                <a:cubicBezTo>
                  <a:pt x="5014" y="15753"/>
                  <a:pt x="5039" y="15803"/>
                  <a:pt x="5069" y="15803"/>
                </a:cubicBezTo>
                <a:cubicBezTo>
                  <a:pt x="5099" y="15803"/>
                  <a:pt x="5124" y="15753"/>
                  <a:pt x="5124" y="15692"/>
                </a:cubicBezTo>
                <a:cubicBezTo>
                  <a:pt x="5124" y="15630"/>
                  <a:pt x="5099" y="15581"/>
                  <a:pt x="5069" y="15581"/>
                </a:cubicBezTo>
                <a:close/>
                <a:moveTo>
                  <a:pt x="4890" y="15581"/>
                </a:moveTo>
                <a:cubicBezTo>
                  <a:pt x="4860" y="15581"/>
                  <a:pt x="4835" y="15630"/>
                  <a:pt x="4835" y="15692"/>
                </a:cubicBezTo>
                <a:cubicBezTo>
                  <a:pt x="4835" y="15753"/>
                  <a:pt x="4860" y="15803"/>
                  <a:pt x="4890" y="15803"/>
                </a:cubicBezTo>
                <a:cubicBezTo>
                  <a:pt x="4920" y="15803"/>
                  <a:pt x="4945" y="15753"/>
                  <a:pt x="4945" y="15692"/>
                </a:cubicBezTo>
                <a:cubicBezTo>
                  <a:pt x="4945" y="15630"/>
                  <a:pt x="4920" y="15581"/>
                  <a:pt x="4890" y="15581"/>
                </a:cubicBezTo>
                <a:close/>
                <a:moveTo>
                  <a:pt x="19933" y="15218"/>
                </a:moveTo>
                <a:cubicBezTo>
                  <a:pt x="19903" y="15218"/>
                  <a:pt x="19878" y="15268"/>
                  <a:pt x="19878" y="15329"/>
                </a:cubicBezTo>
                <a:cubicBezTo>
                  <a:pt x="19878" y="15391"/>
                  <a:pt x="19903" y="15440"/>
                  <a:pt x="19933" y="15440"/>
                </a:cubicBezTo>
                <a:cubicBezTo>
                  <a:pt x="19964" y="15440"/>
                  <a:pt x="19988" y="15391"/>
                  <a:pt x="19988" y="15329"/>
                </a:cubicBezTo>
                <a:cubicBezTo>
                  <a:pt x="19988" y="15268"/>
                  <a:pt x="19964" y="15218"/>
                  <a:pt x="19933" y="15218"/>
                </a:cubicBezTo>
                <a:close/>
                <a:moveTo>
                  <a:pt x="19754" y="15218"/>
                </a:moveTo>
                <a:cubicBezTo>
                  <a:pt x="19724" y="15218"/>
                  <a:pt x="19699" y="15268"/>
                  <a:pt x="19699" y="15329"/>
                </a:cubicBezTo>
                <a:cubicBezTo>
                  <a:pt x="19699" y="15391"/>
                  <a:pt x="19724" y="15440"/>
                  <a:pt x="19754" y="15440"/>
                </a:cubicBezTo>
                <a:cubicBezTo>
                  <a:pt x="19785" y="15440"/>
                  <a:pt x="19809" y="15391"/>
                  <a:pt x="19809" y="15329"/>
                </a:cubicBezTo>
                <a:cubicBezTo>
                  <a:pt x="19809" y="15268"/>
                  <a:pt x="19785" y="15218"/>
                  <a:pt x="19754" y="15218"/>
                </a:cubicBezTo>
                <a:close/>
                <a:moveTo>
                  <a:pt x="19396" y="15218"/>
                </a:moveTo>
                <a:cubicBezTo>
                  <a:pt x="19366" y="15218"/>
                  <a:pt x="19341" y="15268"/>
                  <a:pt x="19341" y="15329"/>
                </a:cubicBezTo>
                <a:cubicBezTo>
                  <a:pt x="19341" y="15391"/>
                  <a:pt x="19366" y="15440"/>
                  <a:pt x="19396" y="15440"/>
                </a:cubicBezTo>
                <a:cubicBezTo>
                  <a:pt x="19426" y="15440"/>
                  <a:pt x="19451" y="15391"/>
                  <a:pt x="19451" y="15329"/>
                </a:cubicBezTo>
                <a:cubicBezTo>
                  <a:pt x="19451" y="15268"/>
                  <a:pt x="19426" y="15218"/>
                  <a:pt x="19396" y="15218"/>
                </a:cubicBezTo>
                <a:close/>
                <a:moveTo>
                  <a:pt x="19217" y="15218"/>
                </a:moveTo>
                <a:cubicBezTo>
                  <a:pt x="19187" y="15218"/>
                  <a:pt x="19162" y="15268"/>
                  <a:pt x="19162" y="15329"/>
                </a:cubicBezTo>
                <a:cubicBezTo>
                  <a:pt x="19162" y="15391"/>
                  <a:pt x="19187" y="15440"/>
                  <a:pt x="19217" y="15440"/>
                </a:cubicBezTo>
                <a:cubicBezTo>
                  <a:pt x="19247" y="15440"/>
                  <a:pt x="19272" y="15391"/>
                  <a:pt x="19272" y="15329"/>
                </a:cubicBezTo>
                <a:cubicBezTo>
                  <a:pt x="19272" y="15268"/>
                  <a:pt x="19247" y="15218"/>
                  <a:pt x="19217" y="15218"/>
                </a:cubicBezTo>
                <a:close/>
                <a:moveTo>
                  <a:pt x="19038" y="15218"/>
                </a:moveTo>
                <a:cubicBezTo>
                  <a:pt x="19008" y="15218"/>
                  <a:pt x="18983" y="15268"/>
                  <a:pt x="18983" y="15329"/>
                </a:cubicBezTo>
                <a:cubicBezTo>
                  <a:pt x="18983" y="15391"/>
                  <a:pt x="19008" y="15440"/>
                  <a:pt x="19038" y="15440"/>
                </a:cubicBezTo>
                <a:cubicBezTo>
                  <a:pt x="19068" y="15440"/>
                  <a:pt x="19093" y="15391"/>
                  <a:pt x="19093" y="15329"/>
                </a:cubicBezTo>
                <a:cubicBezTo>
                  <a:pt x="19093" y="15268"/>
                  <a:pt x="19068" y="15218"/>
                  <a:pt x="19038" y="15218"/>
                </a:cubicBezTo>
                <a:close/>
                <a:moveTo>
                  <a:pt x="18859" y="15218"/>
                </a:moveTo>
                <a:cubicBezTo>
                  <a:pt x="18828" y="15218"/>
                  <a:pt x="18804" y="15268"/>
                  <a:pt x="18804" y="15329"/>
                </a:cubicBezTo>
                <a:cubicBezTo>
                  <a:pt x="18804" y="15391"/>
                  <a:pt x="18828" y="15440"/>
                  <a:pt x="18859" y="15440"/>
                </a:cubicBezTo>
                <a:cubicBezTo>
                  <a:pt x="18889" y="15440"/>
                  <a:pt x="18914" y="15391"/>
                  <a:pt x="18914" y="15329"/>
                </a:cubicBezTo>
                <a:cubicBezTo>
                  <a:pt x="18914" y="15268"/>
                  <a:pt x="18889" y="15218"/>
                  <a:pt x="18859" y="15218"/>
                </a:cubicBezTo>
                <a:close/>
                <a:moveTo>
                  <a:pt x="18680" y="15218"/>
                </a:moveTo>
                <a:cubicBezTo>
                  <a:pt x="18649" y="15218"/>
                  <a:pt x="18625" y="15268"/>
                  <a:pt x="18625" y="15329"/>
                </a:cubicBezTo>
                <a:cubicBezTo>
                  <a:pt x="18625" y="15391"/>
                  <a:pt x="18649" y="15440"/>
                  <a:pt x="18680" y="15440"/>
                </a:cubicBezTo>
                <a:cubicBezTo>
                  <a:pt x="18710" y="15440"/>
                  <a:pt x="18735" y="15391"/>
                  <a:pt x="18735" y="15329"/>
                </a:cubicBezTo>
                <a:cubicBezTo>
                  <a:pt x="18735" y="15268"/>
                  <a:pt x="18710" y="15218"/>
                  <a:pt x="18680" y="15218"/>
                </a:cubicBezTo>
                <a:close/>
                <a:moveTo>
                  <a:pt x="18501" y="15218"/>
                </a:moveTo>
                <a:cubicBezTo>
                  <a:pt x="18470" y="15218"/>
                  <a:pt x="18446" y="15268"/>
                  <a:pt x="18446" y="15329"/>
                </a:cubicBezTo>
                <a:cubicBezTo>
                  <a:pt x="18446" y="15391"/>
                  <a:pt x="18470" y="15440"/>
                  <a:pt x="18501" y="15440"/>
                </a:cubicBezTo>
                <a:cubicBezTo>
                  <a:pt x="18531" y="15440"/>
                  <a:pt x="18555" y="15391"/>
                  <a:pt x="18555" y="15329"/>
                </a:cubicBezTo>
                <a:cubicBezTo>
                  <a:pt x="18555" y="15268"/>
                  <a:pt x="18531" y="15218"/>
                  <a:pt x="18501" y="15218"/>
                </a:cubicBezTo>
                <a:close/>
                <a:moveTo>
                  <a:pt x="18321" y="15218"/>
                </a:moveTo>
                <a:cubicBezTo>
                  <a:pt x="18291" y="15218"/>
                  <a:pt x="18267" y="15268"/>
                  <a:pt x="18267" y="15329"/>
                </a:cubicBezTo>
                <a:cubicBezTo>
                  <a:pt x="18267" y="15391"/>
                  <a:pt x="18291" y="15440"/>
                  <a:pt x="18321" y="15440"/>
                </a:cubicBezTo>
                <a:cubicBezTo>
                  <a:pt x="18352" y="15440"/>
                  <a:pt x="18376" y="15391"/>
                  <a:pt x="18376" y="15329"/>
                </a:cubicBezTo>
                <a:cubicBezTo>
                  <a:pt x="18376" y="15268"/>
                  <a:pt x="18352" y="15218"/>
                  <a:pt x="18321" y="15218"/>
                </a:cubicBezTo>
                <a:close/>
                <a:moveTo>
                  <a:pt x="13307" y="15218"/>
                </a:moveTo>
                <a:cubicBezTo>
                  <a:pt x="13277" y="15218"/>
                  <a:pt x="13252" y="15268"/>
                  <a:pt x="13252" y="15329"/>
                </a:cubicBezTo>
                <a:cubicBezTo>
                  <a:pt x="13252" y="15391"/>
                  <a:pt x="13277" y="15440"/>
                  <a:pt x="13307" y="15440"/>
                </a:cubicBezTo>
                <a:cubicBezTo>
                  <a:pt x="13337" y="15440"/>
                  <a:pt x="13362" y="15391"/>
                  <a:pt x="13362" y="15329"/>
                </a:cubicBezTo>
                <a:cubicBezTo>
                  <a:pt x="13362" y="15268"/>
                  <a:pt x="13337" y="15218"/>
                  <a:pt x="13307" y="15218"/>
                </a:cubicBezTo>
                <a:close/>
                <a:moveTo>
                  <a:pt x="13128" y="15218"/>
                </a:moveTo>
                <a:cubicBezTo>
                  <a:pt x="13098" y="15218"/>
                  <a:pt x="13073" y="15268"/>
                  <a:pt x="13073" y="15329"/>
                </a:cubicBezTo>
                <a:cubicBezTo>
                  <a:pt x="13073" y="15391"/>
                  <a:pt x="13098" y="15440"/>
                  <a:pt x="13128" y="15440"/>
                </a:cubicBezTo>
                <a:cubicBezTo>
                  <a:pt x="13158" y="15440"/>
                  <a:pt x="13183" y="15391"/>
                  <a:pt x="13183" y="15329"/>
                </a:cubicBezTo>
                <a:cubicBezTo>
                  <a:pt x="13183" y="15268"/>
                  <a:pt x="13158" y="15218"/>
                  <a:pt x="13128" y="15218"/>
                </a:cubicBezTo>
                <a:close/>
                <a:moveTo>
                  <a:pt x="12949" y="15218"/>
                </a:moveTo>
                <a:cubicBezTo>
                  <a:pt x="12919" y="15218"/>
                  <a:pt x="12894" y="15268"/>
                  <a:pt x="12894" y="15329"/>
                </a:cubicBezTo>
                <a:cubicBezTo>
                  <a:pt x="12894" y="15391"/>
                  <a:pt x="12919" y="15440"/>
                  <a:pt x="12949" y="15440"/>
                </a:cubicBezTo>
                <a:cubicBezTo>
                  <a:pt x="12979" y="15440"/>
                  <a:pt x="13004" y="15391"/>
                  <a:pt x="13004" y="15329"/>
                </a:cubicBezTo>
                <a:cubicBezTo>
                  <a:pt x="13004" y="15268"/>
                  <a:pt x="12979" y="15218"/>
                  <a:pt x="12949" y="15218"/>
                </a:cubicBezTo>
                <a:close/>
                <a:moveTo>
                  <a:pt x="12591" y="15218"/>
                </a:moveTo>
                <a:cubicBezTo>
                  <a:pt x="12560" y="15218"/>
                  <a:pt x="12536" y="15268"/>
                  <a:pt x="12536" y="15329"/>
                </a:cubicBezTo>
                <a:cubicBezTo>
                  <a:pt x="12536" y="15391"/>
                  <a:pt x="12560" y="15440"/>
                  <a:pt x="12591" y="15440"/>
                </a:cubicBezTo>
                <a:cubicBezTo>
                  <a:pt x="12621" y="15440"/>
                  <a:pt x="12646" y="15391"/>
                  <a:pt x="12646" y="15329"/>
                </a:cubicBezTo>
                <a:cubicBezTo>
                  <a:pt x="12646" y="15268"/>
                  <a:pt x="12621" y="15218"/>
                  <a:pt x="12591" y="15218"/>
                </a:cubicBezTo>
                <a:close/>
                <a:moveTo>
                  <a:pt x="12412" y="15218"/>
                </a:moveTo>
                <a:cubicBezTo>
                  <a:pt x="12381" y="15218"/>
                  <a:pt x="12357" y="15268"/>
                  <a:pt x="12357" y="15329"/>
                </a:cubicBezTo>
                <a:cubicBezTo>
                  <a:pt x="12357" y="15391"/>
                  <a:pt x="12381" y="15440"/>
                  <a:pt x="12412" y="15440"/>
                </a:cubicBezTo>
                <a:cubicBezTo>
                  <a:pt x="12442" y="15440"/>
                  <a:pt x="12466" y="15391"/>
                  <a:pt x="12466" y="15329"/>
                </a:cubicBezTo>
                <a:cubicBezTo>
                  <a:pt x="12466" y="15268"/>
                  <a:pt x="12442" y="15218"/>
                  <a:pt x="12412" y="15218"/>
                </a:cubicBezTo>
                <a:close/>
                <a:moveTo>
                  <a:pt x="12233" y="15218"/>
                </a:moveTo>
                <a:cubicBezTo>
                  <a:pt x="12202" y="15218"/>
                  <a:pt x="12178" y="15268"/>
                  <a:pt x="12178" y="15329"/>
                </a:cubicBezTo>
                <a:cubicBezTo>
                  <a:pt x="12178" y="15391"/>
                  <a:pt x="12202" y="15440"/>
                  <a:pt x="12233" y="15440"/>
                </a:cubicBezTo>
                <a:cubicBezTo>
                  <a:pt x="12263" y="15440"/>
                  <a:pt x="12287" y="15391"/>
                  <a:pt x="12287" y="15329"/>
                </a:cubicBezTo>
                <a:cubicBezTo>
                  <a:pt x="12287" y="15268"/>
                  <a:pt x="12263" y="15218"/>
                  <a:pt x="12233" y="15218"/>
                </a:cubicBezTo>
                <a:close/>
                <a:moveTo>
                  <a:pt x="12053" y="15218"/>
                </a:moveTo>
                <a:cubicBezTo>
                  <a:pt x="12023" y="15218"/>
                  <a:pt x="11999" y="15268"/>
                  <a:pt x="11999" y="15329"/>
                </a:cubicBezTo>
                <a:cubicBezTo>
                  <a:pt x="11999" y="15391"/>
                  <a:pt x="12023" y="15440"/>
                  <a:pt x="12053" y="15440"/>
                </a:cubicBezTo>
                <a:cubicBezTo>
                  <a:pt x="12084" y="15440"/>
                  <a:pt x="12108" y="15391"/>
                  <a:pt x="12108" y="15329"/>
                </a:cubicBezTo>
                <a:cubicBezTo>
                  <a:pt x="12108" y="15268"/>
                  <a:pt x="12084" y="15218"/>
                  <a:pt x="12053" y="15218"/>
                </a:cubicBezTo>
                <a:close/>
                <a:moveTo>
                  <a:pt x="11874" y="15218"/>
                </a:moveTo>
                <a:cubicBezTo>
                  <a:pt x="11844" y="15218"/>
                  <a:pt x="11819" y="15268"/>
                  <a:pt x="11819" y="15329"/>
                </a:cubicBezTo>
                <a:cubicBezTo>
                  <a:pt x="11819" y="15391"/>
                  <a:pt x="11844" y="15440"/>
                  <a:pt x="11874" y="15440"/>
                </a:cubicBezTo>
                <a:cubicBezTo>
                  <a:pt x="11905" y="15440"/>
                  <a:pt x="11929" y="15391"/>
                  <a:pt x="11929" y="15329"/>
                </a:cubicBezTo>
                <a:cubicBezTo>
                  <a:pt x="11929" y="15268"/>
                  <a:pt x="11905" y="15218"/>
                  <a:pt x="11874" y="15218"/>
                </a:cubicBezTo>
                <a:close/>
                <a:moveTo>
                  <a:pt x="11695" y="15218"/>
                </a:moveTo>
                <a:cubicBezTo>
                  <a:pt x="11665" y="15218"/>
                  <a:pt x="11640" y="15268"/>
                  <a:pt x="11640" y="15329"/>
                </a:cubicBezTo>
                <a:cubicBezTo>
                  <a:pt x="11640" y="15391"/>
                  <a:pt x="11665" y="15440"/>
                  <a:pt x="11695" y="15440"/>
                </a:cubicBezTo>
                <a:cubicBezTo>
                  <a:pt x="11726" y="15440"/>
                  <a:pt x="11750" y="15391"/>
                  <a:pt x="11750" y="15329"/>
                </a:cubicBezTo>
                <a:cubicBezTo>
                  <a:pt x="11750" y="15268"/>
                  <a:pt x="11726" y="15218"/>
                  <a:pt x="11695" y="15218"/>
                </a:cubicBezTo>
                <a:close/>
                <a:moveTo>
                  <a:pt x="11516" y="15218"/>
                </a:moveTo>
                <a:cubicBezTo>
                  <a:pt x="11486" y="15218"/>
                  <a:pt x="11461" y="15268"/>
                  <a:pt x="11461" y="15329"/>
                </a:cubicBezTo>
                <a:cubicBezTo>
                  <a:pt x="11461" y="15391"/>
                  <a:pt x="11486" y="15440"/>
                  <a:pt x="11516" y="15440"/>
                </a:cubicBezTo>
                <a:cubicBezTo>
                  <a:pt x="11546" y="15440"/>
                  <a:pt x="11571" y="15391"/>
                  <a:pt x="11571" y="15329"/>
                </a:cubicBezTo>
                <a:cubicBezTo>
                  <a:pt x="11571" y="15268"/>
                  <a:pt x="11546" y="15218"/>
                  <a:pt x="11516" y="15218"/>
                </a:cubicBezTo>
                <a:close/>
                <a:moveTo>
                  <a:pt x="11337" y="15218"/>
                </a:moveTo>
                <a:cubicBezTo>
                  <a:pt x="11307" y="15218"/>
                  <a:pt x="11282" y="15268"/>
                  <a:pt x="11282" y="15329"/>
                </a:cubicBezTo>
                <a:cubicBezTo>
                  <a:pt x="11282" y="15391"/>
                  <a:pt x="11307" y="15440"/>
                  <a:pt x="11337" y="15440"/>
                </a:cubicBezTo>
                <a:cubicBezTo>
                  <a:pt x="11367" y="15440"/>
                  <a:pt x="11392" y="15391"/>
                  <a:pt x="11392" y="15329"/>
                </a:cubicBezTo>
                <a:cubicBezTo>
                  <a:pt x="11392" y="15268"/>
                  <a:pt x="11367" y="15218"/>
                  <a:pt x="11337" y="15218"/>
                </a:cubicBezTo>
                <a:close/>
                <a:moveTo>
                  <a:pt x="11158" y="15218"/>
                </a:moveTo>
                <a:cubicBezTo>
                  <a:pt x="11128" y="15218"/>
                  <a:pt x="11103" y="15268"/>
                  <a:pt x="11103" y="15329"/>
                </a:cubicBezTo>
                <a:cubicBezTo>
                  <a:pt x="11103" y="15391"/>
                  <a:pt x="11128" y="15440"/>
                  <a:pt x="11158" y="15440"/>
                </a:cubicBezTo>
                <a:cubicBezTo>
                  <a:pt x="11188" y="15440"/>
                  <a:pt x="11213" y="15391"/>
                  <a:pt x="11213" y="15329"/>
                </a:cubicBezTo>
                <a:cubicBezTo>
                  <a:pt x="11213" y="15268"/>
                  <a:pt x="11188" y="15218"/>
                  <a:pt x="11158" y="15218"/>
                </a:cubicBezTo>
                <a:close/>
                <a:moveTo>
                  <a:pt x="10979" y="15218"/>
                </a:moveTo>
                <a:cubicBezTo>
                  <a:pt x="10949" y="15218"/>
                  <a:pt x="10924" y="15268"/>
                  <a:pt x="10924" y="15329"/>
                </a:cubicBezTo>
                <a:cubicBezTo>
                  <a:pt x="10924" y="15391"/>
                  <a:pt x="10949" y="15440"/>
                  <a:pt x="10979" y="15440"/>
                </a:cubicBezTo>
                <a:cubicBezTo>
                  <a:pt x="11009" y="15440"/>
                  <a:pt x="11034" y="15391"/>
                  <a:pt x="11034" y="15329"/>
                </a:cubicBezTo>
                <a:cubicBezTo>
                  <a:pt x="11034" y="15268"/>
                  <a:pt x="11009" y="15218"/>
                  <a:pt x="10979" y="15218"/>
                </a:cubicBezTo>
                <a:close/>
                <a:moveTo>
                  <a:pt x="10800" y="15218"/>
                </a:moveTo>
                <a:cubicBezTo>
                  <a:pt x="10770" y="15218"/>
                  <a:pt x="10745" y="15268"/>
                  <a:pt x="10745" y="15329"/>
                </a:cubicBezTo>
                <a:cubicBezTo>
                  <a:pt x="10745" y="15391"/>
                  <a:pt x="10770" y="15440"/>
                  <a:pt x="10800" y="15440"/>
                </a:cubicBezTo>
                <a:cubicBezTo>
                  <a:pt x="10830" y="15440"/>
                  <a:pt x="10855" y="15391"/>
                  <a:pt x="10855" y="15329"/>
                </a:cubicBezTo>
                <a:cubicBezTo>
                  <a:pt x="10855" y="15268"/>
                  <a:pt x="10830" y="15218"/>
                  <a:pt x="10800" y="15218"/>
                </a:cubicBezTo>
                <a:close/>
                <a:moveTo>
                  <a:pt x="10621" y="15218"/>
                </a:moveTo>
                <a:cubicBezTo>
                  <a:pt x="10590" y="15218"/>
                  <a:pt x="10566" y="15268"/>
                  <a:pt x="10566" y="15329"/>
                </a:cubicBezTo>
                <a:cubicBezTo>
                  <a:pt x="10566" y="15391"/>
                  <a:pt x="10590" y="15440"/>
                  <a:pt x="10621" y="15440"/>
                </a:cubicBezTo>
                <a:cubicBezTo>
                  <a:pt x="10651" y="15440"/>
                  <a:pt x="10676" y="15391"/>
                  <a:pt x="10676" y="15329"/>
                </a:cubicBezTo>
                <a:cubicBezTo>
                  <a:pt x="10676" y="15268"/>
                  <a:pt x="10651" y="15218"/>
                  <a:pt x="10621" y="15218"/>
                </a:cubicBezTo>
                <a:close/>
                <a:moveTo>
                  <a:pt x="7039" y="15218"/>
                </a:moveTo>
                <a:cubicBezTo>
                  <a:pt x="7009" y="15218"/>
                  <a:pt x="6984" y="15268"/>
                  <a:pt x="6984" y="15329"/>
                </a:cubicBezTo>
                <a:cubicBezTo>
                  <a:pt x="6984" y="15391"/>
                  <a:pt x="7009" y="15440"/>
                  <a:pt x="7039" y="15440"/>
                </a:cubicBezTo>
                <a:cubicBezTo>
                  <a:pt x="7069" y="15440"/>
                  <a:pt x="7094" y="15391"/>
                  <a:pt x="7094" y="15329"/>
                </a:cubicBezTo>
                <a:cubicBezTo>
                  <a:pt x="7094" y="15268"/>
                  <a:pt x="7069" y="15218"/>
                  <a:pt x="7039" y="15218"/>
                </a:cubicBezTo>
                <a:close/>
                <a:moveTo>
                  <a:pt x="6860" y="15218"/>
                </a:moveTo>
                <a:cubicBezTo>
                  <a:pt x="6830" y="15218"/>
                  <a:pt x="6805" y="15268"/>
                  <a:pt x="6805" y="15329"/>
                </a:cubicBezTo>
                <a:cubicBezTo>
                  <a:pt x="6805" y="15391"/>
                  <a:pt x="6830" y="15440"/>
                  <a:pt x="6860" y="15440"/>
                </a:cubicBezTo>
                <a:cubicBezTo>
                  <a:pt x="6890" y="15440"/>
                  <a:pt x="6915" y="15391"/>
                  <a:pt x="6915" y="15329"/>
                </a:cubicBezTo>
                <a:cubicBezTo>
                  <a:pt x="6915" y="15268"/>
                  <a:pt x="6890" y="15218"/>
                  <a:pt x="6860" y="15218"/>
                </a:cubicBezTo>
                <a:close/>
                <a:moveTo>
                  <a:pt x="6681" y="15218"/>
                </a:moveTo>
                <a:cubicBezTo>
                  <a:pt x="6651" y="15218"/>
                  <a:pt x="6626" y="15268"/>
                  <a:pt x="6626" y="15329"/>
                </a:cubicBezTo>
                <a:cubicBezTo>
                  <a:pt x="6626" y="15391"/>
                  <a:pt x="6651" y="15440"/>
                  <a:pt x="6681" y="15440"/>
                </a:cubicBezTo>
                <a:cubicBezTo>
                  <a:pt x="6711" y="15440"/>
                  <a:pt x="6736" y="15391"/>
                  <a:pt x="6736" y="15329"/>
                </a:cubicBezTo>
                <a:cubicBezTo>
                  <a:pt x="6736" y="15268"/>
                  <a:pt x="6711" y="15218"/>
                  <a:pt x="6681" y="15218"/>
                </a:cubicBezTo>
                <a:close/>
                <a:moveTo>
                  <a:pt x="6502" y="15218"/>
                </a:moveTo>
                <a:cubicBezTo>
                  <a:pt x="6472" y="15218"/>
                  <a:pt x="6447" y="15268"/>
                  <a:pt x="6447" y="15329"/>
                </a:cubicBezTo>
                <a:cubicBezTo>
                  <a:pt x="6447" y="15391"/>
                  <a:pt x="6472" y="15440"/>
                  <a:pt x="6502" y="15440"/>
                </a:cubicBezTo>
                <a:cubicBezTo>
                  <a:pt x="6532" y="15440"/>
                  <a:pt x="6557" y="15391"/>
                  <a:pt x="6557" y="15329"/>
                </a:cubicBezTo>
                <a:cubicBezTo>
                  <a:pt x="6557" y="15268"/>
                  <a:pt x="6532" y="15218"/>
                  <a:pt x="6502" y="15218"/>
                </a:cubicBezTo>
                <a:close/>
                <a:moveTo>
                  <a:pt x="6323" y="15218"/>
                </a:moveTo>
                <a:cubicBezTo>
                  <a:pt x="6292" y="15218"/>
                  <a:pt x="6268" y="15268"/>
                  <a:pt x="6268" y="15329"/>
                </a:cubicBezTo>
                <a:cubicBezTo>
                  <a:pt x="6268" y="15391"/>
                  <a:pt x="6292" y="15440"/>
                  <a:pt x="6323" y="15440"/>
                </a:cubicBezTo>
                <a:cubicBezTo>
                  <a:pt x="6353" y="15440"/>
                  <a:pt x="6378" y="15391"/>
                  <a:pt x="6378" y="15329"/>
                </a:cubicBezTo>
                <a:cubicBezTo>
                  <a:pt x="6378" y="15268"/>
                  <a:pt x="6353" y="15218"/>
                  <a:pt x="6323" y="15218"/>
                </a:cubicBezTo>
                <a:close/>
                <a:moveTo>
                  <a:pt x="6144" y="15218"/>
                </a:moveTo>
                <a:cubicBezTo>
                  <a:pt x="6113" y="15218"/>
                  <a:pt x="6089" y="15268"/>
                  <a:pt x="6089" y="15329"/>
                </a:cubicBezTo>
                <a:cubicBezTo>
                  <a:pt x="6089" y="15391"/>
                  <a:pt x="6113" y="15440"/>
                  <a:pt x="6144" y="15440"/>
                </a:cubicBezTo>
                <a:cubicBezTo>
                  <a:pt x="6174" y="15440"/>
                  <a:pt x="6199" y="15391"/>
                  <a:pt x="6199" y="15329"/>
                </a:cubicBezTo>
                <a:cubicBezTo>
                  <a:pt x="6199" y="15268"/>
                  <a:pt x="6174" y="15218"/>
                  <a:pt x="6144" y="15218"/>
                </a:cubicBezTo>
                <a:close/>
                <a:moveTo>
                  <a:pt x="5965" y="15218"/>
                </a:moveTo>
                <a:cubicBezTo>
                  <a:pt x="5934" y="15218"/>
                  <a:pt x="5910" y="15268"/>
                  <a:pt x="5910" y="15329"/>
                </a:cubicBezTo>
                <a:cubicBezTo>
                  <a:pt x="5910" y="15391"/>
                  <a:pt x="5934" y="15440"/>
                  <a:pt x="5965" y="15440"/>
                </a:cubicBezTo>
                <a:cubicBezTo>
                  <a:pt x="5995" y="15440"/>
                  <a:pt x="6019" y="15391"/>
                  <a:pt x="6019" y="15329"/>
                </a:cubicBezTo>
                <a:cubicBezTo>
                  <a:pt x="6019" y="15268"/>
                  <a:pt x="5995" y="15218"/>
                  <a:pt x="5965" y="15218"/>
                </a:cubicBezTo>
                <a:close/>
                <a:moveTo>
                  <a:pt x="5786" y="15218"/>
                </a:moveTo>
                <a:cubicBezTo>
                  <a:pt x="5755" y="15218"/>
                  <a:pt x="5731" y="15268"/>
                  <a:pt x="5731" y="15329"/>
                </a:cubicBezTo>
                <a:cubicBezTo>
                  <a:pt x="5731" y="15391"/>
                  <a:pt x="5755" y="15440"/>
                  <a:pt x="5786" y="15440"/>
                </a:cubicBezTo>
                <a:cubicBezTo>
                  <a:pt x="5816" y="15440"/>
                  <a:pt x="5840" y="15391"/>
                  <a:pt x="5840" y="15329"/>
                </a:cubicBezTo>
                <a:cubicBezTo>
                  <a:pt x="5840" y="15268"/>
                  <a:pt x="5816" y="15218"/>
                  <a:pt x="5786" y="15218"/>
                </a:cubicBezTo>
                <a:close/>
                <a:moveTo>
                  <a:pt x="5606" y="15218"/>
                </a:moveTo>
                <a:cubicBezTo>
                  <a:pt x="5576" y="15218"/>
                  <a:pt x="5552" y="15268"/>
                  <a:pt x="5552" y="15329"/>
                </a:cubicBezTo>
                <a:cubicBezTo>
                  <a:pt x="5552" y="15391"/>
                  <a:pt x="5576" y="15440"/>
                  <a:pt x="5606" y="15440"/>
                </a:cubicBezTo>
                <a:cubicBezTo>
                  <a:pt x="5637" y="15440"/>
                  <a:pt x="5661" y="15391"/>
                  <a:pt x="5661" y="15329"/>
                </a:cubicBezTo>
                <a:cubicBezTo>
                  <a:pt x="5661" y="15268"/>
                  <a:pt x="5637" y="15218"/>
                  <a:pt x="5606" y="15218"/>
                </a:cubicBezTo>
                <a:close/>
                <a:moveTo>
                  <a:pt x="5427" y="15218"/>
                </a:moveTo>
                <a:cubicBezTo>
                  <a:pt x="5397" y="15218"/>
                  <a:pt x="5372" y="15268"/>
                  <a:pt x="5372" y="15329"/>
                </a:cubicBezTo>
                <a:cubicBezTo>
                  <a:pt x="5372" y="15391"/>
                  <a:pt x="5397" y="15440"/>
                  <a:pt x="5427" y="15440"/>
                </a:cubicBezTo>
                <a:cubicBezTo>
                  <a:pt x="5458" y="15440"/>
                  <a:pt x="5482" y="15391"/>
                  <a:pt x="5482" y="15329"/>
                </a:cubicBezTo>
                <a:cubicBezTo>
                  <a:pt x="5482" y="15268"/>
                  <a:pt x="5458" y="15218"/>
                  <a:pt x="5427" y="15218"/>
                </a:cubicBezTo>
                <a:close/>
                <a:moveTo>
                  <a:pt x="5248" y="15218"/>
                </a:moveTo>
                <a:cubicBezTo>
                  <a:pt x="5218" y="15218"/>
                  <a:pt x="5193" y="15268"/>
                  <a:pt x="5193" y="15329"/>
                </a:cubicBezTo>
                <a:cubicBezTo>
                  <a:pt x="5193" y="15391"/>
                  <a:pt x="5218" y="15440"/>
                  <a:pt x="5248" y="15440"/>
                </a:cubicBezTo>
                <a:cubicBezTo>
                  <a:pt x="5279" y="15440"/>
                  <a:pt x="5303" y="15391"/>
                  <a:pt x="5303" y="15329"/>
                </a:cubicBezTo>
                <a:cubicBezTo>
                  <a:pt x="5303" y="15268"/>
                  <a:pt x="5279" y="15218"/>
                  <a:pt x="5248" y="15218"/>
                </a:cubicBezTo>
                <a:close/>
                <a:moveTo>
                  <a:pt x="5069" y="15218"/>
                </a:moveTo>
                <a:cubicBezTo>
                  <a:pt x="5039" y="15218"/>
                  <a:pt x="5014" y="15268"/>
                  <a:pt x="5014" y="15329"/>
                </a:cubicBezTo>
                <a:cubicBezTo>
                  <a:pt x="5014" y="15391"/>
                  <a:pt x="5039" y="15440"/>
                  <a:pt x="5069" y="15440"/>
                </a:cubicBezTo>
                <a:cubicBezTo>
                  <a:pt x="5099" y="15440"/>
                  <a:pt x="5124" y="15391"/>
                  <a:pt x="5124" y="15329"/>
                </a:cubicBezTo>
                <a:cubicBezTo>
                  <a:pt x="5124" y="15268"/>
                  <a:pt x="5099" y="15218"/>
                  <a:pt x="5069" y="15218"/>
                </a:cubicBezTo>
                <a:close/>
                <a:moveTo>
                  <a:pt x="4890" y="15218"/>
                </a:moveTo>
                <a:cubicBezTo>
                  <a:pt x="4860" y="15218"/>
                  <a:pt x="4835" y="15268"/>
                  <a:pt x="4835" y="15329"/>
                </a:cubicBezTo>
                <a:cubicBezTo>
                  <a:pt x="4835" y="15391"/>
                  <a:pt x="4860" y="15440"/>
                  <a:pt x="4890" y="15440"/>
                </a:cubicBezTo>
                <a:cubicBezTo>
                  <a:pt x="4920" y="15440"/>
                  <a:pt x="4945" y="15391"/>
                  <a:pt x="4945" y="15329"/>
                </a:cubicBezTo>
                <a:cubicBezTo>
                  <a:pt x="4945" y="15268"/>
                  <a:pt x="4920" y="15218"/>
                  <a:pt x="4890" y="15218"/>
                </a:cubicBezTo>
                <a:close/>
                <a:moveTo>
                  <a:pt x="4711" y="15218"/>
                </a:moveTo>
                <a:cubicBezTo>
                  <a:pt x="4681" y="15218"/>
                  <a:pt x="4656" y="15268"/>
                  <a:pt x="4656" y="15329"/>
                </a:cubicBezTo>
                <a:cubicBezTo>
                  <a:pt x="4656" y="15391"/>
                  <a:pt x="4681" y="15440"/>
                  <a:pt x="4711" y="15440"/>
                </a:cubicBezTo>
                <a:cubicBezTo>
                  <a:pt x="4741" y="15440"/>
                  <a:pt x="4766" y="15391"/>
                  <a:pt x="4766" y="15329"/>
                </a:cubicBezTo>
                <a:cubicBezTo>
                  <a:pt x="4766" y="15268"/>
                  <a:pt x="4741" y="15218"/>
                  <a:pt x="4711" y="15218"/>
                </a:cubicBezTo>
                <a:close/>
                <a:moveTo>
                  <a:pt x="4532" y="15218"/>
                </a:moveTo>
                <a:cubicBezTo>
                  <a:pt x="4502" y="15218"/>
                  <a:pt x="4477" y="15268"/>
                  <a:pt x="4477" y="15329"/>
                </a:cubicBezTo>
                <a:cubicBezTo>
                  <a:pt x="4477" y="15391"/>
                  <a:pt x="4502" y="15440"/>
                  <a:pt x="4532" y="15440"/>
                </a:cubicBezTo>
                <a:cubicBezTo>
                  <a:pt x="4562" y="15440"/>
                  <a:pt x="4587" y="15391"/>
                  <a:pt x="4587" y="15329"/>
                </a:cubicBezTo>
                <a:cubicBezTo>
                  <a:pt x="4587" y="15268"/>
                  <a:pt x="4562" y="15218"/>
                  <a:pt x="4532" y="15218"/>
                </a:cubicBezTo>
                <a:close/>
                <a:moveTo>
                  <a:pt x="19933" y="14856"/>
                </a:moveTo>
                <a:cubicBezTo>
                  <a:pt x="19903" y="14856"/>
                  <a:pt x="19878" y="14906"/>
                  <a:pt x="19878" y="14967"/>
                </a:cubicBezTo>
                <a:cubicBezTo>
                  <a:pt x="19878" y="15028"/>
                  <a:pt x="19903" y="15078"/>
                  <a:pt x="19933" y="15078"/>
                </a:cubicBezTo>
                <a:cubicBezTo>
                  <a:pt x="19964" y="15078"/>
                  <a:pt x="19988" y="15028"/>
                  <a:pt x="19988" y="14967"/>
                </a:cubicBezTo>
                <a:cubicBezTo>
                  <a:pt x="19988" y="14906"/>
                  <a:pt x="19964" y="14856"/>
                  <a:pt x="19933" y="14856"/>
                </a:cubicBezTo>
                <a:close/>
                <a:moveTo>
                  <a:pt x="19754" y="14856"/>
                </a:moveTo>
                <a:cubicBezTo>
                  <a:pt x="19724" y="14856"/>
                  <a:pt x="19699" y="14906"/>
                  <a:pt x="19699" y="14967"/>
                </a:cubicBezTo>
                <a:cubicBezTo>
                  <a:pt x="19699" y="15028"/>
                  <a:pt x="19724" y="15078"/>
                  <a:pt x="19754" y="15078"/>
                </a:cubicBezTo>
                <a:cubicBezTo>
                  <a:pt x="19785" y="15078"/>
                  <a:pt x="19809" y="15028"/>
                  <a:pt x="19809" y="14967"/>
                </a:cubicBezTo>
                <a:cubicBezTo>
                  <a:pt x="19809" y="14906"/>
                  <a:pt x="19785" y="14856"/>
                  <a:pt x="19754" y="14856"/>
                </a:cubicBezTo>
                <a:close/>
                <a:moveTo>
                  <a:pt x="19217" y="14856"/>
                </a:moveTo>
                <a:cubicBezTo>
                  <a:pt x="19187" y="14856"/>
                  <a:pt x="19162" y="14906"/>
                  <a:pt x="19162" y="14967"/>
                </a:cubicBezTo>
                <a:cubicBezTo>
                  <a:pt x="19162" y="15028"/>
                  <a:pt x="19187" y="15078"/>
                  <a:pt x="19217" y="15078"/>
                </a:cubicBezTo>
                <a:cubicBezTo>
                  <a:pt x="19247" y="15078"/>
                  <a:pt x="19272" y="15028"/>
                  <a:pt x="19272" y="14967"/>
                </a:cubicBezTo>
                <a:cubicBezTo>
                  <a:pt x="19272" y="14906"/>
                  <a:pt x="19247" y="14856"/>
                  <a:pt x="19217" y="14856"/>
                </a:cubicBezTo>
                <a:close/>
                <a:moveTo>
                  <a:pt x="19038" y="14856"/>
                </a:moveTo>
                <a:cubicBezTo>
                  <a:pt x="19008" y="14856"/>
                  <a:pt x="18983" y="14906"/>
                  <a:pt x="18983" y="14967"/>
                </a:cubicBezTo>
                <a:cubicBezTo>
                  <a:pt x="18983" y="15028"/>
                  <a:pt x="19008" y="15078"/>
                  <a:pt x="19038" y="15078"/>
                </a:cubicBezTo>
                <a:cubicBezTo>
                  <a:pt x="19068" y="15078"/>
                  <a:pt x="19093" y="15028"/>
                  <a:pt x="19093" y="14967"/>
                </a:cubicBezTo>
                <a:cubicBezTo>
                  <a:pt x="19093" y="14906"/>
                  <a:pt x="19068" y="14856"/>
                  <a:pt x="19038" y="14856"/>
                </a:cubicBezTo>
                <a:close/>
                <a:moveTo>
                  <a:pt x="18859" y="14856"/>
                </a:moveTo>
                <a:cubicBezTo>
                  <a:pt x="18828" y="14856"/>
                  <a:pt x="18804" y="14906"/>
                  <a:pt x="18804" y="14967"/>
                </a:cubicBezTo>
                <a:cubicBezTo>
                  <a:pt x="18804" y="15028"/>
                  <a:pt x="18828" y="15078"/>
                  <a:pt x="18859" y="15078"/>
                </a:cubicBezTo>
                <a:cubicBezTo>
                  <a:pt x="18889" y="15078"/>
                  <a:pt x="18914" y="15028"/>
                  <a:pt x="18914" y="14967"/>
                </a:cubicBezTo>
                <a:cubicBezTo>
                  <a:pt x="18914" y="14906"/>
                  <a:pt x="18889" y="14856"/>
                  <a:pt x="18859" y="14856"/>
                </a:cubicBezTo>
                <a:close/>
                <a:moveTo>
                  <a:pt x="18680" y="14856"/>
                </a:moveTo>
                <a:cubicBezTo>
                  <a:pt x="18649" y="14856"/>
                  <a:pt x="18625" y="14906"/>
                  <a:pt x="18625" y="14967"/>
                </a:cubicBezTo>
                <a:cubicBezTo>
                  <a:pt x="18625" y="15028"/>
                  <a:pt x="18649" y="15078"/>
                  <a:pt x="18680" y="15078"/>
                </a:cubicBezTo>
                <a:cubicBezTo>
                  <a:pt x="18710" y="15078"/>
                  <a:pt x="18735" y="15028"/>
                  <a:pt x="18735" y="14967"/>
                </a:cubicBezTo>
                <a:cubicBezTo>
                  <a:pt x="18735" y="14906"/>
                  <a:pt x="18710" y="14856"/>
                  <a:pt x="18680" y="14856"/>
                </a:cubicBezTo>
                <a:close/>
                <a:moveTo>
                  <a:pt x="13307" y="14856"/>
                </a:moveTo>
                <a:cubicBezTo>
                  <a:pt x="13277" y="14856"/>
                  <a:pt x="13252" y="14906"/>
                  <a:pt x="13252" y="14967"/>
                </a:cubicBezTo>
                <a:cubicBezTo>
                  <a:pt x="13252" y="15028"/>
                  <a:pt x="13277" y="15078"/>
                  <a:pt x="13307" y="15078"/>
                </a:cubicBezTo>
                <a:cubicBezTo>
                  <a:pt x="13337" y="15078"/>
                  <a:pt x="13362" y="15028"/>
                  <a:pt x="13362" y="14967"/>
                </a:cubicBezTo>
                <a:cubicBezTo>
                  <a:pt x="13362" y="14906"/>
                  <a:pt x="13337" y="14856"/>
                  <a:pt x="13307" y="14856"/>
                </a:cubicBezTo>
                <a:close/>
                <a:moveTo>
                  <a:pt x="13128" y="14856"/>
                </a:moveTo>
                <a:cubicBezTo>
                  <a:pt x="13098" y="14856"/>
                  <a:pt x="13073" y="14906"/>
                  <a:pt x="13073" y="14967"/>
                </a:cubicBezTo>
                <a:cubicBezTo>
                  <a:pt x="13073" y="15028"/>
                  <a:pt x="13098" y="15078"/>
                  <a:pt x="13128" y="15078"/>
                </a:cubicBezTo>
                <a:cubicBezTo>
                  <a:pt x="13158" y="15078"/>
                  <a:pt x="13183" y="15028"/>
                  <a:pt x="13183" y="14967"/>
                </a:cubicBezTo>
                <a:cubicBezTo>
                  <a:pt x="13183" y="14906"/>
                  <a:pt x="13158" y="14856"/>
                  <a:pt x="13128" y="14856"/>
                </a:cubicBezTo>
                <a:close/>
                <a:moveTo>
                  <a:pt x="12591" y="14856"/>
                </a:moveTo>
                <a:cubicBezTo>
                  <a:pt x="12560" y="14856"/>
                  <a:pt x="12536" y="14906"/>
                  <a:pt x="12536" y="14967"/>
                </a:cubicBezTo>
                <a:cubicBezTo>
                  <a:pt x="12536" y="15028"/>
                  <a:pt x="12560" y="15078"/>
                  <a:pt x="12591" y="15078"/>
                </a:cubicBezTo>
                <a:cubicBezTo>
                  <a:pt x="12621" y="15078"/>
                  <a:pt x="12646" y="15028"/>
                  <a:pt x="12646" y="14967"/>
                </a:cubicBezTo>
                <a:cubicBezTo>
                  <a:pt x="12646" y="14906"/>
                  <a:pt x="12621" y="14856"/>
                  <a:pt x="12591" y="14856"/>
                </a:cubicBezTo>
                <a:close/>
                <a:moveTo>
                  <a:pt x="12412" y="14856"/>
                </a:moveTo>
                <a:cubicBezTo>
                  <a:pt x="12381" y="14856"/>
                  <a:pt x="12357" y="14906"/>
                  <a:pt x="12357" y="14967"/>
                </a:cubicBezTo>
                <a:cubicBezTo>
                  <a:pt x="12357" y="15028"/>
                  <a:pt x="12381" y="15078"/>
                  <a:pt x="12412" y="15078"/>
                </a:cubicBezTo>
                <a:cubicBezTo>
                  <a:pt x="12442" y="15078"/>
                  <a:pt x="12466" y="15028"/>
                  <a:pt x="12466" y="14967"/>
                </a:cubicBezTo>
                <a:cubicBezTo>
                  <a:pt x="12466" y="14906"/>
                  <a:pt x="12442" y="14856"/>
                  <a:pt x="12412" y="14856"/>
                </a:cubicBezTo>
                <a:close/>
                <a:moveTo>
                  <a:pt x="12233" y="14856"/>
                </a:moveTo>
                <a:cubicBezTo>
                  <a:pt x="12202" y="14856"/>
                  <a:pt x="12178" y="14906"/>
                  <a:pt x="12178" y="14967"/>
                </a:cubicBezTo>
                <a:cubicBezTo>
                  <a:pt x="12178" y="15028"/>
                  <a:pt x="12202" y="15078"/>
                  <a:pt x="12233" y="15078"/>
                </a:cubicBezTo>
                <a:cubicBezTo>
                  <a:pt x="12263" y="15078"/>
                  <a:pt x="12287" y="15028"/>
                  <a:pt x="12287" y="14967"/>
                </a:cubicBezTo>
                <a:cubicBezTo>
                  <a:pt x="12287" y="14906"/>
                  <a:pt x="12263" y="14856"/>
                  <a:pt x="12233" y="14856"/>
                </a:cubicBezTo>
                <a:close/>
                <a:moveTo>
                  <a:pt x="12053" y="14856"/>
                </a:moveTo>
                <a:cubicBezTo>
                  <a:pt x="12023" y="14856"/>
                  <a:pt x="11999" y="14906"/>
                  <a:pt x="11999" y="14967"/>
                </a:cubicBezTo>
                <a:cubicBezTo>
                  <a:pt x="11999" y="15028"/>
                  <a:pt x="12023" y="15078"/>
                  <a:pt x="12053" y="15078"/>
                </a:cubicBezTo>
                <a:cubicBezTo>
                  <a:pt x="12084" y="15078"/>
                  <a:pt x="12108" y="15028"/>
                  <a:pt x="12108" y="14967"/>
                </a:cubicBezTo>
                <a:cubicBezTo>
                  <a:pt x="12108" y="14906"/>
                  <a:pt x="12084" y="14856"/>
                  <a:pt x="12053" y="14856"/>
                </a:cubicBezTo>
                <a:close/>
                <a:moveTo>
                  <a:pt x="11874" y="14856"/>
                </a:moveTo>
                <a:cubicBezTo>
                  <a:pt x="11844" y="14856"/>
                  <a:pt x="11819" y="14906"/>
                  <a:pt x="11819" y="14967"/>
                </a:cubicBezTo>
                <a:cubicBezTo>
                  <a:pt x="11819" y="15028"/>
                  <a:pt x="11844" y="15078"/>
                  <a:pt x="11874" y="15078"/>
                </a:cubicBezTo>
                <a:cubicBezTo>
                  <a:pt x="11905" y="15078"/>
                  <a:pt x="11929" y="15028"/>
                  <a:pt x="11929" y="14967"/>
                </a:cubicBezTo>
                <a:cubicBezTo>
                  <a:pt x="11929" y="14906"/>
                  <a:pt x="11905" y="14856"/>
                  <a:pt x="11874" y="14856"/>
                </a:cubicBezTo>
                <a:close/>
                <a:moveTo>
                  <a:pt x="11695" y="14856"/>
                </a:moveTo>
                <a:cubicBezTo>
                  <a:pt x="11665" y="14856"/>
                  <a:pt x="11640" y="14906"/>
                  <a:pt x="11640" y="14967"/>
                </a:cubicBezTo>
                <a:cubicBezTo>
                  <a:pt x="11640" y="15028"/>
                  <a:pt x="11665" y="15078"/>
                  <a:pt x="11695" y="15078"/>
                </a:cubicBezTo>
                <a:cubicBezTo>
                  <a:pt x="11726" y="15078"/>
                  <a:pt x="11750" y="15028"/>
                  <a:pt x="11750" y="14967"/>
                </a:cubicBezTo>
                <a:cubicBezTo>
                  <a:pt x="11750" y="14906"/>
                  <a:pt x="11726" y="14856"/>
                  <a:pt x="11695" y="14856"/>
                </a:cubicBezTo>
                <a:close/>
                <a:moveTo>
                  <a:pt x="11516" y="14856"/>
                </a:moveTo>
                <a:cubicBezTo>
                  <a:pt x="11486" y="14856"/>
                  <a:pt x="11461" y="14906"/>
                  <a:pt x="11461" y="14967"/>
                </a:cubicBezTo>
                <a:cubicBezTo>
                  <a:pt x="11461" y="15028"/>
                  <a:pt x="11486" y="15078"/>
                  <a:pt x="11516" y="15078"/>
                </a:cubicBezTo>
                <a:cubicBezTo>
                  <a:pt x="11546" y="15078"/>
                  <a:pt x="11571" y="15028"/>
                  <a:pt x="11571" y="14967"/>
                </a:cubicBezTo>
                <a:cubicBezTo>
                  <a:pt x="11571" y="14906"/>
                  <a:pt x="11546" y="14856"/>
                  <a:pt x="11516" y="14856"/>
                </a:cubicBezTo>
                <a:close/>
                <a:moveTo>
                  <a:pt x="11337" y="14856"/>
                </a:moveTo>
                <a:cubicBezTo>
                  <a:pt x="11307" y="14856"/>
                  <a:pt x="11282" y="14906"/>
                  <a:pt x="11282" y="14967"/>
                </a:cubicBezTo>
                <a:cubicBezTo>
                  <a:pt x="11282" y="15028"/>
                  <a:pt x="11307" y="15078"/>
                  <a:pt x="11337" y="15078"/>
                </a:cubicBezTo>
                <a:cubicBezTo>
                  <a:pt x="11367" y="15078"/>
                  <a:pt x="11392" y="15028"/>
                  <a:pt x="11392" y="14967"/>
                </a:cubicBezTo>
                <a:cubicBezTo>
                  <a:pt x="11392" y="14906"/>
                  <a:pt x="11367" y="14856"/>
                  <a:pt x="11337" y="14856"/>
                </a:cubicBezTo>
                <a:close/>
                <a:moveTo>
                  <a:pt x="11158" y="14856"/>
                </a:moveTo>
                <a:cubicBezTo>
                  <a:pt x="11128" y="14856"/>
                  <a:pt x="11103" y="14906"/>
                  <a:pt x="11103" y="14967"/>
                </a:cubicBezTo>
                <a:cubicBezTo>
                  <a:pt x="11103" y="15028"/>
                  <a:pt x="11128" y="15078"/>
                  <a:pt x="11158" y="15078"/>
                </a:cubicBezTo>
                <a:cubicBezTo>
                  <a:pt x="11188" y="15078"/>
                  <a:pt x="11213" y="15028"/>
                  <a:pt x="11213" y="14967"/>
                </a:cubicBezTo>
                <a:cubicBezTo>
                  <a:pt x="11213" y="14906"/>
                  <a:pt x="11188" y="14856"/>
                  <a:pt x="11158" y="14856"/>
                </a:cubicBezTo>
                <a:close/>
                <a:moveTo>
                  <a:pt x="10979" y="14856"/>
                </a:moveTo>
                <a:cubicBezTo>
                  <a:pt x="10949" y="14856"/>
                  <a:pt x="10924" y="14906"/>
                  <a:pt x="10924" y="14967"/>
                </a:cubicBezTo>
                <a:cubicBezTo>
                  <a:pt x="10924" y="15028"/>
                  <a:pt x="10949" y="15078"/>
                  <a:pt x="10979" y="15078"/>
                </a:cubicBezTo>
                <a:cubicBezTo>
                  <a:pt x="11009" y="15078"/>
                  <a:pt x="11034" y="15028"/>
                  <a:pt x="11034" y="14967"/>
                </a:cubicBezTo>
                <a:cubicBezTo>
                  <a:pt x="11034" y="14906"/>
                  <a:pt x="11009" y="14856"/>
                  <a:pt x="10979" y="14856"/>
                </a:cubicBezTo>
                <a:close/>
                <a:moveTo>
                  <a:pt x="10800" y="14856"/>
                </a:moveTo>
                <a:cubicBezTo>
                  <a:pt x="10770" y="14856"/>
                  <a:pt x="10745" y="14906"/>
                  <a:pt x="10745" y="14967"/>
                </a:cubicBezTo>
                <a:cubicBezTo>
                  <a:pt x="10745" y="15028"/>
                  <a:pt x="10770" y="15078"/>
                  <a:pt x="10800" y="15078"/>
                </a:cubicBezTo>
                <a:cubicBezTo>
                  <a:pt x="10830" y="15078"/>
                  <a:pt x="10855" y="15028"/>
                  <a:pt x="10855" y="14967"/>
                </a:cubicBezTo>
                <a:cubicBezTo>
                  <a:pt x="10855" y="14906"/>
                  <a:pt x="10830" y="14856"/>
                  <a:pt x="10800" y="14856"/>
                </a:cubicBezTo>
                <a:close/>
                <a:moveTo>
                  <a:pt x="10621" y="14856"/>
                </a:moveTo>
                <a:cubicBezTo>
                  <a:pt x="10590" y="14856"/>
                  <a:pt x="10566" y="14906"/>
                  <a:pt x="10566" y="14967"/>
                </a:cubicBezTo>
                <a:cubicBezTo>
                  <a:pt x="10566" y="15028"/>
                  <a:pt x="10590" y="15078"/>
                  <a:pt x="10621" y="15078"/>
                </a:cubicBezTo>
                <a:cubicBezTo>
                  <a:pt x="10651" y="15078"/>
                  <a:pt x="10676" y="15028"/>
                  <a:pt x="10676" y="14967"/>
                </a:cubicBezTo>
                <a:cubicBezTo>
                  <a:pt x="10676" y="14906"/>
                  <a:pt x="10651" y="14856"/>
                  <a:pt x="10621" y="14856"/>
                </a:cubicBezTo>
                <a:close/>
                <a:moveTo>
                  <a:pt x="7039" y="14856"/>
                </a:moveTo>
                <a:cubicBezTo>
                  <a:pt x="7009" y="14856"/>
                  <a:pt x="6984" y="14906"/>
                  <a:pt x="6984" y="14967"/>
                </a:cubicBezTo>
                <a:cubicBezTo>
                  <a:pt x="6984" y="15028"/>
                  <a:pt x="7009" y="15078"/>
                  <a:pt x="7039" y="15078"/>
                </a:cubicBezTo>
                <a:cubicBezTo>
                  <a:pt x="7069" y="15078"/>
                  <a:pt x="7094" y="15028"/>
                  <a:pt x="7094" y="14967"/>
                </a:cubicBezTo>
                <a:cubicBezTo>
                  <a:pt x="7094" y="14906"/>
                  <a:pt x="7069" y="14856"/>
                  <a:pt x="7039" y="14856"/>
                </a:cubicBezTo>
                <a:close/>
                <a:moveTo>
                  <a:pt x="6860" y="14856"/>
                </a:moveTo>
                <a:cubicBezTo>
                  <a:pt x="6830" y="14856"/>
                  <a:pt x="6805" y="14906"/>
                  <a:pt x="6805" y="14967"/>
                </a:cubicBezTo>
                <a:cubicBezTo>
                  <a:pt x="6805" y="15028"/>
                  <a:pt x="6830" y="15078"/>
                  <a:pt x="6860" y="15078"/>
                </a:cubicBezTo>
                <a:cubicBezTo>
                  <a:pt x="6890" y="15078"/>
                  <a:pt x="6915" y="15028"/>
                  <a:pt x="6915" y="14967"/>
                </a:cubicBezTo>
                <a:cubicBezTo>
                  <a:pt x="6915" y="14906"/>
                  <a:pt x="6890" y="14856"/>
                  <a:pt x="6860" y="14856"/>
                </a:cubicBezTo>
                <a:close/>
                <a:moveTo>
                  <a:pt x="6681" y="14856"/>
                </a:moveTo>
                <a:cubicBezTo>
                  <a:pt x="6651" y="14856"/>
                  <a:pt x="6626" y="14906"/>
                  <a:pt x="6626" y="14967"/>
                </a:cubicBezTo>
                <a:cubicBezTo>
                  <a:pt x="6626" y="15028"/>
                  <a:pt x="6651" y="15078"/>
                  <a:pt x="6681" y="15078"/>
                </a:cubicBezTo>
                <a:cubicBezTo>
                  <a:pt x="6711" y="15078"/>
                  <a:pt x="6736" y="15028"/>
                  <a:pt x="6736" y="14967"/>
                </a:cubicBezTo>
                <a:cubicBezTo>
                  <a:pt x="6736" y="14906"/>
                  <a:pt x="6711" y="14856"/>
                  <a:pt x="6681" y="14856"/>
                </a:cubicBezTo>
                <a:close/>
                <a:moveTo>
                  <a:pt x="6502" y="14856"/>
                </a:moveTo>
                <a:cubicBezTo>
                  <a:pt x="6472" y="14856"/>
                  <a:pt x="6447" y="14906"/>
                  <a:pt x="6447" y="14967"/>
                </a:cubicBezTo>
                <a:cubicBezTo>
                  <a:pt x="6447" y="15028"/>
                  <a:pt x="6472" y="15078"/>
                  <a:pt x="6502" y="15078"/>
                </a:cubicBezTo>
                <a:cubicBezTo>
                  <a:pt x="6532" y="15078"/>
                  <a:pt x="6557" y="15028"/>
                  <a:pt x="6557" y="14967"/>
                </a:cubicBezTo>
                <a:cubicBezTo>
                  <a:pt x="6557" y="14906"/>
                  <a:pt x="6532" y="14856"/>
                  <a:pt x="6502" y="14856"/>
                </a:cubicBezTo>
                <a:close/>
                <a:moveTo>
                  <a:pt x="6323" y="14856"/>
                </a:moveTo>
                <a:cubicBezTo>
                  <a:pt x="6292" y="14856"/>
                  <a:pt x="6268" y="14906"/>
                  <a:pt x="6268" y="14967"/>
                </a:cubicBezTo>
                <a:cubicBezTo>
                  <a:pt x="6268" y="15028"/>
                  <a:pt x="6292" y="15078"/>
                  <a:pt x="6323" y="15078"/>
                </a:cubicBezTo>
                <a:cubicBezTo>
                  <a:pt x="6353" y="15078"/>
                  <a:pt x="6378" y="15028"/>
                  <a:pt x="6378" y="14967"/>
                </a:cubicBezTo>
                <a:cubicBezTo>
                  <a:pt x="6378" y="14906"/>
                  <a:pt x="6353" y="14856"/>
                  <a:pt x="6323" y="14856"/>
                </a:cubicBezTo>
                <a:close/>
                <a:moveTo>
                  <a:pt x="6144" y="14856"/>
                </a:moveTo>
                <a:cubicBezTo>
                  <a:pt x="6113" y="14856"/>
                  <a:pt x="6089" y="14906"/>
                  <a:pt x="6089" y="14967"/>
                </a:cubicBezTo>
                <a:cubicBezTo>
                  <a:pt x="6089" y="15028"/>
                  <a:pt x="6113" y="15078"/>
                  <a:pt x="6144" y="15078"/>
                </a:cubicBezTo>
                <a:cubicBezTo>
                  <a:pt x="6174" y="15078"/>
                  <a:pt x="6199" y="15028"/>
                  <a:pt x="6199" y="14967"/>
                </a:cubicBezTo>
                <a:cubicBezTo>
                  <a:pt x="6199" y="14906"/>
                  <a:pt x="6174" y="14856"/>
                  <a:pt x="6144" y="14856"/>
                </a:cubicBezTo>
                <a:close/>
                <a:moveTo>
                  <a:pt x="5965" y="14856"/>
                </a:moveTo>
                <a:cubicBezTo>
                  <a:pt x="5934" y="14856"/>
                  <a:pt x="5910" y="14906"/>
                  <a:pt x="5910" y="14967"/>
                </a:cubicBezTo>
                <a:cubicBezTo>
                  <a:pt x="5910" y="15028"/>
                  <a:pt x="5934" y="15078"/>
                  <a:pt x="5965" y="15078"/>
                </a:cubicBezTo>
                <a:cubicBezTo>
                  <a:pt x="5995" y="15078"/>
                  <a:pt x="6019" y="15028"/>
                  <a:pt x="6019" y="14967"/>
                </a:cubicBezTo>
                <a:cubicBezTo>
                  <a:pt x="6019" y="14906"/>
                  <a:pt x="5995" y="14856"/>
                  <a:pt x="5965" y="14856"/>
                </a:cubicBezTo>
                <a:close/>
                <a:moveTo>
                  <a:pt x="5786" y="14856"/>
                </a:moveTo>
                <a:cubicBezTo>
                  <a:pt x="5755" y="14856"/>
                  <a:pt x="5731" y="14906"/>
                  <a:pt x="5731" y="14967"/>
                </a:cubicBezTo>
                <a:cubicBezTo>
                  <a:pt x="5731" y="15028"/>
                  <a:pt x="5755" y="15078"/>
                  <a:pt x="5786" y="15078"/>
                </a:cubicBezTo>
                <a:cubicBezTo>
                  <a:pt x="5816" y="15078"/>
                  <a:pt x="5840" y="15028"/>
                  <a:pt x="5840" y="14967"/>
                </a:cubicBezTo>
                <a:cubicBezTo>
                  <a:pt x="5840" y="14906"/>
                  <a:pt x="5816" y="14856"/>
                  <a:pt x="5786" y="14856"/>
                </a:cubicBezTo>
                <a:close/>
                <a:moveTo>
                  <a:pt x="5606" y="14856"/>
                </a:moveTo>
                <a:cubicBezTo>
                  <a:pt x="5576" y="14856"/>
                  <a:pt x="5552" y="14906"/>
                  <a:pt x="5552" y="14967"/>
                </a:cubicBezTo>
                <a:cubicBezTo>
                  <a:pt x="5552" y="15028"/>
                  <a:pt x="5576" y="15078"/>
                  <a:pt x="5606" y="15078"/>
                </a:cubicBezTo>
                <a:cubicBezTo>
                  <a:pt x="5637" y="15078"/>
                  <a:pt x="5661" y="15028"/>
                  <a:pt x="5661" y="14967"/>
                </a:cubicBezTo>
                <a:cubicBezTo>
                  <a:pt x="5661" y="14906"/>
                  <a:pt x="5637" y="14856"/>
                  <a:pt x="5606" y="14856"/>
                </a:cubicBezTo>
                <a:close/>
                <a:moveTo>
                  <a:pt x="5427" y="14856"/>
                </a:moveTo>
                <a:cubicBezTo>
                  <a:pt x="5397" y="14856"/>
                  <a:pt x="5372" y="14906"/>
                  <a:pt x="5372" y="14967"/>
                </a:cubicBezTo>
                <a:cubicBezTo>
                  <a:pt x="5372" y="15028"/>
                  <a:pt x="5397" y="15078"/>
                  <a:pt x="5427" y="15078"/>
                </a:cubicBezTo>
                <a:cubicBezTo>
                  <a:pt x="5458" y="15078"/>
                  <a:pt x="5482" y="15028"/>
                  <a:pt x="5482" y="14967"/>
                </a:cubicBezTo>
                <a:cubicBezTo>
                  <a:pt x="5482" y="14906"/>
                  <a:pt x="5458" y="14856"/>
                  <a:pt x="5427" y="14856"/>
                </a:cubicBezTo>
                <a:close/>
                <a:moveTo>
                  <a:pt x="5248" y="14856"/>
                </a:moveTo>
                <a:cubicBezTo>
                  <a:pt x="5218" y="14856"/>
                  <a:pt x="5193" y="14906"/>
                  <a:pt x="5193" y="14967"/>
                </a:cubicBezTo>
                <a:cubicBezTo>
                  <a:pt x="5193" y="15028"/>
                  <a:pt x="5218" y="15078"/>
                  <a:pt x="5248" y="15078"/>
                </a:cubicBezTo>
                <a:cubicBezTo>
                  <a:pt x="5279" y="15078"/>
                  <a:pt x="5303" y="15028"/>
                  <a:pt x="5303" y="14967"/>
                </a:cubicBezTo>
                <a:cubicBezTo>
                  <a:pt x="5303" y="14906"/>
                  <a:pt x="5279" y="14856"/>
                  <a:pt x="5248" y="14856"/>
                </a:cubicBezTo>
                <a:close/>
                <a:moveTo>
                  <a:pt x="5069" y="14856"/>
                </a:moveTo>
                <a:cubicBezTo>
                  <a:pt x="5039" y="14856"/>
                  <a:pt x="5014" y="14906"/>
                  <a:pt x="5014" y="14967"/>
                </a:cubicBezTo>
                <a:cubicBezTo>
                  <a:pt x="5014" y="15028"/>
                  <a:pt x="5039" y="15078"/>
                  <a:pt x="5069" y="15078"/>
                </a:cubicBezTo>
                <a:cubicBezTo>
                  <a:pt x="5099" y="15078"/>
                  <a:pt x="5124" y="15028"/>
                  <a:pt x="5124" y="14967"/>
                </a:cubicBezTo>
                <a:cubicBezTo>
                  <a:pt x="5124" y="14906"/>
                  <a:pt x="5099" y="14856"/>
                  <a:pt x="5069" y="14856"/>
                </a:cubicBezTo>
                <a:close/>
                <a:moveTo>
                  <a:pt x="4890" y="14856"/>
                </a:moveTo>
                <a:cubicBezTo>
                  <a:pt x="4860" y="14856"/>
                  <a:pt x="4835" y="14906"/>
                  <a:pt x="4835" y="14967"/>
                </a:cubicBezTo>
                <a:cubicBezTo>
                  <a:pt x="4835" y="15028"/>
                  <a:pt x="4860" y="15078"/>
                  <a:pt x="4890" y="15078"/>
                </a:cubicBezTo>
                <a:cubicBezTo>
                  <a:pt x="4920" y="15078"/>
                  <a:pt x="4945" y="15028"/>
                  <a:pt x="4945" y="14967"/>
                </a:cubicBezTo>
                <a:cubicBezTo>
                  <a:pt x="4945" y="14906"/>
                  <a:pt x="4920" y="14856"/>
                  <a:pt x="4890" y="14856"/>
                </a:cubicBezTo>
                <a:close/>
                <a:moveTo>
                  <a:pt x="4711" y="14856"/>
                </a:moveTo>
                <a:cubicBezTo>
                  <a:pt x="4681" y="14856"/>
                  <a:pt x="4656" y="14906"/>
                  <a:pt x="4656" y="14967"/>
                </a:cubicBezTo>
                <a:cubicBezTo>
                  <a:pt x="4656" y="15028"/>
                  <a:pt x="4681" y="15078"/>
                  <a:pt x="4711" y="15078"/>
                </a:cubicBezTo>
                <a:cubicBezTo>
                  <a:pt x="4741" y="15078"/>
                  <a:pt x="4766" y="15028"/>
                  <a:pt x="4766" y="14967"/>
                </a:cubicBezTo>
                <a:cubicBezTo>
                  <a:pt x="4766" y="14906"/>
                  <a:pt x="4741" y="14856"/>
                  <a:pt x="4711" y="14856"/>
                </a:cubicBezTo>
                <a:close/>
                <a:moveTo>
                  <a:pt x="4532" y="14856"/>
                </a:moveTo>
                <a:cubicBezTo>
                  <a:pt x="4502" y="14856"/>
                  <a:pt x="4477" y="14906"/>
                  <a:pt x="4477" y="14967"/>
                </a:cubicBezTo>
                <a:cubicBezTo>
                  <a:pt x="4477" y="15028"/>
                  <a:pt x="4502" y="15078"/>
                  <a:pt x="4532" y="15078"/>
                </a:cubicBezTo>
                <a:cubicBezTo>
                  <a:pt x="4562" y="15078"/>
                  <a:pt x="4587" y="15028"/>
                  <a:pt x="4587" y="14967"/>
                </a:cubicBezTo>
                <a:cubicBezTo>
                  <a:pt x="4587" y="14906"/>
                  <a:pt x="4562" y="14856"/>
                  <a:pt x="4532" y="14856"/>
                </a:cubicBezTo>
                <a:close/>
                <a:moveTo>
                  <a:pt x="4353" y="14856"/>
                </a:moveTo>
                <a:cubicBezTo>
                  <a:pt x="4323" y="14856"/>
                  <a:pt x="4298" y="14906"/>
                  <a:pt x="4298" y="14967"/>
                </a:cubicBezTo>
                <a:cubicBezTo>
                  <a:pt x="4298" y="15028"/>
                  <a:pt x="4323" y="15078"/>
                  <a:pt x="4353" y="15078"/>
                </a:cubicBezTo>
                <a:cubicBezTo>
                  <a:pt x="4383" y="15078"/>
                  <a:pt x="4408" y="15028"/>
                  <a:pt x="4408" y="14967"/>
                </a:cubicBezTo>
                <a:cubicBezTo>
                  <a:pt x="4408" y="14906"/>
                  <a:pt x="4383" y="14856"/>
                  <a:pt x="4353" y="14856"/>
                </a:cubicBezTo>
                <a:close/>
                <a:moveTo>
                  <a:pt x="19754" y="14494"/>
                </a:moveTo>
                <a:cubicBezTo>
                  <a:pt x="19724" y="14494"/>
                  <a:pt x="19699" y="14543"/>
                  <a:pt x="19699" y="14605"/>
                </a:cubicBezTo>
                <a:cubicBezTo>
                  <a:pt x="19699" y="14666"/>
                  <a:pt x="19724" y="14716"/>
                  <a:pt x="19754" y="14716"/>
                </a:cubicBezTo>
                <a:cubicBezTo>
                  <a:pt x="19785" y="14716"/>
                  <a:pt x="19809" y="14666"/>
                  <a:pt x="19809" y="14605"/>
                </a:cubicBezTo>
                <a:cubicBezTo>
                  <a:pt x="19809" y="14543"/>
                  <a:pt x="19785" y="14494"/>
                  <a:pt x="19754" y="14494"/>
                </a:cubicBezTo>
                <a:close/>
                <a:moveTo>
                  <a:pt x="19217" y="14494"/>
                </a:moveTo>
                <a:cubicBezTo>
                  <a:pt x="19187" y="14494"/>
                  <a:pt x="19162" y="14543"/>
                  <a:pt x="19162" y="14605"/>
                </a:cubicBezTo>
                <a:cubicBezTo>
                  <a:pt x="19162" y="14666"/>
                  <a:pt x="19187" y="14716"/>
                  <a:pt x="19217" y="14716"/>
                </a:cubicBezTo>
                <a:cubicBezTo>
                  <a:pt x="19247" y="14716"/>
                  <a:pt x="19272" y="14666"/>
                  <a:pt x="19272" y="14605"/>
                </a:cubicBezTo>
                <a:cubicBezTo>
                  <a:pt x="19272" y="14543"/>
                  <a:pt x="19247" y="14494"/>
                  <a:pt x="19217" y="14494"/>
                </a:cubicBezTo>
                <a:close/>
                <a:moveTo>
                  <a:pt x="19038" y="14494"/>
                </a:moveTo>
                <a:cubicBezTo>
                  <a:pt x="19008" y="14494"/>
                  <a:pt x="18983" y="14543"/>
                  <a:pt x="18983" y="14605"/>
                </a:cubicBezTo>
                <a:cubicBezTo>
                  <a:pt x="18983" y="14666"/>
                  <a:pt x="19008" y="14716"/>
                  <a:pt x="19038" y="14716"/>
                </a:cubicBezTo>
                <a:cubicBezTo>
                  <a:pt x="19068" y="14716"/>
                  <a:pt x="19093" y="14666"/>
                  <a:pt x="19093" y="14605"/>
                </a:cubicBezTo>
                <a:cubicBezTo>
                  <a:pt x="19093" y="14543"/>
                  <a:pt x="19068" y="14494"/>
                  <a:pt x="19038" y="14494"/>
                </a:cubicBezTo>
                <a:close/>
                <a:moveTo>
                  <a:pt x="13128" y="14494"/>
                </a:moveTo>
                <a:cubicBezTo>
                  <a:pt x="13098" y="14494"/>
                  <a:pt x="13073" y="14543"/>
                  <a:pt x="13073" y="14605"/>
                </a:cubicBezTo>
                <a:cubicBezTo>
                  <a:pt x="13073" y="14666"/>
                  <a:pt x="13098" y="14716"/>
                  <a:pt x="13128" y="14716"/>
                </a:cubicBezTo>
                <a:cubicBezTo>
                  <a:pt x="13158" y="14716"/>
                  <a:pt x="13183" y="14666"/>
                  <a:pt x="13183" y="14605"/>
                </a:cubicBezTo>
                <a:cubicBezTo>
                  <a:pt x="13183" y="14543"/>
                  <a:pt x="13158" y="14494"/>
                  <a:pt x="13128" y="14494"/>
                </a:cubicBezTo>
                <a:close/>
                <a:moveTo>
                  <a:pt x="12591" y="14494"/>
                </a:moveTo>
                <a:cubicBezTo>
                  <a:pt x="12560" y="14494"/>
                  <a:pt x="12536" y="14543"/>
                  <a:pt x="12536" y="14605"/>
                </a:cubicBezTo>
                <a:cubicBezTo>
                  <a:pt x="12536" y="14666"/>
                  <a:pt x="12560" y="14716"/>
                  <a:pt x="12591" y="14716"/>
                </a:cubicBezTo>
                <a:cubicBezTo>
                  <a:pt x="12621" y="14716"/>
                  <a:pt x="12646" y="14666"/>
                  <a:pt x="12646" y="14605"/>
                </a:cubicBezTo>
                <a:cubicBezTo>
                  <a:pt x="12646" y="14543"/>
                  <a:pt x="12621" y="14494"/>
                  <a:pt x="12591" y="14494"/>
                </a:cubicBezTo>
                <a:close/>
                <a:moveTo>
                  <a:pt x="12412" y="14494"/>
                </a:moveTo>
                <a:cubicBezTo>
                  <a:pt x="12381" y="14494"/>
                  <a:pt x="12357" y="14543"/>
                  <a:pt x="12357" y="14605"/>
                </a:cubicBezTo>
                <a:cubicBezTo>
                  <a:pt x="12357" y="14666"/>
                  <a:pt x="12381" y="14716"/>
                  <a:pt x="12412" y="14716"/>
                </a:cubicBezTo>
                <a:cubicBezTo>
                  <a:pt x="12442" y="14716"/>
                  <a:pt x="12466" y="14666"/>
                  <a:pt x="12466" y="14605"/>
                </a:cubicBezTo>
                <a:cubicBezTo>
                  <a:pt x="12466" y="14543"/>
                  <a:pt x="12442" y="14494"/>
                  <a:pt x="12412" y="14494"/>
                </a:cubicBezTo>
                <a:close/>
                <a:moveTo>
                  <a:pt x="12233" y="14494"/>
                </a:moveTo>
                <a:cubicBezTo>
                  <a:pt x="12202" y="14494"/>
                  <a:pt x="12178" y="14543"/>
                  <a:pt x="12178" y="14605"/>
                </a:cubicBezTo>
                <a:cubicBezTo>
                  <a:pt x="12178" y="14666"/>
                  <a:pt x="12202" y="14716"/>
                  <a:pt x="12233" y="14716"/>
                </a:cubicBezTo>
                <a:cubicBezTo>
                  <a:pt x="12263" y="14716"/>
                  <a:pt x="12287" y="14666"/>
                  <a:pt x="12287" y="14605"/>
                </a:cubicBezTo>
                <a:cubicBezTo>
                  <a:pt x="12287" y="14543"/>
                  <a:pt x="12263" y="14494"/>
                  <a:pt x="12233" y="14494"/>
                </a:cubicBezTo>
                <a:close/>
                <a:moveTo>
                  <a:pt x="12053" y="14494"/>
                </a:moveTo>
                <a:cubicBezTo>
                  <a:pt x="12023" y="14494"/>
                  <a:pt x="11999" y="14543"/>
                  <a:pt x="11999" y="14605"/>
                </a:cubicBezTo>
                <a:cubicBezTo>
                  <a:pt x="11999" y="14666"/>
                  <a:pt x="12023" y="14716"/>
                  <a:pt x="12053" y="14716"/>
                </a:cubicBezTo>
                <a:cubicBezTo>
                  <a:pt x="12084" y="14716"/>
                  <a:pt x="12108" y="14666"/>
                  <a:pt x="12108" y="14605"/>
                </a:cubicBezTo>
                <a:cubicBezTo>
                  <a:pt x="12108" y="14543"/>
                  <a:pt x="12084" y="14494"/>
                  <a:pt x="12053" y="14494"/>
                </a:cubicBezTo>
                <a:close/>
                <a:moveTo>
                  <a:pt x="11874" y="14494"/>
                </a:moveTo>
                <a:cubicBezTo>
                  <a:pt x="11844" y="14494"/>
                  <a:pt x="11819" y="14543"/>
                  <a:pt x="11819" y="14605"/>
                </a:cubicBezTo>
                <a:cubicBezTo>
                  <a:pt x="11819" y="14666"/>
                  <a:pt x="11844" y="14716"/>
                  <a:pt x="11874" y="14716"/>
                </a:cubicBezTo>
                <a:cubicBezTo>
                  <a:pt x="11905" y="14716"/>
                  <a:pt x="11929" y="14666"/>
                  <a:pt x="11929" y="14605"/>
                </a:cubicBezTo>
                <a:cubicBezTo>
                  <a:pt x="11929" y="14543"/>
                  <a:pt x="11905" y="14494"/>
                  <a:pt x="11874" y="14494"/>
                </a:cubicBezTo>
                <a:close/>
                <a:moveTo>
                  <a:pt x="11695" y="14494"/>
                </a:moveTo>
                <a:cubicBezTo>
                  <a:pt x="11665" y="14494"/>
                  <a:pt x="11640" y="14543"/>
                  <a:pt x="11640" y="14605"/>
                </a:cubicBezTo>
                <a:cubicBezTo>
                  <a:pt x="11640" y="14666"/>
                  <a:pt x="11665" y="14716"/>
                  <a:pt x="11695" y="14716"/>
                </a:cubicBezTo>
                <a:cubicBezTo>
                  <a:pt x="11726" y="14716"/>
                  <a:pt x="11750" y="14666"/>
                  <a:pt x="11750" y="14605"/>
                </a:cubicBezTo>
                <a:cubicBezTo>
                  <a:pt x="11750" y="14543"/>
                  <a:pt x="11726" y="14494"/>
                  <a:pt x="11695" y="14494"/>
                </a:cubicBezTo>
                <a:close/>
                <a:moveTo>
                  <a:pt x="11516" y="14494"/>
                </a:moveTo>
                <a:cubicBezTo>
                  <a:pt x="11486" y="14494"/>
                  <a:pt x="11461" y="14543"/>
                  <a:pt x="11461" y="14605"/>
                </a:cubicBezTo>
                <a:cubicBezTo>
                  <a:pt x="11461" y="14666"/>
                  <a:pt x="11486" y="14716"/>
                  <a:pt x="11516" y="14716"/>
                </a:cubicBezTo>
                <a:cubicBezTo>
                  <a:pt x="11546" y="14716"/>
                  <a:pt x="11571" y="14666"/>
                  <a:pt x="11571" y="14605"/>
                </a:cubicBezTo>
                <a:cubicBezTo>
                  <a:pt x="11571" y="14543"/>
                  <a:pt x="11546" y="14494"/>
                  <a:pt x="11516" y="14494"/>
                </a:cubicBezTo>
                <a:close/>
                <a:moveTo>
                  <a:pt x="11337" y="14494"/>
                </a:moveTo>
                <a:cubicBezTo>
                  <a:pt x="11307" y="14494"/>
                  <a:pt x="11282" y="14543"/>
                  <a:pt x="11282" y="14605"/>
                </a:cubicBezTo>
                <a:cubicBezTo>
                  <a:pt x="11282" y="14666"/>
                  <a:pt x="11307" y="14716"/>
                  <a:pt x="11337" y="14716"/>
                </a:cubicBezTo>
                <a:cubicBezTo>
                  <a:pt x="11367" y="14716"/>
                  <a:pt x="11392" y="14666"/>
                  <a:pt x="11392" y="14605"/>
                </a:cubicBezTo>
                <a:cubicBezTo>
                  <a:pt x="11392" y="14543"/>
                  <a:pt x="11367" y="14494"/>
                  <a:pt x="11337" y="14494"/>
                </a:cubicBezTo>
                <a:close/>
                <a:moveTo>
                  <a:pt x="11158" y="14494"/>
                </a:moveTo>
                <a:cubicBezTo>
                  <a:pt x="11128" y="14494"/>
                  <a:pt x="11103" y="14543"/>
                  <a:pt x="11103" y="14605"/>
                </a:cubicBezTo>
                <a:cubicBezTo>
                  <a:pt x="11103" y="14666"/>
                  <a:pt x="11128" y="14716"/>
                  <a:pt x="11158" y="14716"/>
                </a:cubicBezTo>
                <a:cubicBezTo>
                  <a:pt x="11188" y="14716"/>
                  <a:pt x="11213" y="14666"/>
                  <a:pt x="11213" y="14605"/>
                </a:cubicBezTo>
                <a:cubicBezTo>
                  <a:pt x="11213" y="14543"/>
                  <a:pt x="11188" y="14494"/>
                  <a:pt x="11158" y="14494"/>
                </a:cubicBezTo>
                <a:close/>
                <a:moveTo>
                  <a:pt x="10979" y="14494"/>
                </a:moveTo>
                <a:cubicBezTo>
                  <a:pt x="10949" y="14494"/>
                  <a:pt x="10924" y="14543"/>
                  <a:pt x="10924" y="14605"/>
                </a:cubicBezTo>
                <a:cubicBezTo>
                  <a:pt x="10924" y="14666"/>
                  <a:pt x="10949" y="14716"/>
                  <a:pt x="10979" y="14716"/>
                </a:cubicBezTo>
                <a:cubicBezTo>
                  <a:pt x="11009" y="14716"/>
                  <a:pt x="11034" y="14666"/>
                  <a:pt x="11034" y="14605"/>
                </a:cubicBezTo>
                <a:cubicBezTo>
                  <a:pt x="11034" y="14543"/>
                  <a:pt x="11009" y="14494"/>
                  <a:pt x="10979" y="14494"/>
                </a:cubicBezTo>
                <a:close/>
                <a:moveTo>
                  <a:pt x="10800" y="14494"/>
                </a:moveTo>
                <a:cubicBezTo>
                  <a:pt x="10770" y="14494"/>
                  <a:pt x="10745" y="14543"/>
                  <a:pt x="10745" y="14605"/>
                </a:cubicBezTo>
                <a:cubicBezTo>
                  <a:pt x="10745" y="14666"/>
                  <a:pt x="10770" y="14716"/>
                  <a:pt x="10800" y="14716"/>
                </a:cubicBezTo>
                <a:cubicBezTo>
                  <a:pt x="10830" y="14716"/>
                  <a:pt x="10855" y="14666"/>
                  <a:pt x="10855" y="14605"/>
                </a:cubicBezTo>
                <a:cubicBezTo>
                  <a:pt x="10855" y="14543"/>
                  <a:pt x="10830" y="14494"/>
                  <a:pt x="10800" y="14494"/>
                </a:cubicBezTo>
                <a:close/>
                <a:moveTo>
                  <a:pt x="10621" y="14494"/>
                </a:moveTo>
                <a:cubicBezTo>
                  <a:pt x="10590" y="14494"/>
                  <a:pt x="10566" y="14543"/>
                  <a:pt x="10566" y="14605"/>
                </a:cubicBezTo>
                <a:cubicBezTo>
                  <a:pt x="10566" y="14666"/>
                  <a:pt x="10590" y="14716"/>
                  <a:pt x="10621" y="14716"/>
                </a:cubicBezTo>
                <a:cubicBezTo>
                  <a:pt x="10651" y="14716"/>
                  <a:pt x="10676" y="14666"/>
                  <a:pt x="10676" y="14605"/>
                </a:cubicBezTo>
                <a:cubicBezTo>
                  <a:pt x="10676" y="14543"/>
                  <a:pt x="10651" y="14494"/>
                  <a:pt x="10621" y="14494"/>
                </a:cubicBezTo>
                <a:close/>
                <a:moveTo>
                  <a:pt x="7039" y="14494"/>
                </a:moveTo>
                <a:cubicBezTo>
                  <a:pt x="7009" y="14494"/>
                  <a:pt x="6984" y="14543"/>
                  <a:pt x="6984" y="14605"/>
                </a:cubicBezTo>
                <a:cubicBezTo>
                  <a:pt x="6984" y="14666"/>
                  <a:pt x="7009" y="14716"/>
                  <a:pt x="7039" y="14716"/>
                </a:cubicBezTo>
                <a:cubicBezTo>
                  <a:pt x="7069" y="14716"/>
                  <a:pt x="7094" y="14666"/>
                  <a:pt x="7094" y="14605"/>
                </a:cubicBezTo>
                <a:cubicBezTo>
                  <a:pt x="7094" y="14543"/>
                  <a:pt x="7069" y="14494"/>
                  <a:pt x="7039" y="14494"/>
                </a:cubicBezTo>
                <a:close/>
                <a:moveTo>
                  <a:pt x="6860" y="14494"/>
                </a:moveTo>
                <a:cubicBezTo>
                  <a:pt x="6830" y="14494"/>
                  <a:pt x="6805" y="14543"/>
                  <a:pt x="6805" y="14605"/>
                </a:cubicBezTo>
                <a:cubicBezTo>
                  <a:pt x="6805" y="14666"/>
                  <a:pt x="6830" y="14716"/>
                  <a:pt x="6860" y="14716"/>
                </a:cubicBezTo>
                <a:cubicBezTo>
                  <a:pt x="6890" y="14716"/>
                  <a:pt x="6915" y="14666"/>
                  <a:pt x="6915" y="14605"/>
                </a:cubicBezTo>
                <a:cubicBezTo>
                  <a:pt x="6915" y="14543"/>
                  <a:pt x="6890" y="14494"/>
                  <a:pt x="6860" y="14494"/>
                </a:cubicBezTo>
                <a:close/>
                <a:moveTo>
                  <a:pt x="6681" y="14494"/>
                </a:moveTo>
                <a:cubicBezTo>
                  <a:pt x="6651" y="14494"/>
                  <a:pt x="6626" y="14543"/>
                  <a:pt x="6626" y="14605"/>
                </a:cubicBezTo>
                <a:cubicBezTo>
                  <a:pt x="6626" y="14666"/>
                  <a:pt x="6651" y="14716"/>
                  <a:pt x="6681" y="14716"/>
                </a:cubicBezTo>
                <a:cubicBezTo>
                  <a:pt x="6711" y="14716"/>
                  <a:pt x="6736" y="14666"/>
                  <a:pt x="6736" y="14605"/>
                </a:cubicBezTo>
                <a:cubicBezTo>
                  <a:pt x="6736" y="14543"/>
                  <a:pt x="6711" y="14494"/>
                  <a:pt x="6681" y="14494"/>
                </a:cubicBezTo>
                <a:close/>
                <a:moveTo>
                  <a:pt x="6502" y="14494"/>
                </a:moveTo>
                <a:cubicBezTo>
                  <a:pt x="6472" y="14494"/>
                  <a:pt x="6447" y="14543"/>
                  <a:pt x="6447" y="14605"/>
                </a:cubicBezTo>
                <a:cubicBezTo>
                  <a:pt x="6447" y="14666"/>
                  <a:pt x="6472" y="14716"/>
                  <a:pt x="6502" y="14716"/>
                </a:cubicBezTo>
                <a:cubicBezTo>
                  <a:pt x="6532" y="14716"/>
                  <a:pt x="6557" y="14666"/>
                  <a:pt x="6557" y="14605"/>
                </a:cubicBezTo>
                <a:cubicBezTo>
                  <a:pt x="6557" y="14543"/>
                  <a:pt x="6532" y="14494"/>
                  <a:pt x="6502" y="14494"/>
                </a:cubicBezTo>
                <a:close/>
                <a:moveTo>
                  <a:pt x="6323" y="14494"/>
                </a:moveTo>
                <a:cubicBezTo>
                  <a:pt x="6292" y="14494"/>
                  <a:pt x="6268" y="14543"/>
                  <a:pt x="6268" y="14605"/>
                </a:cubicBezTo>
                <a:cubicBezTo>
                  <a:pt x="6268" y="14666"/>
                  <a:pt x="6292" y="14716"/>
                  <a:pt x="6323" y="14716"/>
                </a:cubicBezTo>
                <a:cubicBezTo>
                  <a:pt x="6353" y="14716"/>
                  <a:pt x="6378" y="14666"/>
                  <a:pt x="6378" y="14605"/>
                </a:cubicBezTo>
                <a:cubicBezTo>
                  <a:pt x="6378" y="14543"/>
                  <a:pt x="6353" y="14494"/>
                  <a:pt x="6323" y="14494"/>
                </a:cubicBezTo>
                <a:close/>
                <a:moveTo>
                  <a:pt x="6144" y="14494"/>
                </a:moveTo>
                <a:cubicBezTo>
                  <a:pt x="6113" y="14494"/>
                  <a:pt x="6089" y="14543"/>
                  <a:pt x="6089" y="14605"/>
                </a:cubicBezTo>
                <a:cubicBezTo>
                  <a:pt x="6089" y="14666"/>
                  <a:pt x="6113" y="14716"/>
                  <a:pt x="6144" y="14716"/>
                </a:cubicBezTo>
                <a:cubicBezTo>
                  <a:pt x="6174" y="14716"/>
                  <a:pt x="6199" y="14666"/>
                  <a:pt x="6199" y="14605"/>
                </a:cubicBezTo>
                <a:cubicBezTo>
                  <a:pt x="6199" y="14543"/>
                  <a:pt x="6174" y="14494"/>
                  <a:pt x="6144" y="14494"/>
                </a:cubicBezTo>
                <a:close/>
                <a:moveTo>
                  <a:pt x="5965" y="14494"/>
                </a:moveTo>
                <a:cubicBezTo>
                  <a:pt x="5934" y="14494"/>
                  <a:pt x="5910" y="14543"/>
                  <a:pt x="5910" y="14605"/>
                </a:cubicBezTo>
                <a:cubicBezTo>
                  <a:pt x="5910" y="14666"/>
                  <a:pt x="5934" y="14716"/>
                  <a:pt x="5965" y="14716"/>
                </a:cubicBezTo>
                <a:cubicBezTo>
                  <a:pt x="5995" y="14716"/>
                  <a:pt x="6019" y="14666"/>
                  <a:pt x="6019" y="14605"/>
                </a:cubicBezTo>
                <a:cubicBezTo>
                  <a:pt x="6019" y="14543"/>
                  <a:pt x="5995" y="14494"/>
                  <a:pt x="5965" y="14494"/>
                </a:cubicBezTo>
                <a:close/>
                <a:moveTo>
                  <a:pt x="5786" y="14494"/>
                </a:moveTo>
                <a:cubicBezTo>
                  <a:pt x="5755" y="14494"/>
                  <a:pt x="5731" y="14543"/>
                  <a:pt x="5731" y="14605"/>
                </a:cubicBezTo>
                <a:cubicBezTo>
                  <a:pt x="5731" y="14666"/>
                  <a:pt x="5755" y="14716"/>
                  <a:pt x="5786" y="14716"/>
                </a:cubicBezTo>
                <a:cubicBezTo>
                  <a:pt x="5816" y="14716"/>
                  <a:pt x="5840" y="14666"/>
                  <a:pt x="5840" y="14605"/>
                </a:cubicBezTo>
                <a:cubicBezTo>
                  <a:pt x="5840" y="14543"/>
                  <a:pt x="5816" y="14494"/>
                  <a:pt x="5786" y="14494"/>
                </a:cubicBezTo>
                <a:close/>
                <a:moveTo>
                  <a:pt x="5606" y="14494"/>
                </a:moveTo>
                <a:cubicBezTo>
                  <a:pt x="5576" y="14494"/>
                  <a:pt x="5552" y="14543"/>
                  <a:pt x="5552" y="14605"/>
                </a:cubicBezTo>
                <a:cubicBezTo>
                  <a:pt x="5552" y="14666"/>
                  <a:pt x="5576" y="14716"/>
                  <a:pt x="5606" y="14716"/>
                </a:cubicBezTo>
                <a:cubicBezTo>
                  <a:pt x="5637" y="14716"/>
                  <a:pt x="5661" y="14666"/>
                  <a:pt x="5661" y="14605"/>
                </a:cubicBezTo>
                <a:cubicBezTo>
                  <a:pt x="5661" y="14543"/>
                  <a:pt x="5637" y="14494"/>
                  <a:pt x="5606" y="14494"/>
                </a:cubicBezTo>
                <a:close/>
                <a:moveTo>
                  <a:pt x="5427" y="14494"/>
                </a:moveTo>
                <a:cubicBezTo>
                  <a:pt x="5397" y="14494"/>
                  <a:pt x="5372" y="14543"/>
                  <a:pt x="5372" y="14605"/>
                </a:cubicBezTo>
                <a:cubicBezTo>
                  <a:pt x="5372" y="14666"/>
                  <a:pt x="5397" y="14716"/>
                  <a:pt x="5427" y="14716"/>
                </a:cubicBezTo>
                <a:cubicBezTo>
                  <a:pt x="5458" y="14716"/>
                  <a:pt x="5482" y="14666"/>
                  <a:pt x="5482" y="14605"/>
                </a:cubicBezTo>
                <a:cubicBezTo>
                  <a:pt x="5482" y="14543"/>
                  <a:pt x="5458" y="14494"/>
                  <a:pt x="5427" y="14494"/>
                </a:cubicBezTo>
                <a:close/>
                <a:moveTo>
                  <a:pt x="5248" y="14494"/>
                </a:moveTo>
                <a:cubicBezTo>
                  <a:pt x="5218" y="14494"/>
                  <a:pt x="5193" y="14543"/>
                  <a:pt x="5193" y="14605"/>
                </a:cubicBezTo>
                <a:cubicBezTo>
                  <a:pt x="5193" y="14666"/>
                  <a:pt x="5218" y="14716"/>
                  <a:pt x="5248" y="14716"/>
                </a:cubicBezTo>
                <a:cubicBezTo>
                  <a:pt x="5279" y="14716"/>
                  <a:pt x="5303" y="14666"/>
                  <a:pt x="5303" y="14605"/>
                </a:cubicBezTo>
                <a:cubicBezTo>
                  <a:pt x="5303" y="14543"/>
                  <a:pt x="5279" y="14494"/>
                  <a:pt x="5248" y="14494"/>
                </a:cubicBezTo>
                <a:close/>
                <a:moveTo>
                  <a:pt x="5069" y="14494"/>
                </a:moveTo>
                <a:cubicBezTo>
                  <a:pt x="5039" y="14494"/>
                  <a:pt x="5014" y="14543"/>
                  <a:pt x="5014" y="14605"/>
                </a:cubicBezTo>
                <a:cubicBezTo>
                  <a:pt x="5014" y="14666"/>
                  <a:pt x="5039" y="14716"/>
                  <a:pt x="5069" y="14716"/>
                </a:cubicBezTo>
                <a:cubicBezTo>
                  <a:pt x="5099" y="14716"/>
                  <a:pt x="5124" y="14666"/>
                  <a:pt x="5124" y="14605"/>
                </a:cubicBezTo>
                <a:cubicBezTo>
                  <a:pt x="5124" y="14543"/>
                  <a:pt x="5099" y="14494"/>
                  <a:pt x="5069" y="14494"/>
                </a:cubicBezTo>
                <a:close/>
                <a:moveTo>
                  <a:pt x="4890" y="14494"/>
                </a:moveTo>
                <a:cubicBezTo>
                  <a:pt x="4860" y="14494"/>
                  <a:pt x="4835" y="14543"/>
                  <a:pt x="4835" y="14605"/>
                </a:cubicBezTo>
                <a:cubicBezTo>
                  <a:pt x="4835" y="14666"/>
                  <a:pt x="4860" y="14716"/>
                  <a:pt x="4890" y="14716"/>
                </a:cubicBezTo>
                <a:cubicBezTo>
                  <a:pt x="4920" y="14716"/>
                  <a:pt x="4945" y="14666"/>
                  <a:pt x="4945" y="14605"/>
                </a:cubicBezTo>
                <a:cubicBezTo>
                  <a:pt x="4945" y="14543"/>
                  <a:pt x="4920" y="14494"/>
                  <a:pt x="4890" y="14494"/>
                </a:cubicBezTo>
                <a:close/>
                <a:moveTo>
                  <a:pt x="4711" y="14494"/>
                </a:moveTo>
                <a:cubicBezTo>
                  <a:pt x="4681" y="14494"/>
                  <a:pt x="4656" y="14543"/>
                  <a:pt x="4656" y="14605"/>
                </a:cubicBezTo>
                <a:cubicBezTo>
                  <a:pt x="4656" y="14666"/>
                  <a:pt x="4681" y="14716"/>
                  <a:pt x="4711" y="14716"/>
                </a:cubicBezTo>
                <a:cubicBezTo>
                  <a:pt x="4741" y="14716"/>
                  <a:pt x="4766" y="14666"/>
                  <a:pt x="4766" y="14605"/>
                </a:cubicBezTo>
                <a:cubicBezTo>
                  <a:pt x="4766" y="14543"/>
                  <a:pt x="4741" y="14494"/>
                  <a:pt x="4711" y="14494"/>
                </a:cubicBezTo>
                <a:close/>
                <a:moveTo>
                  <a:pt x="4532" y="14494"/>
                </a:moveTo>
                <a:cubicBezTo>
                  <a:pt x="4502" y="14494"/>
                  <a:pt x="4477" y="14543"/>
                  <a:pt x="4477" y="14605"/>
                </a:cubicBezTo>
                <a:cubicBezTo>
                  <a:pt x="4477" y="14666"/>
                  <a:pt x="4502" y="14716"/>
                  <a:pt x="4532" y="14716"/>
                </a:cubicBezTo>
                <a:cubicBezTo>
                  <a:pt x="4562" y="14716"/>
                  <a:pt x="4587" y="14666"/>
                  <a:pt x="4587" y="14605"/>
                </a:cubicBezTo>
                <a:cubicBezTo>
                  <a:pt x="4587" y="14543"/>
                  <a:pt x="4562" y="14494"/>
                  <a:pt x="4532" y="14494"/>
                </a:cubicBezTo>
                <a:close/>
                <a:moveTo>
                  <a:pt x="4353" y="14494"/>
                </a:moveTo>
                <a:cubicBezTo>
                  <a:pt x="4323" y="14494"/>
                  <a:pt x="4298" y="14543"/>
                  <a:pt x="4298" y="14605"/>
                </a:cubicBezTo>
                <a:cubicBezTo>
                  <a:pt x="4298" y="14666"/>
                  <a:pt x="4323" y="14716"/>
                  <a:pt x="4353" y="14716"/>
                </a:cubicBezTo>
                <a:cubicBezTo>
                  <a:pt x="4383" y="14716"/>
                  <a:pt x="4408" y="14666"/>
                  <a:pt x="4408" y="14605"/>
                </a:cubicBezTo>
                <a:cubicBezTo>
                  <a:pt x="4408" y="14543"/>
                  <a:pt x="4383" y="14494"/>
                  <a:pt x="4353" y="14494"/>
                </a:cubicBezTo>
                <a:close/>
                <a:moveTo>
                  <a:pt x="20291" y="14131"/>
                </a:moveTo>
                <a:cubicBezTo>
                  <a:pt x="20261" y="14131"/>
                  <a:pt x="20237" y="14181"/>
                  <a:pt x="20237" y="14242"/>
                </a:cubicBezTo>
                <a:cubicBezTo>
                  <a:pt x="20237" y="14304"/>
                  <a:pt x="20261" y="14353"/>
                  <a:pt x="20291" y="14353"/>
                </a:cubicBezTo>
                <a:cubicBezTo>
                  <a:pt x="20322" y="14353"/>
                  <a:pt x="20346" y="14304"/>
                  <a:pt x="20346" y="14242"/>
                </a:cubicBezTo>
                <a:cubicBezTo>
                  <a:pt x="20346" y="14181"/>
                  <a:pt x="20322" y="14131"/>
                  <a:pt x="20291" y="14131"/>
                </a:cubicBezTo>
                <a:close/>
                <a:moveTo>
                  <a:pt x="20112" y="14131"/>
                </a:moveTo>
                <a:cubicBezTo>
                  <a:pt x="20082" y="14131"/>
                  <a:pt x="20058" y="14181"/>
                  <a:pt x="20058" y="14242"/>
                </a:cubicBezTo>
                <a:cubicBezTo>
                  <a:pt x="20058" y="14304"/>
                  <a:pt x="20082" y="14353"/>
                  <a:pt x="20112" y="14353"/>
                </a:cubicBezTo>
                <a:cubicBezTo>
                  <a:pt x="20143" y="14353"/>
                  <a:pt x="20167" y="14304"/>
                  <a:pt x="20167" y="14242"/>
                </a:cubicBezTo>
                <a:cubicBezTo>
                  <a:pt x="20167" y="14181"/>
                  <a:pt x="20143" y="14131"/>
                  <a:pt x="20112" y="14131"/>
                </a:cubicBezTo>
                <a:close/>
                <a:moveTo>
                  <a:pt x="19754" y="14131"/>
                </a:moveTo>
                <a:cubicBezTo>
                  <a:pt x="19724" y="14131"/>
                  <a:pt x="19699" y="14181"/>
                  <a:pt x="19699" y="14242"/>
                </a:cubicBezTo>
                <a:cubicBezTo>
                  <a:pt x="19699" y="14304"/>
                  <a:pt x="19724" y="14353"/>
                  <a:pt x="19754" y="14353"/>
                </a:cubicBezTo>
                <a:cubicBezTo>
                  <a:pt x="19785" y="14353"/>
                  <a:pt x="19809" y="14304"/>
                  <a:pt x="19809" y="14242"/>
                </a:cubicBezTo>
                <a:cubicBezTo>
                  <a:pt x="19809" y="14181"/>
                  <a:pt x="19785" y="14131"/>
                  <a:pt x="19754" y="14131"/>
                </a:cubicBezTo>
                <a:close/>
                <a:moveTo>
                  <a:pt x="18680" y="14131"/>
                </a:moveTo>
                <a:cubicBezTo>
                  <a:pt x="18649" y="14131"/>
                  <a:pt x="18625" y="14181"/>
                  <a:pt x="18625" y="14242"/>
                </a:cubicBezTo>
                <a:cubicBezTo>
                  <a:pt x="18625" y="14304"/>
                  <a:pt x="18649" y="14353"/>
                  <a:pt x="18680" y="14353"/>
                </a:cubicBezTo>
                <a:cubicBezTo>
                  <a:pt x="18710" y="14353"/>
                  <a:pt x="18735" y="14304"/>
                  <a:pt x="18735" y="14242"/>
                </a:cubicBezTo>
                <a:cubicBezTo>
                  <a:pt x="18735" y="14181"/>
                  <a:pt x="18710" y="14131"/>
                  <a:pt x="18680" y="14131"/>
                </a:cubicBezTo>
                <a:close/>
                <a:moveTo>
                  <a:pt x="18501" y="14131"/>
                </a:moveTo>
                <a:cubicBezTo>
                  <a:pt x="18470" y="14131"/>
                  <a:pt x="18446" y="14181"/>
                  <a:pt x="18446" y="14242"/>
                </a:cubicBezTo>
                <a:cubicBezTo>
                  <a:pt x="18446" y="14304"/>
                  <a:pt x="18470" y="14353"/>
                  <a:pt x="18501" y="14353"/>
                </a:cubicBezTo>
                <a:cubicBezTo>
                  <a:pt x="18531" y="14353"/>
                  <a:pt x="18555" y="14304"/>
                  <a:pt x="18555" y="14242"/>
                </a:cubicBezTo>
                <a:cubicBezTo>
                  <a:pt x="18555" y="14181"/>
                  <a:pt x="18531" y="14131"/>
                  <a:pt x="18501" y="14131"/>
                </a:cubicBezTo>
                <a:close/>
                <a:moveTo>
                  <a:pt x="18321" y="14131"/>
                </a:moveTo>
                <a:cubicBezTo>
                  <a:pt x="18291" y="14131"/>
                  <a:pt x="18267" y="14181"/>
                  <a:pt x="18267" y="14242"/>
                </a:cubicBezTo>
                <a:cubicBezTo>
                  <a:pt x="18267" y="14304"/>
                  <a:pt x="18291" y="14353"/>
                  <a:pt x="18321" y="14353"/>
                </a:cubicBezTo>
                <a:cubicBezTo>
                  <a:pt x="18352" y="14353"/>
                  <a:pt x="18376" y="14304"/>
                  <a:pt x="18376" y="14242"/>
                </a:cubicBezTo>
                <a:cubicBezTo>
                  <a:pt x="18376" y="14181"/>
                  <a:pt x="18352" y="14131"/>
                  <a:pt x="18321" y="14131"/>
                </a:cubicBezTo>
                <a:close/>
                <a:moveTo>
                  <a:pt x="18142" y="14131"/>
                </a:moveTo>
                <a:cubicBezTo>
                  <a:pt x="18112" y="14131"/>
                  <a:pt x="18088" y="14181"/>
                  <a:pt x="18088" y="14242"/>
                </a:cubicBezTo>
                <a:cubicBezTo>
                  <a:pt x="18088" y="14304"/>
                  <a:pt x="18112" y="14353"/>
                  <a:pt x="18142" y="14353"/>
                </a:cubicBezTo>
                <a:cubicBezTo>
                  <a:pt x="18173" y="14353"/>
                  <a:pt x="18197" y="14304"/>
                  <a:pt x="18197" y="14242"/>
                </a:cubicBezTo>
                <a:cubicBezTo>
                  <a:pt x="18197" y="14181"/>
                  <a:pt x="18173" y="14131"/>
                  <a:pt x="18142" y="14131"/>
                </a:cubicBezTo>
                <a:close/>
                <a:moveTo>
                  <a:pt x="17963" y="14131"/>
                </a:moveTo>
                <a:cubicBezTo>
                  <a:pt x="17933" y="14131"/>
                  <a:pt x="17908" y="14181"/>
                  <a:pt x="17908" y="14242"/>
                </a:cubicBezTo>
                <a:cubicBezTo>
                  <a:pt x="17908" y="14304"/>
                  <a:pt x="17933" y="14353"/>
                  <a:pt x="17963" y="14353"/>
                </a:cubicBezTo>
                <a:cubicBezTo>
                  <a:pt x="17994" y="14353"/>
                  <a:pt x="18018" y="14304"/>
                  <a:pt x="18018" y="14242"/>
                </a:cubicBezTo>
                <a:cubicBezTo>
                  <a:pt x="18018" y="14181"/>
                  <a:pt x="17994" y="14131"/>
                  <a:pt x="17963" y="14131"/>
                </a:cubicBezTo>
                <a:close/>
                <a:moveTo>
                  <a:pt x="17784" y="14131"/>
                </a:moveTo>
                <a:cubicBezTo>
                  <a:pt x="17754" y="14131"/>
                  <a:pt x="17729" y="14181"/>
                  <a:pt x="17729" y="14242"/>
                </a:cubicBezTo>
                <a:cubicBezTo>
                  <a:pt x="17729" y="14304"/>
                  <a:pt x="17754" y="14353"/>
                  <a:pt x="17784" y="14353"/>
                </a:cubicBezTo>
                <a:cubicBezTo>
                  <a:pt x="17815" y="14353"/>
                  <a:pt x="17839" y="14304"/>
                  <a:pt x="17839" y="14242"/>
                </a:cubicBezTo>
                <a:cubicBezTo>
                  <a:pt x="17839" y="14181"/>
                  <a:pt x="17815" y="14131"/>
                  <a:pt x="17784" y="14131"/>
                </a:cubicBezTo>
                <a:close/>
                <a:moveTo>
                  <a:pt x="12591" y="14131"/>
                </a:moveTo>
                <a:cubicBezTo>
                  <a:pt x="12560" y="14131"/>
                  <a:pt x="12536" y="14181"/>
                  <a:pt x="12536" y="14242"/>
                </a:cubicBezTo>
                <a:cubicBezTo>
                  <a:pt x="12536" y="14304"/>
                  <a:pt x="12560" y="14353"/>
                  <a:pt x="12591" y="14353"/>
                </a:cubicBezTo>
                <a:cubicBezTo>
                  <a:pt x="12621" y="14353"/>
                  <a:pt x="12646" y="14304"/>
                  <a:pt x="12646" y="14242"/>
                </a:cubicBezTo>
                <a:cubicBezTo>
                  <a:pt x="12646" y="14181"/>
                  <a:pt x="12621" y="14131"/>
                  <a:pt x="12591" y="14131"/>
                </a:cubicBezTo>
                <a:close/>
                <a:moveTo>
                  <a:pt x="12412" y="14131"/>
                </a:moveTo>
                <a:cubicBezTo>
                  <a:pt x="12381" y="14131"/>
                  <a:pt x="12357" y="14181"/>
                  <a:pt x="12357" y="14242"/>
                </a:cubicBezTo>
                <a:cubicBezTo>
                  <a:pt x="12357" y="14304"/>
                  <a:pt x="12381" y="14353"/>
                  <a:pt x="12412" y="14353"/>
                </a:cubicBezTo>
                <a:cubicBezTo>
                  <a:pt x="12442" y="14353"/>
                  <a:pt x="12466" y="14304"/>
                  <a:pt x="12466" y="14242"/>
                </a:cubicBezTo>
                <a:cubicBezTo>
                  <a:pt x="12466" y="14181"/>
                  <a:pt x="12442" y="14131"/>
                  <a:pt x="12412" y="14131"/>
                </a:cubicBezTo>
                <a:close/>
                <a:moveTo>
                  <a:pt x="12233" y="14131"/>
                </a:moveTo>
                <a:cubicBezTo>
                  <a:pt x="12202" y="14131"/>
                  <a:pt x="12178" y="14181"/>
                  <a:pt x="12178" y="14242"/>
                </a:cubicBezTo>
                <a:cubicBezTo>
                  <a:pt x="12178" y="14304"/>
                  <a:pt x="12202" y="14353"/>
                  <a:pt x="12233" y="14353"/>
                </a:cubicBezTo>
                <a:cubicBezTo>
                  <a:pt x="12263" y="14353"/>
                  <a:pt x="12287" y="14304"/>
                  <a:pt x="12287" y="14242"/>
                </a:cubicBezTo>
                <a:cubicBezTo>
                  <a:pt x="12287" y="14181"/>
                  <a:pt x="12263" y="14131"/>
                  <a:pt x="12233" y="14131"/>
                </a:cubicBezTo>
                <a:close/>
                <a:moveTo>
                  <a:pt x="12053" y="14131"/>
                </a:moveTo>
                <a:cubicBezTo>
                  <a:pt x="12023" y="14131"/>
                  <a:pt x="11999" y="14181"/>
                  <a:pt x="11999" y="14242"/>
                </a:cubicBezTo>
                <a:cubicBezTo>
                  <a:pt x="11999" y="14304"/>
                  <a:pt x="12023" y="14353"/>
                  <a:pt x="12053" y="14353"/>
                </a:cubicBezTo>
                <a:cubicBezTo>
                  <a:pt x="12084" y="14353"/>
                  <a:pt x="12108" y="14304"/>
                  <a:pt x="12108" y="14242"/>
                </a:cubicBezTo>
                <a:cubicBezTo>
                  <a:pt x="12108" y="14181"/>
                  <a:pt x="12084" y="14131"/>
                  <a:pt x="12053" y="14131"/>
                </a:cubicBezTo>
                <a:close/>
                <a:moveTo>
                  <a:pt x="11874" y="14131"/>
                </a:moveTo>
                <a:cubicBezTo>
                  <a:pt x="11844" y="14131"/>
                  <a:pt x="11819" y="14181"/>
                  <a:pt x="11819" y="14242"/>
                </a:cubicBezTo>
                <a:cubicBezTo>
                  <a:pt x="11819" y="14304"/>
                  <a:pt x="11844" y="14353"/>
                  <a:pt x="11874" y="14353"/>
                </a:cubicBezTo>
                <a:cubicBezTo>
                  <a:pt x="11905" y="14353"/>
                  <a:pt x="11929" y="14304"/>
                  <a:pt x="11929" y="14242"/>
                </a:cubicBezTo>
                <a:cubicBezTo>
                  <a:pt x="11929" y="14181"/>
                  <a:pt x="11905" y="14131"/>
                  <a:pt x="11874" y="14131"/>
                </a:cubicBezTo>
                <a:close/>
                <a:moveTo>
                  <a:pt x="11695" y="14131"/>
                </a:moveTo>
                <a:cubicBezTo>
                  <a:pt x="11665" y="14131"/>
                  <a:pt x="11640" y="14181"/>
                  <a:pt x="11640" y="14242"/>
                </a:cubicBezTo>
                <a:cubicBezTo>
                  <a:pt x="11640" y="14304"/>
                  <a:pt x="11665" y="14353"/>
                  <a:pt x="11695" y="14353"/>
                </a:cubicBezTo>
                <a:cubicBezTo>
                  <a:pt x="11726" y="14353"/>
                  <a:pt x="11750" y="14304"/>
                  <a:pt x="11750" y="14242"/>
                </a:cubicBezTo>
                <a:cubicBezTo>
                  <a:pt x="11750" y="14181"/>
                  <a:pt x="11726" y="14131"/>
                  <a:pt x="11695" y="14131"/>
                </a:cubicBezTo>
                <a:close/>
                <a:moveTo>
                  <a:pt x="11516" y="14131"/>
                </a:moveTo>
                <a:cubicBezTo>
                  <a:pt x="11486" y="14131"/>
                  <a:pt x="11461" y="14181"/>
                  <a:pt x="11461" y="14242"/>
                </a:cubicBezTo>
                <a:cubicBezTo>
                  <a:pt x="11461" y="14304"/>
                  <a:pt x="11486" y="14353"/>
                  <a:pt x="11516" y="14353"/>
                </a:cubicBezTo>
                <a:cubicBezTo>
                  <a:pt x="11546" y="14353"/>
                  <a:pt x="11571" y="14304"/>
                  <a:pt x="11571" y="14242"/>
                </a:cubicBezTo>
                <a:cubicBezTo>
                  <a:pt x="11571" y="14181"/>
                  <a:pt x="11546" y="14131"/>
                  <a:pt x="11516" y="14131"/>
                </a:cubicBezTo>
                <a:close/>
                <a:moveTo>
                  <a:pt x="11337" y="14131"/>
                </a:moveTo>
                <a:cubicBezTo>
                  <a:pt x="11307" y="14131"/>
                  <a:pt x="11282" y="14181"/>
                  <a:pt x="11282" y="14242"/>
                </a:cubicBezTo>
                <a:cubicBezTo>
                  <a:pt x="11282" y="14304"/>
                  <a:pt x="11307" y="14353"/>
                  <a:pt x="11337" y="14353"/>
                </a:cubicBezTo>
                <a:cubicBezTo>
                  <a:pt x="11367" y="14353"/>
                  <a:pt x="11392" y="14304"/>
                  <a:pt x="11392" y="14242"/>
                </a:cubicBezTo>
                <a:cubicBezTo>
                  <a:pt x="11392" y="14181"/>
                  <a:pt x="11367" y="14131"/>
                  <a:pt x="11337" y="14131"/>
                </a:cubicBezTo>
                <a:close/>
                <a:moveTo>
                  <a:pt x="11158" y="14131"/>
                </a:moveTo>
                <a:cubicBezTo>
                  <a:pt x="11128" y="14131"/>
                  <a:pt x="11103" y="14181"/>
                  <a:pt x="11103" y="14242"/>
                </a:cubicBezTo>
                <a:cubicBezTo>
                  <a:pt x="11103" y="14304"/>
                  <a:pt x="11128" y="14353"/>
                  <a:pt x="11158" y="14353"/>
                </a:cubicBezTo>
                <a:cubicBezTo>
                  <a:pt x="11188" y="14353"/>
                  <a:pt x="11213" y="14304"/>
                  <a:pt x="11213" y="14242"/>
                </a:cubicBezTo>
                <a:cubicBezTo>
                  <a:pt x="11213" y="14181"/>
                  <a:pt x="11188" y="14131"/>
                  <a:pt x="11158" y="14131"/>
                </a:cubicBezTo>
                <a:close/>
                <a:moveTo>
                  <a:pt x="10979" y="14131"/>
                </a:moveTo>
                <a:cubicBezTo>
                  <a:pt x="10949" y="14131"/>
                  <a:pt x="10924" y="14181"/>
                  <a:pt x="10924" y="14242"/>
                </a:cubicBezTo>
                <a:cubicBezTo>
                  <a:pt x="10924" y="14304"/>
                  <a:pt x="10949" y="14353"/>
                  <a:pt x="10979" y="14353"/>
                </a:cubicBezTo>
                <a:cubicBezTo>
                  <a:pt x="11009" y="14353"/>
                  <a:pt x="11034" y="14304"/>
                  <a:pt x="11034" y="14242"/>
                </a:cubicBezTo>
                <a:cubicBezTo>
                  <a:pt x="11034" y="14181"/>
                  <a:pt x="11009" y="14131"/>
                  <a:pt x="10979" y="14131"/>
                </a:cubicBezTo>
                <a:close/>
                <a:moveTo>
                  <a:pt x="10800" y="14131"/>
                </a:moveTo>
                <a:cubicBezTo>
                  <a:pt x="10770" y="14131"/>
                  <a:pt x="10745" y="14181"/>
                  <a:pt x="10745" y="14242"/>
                </a:cubicBezTo>
                <a:cubicBezTo>
                  <a:pt x="10745" y="14304"/>
                  <a:pt x="10770" y="14353"/>
                  <a:pt x="10800" y="14353"/>
                </a:cubicBezTo>
                <a:cubicBezTo>
                  <a:pt x="10830" y="14353"/>
                  <a:pt x="10855" y="14304"/>
                  <a:pt x="10855" y="14242"/>
                </a:cubicBezTo>
                <a:cubicBezTo>
                  <a:pt x="10855" y="14181"/>
                  <a:pt x="10830" y="14131"/>
                  <a:pt x="10800" y="14131"/>
                </a:cubicBezTo>
                <a:close/>
                <a:moveTo>
                  <a:pt x="10621" y="14131"/>
                </a:moveTo>
                <a:cubicBezTo>
                  <a:pt x="10590" y="14131"/>
                  <a:pt x="10566" y="14181"/>
                  <a:pt x="10566" y="14242"/>
                </a:cubicBezTo>
                <a:cubicBezTo>
                  <a:pt x="10566" y="14304"/>
                  <a:pt x="10590" y="14353"/>
                  <a:pt x="10621" y="14353"/>
                </a:cubicBezTo>
                <a:cubicBezTo>
                  <a:pt x="10651" y="14353"/>
                  <a:pt x="10676" y="14304"/>
                  <a:pt x="10676" y="14242"/>
                </a:cubicBezTo>
                <a:cubicBezTo>
                  <a:pt x="10676" y="14181"/>
                  <a:pt x="10651" y="14131"/>
                  <a:pt x="10621" y="14131"/>
                </a:cubicBezTo>
                <a:close/>
                <a:moveTo>
                  <a:pt x="7218" y="14131"/>
                </a:moveTo>
                <a:cubicBezTo>
                  <a:pt x="7188" y="14131"/>
                  <a:pt x="7163" y="14181"/>
                  <a:pt x="7163" y="14242"/>
                </a:cubicBezTo>
                <a:cubicBezTo>
                  <a:pt x="7163" y="14304"/>
                  <a:pt x="7188" y="14353"/>
                  <a:pt x="7218" y="14353"/>
                </a:cubicBezTo>
                <a:cubicBezTo>
                  <a:pt x="7248" y="14353"/>
                  <a:pt x="7273" y="14304"/>
                  <a:pt x="7273" y="14242"/>
                </a:cubicBezTo>
                <a:cubicBezTo>
                  <a:pt x="7273" y="14181"/>
                  <a:pt x="7248" y="14131"/>
                  <a:pt x="7218" y="14131"/>
                </a:cubicBezTo>
                <a:close/>
                <a:moveTo>
                  <a:pt x="7039" y="14131"/>
                </a:moveTo>
                <a:cubicBezTo>
                  <a:pt x="7009" y="14131"/>
                  <a:pt x="6984" y="14181"/>
                  <a:pt x="6984" y="14242"/>
                </a:cubicBezTo>
                <a:cubicBezTo>
                  <a:pt x="6984" y="14304"/>
                  <a:pt x="7009" y="14353"/>
                  <a:pt x="7039" y="14353"/>
                </a:cubicBezTo>
                <a:cubicBezTo>
                  <a:pt x="7069" y="14353"/>
                  <a:pt x="7094" y="14304"/>
                  <a:pt x="7094" y="14242"/>
                </a:cubicBezTo>
                <a:cubicBezTo>
                  <a:pt x="7094" y="14181"/>
                  <a:pt x="7069" y="14131"/>
                  <a:pt x="7039" y="14131"/>
                </a:cubicBezTo>
                <a:close/>
                <a:moveTo>
                  <a:pt x="6860" y="14131"/>
                </a:moveTo>
                <a:cubicBezTo>
                  <a:pt x="6830" y="14131"/>
                  <a:pt x="6805" y="14181"/>
                  <a:pt x="6805" y="14242"/>
                </a:cubicBezTo>
                <a:cubicBezTo>
                  <a:pt x="6805" y="14304"/>
                  <a:pt x="6830" y="14353"/>
                  <a:pt x="6860" y="14353"/>
                </a:cubicBezTo>
                <a:cubicBezTo>
                  <a:pt x="6890" y="14353"/>
                  <a:pt x="6915" y="14304"/>
                  <a:pt x="6915" y="14242"/>
                </a:cubicBezTo>
                <a:cubicBezTo>
                  <a:pt x="6915" y="14181"/>
                  <a:pt x="6890" y="14131"/>
                  <a:pt x="6860" y="14131"/>
                </a:cubicBezTo>
                <a:close/>
                <a:moveTo>
                  <a:pt x="6681" y="14131"/>
                </a:moveTo>
                <a:cubicBezTo>
                  <a:pt x="6651" y="14131"/>
                  <a:pt x="6626" y="14181"/>
                  <a:pt x="6626" y="14242"/>
                </a:cubicBezTo>
                <a:cubicBezTo>
                  <a:pt x="6626" y="14304"/>
                  <a:pt x="6651" y="14353"/>
                  <a:pt x="6681" y="14353"/>
                </a:cubicBezTo>
                <a:cubicBezTo>
                  <a:pt x="6711" y="14353"/>
                  <a:pt x="6736" y="14304"/>
                  <a:pt x="6736" y="14242"/>
                </a:cubicBezTo>
                <a:cubicBezTo>
                  <a:pt x="6736" y="14181"/>
                  <a:pt x="6711" y="14131"/>
                  <a:pt x="6681" y="14131"/>
                </a:cubicBezTo>
                <a:close/>
                <a:moveTo>
                  <a:pt x="6502" y="14131"/>
                </a:moveTo>
                <a:cubicBezTo>
                  <a:pt x="6472" y="14131"/>
                  <a:pt x="6447" y="14181"/>
                  <a:pt x="6447" y="14242"/>
                </a:cubicBezTo>
                <a:cubicBezTo>
                  <a:pt x="6447" y="14304"/>
                  <a:pt x="6472" y="14353"/>
                  <a:pt x="6502" y="14353"/>
                </a:cubicBezTo>
                <a:cubicBezTo>
                  <a:pt x="6532" y="14353"/>
                  <a:pt x="6557" y="14304"/>
                  <a:pt x="6557" y="14242"/>
                </a:cubicBezTo>
                <a:cubicBezTo>
                  <a:pt x="6557" y="14181"/>
                  <a:pt x="6532" y="14131"/>
                  <a:pt x="6502" y="14131"/>
                </a:cubicBezTo>
                <a:close/>
                <a:moveTo>
                  <a:pt x="6323" y="14131"/>
                </a:moveTo>
                <a:cubicBezTo>
                  <a:pt x="6292" y="14131"/>
                  <a:pt x="6268" y="14181"/>
                  <a:pt x="6268" y="14242"/>
                </a:cubicBezTo>
                <a:cubicBezTo>
                  <a:pt x="6268" y="14304"/>
                  <a:pt x="6292" y="14353"/>
                  <a:pt x="6323" y="14353"/>
                </a:cubicBezTo>
                <a:cubicBezTo>
                  <a:pt x="6353" y="14353"/>
                  <a:pt x="6378" y="14304"/>
                  <a:pt x="6378" y="14242"/>
                </a:cubicBezTo>
                <a:cubicBezTo>
                  <a:pt x="6378" y="14181"/>
                  <a:pt x="6353" y="14131"/>
                  <a:pt x="6323" y="14131"/>
                </a:cubicBezTo>
                <a:close/>
                <a:moveTo>
                  <a:pt x="6144" y="14131"/>
                </a:moveTo>
                <a:cubicBezTo>
                  <a:pt x="6113" y="14131"/>
                  <a:pt x="6089" y="14181"/>
                  <a:pt x="6089" y="14242"/>
                </a:cubicBezTo>
                <a:cubicBezTo>
                  <a:pt x="6089" y="14304"/>
                  <a:pt x="6113" y="14353"/>
                  <a:pt x="6144" y="14353"/>
                </a:cubicBezTo>
                <a:cubicBezTo>
                  <a:pt x="6174" y="14353"/>
                  <a:pt x="6199" y="14304"/>
                  <a:pt x="6199" y="14242"/>
                </a:cubicBezTo>
                <a:cubicBezTo>
                  <a:pt x="6199" y="14181"/>
                  <a:pt x="6174" y="14131"/>
                  <a:pt x="6144" y="14131"/>
                </a:cubicBezTo>
                <a:close/>
                <a:moveTo>
                  <a:pt x="5965" y="14131"/>
                </a:moveTo>
                <a:cubicBezTo>
                  <a:pt x="5934" y="14131"/>
                  <a:pt x="5910" y="14181"/>
                  <a:pt x="5910" y="14242"/>
                </a:cubicBezTo>
                <a:cubicBezTo>
                  <a:pt x="5910" y="14304"/>
                  <a:pt x="5934" y="14353"/>
                  <a:pt x="5965" y="14353"/>
                </a:cubicBezTo>
                <a:cubicBezTo>
                  <a:pt x="5995" y="14353"/>
                  <a:pt x="6019" y="14304"/>
                  <a:pt x="6019" y="14242"/>
                </a:cubicBezTo>
                <a:cubicBezTo>
                  <a:pt x="6019" y="14181"/>
                  <a:pt x="5995" y="14131"/>
                  <a:pt x="5965" y="14131"/>
                </a:cubicBezTo>
                <a:close/>
                <a:moveTo>
                  <a:pt x="5786" y="14131"/>
                </a:moveTo>
                <a:cubicBezTo>
                  <a:pt x="5755" y="14131"/>
                  <a:pt x="5731" y="14181"/>
                  <a:pt x="5731" y="14242"/>
                </a:cubicBezTo>
                <a:cubicBezTo>
                  <a:pt x="5731" y="14304"/>
                  <a:pt x="5755" y="14353"/>
                  <a:pt x="5786" y="14353"/>
                </a:cubicBezTo>
                <a:cubicBezTo>
                  <a:pt x="5816" y="14353"/>
                  <a:pt x="5840" y="14304"/>
                  <a:pt x="5840" y="14242"/>
                </a:cubicBezTo>
                <a:cubicBezTo>
                  <a:pt x="5840" y="14181"/>
                  <a:pt x="5816" y="14131"/>
                  <a:pt x="5786" y="14131"/>
                </a:cubicBezTo>
                <a:close/>
                <a:moveTo>
                  <a:pt x="5606" y="14131"/>
                </a:moveTo>
                <a:cubicBezTo>
                  <a:pt x="5576" y="14131"/>
                  <a:pt x="5552" y="14181"/>
                  <a:pt x="5552" y="14242"/>
                </a:cubicBezTo>
                <a:cubicBezTo>
                  <a:pt x="5552" y="14304"/>
                  <a:pt x="5576" y="14353"/>
                  <a:pt x="5606" y="14353"/>
                </a:cubicBezTo>
                <a:cubicBezTo>
                  <a:pt x="5637" y="14353"/>
                  <a:pt x="5661" y="14304"/>
                  <a:pt x="5661" y="14242"/>
                </a:cubicBezTo>
                <a:cubicBezTo>
                  <a:pt x="5661" y="14181"/>
                  <a:pt x="5637" y="14131"/>
                  <a:pt x="5606" y="14131"/>
                </a:cubicBezTo>
                <a:close/>
                <a:moveTo>
                  <a:pt x="5427" y="14131"/>
                </a:moveTo>
                <a:cubicBezTo>
                  <a:pt x="5397" y="14131"/>
                  <a:pt x="5372" y="14181"/>
                  <a:pt x="5372" y="14242"/>
                </a:cubicBezTo>
                <a:cubicBezTo>
                  <a:pt x="5372" y="14304"/>
                  <a:pt x="5397" y="14353"/>
                  <a:pt x="5427" y="14353"/>
                </a:cubicBezTo>
                <a:cubicBezTo>
                  <a:pt x="5458" y="14353"/>
                  <a:pt x="5482" y="14304"/>
                  <a:pt x="5482" y="14242"/>
                </a:cubicBezTo>
                <a:cubicBezTo>
                  <a:pt x="5482" y="14181"/>
                  <a:pt x="5458" y="14131"/>
                  <a:pt x="5427" y="14131"/>
                </a:cubicBezTo>
                <a:close/>
                <a:moveTo>
                  <a:pt x="5248" y="14131"/>
                </a:moveTo>
                <a:cubicBezTo>
                  <a:pt x="5218" y="14131"/>
                  <a:pt x="5193" y="14181"/>
                  <a:pt x="5193" y="14242"/>
                </a:cubicBezTo>
                <a:cubicBezTo>
                  <a:pt x="5193" y="14304"/>
                  <a:pt x="5218" y="14353"/>
                  <a:pt x="5248" y="14353"/>
                </a:cubicBezTo>
                <a:cubicBezTo>
                  <a:pt x="5279" y="14353"/>
                  <a:pt x="5303" y="14304"/>
                  <a:pt x="5303" y="14242"/>
                </a:cubicBezTo>
                <a:cubicBezTo>
                  <a:pt x="5303" y="14181"/>
                  <a:pt x="5279" y="14131"/>
                  <a:pt x="5248" y="14131"/>
                </a:cubicBezTo>
                <a:close/>
                <a:moveTo>
                  <a:pt x="5069" y="14131"/>
                </a:moveTo>
                <a:cubicBezTo>
                  <a:pt x="5039" y="14131"/>
                  <a:pt x="5014" y="14181"/>
                  <a:pt x="5014" y="14242"/>
                </a:cubicBezTo>
                <a:cubicBezTo>
                  <a:pt x="5014" y="14304"/>
                  <a:pt x="5039" y="14353"/>
                  <a:pt x="5069" y="14353"/>
                </a:cubicBezTo>
                <a:cubicBezTo>
                  <a:pt x="5099" y="14353"/>
                  <a:pt x="5124" y="14304"/>
                  <a:pt x="5124" y="14242"/>
                </a:cubicBezTo>
                <a:cubicBezTo>
                  <a:pt x="5124" y="14181"/>
                  <a:pt x="5099" y="14131"/>
                  <a:pt x="5069" y="14131"/>
                </a:cubicBezTo>
                <a:close/>
                <a:moveTo>
                  <a:pt x="4890" y="14131"/>
                </a:moveTo>
                <a:cubicBezTo>
                  <a:pt x="4860" y="14131"/>
                  <a:pt x="4835" y="14181"/>
                  <a:pt x="4835" y="14242"/>
                </a:cubicBezTo>
                <a:cubicBezTo>
                  <a:pt x="4835" y="14304"/>
                  <a:pt x="4860" y="14353"/>
                  <a:pt x="4890" y="14353"/>
                </a:cubicBezTo>
                <a:cubicBezTo>
                  <a:pt x="4920" y="14353"/>
                  <a:pt x="4945" y="14304"/>
                  <a:pt x="4945" y="14242"/>
                </a:cubicBezTo>
                <a:cubicBezTo>
                  <a:pt x="4945" y="14181"/>
                  <a:pt x="4920" y="14131"/>
                  <a:pt x="4890" y="14131"/>
                </a:cubicBezTo>
                <a:close/>
                <a:moveTo>
                  <a:pt x="4711" y="14131"/>
                </a:moveTo>
                <a:cubicBezTo>
                  <a:pt x="4681" y="14131"/>
                  <a:pt x="4656" y="14181"/>
                  <a:pt x="4656" y="14242"/>
                </a:cubicBezTo>
                <a:cubicBezTo>
                  <a:pt x="4656" y="14304"/>
                  <a:pt x="4681" y="14353"/>
                  <a:pt x="4711" y="14353"/>
                </a:cubicBezTo>
                <a:cubicBezTo>
                  <a:pt x="4741" y="14353"/>
                  <a:pt x="4766" y="14304"/>
                  <a:pt x="4766" y="14242"/>
                </a:cubicBezTo>
                <a:cubicBezTo>
                  <a:pt x="4766" y="14181"/>
                  <a:pt x="4741" y="14131"/>
                  <a:pt x="4711" y="14131"/>
                </a:cubicBezTo>
                <a:close/>
                <a:moveTo>
                  <a:pt x="4532" y="14131"/>
                </a:moveTo>
                <a:cubicBezTo>
                  <a:pt x="4502" y="14131"/>
                  <a:pt x="4477" y="14181"/>
                  <a:pt x="4477" y="14242"/>
                </a:cubicBezTo>
                <a:cubicBezTo>
                  <a:pt x="4477" y="14304"/>
                  <a:pt x="4502" y="14353"/>
                  <a:pt x="4532" y="14353"/>
                </a:cubicBezTo>
                <a:cubicBezTo>
                  <a:pt x="4562" y="14353"/>
                  <a:pt x="4587" y="14304"/>
                  <a:pt x="4587" y="14242"/>
                </a:cubicBezTo>
                <a:cubicBezTo>
                  <a:pt x="4587" y="14181"/>
                  <a:pt x="4562" y="14131"/>
                  <a:pt x="4532" y="14131"/>
                </a:cubicBezTo>
                <a:close/>
                <a:moveTo>
                  <a:pt x="4353" y="14131"/>
                </a:moveTo>
                <a:cubicBezTo>
                  <a:pt x="4323" y="14131"/>
                  <a:pt x="4298" y="14181"/>
                  <a:pt x="4298" y="14242"/>
                </a:cubicBezTo>
                <a:cubicBezTo>
                  <a:pt x="4298" y="14304"/>
                  <a:pt x="4323" y="14353"/>
                  <a:pt x="4353" y="14353"/>
                </a:cubicBezTo>
                <a:cubicBezTo>
                  <a:pt x="4383" y="14353"/>
                  <a:pt x="4408" y="14304"/>
                  <a:pt x="4408" y="14242"/>
                </a:cubicBezTo>
                <a:cubicBezTo>
                  <a:pt x="4408" y="14181"/>
                  <a:pt x="4383" y="14131"/>
                  <a:pt x="4353" y="14131"/>
                </a:cubicBezTo>
                <a:close/>
                <a:moveTo>
                  <a:pt x="4174" y="14131"/>
                </a:moveTo>
                <a:cubicBezTo>
                  <a:pt x="4143" y="14131"/>
                  <a:pt x="4119" y="14181"/>
                  <a:pt x="4119" y="14242"/>
                </a:cubicBezTo>
                <a:cubicBezTo>
                  <a:pt x="4119" y="14304"/>
                  <a:pt x="4143" y="14353"/>
                  <a:pt x="4174" y="14353"/>
                </a:cubicBezTo>
                <a:cubicBezTo>
                  <a:pt x="4204" y="14353"/>
                  <a:pt x="4229" y="14304"/>
                  <a:pt x="4229" y="14242"/>
                </a:cubicBezTo>
                <a:cubicBezTo>
                  <a:pt x="4229" y="14181"/>
                  <a:pt x="4204" y="14131"/>
                  <a:pt x="4174" y="14131"/>
                </a:cubicBezTo>
                <a:close/>
                <a:moveTo>
                  <a:pt x="20112" y="13769"/>
                </a:moveTo>
                <a:cubicBezTo>
                  <a:pt x="20082" y="13769"/>
                  <a:pt x="20058" y="13819"/>
                  <a:pt x="20058" y="13880"/>
                </a:cubicBezTo>
                <a:cubicBezTo>
                  <a:pt x="20058" y="13941"/>
                  <a:pt x="20082" y="13991"/>
                  <a:pt x="20112" y="13991"/>
                </a:cubicBezTo>
                <a:cubicBezTo>
                  <a:pt x="20143" y="13991"/>
                  <a:pt x="20167" y="13941"/>
                  <a:pt x="20167" y="13880"/>
                </a:cubicBezTo>
                <a:cubicBezTo>
                  <a:pt x="20167" y="13819"/>
                  <a:pt x="20143" y="13769"/>
                  <a:pt x="20112" y="13769"/>
                </a:cubicBezTo>
                <a:close/>
                <a:moveTo>
                  <a:pt x="19933" y="13769"/>
                </a:moveTo>
                <a:cubicBezTo>
                  <a:pt x="19903" y="13769"/>
                  <a:pt x="19878" y="13819"/>
                  <a:pt x="19878" y="13880"/>
                </a:cubicBezTo>
                <a:cubicBezTo>
                  <a:pt x="19878" y="13941"/>
                  <a:pt x="19903" y="13991"/>
                  <a:pt x="19933" y="13991"/>
                </a:cubicBezTo>
                <a:cubicBezTo>
                  <a:pt x="19964" y="13991"/>
                  <a:pt x="19988" y="13941"/>
                  <a:pt x="19988" y="13880"/>
                </a:cubicBezTo>
                <a:cubicBezTo>
                  <a:pt x="19988" y="13819"/>
                  <a:pt x="19964" y="13769"/>
                  <a:pt x="19933" y="13769"/>
                </a:cubicBezTo>
                <a:close/>
                <a:moveTo>
                  <a:pt x="19754" y="13769"/>
                </a:moveTo>
                <a:cubicBezTo>
                  <a:pt x="19724" y="13769"/>
                  <a:pt x="19699" y="13819"/>
                  <a:pt x="19699" y="13880"/>
                </a:cubicBezTo>
                <a:cubicBezTo>
                  <a:pt x="19699" y="13941"/>
                  <a:pt x="19724" y="13991"/>
                  <a:pt x="19754" y="13991"/>
                </a:cubicBezTo>
                <a:cubicBezTo>
                  <a:pt x="19785" y="13991"/>
                  <a:pt x="19809" y="13941"/>
                  <a:pt x="19809" y="13880"/>
                </a:cubicBezTo>
                <a:cubicBezTo>
                  <a:pt x="19809" y="13819"/>
                  <a:pt x="19785" y="13769"/>
                  <a:pt x="19754" y="13769"/>
                </a:cubicBezTo>
                <a:close/>
                <a:moveTo>
                  <a:pt x="19575" y="13769"/>
                </a:moveTo>
                <a:cubicBezTo>
                  <a:pt x="19545" y="13769"/>
                  <a:pt x="19520" y="13819"/>
                  <a:pt x="19520" y="13880"/>
                </a:cubicBezTo>
                <a:cubicBezTo>
                  <a:pt x="19520" y="13941"/>
                  <a:pt x="19545" y="13991"/>
                  <a:pt x="19575" y="13991"/>
                </a:cubicBezTo>
                <a:cubicBezTo>
                  <a:pt x="19605" y="13991"/>
                  <a:pt x="19630" y="13941"/>
                  <a:pt x="19630" y="13880"/>
                </a:cubicBezTo>
                <a:cubicBezTo>
                  <a:pt x="19630" y="13819"/>
                  <a:pt x="19605" y="13769"/>
                  <a:pt x="19575" y="13769"/>
                </a:cubicBezTo>
                <a:close/>
                <a:moveTo>
                  <a:pt x="17784" y="13769"/>
                </a:moveTo>
                <a:cubicBezTo>
                  <a:pt x="17754" y="13769"/>
                  <a:pt x="17729" y="13819"/>
                  <a:pt x="17729" y="13880"/>
                </a:cubicBezTo>
                <a:cubicBezTo>
                  <a:pt x="17729" y="13941"/>
                  <a:pt x="17754" y="13991"/>
                  <a:pt x="17784" y="13991"/>
                </a:cubicBezTo>
                <a:cubicBezTo>
                  <a:pt x="17815" y="13991"/>
                  <a:pt x="17839" y="13941"/>
                  <a:pt x="17839" y="13880"/>
                </a:cubicBezTo>
                <a:cubicBezTo>
                  <a:pt x="17839" y="13819"/>
                  <a:pt x="17815" y="13769"/>
                  <a:pt x="17784" y="13769"/>
                </a:cubicBezTo>
                <a:close/>
                <a:moveTo>
                  <a:pt x="17605" y="13769"/>
                </a:moveTo>
                <a:cubicBezTo>
                  <a:pt x="17575" y="13769"/>
                  <a:pt x="17550" y="13819"/>
                  <a:pt x="17550" y="13880"/>
                </a:cubicBezTo>
                <a:cubicBezTo>
                  <a:pt x="17550" y="13941"/>
                  <a:pt x="17575" y="13991"/>
                  <a:pt x="17605" y="13991"/>
                </a:cubicBezTo>
                <a:cubicBezTo>
                  <a:pt x="17635" y="13991"/>
                  <a:pt x="17660" y="13941"/>
                  <a:pt x="17660" y="13880"/>
                </a:cubicBezTo>
                <a:cubicBezTo>
                  <a:pt x="17660" y="13819"/>
                  <a:pt x="17635" y="13769"/>
                  <a:pt x="17605" y="13769"/>
                </a:cubicBezTo>
                <a:close/>
                <a:moveTo>
                  <a:pt x="17426" y="13769"/>
                </a:moveTo>
                <a:cubicBezTo>
                  <a:pt x="17396" y="13769"/>
                  <a:pt x="17371" y="13819"/>
                  <a:pt x="17371" y="13880"/>
                </a:cubicBezTo>
                <a:cubicBezTo>
                  <a:pt x="17371" y="13941"/>
                  <a:pt x="17396" y="13991"/>
                  <a:pt x="17426" y="13991"/>
                </a:cubicBezTo>
                <a:cubicBezTo>
                  <a:pt x="17456" y="13991"/>
                  <a:pt x="17481" y="13941"/>
                  <a:pt x="17481" y="13880"/>
                </a:cubicBezTo>
                <a:cubicBezTo>
                  <a:pt x="17481" y="13819"/>
                  <a:pt x="17456" y="13769"/>
                  <a:pt x="17426" y="13769"/>
                </a:cubicBezTo>
                <a:close/>
                <a:moveTo>
                  <a:pt x="17247" y="13769"/>
                </a:moveTo>
                <a:cubicBezTo>
                  <a:pt x="17217" y="13769"/>
                  <a:pt x="17192" y="13819"/>
                  <a:pt x="17192" y="13880"/>
                </a:cubicBezTo>
                <a:cubicBezTo>
                  <a:pt x="17192" y="13941"/>
                  <a:pt x="17217" y="13991"/>
                  <a:pt x="17247" y="13991"/>
                </a:cubicBezTo>
                <a:cubicBezTo>
                  <a:pt x="17277" y="13991"/>
                  <a:pt x="17302" y="13941"/>
                  <a:pt x="17302" y="13880"/>
                </a:cubicBezTo>
                <a:cubicBezTo>
                  <a:pt x="17302" y="13819"/>
                  <a:pt x="17277" y="13769"/>
                  <a:pt x="17247" y="13769"/>
                </a:cubicBezTo>
                <a:close/>
                <a:moveTo>
                  <a:pt x="12412" y="13769"/>
                </a:moveTo>
                <a:cubicBezTo>
                  <a:pt x="12381" y="13769"/>
                  <a:pt x="12357" y="13819"/>
                  <a:pt x="12357" y="13880"/>
                </a:cubicBezTo>
                <a:cubicBezTo>
                  <a:pt x="12357" y="13941"/>
                  <a:pt x="12381" y="13991"/>
                  <a:pt x="12412" y="13991"/>
                </a:cubicBezTo>
                <a:cubicBezTo>
                  <a:pt x="12442" y="13991"/>
                  <a:pt x="12466" y="13941"/>
                  <a:pt x="12466" y="13880"/>
                </a:cubicBezTo>
                <a:cubicBezTo>
                  <a:pt x="12466" y="13819"/>
                  <a:pt x="12442" y="13769"/>
                  <a:pt x="12412" y="13769"/>
                </a:cubicBezTo>
                <a:close/>
                <a:moveTo>
                  <a:pt x="12233" y="13769"/>
                </a:moveTo>
                <a:cubicBezTo>
                  <a:pt x="12202" y="13769"/>
                  <a:pt x="12178" y="13819"/>
                  <a:pt x="12178" y="13880"/>
                </a:cubicBezTo>
                <a:cubicBezTo>
                  <a:pt x="12178" y="13941"/>
                  <a:pt x="12202" y="13991"/>
                  <a:pt x="12233" y="13991"/>
                </a:cubicBezTo>
                <a:cubicBezTo>
                  <a:pt x="12263" y="13991"/>
                  <a:pt x="12287" y="13941"/>
                  <a:pt x="12287" y="13880"/>
                </a:cubicBezTo>
                <a:cubicBezTo>
                  <a:pt x="12287" y="13819"/>
                  <a:pt x="12263" y="13769"/>
                  <a:pt x="12233" y="13769"/>
                </a:cubicBezTo>
                <a:close/>
                <a:moveTo>
                  <a:pt x="12053" y="13769"/>
                </a:moveTo>
                <a:cubicBezTo>
                  <a:pt x="12023" y="13769"/>
                  <a:pt x="11999" y="13819"/>
                  <a:pt x="11999" y="13880"/>
                </a:cubicBezTo>
                <a:cubicBezTo>
                  <a:pt x="11999" y="13941"/>
                  <a:pt x="12023" y="13991"/>
                  <a:pt x="12053" y="13991"/>
                </a:cubicBezTo>
                <a:cubicBezTo>
                  <a:pt x="12084" y="13991"/>
                  <a:pt x="12108" y="13941"/>
                  <a:pt x="12108" y="13880"/>
                </a:cubicBezTo>
                <a:cubicBezTo>
                  <a:pt x="12108" y="13819"/>
                  <a:pt x="12084" y="13769"/>
                  <a:pt x="12053" y="13769"/>
                </a:cubicBezTo>
                <a:close/>
                <a:moveTo>
                  <a:pt x="11874" y="13769"/>
                </a:moveTo>
                <a:cubicBezTo>
                  <a:pt x="11844" y="13769"/>
                  <a:pt x="11819" y="13819"/>
                  <a:pt x="11819" y="13880"/>
                </a:cubicBezTo>
                <a:cubicBezTo>
                  <a:pt x="11819" y="13941"/>
                  <a:pt x="11844" y="13991"/>
                  <a:pt x="11874" y="13991"/>
                </a:cubicBezTo>
                <a:cubicBezTo>
                  <a:pt x="11905" y="13991"/>
                  <a:pt x="11929" y="13941"/>
                  <a:pt x="11929" y="13880"/>
                </a:cubicBezTo>
                <a:cubicBezTo>
                  <a:pt x="11929" y="13819"/>
                  <a:pt x="11905" y="13769"/>
                  <a:pt x="11874" y="13769"/>
                </a:cubicBezTo>
                <a:close/>
                <a:moveTo>
                  <a:pt x="11695" y="13769"/>
                </a:moveTo>
                <a:cubicBezTo>
                  <a:pt x="11665" y="13769"/>
                  <a:pt x="11640" y="13819"/>
                  <a:pt x="11640" y="13880"/>
                </a:cubicBezTo>
                <a:cubicBezTo>
                  <a:pt x="11640" y="13941"/>
                  <a:pt x="11665" y="13991"/>
                  <a:pt x="11695" y="13991"/>
                </a:cubicBezTo>
                <a:cubicBezTo>
                  <a:pt x="11726" y="13991"/>
                  <a:pt x="11750" y="13941"/>
                  <a:pt x="11750" y="13880"/>
                </a:cubicBezTo>
                <a:cubicBezTo>
                  <a:pt x="11750" y="13819"/>
                  <a:pt x="11726" y="13769"/>
                  <a:pt x="11695" y="13769"/>
                </a:cubicBezTo>
                <a:close/>
                <a:moveTo>
                  <a:pt x="11516" y="13769"/>
                </a:moveTo>
                <a:cubicBezTo>
                  <a:pt x="11486" y="13769"/>
                  <a:pt x="11461" y="13819"/>
                  <a:pt x="11461" y="13880"/>
                </a:cubicBezTo>
                <a:cubicBezTo>
                  <a:pt x="11461" y="13941"/>
                  <a:pt x="11486" y="13991"/>
                  <a:pt x="11516" y="13991"/>
                </a:cubicBezTo>
                <a:cubicBezTo>
                  <a:pt x="11546" y="13991"/>
                  <a:pt x="11571" y="13941"/>
                  <a:pt x="11571" y="13880"/>
                </a:cubicBezTo>
                <a:cubicBezTo>
                  <a:pt x="11571" y="13819"/>
                  <a:pt x="11546" y="13769"/>
                  <a:pt x="11516" y="13769"/>
                </a:cubicBezTo>
                <a:close/>
                <a:moveTo>
                  <a:pt x="11337" y="13769"/>
                </a:moveTo>
                <a:cubicBezTo>
                  <a:pt x="11307" y="13769"/>
                  <a:pt x="11282" y="13819"/>
                  <a:pt x="11282" y="13880"/>
                </a:cubicBezTo>
                <a:cubicBezTo>
                  <a:pt x="11282" y="13941"/>
                  <a:pt x="11307" y="13991"/>
                  <a:pt x="11337" y="13991"/>
                </a:cubicBezTo>
                <a:cubicBezTo>
                  <a:pt x="11367" y="13991"/>
                  <a:pt x="11392" y="13941"/>
                  <a:pt x="11392" y="13880"/>
                </a:cubicBezTo>
                <a:cubicBezTo>
                  <a:pt x="11392" y="13819"/>
                  <a:pt x="11367" y="13769"/>
                  <a:pt x="11337" y="13769"/>
                </a:cubicBezTo>
                <a:close/>
                <a:moveTo>
                  <a:pt x="11158" y="13769"/>
                </a:moveTo>
                <a:cubicBezTo>
                  <a:pt x="11128" y="13769"/>
                  <a:pt x="11103" y="13819"/>
                  <a:pt x="11103" y="13880"/>
                </a:cubicBezTo>
                <a:cubicBezTo>
                  <a:pt x="11103" y="13941"/>
                  <a:pt x="11128" y="13991"/>
                  <a:pt x="11158" y="13991"/>
                </a:cubicBezTo>
                <a:cubicBezTo>
                  <a:pt x="11188" y="13991"/>
                  <a:pt x="11213" y="13941"/>
                  <a:pt x="11213" y="13880"/>
                </a:cubicBezTo>
                <a:cubicBezTo>
                  <a:pt x="11213" y="13819"/>
                  <a:pt x="11188" y="13769"/>
                  <a:pt x="11158" y="13769"/>
                </a:cubicBezTo>
                <a:close/>
                <a:moveTo>
                  <a:pt x="10979" y="13769"/>
                </a:moveTo>
                <a:cubicBezTo>
                  <a:pt x="10949" y="13769"/>
                  <a:pt x="10924" y="13819"/>
                  <a:pt x="10924" y="13880"/>
                </a:cubicBezTo>
                <a:cubicBezTo>
                  <a:pt x="10924" y="13941"/>
                  <a:pt x="10949" y="13991"/>
                  <a:pt x="10979" y="13991"/>
                </a:cubicBezTo>
                <a:cubicBezTo>
                  <a:pt x="11009" y="13991"/>
                  <a:pt x="11034" y="13941"/>
                  <a:pt x="11034" y="13880"/>
                </a:cubicBezTo>
                <a:cubicBezTo>
                  <a:pt x="11034" y="13819"/>
                  <a:pt x="11009" y="13769"/>
                  <a:pt x="10979" y="13769"/>
                </a:cubicBezTo>
                <a:close/>
                <a:moveTo>
                  <a:pt x="10800" y="13769"/>
                </a:moveTo>
                <a:cubicBezTo>
                  <a:pt x="10770" y="13769"/>
                  <a:pt x="10745" y="13819"/>
                  <a:pt x="10745" y="13880"/>
                </a:cubicBezTo>
                <a:cubicBezTo>
                  <a:pt x="10745" y="13941"/>
                  <a:pt x="10770" y="13991"/>
                  <a:pt x="10800" y="13991"/>
                </a:cubicBezTo>
                <a:cubicBezTo>
                  <a:pt x="10830" y="13991"/>
                  <a:pt x="10855" y="13941"/>
                  <a:pt x="10855" y="13880"/>
                </a:cubicBezTo>
                <a:cubicBezTo>
                  <a:pt x="10855" y="13819"/>
                  <a:pt x="10830" y="13769"/>
                  <a:pt x="10800" y="13769"/>
                </a:cubicBezTo>
                <a:close/>
                <a:moveTo>
                  <a:pt x="10621" y="13769"/>
                </a:moveTo>
                <a:cubicBezTo>
                  <a:pt x="10590" y="13769"/>
                  <a:pt x="10566" y="13819"/>
                  <a:pt x="10566" y="13880"/>
                </a:cubicBezTo>
                <a:cubicBezTo>
                  <a:pt x="10566" y="13941"/>
                  <a:pt x="10590" y="13991"/>
                  <a:pt x="10621" y="13991"/>
                </a:cubicBezTo>
                <a:cubicBezTo>
                  <a:pt x="10651" y="13991"/>
                  <a:pt x="10676" y="13941"/>
                  <a:pt x="10676" y="13880"/>
                </a:cubicBezTo>
                <a:cubicBezTo>
                  <a:pt x="10676" y="13819"/>
                  <a:pt x="10651" y="13769"/>
                  <a:pt x="10621" y="13769"/>
                </a:cubicBezTo>
                <a:close/>
                <a:moveTo>
                  <a:pt x="7218" y="13769"/>
                </a:moveTo>
                <a:cubicBezTo>
                  <a:pt x="7188" y="13769"/>
                  <a:pt x="7163" y="13819"/>
                  <a:pt x="7163" y="13880"/>
                </a:cubicBezTo>
                <a:cubicBezTo>
                  <a:pt x="7163" y="13941"/>
                  <a:pt x="7188" y="13991"/>
                  <a:pt x="7218" y="13991"/>
                </a:cubicBezTo>
                <a:cubicBezTo>
                  <a:pt x="7248" y="13991"/>
                  <a:pt x="7273" y="13941"/>
                  <a:pt x="7273" y="13880"/>
                </a:cubicBezTo>
                <a:cubicBezTo>
                  <a:pt x="7273" y="13819"/>
                  <a:pt x="7248" y="13769"/>
                  <a:pt x="7218" y="13769"/>
                </a:cubicBezTo>
                <a:close/>
                <a:moveTo>
                  <a:pt x="7039" y="13769"/>
                </a:moveTo>
                <a:cubicBezTo>
                  <a:pt x="7009" y="13769"/>
                  <a:pt x="6984" y="13819"/>
                  <a:pt x="6984" y="13880"/>
                </a:cubicBezTo>
                <a:cubicBezTo>
                  <a:pt x="6984" y="13941"/>
                  <a:pt x="7009" y="13991"/>
                  <a:pt x="7039" y="13991"/>
                </a:cubicBezTo>
                <a:cubicBezTo>
                  <a:pt x="7069" y="13991"/>
                  <a:pt x="7094" y="13941"/>
                  <a:pt x="7094" y="13880"/>
                </a:cubicBezTo>
                <a:cubicBezTo>
                  <a:pt x="7094" y="13819"/>
                  <a:pt x="7069" y="13769"/>
                  <a:pt x="7039" y="13769"/>
                </a:cubicBezTo>
                <a:close/>
                <a:moveTo>
                  <a:pt x="6860" y="13769"/>
                </a:moveTo>
                <a:cubicBezTo>
                  <a:pt x="6830" y="13769"/>
                  <a:pt x="6805" y="13819"/>
                  <a:pt x="6805" y="13880"/>
                </a:cubicBezTo>
                <a:cubicBezTo>
                  <a:pt x="6805" y="13941"/>
                  <a:pt x="6830" y="13991"/>
                  <a:pt x="6860" y="13991"/>
                </a:cubicBezTo>
                <a:cubicBezTo>
                  <a:pt x="6890" y="13991"/>
                  <a:pt x="6915" y="13941"/>
                  <a:pt x="6915" y="13880"/>
                </a:cubicBezTo>
                <a:cubicBezTo>
                  <a:pt x="6915" y="13819"/>
                  <a:pt x="6890" y="13769"/>
                  <a:pt x="6860" y="13769"/>
                </a:cubicBezTo>
                <a:close/>
                <a:moveTo>
                  <a:pt x="6681" y="13769"/>
                </a:moveTo>
                <a:cubicBezTo>
                  <a:pt x="6651" y="13769"/>
                  <a:pt x="6626" y="13819"/>
                  <a:pt x="6626" y="13880"/>
                </a:cubicBezTo>
                <a:cubicBezTo>
                  <a:pt x="6626" y="13941"/>
                  <a:pt x="6651" y="13991"/>
                  <a:pt x="6681" y="13991"/>
                </a:cubicBezTo>
                <a:cubicBezTo>
                  <a:pt x="6711" y="13991"/>
                  <a:pt x="6736" y="13941"/>
                  <a:pt x="6736" y="13880"/>
                </a:cubicBezTo>
                <a:cubicBezTo>
                  <a:pt x="6736" y="13819"/>
                  <a:pt x="6711" y="13769"/>
                  <a:pt x="6681" y="13769"/>
                </a:cubicBezTo>
                <a:close/>
                <a:moveTo>
                  <a:pt x="6502" y="13769"/>
                </a:moveTo>
                <a:cubicBezTo>
                  <a:pt x="6472" y="13769"/>
                  <a:pt x="6447" y="13819"/>
                  <a:pt x="6447" y="13880"/>
                </a:cubicBezTo>
                <a:cubicBezTo>
                  <a:pt x="6447" y="13941"/>
                  <a:pt x="6472" y="13991"/>
                  <a:pt x="6502" y="13991"/>
                </a:cubicBezTo>
                <a:cubicBezTo>
                  <a:pt x="6532" y="13991"/>
                  <a:pt x="6557" y="13941"/>
                  <a:pt x="6557" y="13880"/>
                </a:cubicBezTo>
                <a:cubicBezTo>
                  <a:pt x="6557" y="13819"/>
                  <a:pt x="6532" y="13769"/>
                  <a:pt x="6502" y="13769"/>
                </a:cubicBezTo>
                <a:close/>
                <a:moveTo>
                  <a:pt x="6323" y="13769"/>
                </a:moveTo>
                <a:cubicBezTo>
                  <a:pt x="6292" y="13769"/>
                  <a:pt x="6268" y="13819"/>
                  <a:pt x="6268" y="13880"/>
                </a:cubicBezTo>
                <a:cubicBezTo>
                  <a:pt x="6268" y="13941"/>
                  <a:pt x="6292" y="13991"/>
                  <a:pt x="6323" y="13991"/>
                </a:cubicBezTo>
                <a:cubicBezTo>
                  <a:pt x="6353" y="13991"/>
                  <a:pt x="6378" y="13941"/>
                  <a:pt x="6378" y="13880"/>
                </a:cubicBezTo>
                <a:cubicBezTo>
                  <a:pt x="6378" y="13819"/>
                  <a:pt x="6353" y="13769"/>
                  <a:pt x="6323" y="13769"/>
                </a:cubicBezTo>
                <a:close/>
                <a:moveTo>
                  <a:pt x="6144" y="13769"/>
                </a:moveTo>
                <a:cubicBezTo>
                  <a:pt x="6113" y="13769"/>
                  <a:pt x="6089" y="13819"/>
                  <a:pt x="6089" y="13880"/>
                </a:cubicBezTo>
                <a:cubicBezTo>
                  <a:pt x="6089" y="13941"/>
                  <a:pt x="6113" y="13991"/>
                  <a:pt x="6144" y="13991"/>
                </a:cubicBezTo>
                <a:cubicBezTo>
                  <a:pt x="6174" y="13991"/>
                  <a:pt x="6199" y="13941"/>
                  <a:pt x="6199" y="13880"/>
                </a:cubicBezTo>
                <a:cubicBezTo>
                  <a:pt x="6199" y="13819"/>
                  <a:pt x="6174" y="13769"/>
                  <a:pt x="6144" y="13769"/>
                </a:cubicBezTo>
                <a:close/>
                <a:moveTo>
                  <a:pt x="5965" y="13769"/>
                </a:moveTo>
                <a:cubicBezTo>
                  <a:pt x="5934" y="13769"/>
                  <a:pt x="5910" y="13819"/>
                  <a:pt x="5910" y="13880"/>
                </a:cubicBezTo>
                <a:cubicBezTo>
                  <a:pt x="5910" y="13941"/>
                  <a:pt x="5934" y="13991"/>
                  <a:pt x="5965" y="13991"/>
                </a:cubicBezTo>
                <a:cubicBezTo>
                  <a:pt x="5995" y="13991"/>
                  <a:pt x="6019" y="13941"/>
                  <a:pt x="6019" y="13880"/>
                </a:cubicBezTo>
                <a:cubicBezTo>
                  <a:pt x="6019" y="13819"/>
                  <a:pt x="5995" y="13769"/>
                  <a:pt x="5965" y="13769"/>
                </a:cubicBezTo>
                <a:close/>
                <a:moveTo>
                  <a:pt x="5786" y="13769"/>
                </a:moveTo>
                <a:cubicBezTo>
                  <a:pt x="5755" y="13769"/>
                  <a:pt x="5731" y="13819"/>
                  <a:pt x="5731" y="13880"/>
                </a:cubicBezTo>
                <a:cubicBezTo>
                  <a:pt x="5731" y="13941"/>
                  <a:pt x="5755" y="13991"/>
                  <a:pt x="5786" y="13991"/>
                </a:cubicBezTo>
                <a:cubicBezTo>
                  <a:pt x="5816" y="13991"/>
                  <a:pt x="5840" y="13941"/>
                  <a:pt x="5840" y="13880"/>
                </a:cubicBezTo>
                <a:cubicBezTo>
                  <a:pt x="5840" y="13819"/>
                  <a:pt x="5816" y="13769"/>
                  <a:pt x="5786" y="13769"/>
                </a:cubicBezTo>
                <a:close/>
                <a:moveTo>
                  <a:pt x="5606" y="13769"/>
                </a:moveTo>
                <a:cubicBezTo>
                  <a:pt x="5576" y="13769"/>
                  <a:pt x="5552" y="13819"/>
                  <a:pt x="5552" y="13880"/>
                </a:cubicBezTo>
                <a:cubicBezTo>
                  <a:pt x="5552" y="13941"/>
                  <a:pt x="5576" y="13991"/>
                  <a:pt x="5606" y="13991"/>
                </a:cubicBezTo>
                <a:cubicBezTo>
                  <a:pt x="5637" y="13991"/>
                  <a:pt x="5661" y="13941"/>
                  <a:pt x="5661" y="13880"/>
                </a:cubicBezTo>
                <a:cubicBezTo>
                  <a:pt x="5661" y="13819"/>
                  <a:pt x="5637" y="13769"/>
                  <a:pt x="5606" y="13769"/>
                </a:cubicBezTo>
                <a:close/>
                <a:moveTo>
                  <a:pt x="5427" y="13769"/>
                </a:moveTo>
                <a:cubicBezTo>
                  <a:pt x="5397" y="13769"/>
                  <a:pt x="5372" y="13819"/>
                  <a:pt x="5372" y="13880"/>
                </a:cubicBezTo>
                <a:cubicBezTo>
                  <a:pt x="5372" y="13941"/>
                  <a:pt x="5397" y="13991"/>
                  <a:pt x="5427" y="13991"/>
                </a:cubicBezTo>
                <a:cubicBezTo>
                  <a:pt x="5458" y="13991"/>
                  <a:pt x="5482" y="13941"/>
                  <a:pt x="5482" y="13880"/>
                </a:cubicBezTo>
                <a:cubicBezTo>
                  <a:pt x="5482" y="13819"/>
                  <a:pt x="5458" y="13769"/>
                  <a:pt x="5427" y="13769"/>
                </a:cubicBezTo>
                <a:close/>
                <a:moveTo>
                  <a:pt x="5248" y="13769"/>
                </a:moveTo>
                <a:cubicBezTo>
                  <a:pt x="5218" y="13769"/>
                  <a:pt x="5193" y="13819"/>
                  <a:pt x="5193" y="13880"/>
                </a:cubicBezTo>
                <a:cubicBezTo>
                  <a:pt x="5193" y="13941"/>
                  <a:pt x="5218" y="13991"/>
                  <a:pt x="5248" y="13991"/>
                </a:cubicBezTo>
                <a:cubicBezTo>
                  <a:pt x="5279" y="13991"/>
                  <a:pt x="5303" y="13941"/>
                  <a:pt x="5303" y="13880"/>
                </a:cubicBezTo>
                <a:cubicBezTo>
                  <a:pt x="5303" y="13819"/>
                  <a:pt x="5279" y="13769"/>
                  <a:pt x="5248" y="13769"/>
                </a:cubicBezTo>
                <a:close/>
                <a:moveTo>
                  <a:pt x="5069" y="13769"/>
                </a:moveTo>
                <a:cubicBezTo>
                  <a:pt x="5039" y="13769"/>
                  <a:pt x="5014" y="13819"/>
                  <a:pt x="5014" y="13880"/>
                </a:cubicBezTo>
                <a:cubicBezTo>
                  <a:pt x="5014" y="13941"/>
                  <a:pt x="5039" y="13991"/>
                  <a:pt x="5069" y="13991"/>
                </a:cubicBezTo>
                <a:cubicBezTo>
                  <a:pt x="5099" y="13991"/>
                  <a:pt x="5124" y="13941"/>
                  <a:pt x="5124" y="13880"/>
                </a:cubicBezTo>
                <a:cubicBezTo>
                  <a:pt x="5124" y="13819"/>
                  <a:pt x="5099" y="13769"/>
                  <a:pt x="5069" y="13769"/>
                </a:cubicBezTo>
                <a:close/>
                <a:moveTo>
                  <a:pt x="4890" y="13769"/>
                </a:moveTo>
                <a:cubicBezTo>
                  <a:pt x="4860" y="13769"/>
                  <a:pt x="4835" y="13819"/>
                  <a:pt x="4835" y="13880"/>
                </a:cubicBezTo>
                <a:cubicBezTo>
                  <a:pt x="4835" y="13941"/>
                  <a:pt x="4860" y="13991"/>
                  <a:pt x="4890" y="13991"/>
                </a:cubicBezTo>
                <a:cubicBezTo>
                  <a:pt x="4920" y="13991"/>
                  <a:pt x="4945" y="13941"/>
                  <a:pt x="4945" y="13880"/>
                </a:cubicBezTo>
                <a:cubicBezTo>
                  <a:pt x="4945" y="13819"/>
                  <a:pt x="4920" y="13769"/>
                  <a:pt x="4890" y="13769"/>
                </a:cubicBezTo>
                <a:close/>
                <a:moveTo>
                  <a:pt x="4711" y="13769"/>
                </a:moveTo>
                <a:cubicBezTo>
                  <a:pt x="4681" y="13769"/>
                  <a:pt x="4656" y="13819"/>
                  <a:pt x="4656" y="13880"/>
                </a:cubicBezTo>
                <a:cubicBezTo>
                  <a:pt x="4656" y="13941"/>
                  <a:pt x="4681" y="13991"/>
                  <a:pt x="4711" y="13991"/>
                </a:cubicBezTo>
                <a:cubicBezTo>
                  <a:pt x="4741" y="13991"/>
                  <a:pt x="4766" y="13941"/>
                  <a:pt x="4766" y="13880"/>
                </a:cubicBezTo>
                <a:cubicBezTo>
                  <a:pt x="4766" y="13819"/>
                  <a:pt x="4741" y="13769"/>
                  <a:pt x="4711" y="13769"/>
                </a:cubicBezTo>
                <a:close/>
                <a:moveTo>
                  <a:pt x="4532" y="13769"/>
                </a:moveTo>
                <a:cubicBezTo>
                  <a:pt x="4502" y="13769"/>
                  <a:pt x="4477" y="13819"/>
                  <a:pt x="4477" y="13880"/>
                </a:cubicBezTo>
                <a:cubicBezTo>
                  <a:pt x="4477" y="13941"/>
                  <a:pt x="4502" y="13991"/>
                  <a:pt x="4532" y="13991"/>
                </a:cubicBezTo>
                <a:cubicBezTo>
                  <a:pt x="4562" y="13991"/>
                  <a:pt x="4587" y="13941"/>
                  <a:pt x="4587" y="13880"/>
                </a:cubicBezTo>
                <a:cubicBezTo>
                  <a:pt x="4587" y="13819"/>
                  <a:pt x="4562" y="13769"/>
                  <a:pt x="4532" y="13769"/>
                </a:cubicBezTo>
                <a:close/>
                <a:moveTo>
                  <a:pt x="4353" y="13769"/>
                </a:moveTo>
                <a:cubicBezTo>
                  <a:pt x="4323" y="13769"/>
                  <a:pt x="4298" y="13819"/>
                  <a:pt x="4298" y="13880"/>
                </a:cubicBezTo>
                <a:cubicBezTo>
                  <a:pt x="4298" y="13941"/>
                  <a:pt x="4323" y="13991"/>
                  <a:pt x="4353" y="13991"/>
                </a:cubicBezTo>
                <a:cubicBezTo>
                  <a:pt x="4383" y="13991"/>
                  <a:pt x="4408" y="13941"/>
                  <a:pt x="4408" y="13880"/>
                </a:cubicBezTo>
                <a:cubicBezTo>
                  <a:pt x="4408" y="13819"/>
                  <a:pt x="4383" y="13769"/>
                  <a:pt x="4353" y="13769"/>
                </a:cubicBezTo>
                <a:close/>
                <a:moveTo>
                  <a:pt x="4174" y="13769"/>
                </a:moveTo>
                <a:cubicBezTo>
                  <a:pt x="4143" y="13769"/>
                  <a:pt x="4119" y="13819"/>
                  <a:pt x="4119" y="13880"/>
                </a:cubicBezTo>
                <a:cubicBezTo>
                  <a:pt x="4119" y="13941"/>
                  <a:pt x="4143" y="13991"/>
                  <a:pt x="4174" y="13991"/>
                </a:cubicBezTo>
                <a:cubicBezTo>
                  <a:pt x="4204" y="13991"/>
                  <a:pt x="4229" y="13941"/>
                  <a:pt x="4229" y="13880"/>
                </a:cubicBezTo>
                <a:cubicBezTo>
                  <a:pt x="4229" y="13819"/>
                  <a:pt x="4204" y="13769"/>
                  <a:pt x="4174" y="13769"/>
                </a:cubicBezTo>
                <a:close/>
                <a:moveTo>
                  <a:pt x="20471" y="13407"/>
                </a:moveTo>
                <a:cubicBezTo>
                  <a:pt x="20440" y="13407"/>
                  <a:pt x="20416" y="13456"/>
                  <a:pt x="20416" y="13518"/>
                </a:cubicBezTo>
                <a:cubicBezTo>
                  <a:pt x="20416" y="13579"/>
                  <a:pt x="20440" y="13629"/>
                  <a:pt x="20471" y="13629"/>
                </a:cubicBezTo>
                <a:cubicBezTo>
                  <a:pt x="20501" y="13629"/>
                  <a:pt x="20525" y="13579"/>
                  <a:pt x="20525" y="13518"/>
                </a:cubicBezTo>
                <a:cubicBezTo>
                  <a:pt x="20525" y="13456"/>
                  <a:pt x="20501" y="13407"/>
                  <a:pt x="20471" y="13407"/>
                </a:cubicBezTo>
                <a:close/>
                <a:moveTo>
                  <a:pt x="20291" y="13407"/>
                </a:moveTo>
                <a:cubicBezTo>
                  <a:pt x="20261" y="13407"/>
                  <a:pt x="20237" y="13456"/>
                  <a:pt x="20237" y="13518"/>
                </a:cubicBezTo>
                <a:cubicBezTo>
                  <a:pt x="20237" y="13579"/>
                  <a:pt x="20261" y="13629"/>
                  <a:pt x="20291" y="13629"/>
                </a:cubicBezTo>
                <a:cubicBezTo>
                  <a:pt x="20322" y="13629"/>
                  <a:pt x="20346" y="13579"/>
                  <a:pt x="20346" y="13518"/>
                </a:cubicBezTo>
                <a:cubicBezTo>
                  <a:pt x="20346" y="13456"/>
                  <a:pt x="20322" y="13407"/>
                  <a:pt x="20291" y="13407"/>
                </a:cubicBezTo>
                <a:close/>
                <a:moveTo>
                  <a:pt x="20112" y="13407"/>
                </a:moveTo>
                <a:cubicBezTo>
                  <a:pt x="20082" y="13407"/>
                  <a:pt x="20058" y="13456"/>
                  <a:pt x="20058" y="13518"/>
                </a:cubicBezTo>
                <a:cubicBezTo>
                  <a:pt x="20058" y="13579"/>
                  <a:pt x="20082" y="13629"/>
                  <a:pt x="20112" y="13629"/>
                </a:cubicBezTo>
                <a:cubicBezTo>
                  <a:pt x="20143" y="13629"/>
                  <a:pt x="20167" y="13579"/>
                  <a:pt x="20167" y="13518"/>
                </a:cubicBezTo>
                <a:cubicBezTo>
                  <a:pt x="20167" y="13456"/>
                  <a:pt x="20143" y="13407"/>
                  <a:pt x="20112" y="13407"/>
                </a:cubicBezTo>
                <a:close/>
                <a:moveTo>
                  <a:pt x="19933" y="13407"/>
                </a:moveTo>
                <a:cubicBezTo>
                  <a:pt x="19903" y="13407"/>
                  <a:pt x="19878" y="13456"/>
                  <a:pt x="19878" y="13518"/>
                </a:cubicBezTo>
                <a:cubicBezTo>
                  <a:pt x="19878" y="13579"/>
                  <a:pt x="19903" y="13629"/>
                  <a:pt x="19933" y="13629"/>
                </a:cubicBezTo>
                <a:cubicBezTo>
                  <a:pt x="19964" y="13629"/>
                  <a:pt x="19988" y="13579"/>
                  <a:pt x="19988" y="13518"/>
                </a:cubicBezTo>
                <a:cubicBezTo>
                  <a:pt x="19988" y="13456"/>
                  <a:pt x="19964" y="13407"/>
                  <a:pt x="19933" y="13407"/>
                </a:cubicBezTo>
                <a:close/>
                <a:moveTo>
                  <a:pt x="19754" y="13407"/>
                </a:moveTo>
                <a:cubicBezTo>
                  <a:pt x="19724" y="13407"/>
                  <a:pt x="19699" y="13456"/>
                  <a:pt x="19699" y="13518"/>
                </a:cubicBezTo>
                <a:cubicBezTo>
                  <a:pt x="19699" y="13579"/>
                  <a:pt x="19724" y="13629"/>
                  <a:pt x="19754" y="13629"/>
                </a:cubicBezTo>
                <a:cubicBezTo>
                  <a:pt x="19785" y="13629"/>
                  <a:pt x="19809" y="13579"/>
                  <a:pt x="19809" y="13518"/>
                </a:cubicBezTo>
                <a:cubicBezTo>
                  <a:pt x="19809" y="13456"/>
                  <a:pt x="19785" y="13407"/>
                  <a:pt x="19754" y="13407"/>
                </a:cubicBezTo>
                <a:close/>
                <a:moveTo>
                  <a:pt x="19575" y="13407"/>
                </a:moveTo>
                <a:cubicBezTo>
                  <a:pt x="19545" y="13407"/>
                  <a:pt x="19520" y="13456"/>
                  <a:pt x="19520" y="13518"/>
                </a:cubicBezTo>
                <a:cubicBezTo>
                  <a:pt x="19520" y="13579"/>
                  <a:pt x="19545" y="13629"/>
                  <a:pt x="19575" y="13629"/>
                </a:cubicBezTo>
                <a:cubicBezTo>
                  <a:pt x="19605" y="13629"/>
                  <a:pt x="19630" y="13579"/>
                  <a:pt x="19630" y="13518"/>
                </a:cubicBezTo>
                <a:cubicBezTo>
                  <a:pt x="19630" y="13456"/>
                  <a:pt x="19605" y="13407"/>
                  <a:pt x="19575" y="13407"/>
                </a:cubicBezTo>
                <a:close/>
                <a:moveTo>
                  <a:pt x="19396" y="13407"/>
                </a:moveTo>
                <a:cubicBezTo>
                  <a:pt x="19366" y="13407"/>
                  <a:pt x="19341" y="13456"/>
                  <a:pt x="19341" y="13518"/>
                </a:cubicBezTo>
                <a:cubicBezTo>
                  <a:pt x="19341" y="13579"/>
                  <a:pt x="19366" y="13629"/>
                  <a:pt x="19396" y="13629"/>
                </a:cubicBezTo>
                <a:cubicBezTo>
                  <a:pt x="19426" y="13629"/>
                  <a:pt x="19451" y="13579"/>
                  <a:pt x="19451" y="13518"/>
                </a:cubicBezTo>
                <a:cubicBezTo>
                  <a:pt x="19451" y="13456"/>
                  <a:pt x="19426" y="13407"/>
                  <a:pt x="19396" y="13407"/>
                </a:cubicBezTo>
                <a:close/>
                <a:moveTo>
                  <a:pt x="18501" y="13407"/>
                </a:moveTo>
                <a:cubicBezTo>
                  <a:pt x="18470" y="13407"/>
                  <a:pt x="18446" y="13456"/>
                  <a:pt x="18446" y="13518"/>
                </a:cubicBezTo>
                <a:cubicBezTo>
                  <a:pt x="18446" y="13579"/>
                  <a:pt x="18470" y="13629"/>
                  <a:pt x="18501" y="13629"/>
                </a:cubicBezTo>
                <a:cubicBezTo>
                  <a:pt x="18531" y="13629"/>
                  <a:pt x="18555" y="13579"/>
                  <a:pt x="18555" y="13518"/>
                </a:cubicBezTo>
                <a:cubicBezTo>
                  <a:pt x="18555" y="13456"/>
                  <a:pt x="18531" y="13407"/>
                  <a:pt x="18501" y="13407"/>
                </a:cubicBezTo>
                <a:close/>
                <a:moveTo>
                  <a:pt x="18321" y="13407"/>
                </a:moveTo>
                <a:cubicBezTo>
                  <a:pt x="18291" y="13407"/>
                  <a:pt x="18267" y="13456"/>
                  <a:pt x="18267" y="13518"/>
                </a:cubicBezTo>
                <a:cubicBezTo>
                  <a:pt x="18267" y="13579"/>
                  <a:pt x="18291" y="13629"/>
                  <a:pt x="18321" y="13629"/>
                </a:cubicBezTo>
                <a:cubicBezTo>
                  <a:pt x="18352" y="13629"/>
                  <a:pt x="18376" y="13579"/>
                  <a:pt x="18376" y="13518"/>
                </a:cubicBezTo>
                <a:cubicBezTo>
                  <a:pt x="18376" y="13456"/>
                  <a:pt x="18352" y="13407"/>
                  <a:pt x="18321" y="13407"/>
                </a:cubicBezTo>
                <a:close/>
                <a:moveTo>
                  <a:pt x="18142" y="13407"/>
                </a:moveTo>
                <a:cubicBezTo>
                  <a:pt x="18112" y="13407"/>
                  <a:pt x="18088" y="13456"/>
                  <a:pt x="18088" y="13518"/>
                </a:cubicBezTo>
                <a:cubicBezTo>
                  <a:pt x="18088" y="13579"/>
                  <a:pt x="18112" y="13629"/>
                  <a:pt x="18142" y="13629"/>
                </a:cubicBezTo>
                <a:cubicBezTo>
                  <a:pt x="18173" y="13629"/>
                  <a:pt x="18197" y="13579"/>
                  <a:pt x="18197" y="13518"/>
                </a:cubicBezTo>
                <a:cubicBezTo>
                  <a:pt x="18197" y="13456"/>
                  <a:pt x="18173" y="13407"/>
                  <a:pt x="18142" y="13407"/>
                </a:cubicBezTo>
                <a:close/>
                <a:moveTo>
                  <a:pt x="17247" y="13407"/>
                </a:moveTo>
                <a:cubicBezTo>
                  <a:pt x="17217" y="13407"/>
                  <a:pt x="17192" y="13456"/>
                  <a:pt x="17192" y="13518"/>
                </a:cubicBezTo>
                <a:cubicBezTo>
                  <a:pt x="17192" y="13579"/>
                  <a:pt x="17217" y="13629"/>
                  <a:pt x="17247" y="13629"/>
                </a:cubicBezTo>
                <a:cubicBezTo>
                  <a:pt x="17277" y="13629"/>
                  <a:pt x="17302" y="13579"/>
                  <a:pt x="17302" y="13518"/>
                </a:cubicBezTo>
                <a:cubicBezTo>
                  <a:pt x="17302" y="13456"/>
                  <a:pt x="17277" y="13407"/>
                  <a:pt x="17247" y="13407"/>
                </a:cubicBezTo>
                <a:close/>
                <a:moveTo>
                  <a:pt x="17068" y="13407"/>
                </a:moveTo>
                <a:cubicBezTo>
                  <a:pt x="17038" y="13407"/>
                  <a:pt x="17013" y="13456"/>
                  <a:pt x="17013" y="13518"/>
                </a:cubicBezTo>
                <a:cubicBezTo>
                  <a:pt x="17013" y="13579"/>
                  <a:pt x="17038" y="13629"/>
                  <a:pt x="17068" y="13629"/>
                </a:cubicBezTo>
                <a:cubicBezTo>
                  <a:pt x="17098" y="13629"/>
                  <a:pt x="17123" y="13579"/>
                  <a:pt x="17123" y="13518"/>
                </a:cubicBezTo>
                <a:cubicBezTo>
                  <a:pt x="17123" y="13456"/>
                  <a:pt x="17098" y="13407"/>
                  <a:pt x="17068" y="13407"/>
                </a:cubicBezTo>
                <a:close/>
                <a:moveTo>
                  <a:pt x="12412" y="13407"/>
                </a:moveTo>
                <a:cubicBezTo>
                  <a:pt x="12381" y="13407"/>
                  <a:pt x="12357" y="13456"/>
                  <a:pt x="12357" y="13518"/>
                </a:cubicBezTo>
                <a:cubicBezTo>
                  <a:pt x="12357" y="13579"/>
                  <a:pt x="12381" y="13629"/>
                  <a:pt x="12412" y="13629"/>
                </a:cubicBezTo>
                <a:cubicBezTo>
                  <a:pt x="12442" y="13629"/>
                  <a:pt x="12466" y="13579"/>
                  <a:pt x="12466" y="13518"/>
                </a:cubicBezTo>
                <a:cubicBezTo>
                  <a:pt x="12466" y="13456"/>
                  <a:pt x="12442" y="13407"/>
                  <a:pt x="12412" y="13407"/>
                </a:cubicBezTo>
                <a:close/>
                <a:moveTo>
                  <a:pt x="12233" y="13407"/>
                </a:moveTo>
                <a:cubicBezTo>
                  <a:pt x="12202" y="13407"/>
                  <a:pt x="12178" y="13456"/>
                  <a:pt x="12178" y="13518"/>
                </a:cubicBezTo>
                <a:cubicBezTo>
                  <a:pt x="12178" y="13579"/>
                  <a:pt x="12202" y="13629"/>
                  <a:pt x="12233" y="13629"/>
                </a:cubicBezTo>
                <a:cubicBezTo>
                  <a:pt x="12263" y="13629"/>
                  <a:pt x="12287" y="13579"/>
                  <a:pt x="12287" y="13518"/>
                </a:cubicBezTo>
                <a:cubicBezTo>
                  <a:pt x="12287" y="13456"/>
                  <a:pt x="12263" y="13407"/>
                  <a:pt x="12233" y="13407"/>
                </a:cubicBezTo>
                <a:close/>
                <a:moveTo>
                  <a:pt x="12053" y="13407"/>
                </a:moveTo>
                <a:cubicBezTo>
                  <a:pt x="12023" y="13407"/>
                  <a:pt x="11999" y="13456"/>
                  <a:pt x="11999" y="13518"/>
                </a:cubicBezTo>
                <a:cubicBezTo>
                  <a:pt x="11999" y="13579"/>
                  <a:pt x="12023" y="13629"/>
                  <a:pt x="12053" y="13629"/>
                </a:cubicBezTo>
                <a:cubicBezTo>
                  <a:pt x="12084" y="13629"/>
                  <a:pt x="12108" y="13579"/>
                  <a:pt x="12108" y="13518"/>
                </a:cubicBezTo>
                <a:cubicBezTo>
                  <a:pt x="12108" y="13456"/>
                  <a:pt x="12084" y="13407"/>
                  <a:pt x="12053" y="13407"/>
                </a:cubicBezTo>
                <a:close/>
                <a:moveTo>
                  <a:pt x="11874" y="13407"/>
                </a:moveTo>
                <a:cubicBezTo>
                  <a:pt x="11844" y="13407"/>
                  <a:pt x="11819" y="13456"/>
                  <a:pt x="11819" y="13518"/>
                </a:cubicBezTo>
                <a:cubicBezTo>
                  <a:pt x="11819" y="13579"/>
                  <a:pt x="11844" y="13629"/>
                  <a:pt x="11874" y="13629"/>
                </a:cubicBezTo>
                <a:cubicBezTo>
                  <a:pt x="11905" y="13629"/>
                  <a:pt x="11929" y="13579"/>
                  <a:pt x="11929" y="13518"/>
                </a:cubicBezTo>
                <a:cubicBezTo>
                  <a:pt x="11929" y="13456"/>
                  <a:pt x="11905" y="13407"/>
                  <a:pt x="11874" y="13407"/>
                </a:cubicBezTo>
                <a:close/>
                <a:moveTo>
                  <a:pt x="11695" y="13407"/>
                </a:moveTo>
                <a:cubicBezTo>
                  <a:pt x="11665" y="13407"/>
                  <a:pt x="11640" y="13456"/>
                  <a:pt x="11640" y="13518"/>
                </a:cubicBezTo>
                <a:cubicBezTo>
                  <a:pt x="11640" y="13579"/>
                  <a:pt x="11665" y="13629"/>
                  <a:pt x="11695" y="13629"/>
                </a:cubicBezTo>
                <a:cubicBezTo>
                  <a:pt x="11726" y="13629"/>
                  <a:pt x="11750" y="13579"/>
                  <a:pt x="11750" y="13518"/>
                </a:cubicBezTo>
                <a:cubicBezTo>
                  <a:pt x="11750" y="13456"/>
                  <a:pt x="11726" y="13407"/>
                  <a:pt x="11695" y="13407"/>
                </a:cubicBezTo>
                <a:close/>
                <a:moveTo>
                  <a:pt x="11516" y="13407"/>
                </a:moveTo>
                <a:cubicBezTo>
                  <a:pt x="11486" y="13407"/>
                  <a:pt x="11461" y="13456"/>
                  <a:pt x="11461" y="13518"/>
                </a:cubicBezTo>
                <a:cubicBezTo>
                  <a:pt x="11461" y="13579"/>
                  <a:pt x="11486" y="13629"/>
                  <a:pt x="11516" y="13629"/>
                </a:cubicBezTo>
                <a:cubicBezTo>
                  <a:pt x="11546" y="13629"/>
                  <a:pt x="11571" y="13579"/>
                  <a:pt x="11571" y="13518"/>
                </a:cubicBezTo>
                <a:cubicBezTo>
                  <a:pt x="11571" y="13456"/>
                  <a:pt x="11546" y="13407"/>
                  <a:pt x="11516" y="13407"/>
                </a:cubicBezTo>
                <a:close/>
                <a:moveTo>
                  <a:pt x="11337" y="13407"/>
                </a:moveTo>
                <a:cubicBezTo>
                  <a:pt x="11307" y="13407"/>
                  <a:pt x="11282" y="13456"/>
                  <a:pt x="11282" y="13518"/>
                </a:cubicBezTo>
                <a:cubicBezTo>
                  <a:pt x="11282" y="13579"/>
                  <a:pt x="11307" y="13629"/>
                  <a:pt x="11337" y="13629"/>
                </a:cubicBezTo>
                <a:cubicBezTo>
                  <a:pt x="11367" y="13629"/>
                  <a:pt x="11392" y="13579"/>
                  <a:pt x="11392" y="13518"/>
                </a:cubicBezTo>
                <a:cubicBezTo>
                  <a:pt x="11392" y="13456"/>
                  <a:pt x="11367" y="13407"/>
                  <a:pt x="11337" y="13407"/>
                </a:cubicBezTo>
                <a:close/>
                <a:moveTo>
                  <a:pt x="11158" y="13407"/>
                </a:moveTo>
                <a:cubicBezTo>
                  <a:pt x="11128" y="13407"/>
                  <a:pt x="11103" y="13456"/>
                  <a:pt x="11103" y="13518"/>
                </a:cubicBezTo>
                <a:cubicBezTo>
                  <a:pt x="11103" y="13579"/>
                  <a:pt x="11128" y="13629"/>
                  <a:pt x="11158" y="13629"/>
                </a:cubicBezTo>
                <a:cubicBezTo>
                  <a:pt x="11188" y="13629"/>
                  <a:pt x="11213" y="13579"/>
                  <a:pt x="11213" y="13518"/>
                </a:cubicBezTo>
                <a:cubicBezTo>
                  <a:pt x="11213" y="13456"/>
                  <a:pt x="11188" y="13407"/>
                  <a:pt x="11158" y="13407"/>
                </a:cubicBezTo>
                <a:close/>
                <a:moveTo>
                  <a:pt x="10979" y="13407"/>
                </a:moveTo>
                <a:cubicBezTo>
                  <a:pt x="10949" y="13407"/>
                  <a:pt x="10924" y="13456"/>
                  <a:pt x="10924" y="13518"/>
                </a:cubicBezTo>
                <a:cubicBezTo>
                  <a:pt x="10924" y="13579"/>
                  <a:pt x="10949" y="13629"/>
                  <a:pt x="10979" y="13629"/>
                </a:cubicBezTo>
                <a:cubicBezTo>
                  <a:pt x="11009" y="13629"/>
                  <a:pt x="11034" y="13579"/>
                  <a:pt x="11034" y="13518"/>
                </a:cubicBezTo>
                <a:cubicBezTo>
                  <a:pt x="11034" y="13456"/>
                  <a:pt x="11009" y="13407"/>
                  <a:pt x="10979" y="13407"/>
                </a:cubicBezTo>
                <a:close/>
                <a:moveTo>
                  <a:pt x="10800" y="13407"/>
                </a:moveTo>
                <a:cubicBezTo>
                  <a:pt x="10770" y="13407"/>
                  <a:pt x="10745" y="13456"/>
                  <a:pt x="10745" y="13518"/>
                </a:cubicBezTo>
                <a:cubicBezTo>
                  <a:pt x="10745" y="13579"/>
                  <a:pt x="10770" y="13629"/>
                  <a:pt x="10800" y="13629"/>
                </a:cubicBezTo>
                <a:cubicBezTo>
                  <a:pt x="10830" y="13629"/>
                  <a:pt x="10855" y="13579"/>
                  <a:pt x="10855" y="13518"/>
                </a:cubicBezTo>
                <a:cubicBezTo>
                  <a:pt x="10855" y="13456"/>
                  <a:pt x="10830" y="13407"/>
                  <a:pt x="10800" y="13407"/>
                </a:cubicBezTo>
                <a:close/>
                <a:moveTo>
                  <a:pt x="10621" y="13407"/>
                </a:moveTo>
                <a:cubicBezTo>
                  <a:pt x="10590" y="13407"/>
                  <a:pt x="10566" y="13456"/>
                  <a:pt x="10566" y="13518"/>
                </a:cubicBezTo>
                <a:cubicBezTo>
                  <a:pt x="10566" y="13579"/>
                  <a:pt x="10590" y="13629"/>
                  <a:pt x="10621" y="13629"/>
                </a:cubicBezTo>
                <a:cubicBezTo>
                  <a:pt x="10651" y="13629"/>
                  <a:pt x="10676" y="13579"/>
                  <a:pt x="10676" y="13518"/>
                </a:cubicBezTo>
                <a:cubicBezTo>
                  <a:pt x="10676" y="13456"/>
                  <a:pt x="10651" y="13407"/>
                  <a:pt x="10621" y="13407"/>
                </a:cubicBezTo>
                <a:close/>
                <a:moveTo>
                  <a:pt x="7218" y="13407"/>
                </a:moveTo>
                <a:cubicBezTo>
                  <a:pt x="7188" y="13407"/>
                  <a:pt x="7163" y="13456"/>
                  <a:pt x="7163" y="13518"/>
                </a:cubicBezTo>
                <a:cubicBezTo>
                  <a:pt x="7163" y="13579"/>
                  <a:pt x="7188" y="13629"/>
                  <a:pt x="7218" y="13629"/>
                </a:cubicBezTo>
                <a:cubicBezTo>
                  <a:pt x="7248" y="13629"/>
                  <a:pt x="7273" y="13579"/>
                  <a:pt x="7273" y="13518"/>
                </a:cubicBezTo>
                <a:cubicBezTo>
                  <a:pt x="7273" y="13456"/>
                  <a:pt x="7248" y="13407"/>
                  <a:pt x="7218" y="13407"/>
                </a:cubicBezTo>
                <a:close/>
                <a:moveTo>
                  <a:pt x="7039" y="13407"/>
                </a:moveTo>
                <a:cubicBezTo>
                  <a:pt x="7009" y="13407"/>
                  <a:pt x="6984" y="13456"/>
                  <a:pt x="6984" y="13518"/>
                </a:cubicBezTo>
                <a:cubicBezTo>
                  <a:pt x="6984" y="13579"/>
                  <a:pt x="7009" y="13629"/>
                  <a:pt x="7039" y="13629"/>
                </a:cubicBezTo>
                <a:cubicBezTo>
                  <a:pt x="7069" y="13629"/>
                  <a:pt x="7094" y="13579"/>
                  <a:pt x="7094" y="13518"/>
                </a:cubicBezTo>
                <a:cubicBezTo>
                  <a:pt x="7094" y="13456"/>
                  <a:pt x="7069" y="13407"/>
                  <a:pt x="7039" y="13407"/>
                </a:cubicBezTo>
                <a:close/>
                <a:moveTo>
                  <a:pt x="6860" y="13407"/>
                </a:moveTo>
                <a:cubicBezTo>
                  <a:pt x="6830" y="13407"/>
                  <a:pt x="6805" y="13456"/>
                  <a:pt x="6805" y="13518"/>
                </a:cubicBezTo>
                <a:cubicBezTo>
                  <a:pt x="6805" y="13579"/>
                  <a:pt x="6830" y="13629"/>
                  <a:pt x="6860" y="13629"/>
                </a:cubicBezTo>
                <a:cubicBezTo>
                  <a:pt x="6890" y="13629"/>
                  <a:pt x="6915" y="13579"/>
                  <a:pt x="6915" y="13518"/>
                </a:cubicBezTo>
                <a:cubicBezTo>
                  <a:pt x="6915" y="13456"/>
                  <a:pt x="6890" y="13407"/>
                  <a:pt x="6860" y="13407"/>
                </a:cubicBezTo>
                <a:close/>
                <a:moveTo>
                  <a:pt x="6681" y="13407"/>
                </a:moveTo>
                <a:cubicBezTo>
                  <a:pt x="6651" y="13407"/>
                  <a:pt x="6626" y="13456"/>
                  <a:pt x="6626" y="13518"/>
                </a:cubicBezTo>
                <a:cubicBezTo>
                  <a:pt x="6626" y="13579"/>
                  <a:pt x="6651" y="13629"/>
                  <a:pt x="6681" y="13629"/>
                </a:cubicBezTo>
                <a:cubicBezTo>
                  <a:pt x="6711" y="13629"/>
                  <a:pt x="6736" y="13579"/>
                  <a:pt x="6736" y="13518"/>
                </a:cubicBezTo>
                <a:cubicBezTo>
                  <a:pt x="6736" y="13456"/>
                  <a:pt x="6711" y="13407"/>
                  <a:pt x="6681" y="13407"/>
                </a:cubicBezTo>
                <a:close/>
                <a:moveTo>
                  <a:pt x="6502" y="13407"/>
                </a:moveTo>
                <a:cubicBezTo>
                  <a:pt x="6472" y="13407"/>
                  <a:pt x="6447" y="13456"/>
                  <a:pt x="6447" y="13518"/>
                </a:cubicBezTo>
                <a:cubicBezTo>
                  <a:pt x="6447" y="13579"/>
                  <a:pt x="6472" y="13629"/>
                  <a:pt x="6502" y="13629"/>
                </a:cubicBezTo>
                <a:cubicBezTo>
                  <a:pt x="6532" y="13629"/>
                  <a:pt x="6557" y="13579"/>
                  <a:pt x="6557" y="13518"/>
                </a:cubicBezTo>
                <a:cubicBezTo>
                  <a:pt x="6557" y="13456"/>
                  <a:pt x="6532" y="13407"/>
                  <a:pt x="6502" y="13407"/>
                </a:cubicBezTo>
                <a:close/>
                <a:moveTo>
                  <a:pt x="6323" y="13407"/>
                </a:moveTo>
                <a:cubicBezTo>
                  <a:pt x="6292" y="13407"/>
                  <a:pt x="6268" y="13456"/>
                  <a:pt x="6268" y="13518"/>
                </a:cubicBezTo>
                <a:cubicBezTo>
                  <a:pt x="6268" y="13579"/>
                  <a:pt x="6292" y="13629"/>
                  <a:pt x="6323" y="13629"/>
                </a:cubicBezTo>
                <a:cubicBezTo>
                  <a:pt x="6353" y="13629"/>
                  <a:pt x="6378" y="13579"/>
                  <a:pt x="6378" y="13518"/>
                </a:cubicBezTo>
                <a:cubicBezTo>
                  <a:pt x="6378" y="13456"/>
                  <a:pt x="6353" y="13407"/>
                  <a:pt x="6323" y="13407"/>
                </a:cubicBezTo>
                <a:close/>
                <a:moveTo>
                  <a:pt x="6144" y="13407"/>
                </a:moveTo>
                <a:cubicBezTo>
                  <a:pt x="6113" y="13407"/>
                  <a:pt x="6089" y="13456"/>
                  <a:pt x="6089" y="13518"/>
                </a:cubicBezTo>
                <a:cubicBezTo>
                  <a:pt x="6089" y="13579"/>
                  <a:pt x="6113" y="13629"/>
                  <a:pt x="6144" y="13629"/>
                </a:cubicBezTo>
                <a:cubicBezTo>
                  <a:pt x="6174" y="13629"/>
                  <a:pt x="6199" y="13579"/>
                  <a:pt x="6199" y="13518"/>
                </a:cubicBezTo>
                <a:cubicBezTo>
                  <a:pt x="6199" y="13456"/>
                  <a:pt x="6174" y="13407"/>
                  <a:pt x="6144" y="13407"/>
                </a:cubicBezTo>
                <a:close/>
                <a:moveTo>
                  <a:pt x="5965" y="13407"/>
                </a:moveTo>
                <a:cubicBezTo>
                  <a:pt x="5934" y="13407"/>
                  <a:pt x="5910" y="13456"/>
                  <a:pt x="5910" y="13518"/>
                </a:cubicBezTo>
                <a:cubicBezTo>
                  <a:pt x="5910" y="13579"/>
                  <a:pt x="5934" y="13629"/>
                  <a:pt x="5965" y="13629"/>
                </a:cubicBezTo>
                <a:cubicBezTo>
                  <a:pt x="5995" y="13629"/>
                  <a:pt x="6019" y="13579"/>
                  <a:pt x="6019" y="13518"/>
                </a:cubicBezTo>
                <a:cubicBezTo>
                  <a:pt x="6019" y="13456"/>
                  <a:pt x="5995" y="13407"/>
                  <a:pt x="5965" y="13407"/>
                </a:cubicBezTo>
                <a:close/>
                <a:moveTo>
                  <a:pt x="5786" y="13407"/>
                </a:moveTo>
                <a:cubicBezTo>
                  <a:pt x="5755" y="13407"/>
                  <a:pt x="5731" y="13456"/>
                  <a:pt x="5731" y="13518"/>
                </a:cubicBezTo>
                <a:cubicBezTo>
                  <a:pt x="5731" y="13579"/>
                  <a:pt x="5755" y="13629"/>
                  <a:pt x="5786" y="13629"/>
                </a:cubicBezTo>
                <a:cubicBezTo>
                  <a:pt x="5816" y="13629"/>
                  <a:pt x="5840" y="13579"/>
                  <a:pt x="5840" y="13518"/>
                </a:cubicBezTo>
                <a:cubicBezTo>
                  <a:pt x="5840" y="13456"/>
                  <a:pt x="5816" y="13407"/>
                  <a:pt x="5786" y="13407"/>
                </a:cubicBezTo>
                <a:close/>
                <a:moveTo>
                  <a:pt x="5606" y="13407"/>
                </a:moveTo>
                <a:cubicBezTo>
                  <a:pt x="5576" y="13407"/>
                  <a:pt x="5552" y="13456"/>
                  <a:pt x="5552" y="13518"/>
                </a:cubicBezTo>
                <a:cubicBezTo>
                  <a:pt x="5552" y="13579"/>
                  <a:pt x="5576" y="13629"/>
                  <a:pt x="5606" y="13629"/>
                </a:cubicBezTo>
                <a:cubicBezTo>
                  <a:pt x="5637" y="13629"/>
                  <a:pt x="5661" y="13579"/>
                  <a:pt x="5661" y="13518"/>
                </a:cubicBezTo>
                <a:cubicBezTo>
                  <a:pt x="5661" y="13456"/>
                  <a:pt x="5637" y="13407"/>
                  <a:pt x="5606" y="13407"/>
                </a:cubicBezTo>
                <a:close/>
                <a:moveTo>
                  <a:pt x="5427" y="13407"/>
                </a:moveTo>
                <a:cubicBezTo>
                  <a:pt x="5397" y="13407"/>
                  <a:pt x="5372" y="13456"/>
                  <a:pt x="5372" y="13518"/>
                </a:cubicBezTo>
                <a:cubicBezTo>
                  <a:pt x="5372" y="13579"/>
                  <a:pt x="5397" y="13629"/>
                  <a:pt x="5427" y="13629"/>
                </a:cubicBezTo>
                <a:cubicBezTo>
                  <a:pt x="5458" y="13629"/>
                  <a:pt x="5482" y="13579"/>
                  <a:pt x="5482" y="13518"/>
                </a:cubicBezTo>
                <a:cubicBezTo>
                  <a:pt x="5482" y="13456"/>
                  <a:pt x="5458" y="13407"/>
                  <a:pt x="5427" y="13407"/>
                </a:cubicBezTo>
                <a:close/>
                <a:moveTo>
                  <a:pt x="5248" y="13407"/>
                </a:moveTo>
                <a:cubicBezTo>
                  <a:pt x="5218" y="13407"/>
                  <a:pt x="5193" y="13456"/>
                  <a:pt x="5193" y="13518"/>
                </a:cubicBezTo>
                <a:cubicBezTo>
                  <a:pt x="5193" y="13579"/>
                  <a:pt x="5218" y="13629"/>
                  <a:pt x="5248" y="13629"/>
                </a:cubicBezTo>
                <a:cubicBezTo>
                  <a:pt x="5279" y="13629"/>
                  <a:pt x="5303" y="13579"/>
                  <a:pt x="5303" y="13518"/>
                </a:cubicBezTo>
                <a:cubicBezTo>
                  <a:pt x="5303" y="13456"/>
                  <a:pt x="5279" y="13407"/>
                  <a:pt x="5248" y="13407"/>
                </a:cubicBezTo>
                <a:close/>
                <a:moveTo>
                  <a:pt x="5069" y="13407"/>
                </a:moveTo>
                <a:cubicBezTo>
                  <a:pt x="5039" y="13407"/>
                  <a:pt x="5014" y="13456"/>
                  <a:pt x="5014" y="13518"/>
                </a:cubicBezTo>
                <a:cubicBezTo>
                  <a:pt x="5014" y="13579"/>
                  <a:pt x="5039" y="13629"/>
                  <a:pt x="5069" y="13629"/>
                </a:cubicBezTo>
                <a:cubicBezTo>
                  <a:pt x="5099" y="13629"/>
                  <a:pt x="5124" y="13579"/>
                  <a:pt x="5124" y="13518"/>
                </a:cubicBezTo>
                <a:cubicBezTo>
                  <a:pt x="5124" y="13456"/>
                  <a:pt x="5099" y="13407"/>
                  <a:pt x="5069" y="13407"/>
                </a:cubicBezTo>
                <a:close/>
                <a:moveTo>
                  <a:pt x="4890" y="13407"/>
                </a:moveTo>
                <a:cubicBezTo>
                  <a:pt x="4860" y="13407"/>
                  <a:pt x="4835" y="13456"/>
                  <a:pt x="4835" y="13518"/>
                </a:cubicBezTo>
                <a:cubicBezTo>
                  <a:pt x="4835" y="13579"/>
                  <a:pt x="4860" y="13629"/>
                  <a:pt x="4890" y="13629"/>
                </a:cubicBezTo>
                <a:cubicBezTo>
                  <a:pt x="4920" y="13629"/>
                  <a:pt x="4945" y="13579"/>
                  <a:pt x="4945" y="13518"/>
                </a:cubicBezTo>
                <a:cubicBezTo>
                  <a:pt x="4945" y="13456"/>
                  <a:pt x="4920" y="13407"/>
                  <a:pt x="4890" y="13407"/>
                </a:cubicBezTo>
                <a:close/>
                <a:moveTo>
                  <a:pt x="4711" y="13407"/>
                </a:moveTo>
                <a:cubicBezTo>
                  <a:pt x="4681" y="13407"/>
                  <a:pt x="4656" y="13456"/>
                  <a:pt x="4656" y="13518"/>
                </a:cubicBezTo>
                <a:cubicBezTo>
                  <a:pt x="4656" y="13579"/>
                  <a:pt x="4681" y="13629"/>
                  <a:pt x="4711" y="13629"/>
                </a:cubicBezTo>
                <a:cubicBezTo>
                  <a:pt x="4741" y="13629"/>
                  <a:pt x="4766" y="13579"/>
                  <a:pt x="4766" y="13518"/>
                </a:cubicBezTo>
                <a:cubicBezTo>
                  <a:pt x="4766" y="13456"/>
                  <a:pt x="4741" y="13407"/>
                  <a:pt x="4711" y="13407"/>
                </a:cubicBezTo>
                <a:close/>
                <a:moveTo>
                  <a:pt x="4532" y="13407"/>
                </a:moveTo>
                <a:cubicBezTo>
                  <a:pt x="4502" y="13407"/>
                  <a:pt x="4477" y="13456"/>
                  <a:pt x="4477" y="13518"/>
                </a:cubicBezTo>
                <a:cubicBezTo>
                  <a:pt x="4477" y="13579"/>
                  <a:pt x="4502" y="13629"/>
                  <a:pt x="4532" y="13629"/>
                </a:cubicBezTo>
                <a:cubicBezTo>
                  <a:pt x="4562" y="13629"/>
                  <a:pt x="4587" y="13579"/>
                  <a:pt x="4587" y="13518"/>
                </a:cubicBezTo>
                <a:cubicBezTo>
                  <a:pt x="4587" y="13456"/>
                  <a:pt x="4562" y="13407"/>
                  <a:pt x="4532" y="13407"/>
                </a:cubicBezTo>
                <a:close/>
                <a:moveTo>
                  <a:pt x="4353" y="13407"/>
                </a:moveTo>
                <a:cubicBezTo>
                  <a:pt x="4323" y="13407"/>
                  <a:pt x="4298" y="13456"/>
                  <a:pt x="4298" y="13518"/>
                </a:cubicBezTo>
                <a:cubicBezTo>
                  <a:pt x="4298" y="13579"/>
                  <a:pt x="4323" y="13629"/>
                  <a:pt x="4353" y="13629"/>
                </a:cubicBezTo>
                <a:cubicBezTo>
                  <a:pt x="4383" y="13629"/>
                  <a:pt x="4408" y="13579"/>
                  <a:pt x="4408" y="13518"/>
                </a:cubicBezTo>
                <a:cubicBezTo>
                  <a:pt x="4408" y="13456"/>
                  <a:pt x="4383" y="13407"/>
                  <a:pt x="4353" y="13407"/>
                </a:cubicBezTo>
                <a:close/>
                <a:moveTo>
                  <a:pt x="4174" y="13407"/>
                </a:moveTo>
                <a:cubicBezTo>
                  <a:pt x="4143" y="13407"/>
                  <a:pt x="4119" y="13456"/>
                  <a:pt x="4119" y="13518"/>
                </a:cubicBezTo>
                <a:cubicBezTo>
                  <a:pt x="4119" y="13579"/>
                  <a:pt x="4143" y="13629"/>
                  <a:pt x="4174" y="13629"/>
                </a:cubicBezTo>
                <a:cubicBezTo>
                  <a:pt x="4204" y="13629"/>
                  <a:pt x="4229" y="13579"/>
                  <a:pt x="4229" y="13518"/>
                </a:cubicBezTo>
                <a:cubicBezTo>
                  <a:pt x="4229" y="13456"/>
                  <a:pt x="4204" y="13407"/>
                  <a:pt x="4174" y="13407"/>
                </a:cubicBezTo>
                <a:close/>
                <a:moveTo>
                  <a:pt x="3995" y="13407"/>
                </a:moveTo>
                <a:cubicBezTo>
                  <a:pt x="3964" y="13407"/>
                  <a:pt x="3940" y="13456"/>
                  <a:pt x="3940" y="13518"/>
                </a:cubicBezTo>
                <a:cubicBezTo>
                  <a:pt x="3940" y="13579"/>
                  <a:pt x="3964" y="13629"/>
                  <a:pt x="3995" y="13629"/>
                </a:cubicBezTo>
                <a:cubicBezTo>
                  <a:pt x="4025" y="13629"/>
                  <a:pt x="4050" y="13579"/>
                  <a:pt x="4050" y="13518"/>
                </a:cubicBezTo>
                <a:cubicBezTo>
                  <a:pt x="4050" y="13456"/>
                  <a:pt x="4025" y="13407"/>
                  <a:pt x="3995" y="13407"/>
                </a:cubicBezTo>
                <a:close/>
                <a:moveTo>
                  <a:pt x="20471" y="13044"/>
                </a:moveTo>
                <a:cubicBezTo>
                  <a:pt x="20440" y="13044"/>
                  <a:pt x="20416" y="13094"/>
                  <a:pt x="20416" y="13155"/>
                </a:cubicBezTo>
                <a:cubicBezTo>
                  <a:pt x="20416" y="13216"/>
                  <a:pt x="20440" y="13266"/>
                  <a:pt x="20471" y="13266"/>
                </a:cubicBezTo>
                <a:cubicBezTo>
                  <a:pt x="20501" y="13266"/>
                  <a:pt x="20525" y="13216"/>
                  <a:pt x="20525" y="13155"/>
                </a:cubicBezTo>
                <a:cubicBezTo>
                  <a:pt x="20525" y="13094"/>
                  <a:pt x="20501" y="13044"/>
                  <a:pt x="20471" y="13044"/>
                </a:cubicBezTo>
                <a:close/>
                <a:moveTo>
                  <a:pt x="19754" y="13044"/>
                </a:moveTo>
                <a:cubicBezTo>
                  <a:pt x="19724" y="13044"/>
                  <a:pt x="19699" y="13094"/>
                  <a:pt x="19699" y="13155"/>
                </a:cubicBezTo>
                <a:cubicBezTo>
                  <a:pt x="19699" y="13216"/>
                  <a:pt x="19724" y="13266"/>
                  <a:pt x="19754" y="13266"/>
                </a:cubicBezTo>
                <a:cubicBezTo>
                  <a:pt x="19785" y="13266"/>
                  <a:pt x="19809" y="13216"/>
                  <a:pt x="19809" y="13155"/>
                </a:cubicBezTo>
                <a:cubicBezTo>
                  <a:pt x="19809" y="13094"/>
                  <a:pt x="19785" y="13044"/>
                  <a:pt x="19754" y="13044"/>
                </a:cubicBezTo>
                <a:close/>
                <a:moveTo>
                  <a:pt x="19575" y="13044"/>
                </a:moveTo>
                <a:cubicBezTo>
                  <a:pt x="19545" y="13044"/>
                  <a:pt x="19520" y="13094"/>
                  <a:pt x="19520" y="13155"/>
                </a:cubicBezTo>
                <a:cubicBezTo>
                  <a:pt x="19520" y="13216"/>
                  <a:pt x="19545" y="13266"/>
                  <a:pt x="19575" y="13266"/>
                </a:cubicBezTo>
                <a:cubicBezTo>
                  <a:pt x="19605" y="13266"/>
                  <a:pt x="19630" y="13216"/>
                  <a:pt x="19630" y="13155"/>
                </a:cubicBezTo>
                <a:cubicBezTo>
                  <a:pt x="19630" y="13094"/>
                  <a:pt x="19605" y="13044"/>
                  <a:pt x="19575" y="13044"/>
                </a:cubicBezTo>
                <a:close/>
                <a:moveTo>
                  <a:pt x="19396" y="13044"/>
                </a:moveTo>
                <a:cubicBezTo>
                  <a:pt x="19366" y="13044"/>
                  <a:pt x="19341" y="13094"/>
                  <a:pt x="19341" y="13155"/>
                </a:cubicBezTo>
                <a:cubicBezTo>
                  <a:pt x="19341" y="13216"/>
                  <a:pt x="19366" y="13266"/>
                  <a:pt x="19396" y="13266"/>
                </a:cubicBezTo>
                <a:cubicBezTo>
                  <a:pt x="19426" y="13266"/>
                  <a:pt x="19451" y="13216"/>
                  <a:pt x="19451" y="13155"/>
                </a:cubicBezTo>
                <a:cubicBezTo>
                  <a:pt x="19451" y="13094"/>
                  <a:pt x="19426" y="13044"/>
                  <a:pt x="19396" y="13044"/>
                </a:cubicBezTo>
                <a:close/>
                <a:moveTo>
                  <a:pt x="19217" y="13044"/>
                </a:moveTo>
                <a:cubicBezTo>
                  <a:pt x="19187" y="13044"/>
                  <a:pt x="19162" y="13094"/>
                  <a:pt x="19162" y="13155"/>
                </a:cubicBezTo>
                <a:cubicBezTo>
                  <a:pt x="19162" y="13216"/>
                  <a:pt x="19187" y="13266"/>
                  <a:pt x="19217" y="13266"/>
                </a:cubicBezTo>
                <a:cubicBezTo>
                  <a:pt x="19247" y="13266"/>
                  <a:pt x="19272" y="13216"/>
                  <a:pt x="19272" y="13155"/>
                </a:cubicBezTo>
                <a:cubicBezTo>
                  <a:pt x="19272" y="13094"/>
                  <a:pt x="19247" y="13044"/>
                  <a:pt x="19217" y="13044"/>
                </a:cubicBezTo>
                <a:close/>
                <a:moveTo>
                  <a:pt x="19038" y="13044"/>
                </a:moveTo>
                <a:cubicBezTo>
                  <a:pt x="19008" y="13044"/>
                  <a:pt x="18983" y="13094"/>
                  <a:pt x="18983" y="13155"/>
                </a:cubicBezTo>
                <a:cubicBezTo>
                  <a:pt x="18983" y="13216"/>
                  <a:pt x="19008" y="13266"/>
                  <a:pt x="19038" y="13266"/>
                </a:cubicBezTo>
                <a:cubicBezTo>
                  <a:pt x="19068" y="13266"/>
                  <a:pt x="19093" y="13216"/>
                  <a:pt x="19093" y="13155"/>
                </a:cubicBezTo>
                <a:cubicBezTo>
                  <a:pt x="19093" y="13094"/>
                  <a:pt x="19068" y="13044"/>
                  <a:pt x="19038" y="13044"/>
                </a:cubicBezTo>
                <a:close/>
                <a:moveTo>
                  <a:pt x="18859" y="13044"/>
                </a:moveTo>
                <a:cubicBezTo>
                  <a:pt x="18828" y="13044"/>
                  <a:pt x="18804" y="13094"/>
                  <a:pt x="18804" y="13155"/>
                </a:cubicBezTo>
                <a:cubicBezTo>
                  <a:pt x="18804" y="13216"/>
                  <a:pt x="18828" y="13266"/>
                  <a:pt x="18859" y="13266"/>
                </a:cubicBezTo>
                <a:cubicBezTo>
                  <a:pt x="18889" y="13266"/>
                  <a:pt x="18914" y="13216"/>
                  <a:pt x="18914" y="13155"/>
                </a:cubicBezTo>
                <a:cubicBezTo>
                  <a:pt x="18914" y="13094"/>
                  <a:pt x="18889" y="13044"/>
                  <a:pt x="18859" y="13044"/>
                </a:cubicBezTo>
                <a:close/>
                <a:moveTo>
                  <a:pt x="18680" y="13044"/>
                </a:moveTo>
                <a:cubicBezTo>
                  <a:pt x="18649" y="13044"/>
                  <a:pt x="18625" y="13094"/>
                  <a:pt x="18625" y="13155"/>
                </a:cubicBezTo>
                <a:cubicBezTo>
                  <a:pt x="18625" y="13216"/>
                  <a:pt x="18649" y="13266"/>
                  <a:pt x="18680" y="13266"/>
                </a:cubicBezTo>
                <a:cubicBezTo>
                  <a:pt x="18710" y="13266"/>
                  <a:pt x="18735" y="13216"/>
                  <a:pt x="18735" y="13155"/>
                </a:cubicBezTo>
                <a:cubicBezTo>
                  <a:pt x="18735" y="13094"/>
                  <a:pt x="18710" y="13044"/>
                  <a:pt x="18680" y="13044"/>
                </a:cubicBezTo>
                <a:close/>
                <a:moveTo>
                  <a:pt x="18501" y="13044"/>
                </a:moveTo>
                <a:cubicBezTo>
                  <a:pt x="18470" y="13044"/>
                  <a:pt x="18446" y="13094"/>
                  <a:pt x="18446" y="13155"/>
                </a:cubicBezTo>
                <a:cubicBezTo>
                  <a:pt x="18446" y="13216"/>
                  <a:pt x="18470" y="13266"/>
                  <a:pt x="18501" y="13266"/>
                </a:cubicBezTo>
                <a:cubicBezTo>
                  <a:pt x="18531" y="13266"/>
                  <a:pt x="18555" y="13216"/>
                  <a:pt x="18555" y="13155"/>
                </a:cubicBezTo>
                <a:cubicBezTo>
                  <a:pt x="18555" y="13094"/>
                  <a:pt x="18531" y="13044"/>
                  <a:pt x="18501" y="13044"/>
                </a:cubicBezTo>
                <a:close/>
                <a:moveTo>
                  <a:pt x="18321" y="13044"/>
                </a:moveTo>
                <a:cubicBezTo>
                  <a:pt x="18291" y="13044"/>
                  <a:pt x="18267" y="13094"/>
                  <a:pt x="18267" y="13155"/>
                </a:cubicBezTo>
                <a:cubicBezTo>
                  <a:pt x="18267" y="13216"/>
                  <a:pt x="18291" y="13266"/>
                  <a:pt x="18321" y="13266"/>
                </a:cubicBezTo>
                <a:cubicBezTo>
                  <a:pt x="18352" y="13266"/>
                  <a:pt x="18376" y="13216"/>
                  <a:pt x="18376" y="13155"/>
                </a:cubicBezTo>
                <a:cubicBezTo>
                  <a:pt x="18376" y="13094"/>
                  <a:pt x="18352" y="13044"/>
                  <a:pt x="18321" y="13044"/>
                </a:cubicBezTo>
                <a:close/>
                <a:moveTo>
                  <a:pt x="18142" y="13044"/>
                </a:moveTo>
                <a:cubicBezTo>
                  <a:pt x="18112" y="13044"/>
                  <a:pt x="18088" y="13094"/>
                  <a:pt x="18088" y="13155"/>
                </a:cubicBezTo>
                <a:cubicBezTo>
                  <a:pt x="18088" y="13216"/>
                  <a:pt x="18112" y="13266"/>
                  <a:pt x="18142" y="13266"/>
                </a:cubicBezTo>
                <a:cubicBezTo>
                  <a:pt x="18173" y="13266"/>
                  <a:pt x="18197" y="13216"/>
                  <a:pt x="18197" y="13155"/>
                </a:cubicBezTo>
                <a:cubicBezTo>
                  <a:pt x="18197" y="13094"/>
                  <a:pt x="18173" y="13044"/>
                  <a:pt x="18142" y="13044"/>
                </a:cubicBezTo>
                <a:close/>
                <a:moveTo>
                  <a:pt x="17963" y="13044"/>
                </a:moveTo>
                <a:cubicBezTo>
                  <a:pt x="17933" y="13044"/>
                  <a:pt x="17908" y="13094"/>
                  <a:pt x="17908" y="13155"/>
                </a:cubicBezTo>
                <a:cubicBezTo>
                  <a:pt x="17908" y="13216"/>
                  <a:pt x="17933" y="13266"/>
                  <a:pt x="17963" y="13266"/>
                </a:cubicBezTo>
                <a:cubicBezTo>
                  <a:pt x="17994" y="13266"/>
                  <a:pt x="18018" y="13216"/>
                  <a:pt x="18018" y="13155"/>
                </a:cubicBezTo>
                <a:cubicBezTo>
                  <a:pt x="18018" y="13094"/>
                  <a:pt x="17994" y="13044"/>
                  <a:pt x="17963" y="13044"/>
                </a:cubicBezTo>
                <a:close/>
                <a:moveTo>
                  <a:pt x="17784" y="13044"/>
                </a:moveTo>
                <a:cubicBezTo>
                  <a:pt x="17754" y="13044"/>
                  <a:pt x="17729" y="13094"/>
                  <a:pt x="17729" y="13155"/>
                </a:cubicBezTo>
                <a:cubicBezTo>
                  <a:pt x="17729" y="13216"/>
                  <a:pt x="17754" y="13266"/>
                  <a:pt x="17784" y="13266"/>
                </a:cubicBezTo>
                <a:cubicBezTo>
                  <a:pt x="17815" y="13266"/>
                  <a:pt x="17839" y="13216"/>
                  <a:pt x="17839" y="13155"/>
                </a:cubicBezTo>
                <a:cubicBezTo>
                  <a:pt x="17839" y="13094"/>
                  <a:pt x="17815" y="13044"/>
                  <a:pt x="17784" y="13044"/>
                </a:cubicBezTo>
                <a:close/>
                <a:moveTo>
                  <a:pt x="17605" y="13044"/>
                </a:moveTo>
                <a:cubicBezTo>
                  <a:pt x="17575" y="13044"/>
                  <a:pt x="17550" y="13094"/>
                  <a:pt x="17550" y="13155"/>
                </a:cubicBezTo>
                <a:cubicBezTo>
                  <a:pt x="17550" y="13216"/>
                  <a:pt x="17575" y="13266"/>
                  <a:pt x="17605" y="13266"/>
                </a:cubicBezTo>
                <a:cubicBezTo>
                  <a:pt x="17635" y="13266"/>
                  <a:pt x="17660" y="13216"/>
                  <a:pt x="17660" y="13155"/>
                </a:cubicBezTo>
                <a:cubicBezTo>
                  <a:pt x="17660" y="13094"/>
                  <a:pt x="17635" y="13044"/>
                  <a:pt x="17605" y="13044"/>
                </a:cubicBezTo>
                <a:close/>
                <a:moveTo>
                  <a:pt x="17247" y="13044"/>
                </a:moveTo>
                <a:cubicBezTo>
                  <a:pt x="17217" y="13044"/>
                  <a:pt x="17192" y="13094"/>
                  <a:pt x="17192" y="13155"/>
                </a:cubicBezTo>
                <a:cubicBezTo>
                  <a:pt x="17192" y="13216"/>
                  <a:pt x="17217" y="13266"/>
                  <a:pt x="17247" y="13266"/>
                </a:cubicBezTo>
                <a:cubicBezTo>
                  <a:pt x="17277" y="13266"/>
                  <a:pt x="17302" y="13216"/>
                  <a:pt x="17302" y="13155"/>
                </a:cubicBezTo>
                <a:cubicBezTo>
                  <a:pt x="17302" y="13094"/>
                  <a:pt x="17277" y="13044"/>
                  <a:pt x="17247" y="13044"/>
                </a:cubicBezTo>
                <a:close/>
                <a:moveTo>
                  <a:pt x="17068" y="13044"/>
                </a:moveTo>
                <a:cubicBezTo>
                  <a:pt x="17038" y="13044"/>
                  <a:pt x="17013" y="13094"/>
                  <a:pt x="17013" y="13155"/>
                </a:cubicBezTo>
                <a:cubicBezTo>
                  <a:pt x="17013" y="13216"/>
                  <a:pt x="17038" y="13266"/>
                  <a:pt x="17068" y="13266"/>
                </a:cubicBezTo>
                <a:cubicBezTo>
                  <a:pt x="17098" y="13266"/>
                  <a:pt x="17123" y="13216"/>
                  <a:pt x="17123" y="13155"/>
                </a:cubicBezTo>
                <a:cubicBezTo>
                  <a:pt x="17123" y="13094"/>
                  <a:pt x="17098" y="13044"/>
                  <a:pt x="17068" y="13044"/>
                </a:cubicBezTo>
                <a:close/>
                <a:moveTo>
                  <a:pt x="16889" y="13044"/>
                </a:moveTo>
                <a:cubicBezTo>
                  <a:pt x="16859" y="13044"/>
                  <a:pt x="16834" y="13094"/>
                  <a:pt x="16834" y="13155"/>
                </a:cubicBezTo>
                <a:cubicBezTo>
                  <a:pt x="16834" y="13216"/>
                  <a:pt x="16859" y="13266"/>
                  <a:pt x="16889" y="13266"/>
                </a:cubicBezTo>
                <a:cubicBezTo>
                  <a:pt x="16919" y="13266"/>
                  <a:pt x="16944" y="13216"/>
                  <a:pt x="16944" y="13155"/>
                </a:cubicBezTo>
                <a:cubicBezTo>
                  <a:pt x="16944" y="13094"/>
                  <a:pt x="16919" y="13044"/>
                  <a:pt x="16889" y="13044"/>
                </a:cubicBezTo>
                <a:close/>
                <a:moveTo>
                  <a:pt x="12591" y="13044"/>
                </a:moveTo>
                <a:cubicBezTo>
                  <a:pt x="12560" y="13044"/>
                  <a:pt x="12536" y="13094"/>
                  <a:pt x="12536" y="13155"/>
                </a:cubicBezTo>
                <a:cubicBezTo>
                  <a:pt x="12536" y="13216"/>
                  <a:pt x="12560" y="13266"/>
                  <a:pt x="12591" y="13266"/>
                </a:cubicBezTo>
                <a:cubicBezTo>
                  <a:pt x="12621" y="13266"/>
                  <a:pt x="12646" y="13216"/>
                  <a:pt x="12646" y="13155"/>
                </a:cubicBezTo>
                <a:cubicBezTo>
                  <a:pt x="12646" y="13094"/>
                  <a:pt x="12621" y="13044"/>
                  <a:pt x="12591" y="13044"/>
                </a:cubicBezTo>
                <a:close/>
                <a:moveTo>
                  <a:pt x="12412" y="13044"/>
                </a:moveTo>
                <a:cubicBezTo>
                  <a:pt x="12381" y="13044"/>
                  <a:pt x="12357" y="13094"/>
                  <a:pt x="12357" y="13155"/>
                </a:cubicBezTo>
                <a:cubicBezTo>
                  <a:pt x="12357" y="13216"/>
                  <a:pt x="12381" y="13266"/>
                  <a:pt x="12412" y="13266"/>
                </a:cubicBezTo>
                <a:cubicBezTo>
                  <a:pt x="12442" y="13266"/>
                  <a:pt x="12466" y="13216"/>
                  <a:pt x="12466" y="13155"/>
                </a:cubicBezTo>
                <a:cubicBezTo>
                  <a:pt x="12466" y="13094"/>
                  <a:pt x="12442" y="13044"/>
                  <a:pt x="12412" y="13044"/>
                </a:cubicBezTo>
                <a:close/>
                <a:moveTo>
                  <a:pt x="12233" y="13044"/>
                </a:moveTo>
                <a:cubicBezTo>
                  <a:pt x="12202" y="13044"/>
                  <a:pt x="12178" y="13094"/>
                  <a:pt x="12178" y="13155"/>
                </a:cubicBezTo>
                <a:cubicBezTo>
                  <a:pt x="12178" y="13216"/>
                  <a:pt x="12202" y="13266"/>
                  <a:pt x="12233" y="13266"/>
                </a:cubicBezTo>
                <a:cubicBezTo>
                  <a:pt x="12263" y="13266"/>
                  <a:pt x="12287" y="13216"/>
                  <a:pt x="12287" y="13155"/>
                </a:cubicBezTo>
                <a:cubicBezTo>
                  <a:pt x="12287" y="13094"/>
                  <a:pt x="12263" y="13044"/>
                  <a:pt x="12233" y="13044"/>
                </a:cubicBezTo>
                <a:close/>
                <a:moveTo>
                  <a:pt x="12053" y="13044"/>
                </a:moveTo>
                <a:cubicBezTo>
                  <a:pt x="12023" y="13044"/>
                  <a:pt x="11999" y="13094"/>
                  <a:pt x="11999" y="13155"/>
                </a:cubicBezTo>
                <a:cubicBezTo>
                  <a:pt x="11999" y="13216"/>
                  <a:pt x="12023" y="13266"/>
                  <a:pt x="12053" y="13266"/>
                </a:cubicBezTo>
                <a:cubicBezTo>
                  <a:pt x="12084" y="13266"/>
                  <a:pt x="12108" y="13216"/>
                  <a:pt x="12108" y="13155"/>
                </a:cubicBezTo>
                <a:cubicBezTo>
                  <a:pt x="12108" y="13094"/>
                  <a:pt x="12084" y="13044"/>
                  <a:pt x="12053" y="13044"/>
                </a:cubicBezTo>
                <a:close/>
                <a:moveTo>
                  <a:pt x="11874" y="13044"/>
                </a:moveTo>
                <a:cubicBezTo>
                  <a:pt x="11844" y="13044"/>
                  <a:pt x="11819" y="13094"/>
                  <a:pt x="11819" y="13155"/>
                </a:cubicBezTo>
                <a:cubicBezTo>
                  <a:pt x="11819" y="13216"/>
                  <a:pt x="11844" y="13266"/>
                  <a:pt x="11874" y="13266"/>
                </a:cubicBezTo>
                <a:cubicBezTo>
                  <a:pt x="11905" y="13266"/>
                  <a:pt x="11929" y="13216"/>
                  <a:pt x="11929" y="13155"/>
                </a:cubicBezTo>
                <a:cubicBezTo>
                  <a:pt x="11929" y="13094"/>
                  <a:pt x="11905" y="13044"/>
                  <a:pt x="11874" y="13044"/>
                </a:cubicBezTo>
                <a:close/>
                <a:moveTo>
                  <a:pt x="11695" y="13044"/>
                </a:moveTo>
                <a:cubicBezTo>
                  <a:pt x="11665" y="13044"/>
                  <a:pt x="11640" y="13094"/>
                  <a:pt x="11640" y="13155"/>
                </a:cubicBezTo>
                <a:cubicBezTo>
                  <a:pt x="11640" y="13216"/>
                  <a:pt x="11665" y="13266"/>
                  <a:pt x="11695" y="13266"/>
                </a:cubicBezTo>
                <a:cubicBezTo>
                  <a:pt x="11726" y="13266"/>
                  <a:pt x="11750" y="13216"/>
                  <a:pt x="11750" y="13155"/>
                </a:cubicBezTo>
                <a:cubicBezTo>
                  <a:pt x="11750" y="13094"/>
                  <a:pt x="11726" y="13044"/>
                  <a:pt x="11695" y="13044"/>
                </a:cubicBezTo>
                <a:close/>
                <a:moveTo>
                  <a:pt x="11516" y="13044"/>
                </a:moveTo>
                <a:cubicBezTo>
                  <a:pt x="11486" y="13044"/>
                  <a:pt x="11461" y="13094"/>
                  <a:pt x="11461" y="13155"/>
                </a:cubicBezTo>
                <a:cubicBezTo>
                  <a:pt x="11461" y="13216"/>
                  <a:pt x="11486" y="13266"/>
                  <a:pt x="11516" y="13266"/>
                </a:cubicBezTo>
                <a:cubicBezTo>
                  <a:pt x="11546" y="13266"/>
                  <a:pt x="11571" y="13216"/>
                  <a:pt x="11571" y="13155"/>
                </a:cubicBezTo>
                <a:cubicBezTo>
                  <a:pt x="11571" y="13094"/>
                  <a:pt x="11546" y="13044"/>
                  <a:pt x="11516" y="13044"/>
                </a:cubicBezTo>
                <a:close/>
                <a:moveTo>
                  <a:pt x="11337" y="13044"/>
                </a:moveTo>
                <a:cubicBezTo>
                  <a:pt x="11307" y="13044"/>
                  <a:pt x="11282" y="13094"/>
                  <a:pt x="11282" y="13155"/>
                </a:cubicBezTo>
                <a:cubicBezTo>
                  <a:pt x="11282" y="13216"/>
                  <a:pt x="11307" y="13266"/>
                  <a:pt x="11337" y="13266"/>
                </a:cubicBezTo>
                <a:cubicBezTo>
                  <a:pt x="11367" y="13266"/>
                  <a:pt x="11392" y="13216"/>
                  <a:pt x="11392" y="13155"/>
                </a:cubicBezTo>
                <a:cubicBezTo>
                  <a:pt x="11392" y="13094"/>
                  <a:pt x="11367" y="13044"/>
                  <a:pt x="11337" y="13044"/>
                </a:cubicBezTo>
                <a:close/>
                <a:moveTo>
                  <a:pt x="11158" y="13044"/>
                </a:moveTo>
                <a:cubicBezTo>
                  <a:pt x="11128" y="13044"/>
                  <a:pt x="11103" y="13094"/>
                  <a:pt x="11103" y="13155"/>
                </a:cubicBezTo>
                <a:cubicBezTo>
                  <a:pt x="11103" y="13216"/>
                  <a:pt x="11128" y="13266"/>
                  <a:pt x="11158" y="13266"/>
                </a:cubicBezTo>
                <a:cubicBezTo>
                  <a:pt x="11188" y="13266"/>
                  <a:pt x="11213" y="13216"/>
                  <a:pt x="11213" y="13155"/>
                </a:cubicBezTo>
                <a:cubicBezTo>
                  <a:pt x="11213" y="13094"/>
                  <a:pt x="11188" y="13044"/>
                  <a:pt x="11158" y="13044"/>
                </a:cubicBezTo>
                <a:close/>
                <a:moveTo>
                  <a:pt x="10979" y="13044"/>
                </a:moveTo>
                <a:cubicBezTo>
                  <a:pt x="10949" y="13044"/>
                  <a:pt x="10924" y="13094"/>
                  <a:pt x="10924" y="13155"/>
                </a:cubicBezTo>
                <a:cubicBezTo>
                  <a:pt x="10924" y="13216"/>
                  <a:pt x="10949" y="13266"/>
                  <a:pt x="10979" y="13266"/>
                </a:cubicBezTo>
                <a:cubicBezTo>
                  <a:pt x="11009" y="13266"/>
                  <a:pt x="11034" y="13216"/>
                  <a:pt x="11034" y="13155"/>
                </a:cubicBezTo>
                <a:cubicBezTo>
                  <a:pt x="11034" y="13094"/>
                  <a:pt x="11009" y="13044"/>
                  <a:pt x="10979" y="13044"/>
                </a:cubicBezTo>
                <a:close/>
                <a:moveTo>
                  <a:pt x="10800" y="13044"/>
                </a:moveTo>
                <a:cubicBezTo>
                  <a:pt x="10770" y="13044"/>
                  <a:pt x="10745" y="13094"/>
                  <a:pt x="10745" y="13155"/>
                </a:cubicBezTo>
                <a:cubicBezTo>
                  <a:pt x="10745" y="13216"/>
                  <a:pt x="10770" y="13266"/>
                  <a:pt x="10800" y="13266"/>
                </a:cubicBezTo>
                <a:cubicBezTo>
                  <a:pt x="10830" y="13266"/>
                  <a:pt x="10855" y="13216"/>
                  <a:pt x="10855" y="13155"/>
                </a:cubicBezTo>
                <a:cubicBezTo>
                  <a:pt x="10855" y="13094"/>
                  <a:pt x="10830" y="13044"/>
                  <a:pt x="10800" y="13044"/>
                </a:cubicBezTo>
                <a:close/>
                <a:moveTo>
                  <a:pt x="10621" y="13044"/>
                </a:moveTo>
                <a:cubicBezTo>
                  <a:pt x="10590" y="13044"/>
                  <a:pt x="10566" y="13094"/>
                  <a:pt x="10566" y="13155"/>
                </a:cubicBezTo>
                <a:cubicBezTo>
                  <a:pt x="10566" y="13216"/>
                  <a:pt x="10590" y="13266"/>
                  <a:pt x="10621" y="13266"/>
                </a:cubicBezTo>
                <a:cubicBezTo>
                  <a:pt x="10651" y="13266"/>
                  <a:pt x="10676" y="13216"/>
                  <a:pt x="10676" y="13155"/>
                </a:cubicBezTo>
                <a:cubicBezTo>
                  <a:pt x="10676" y="13094"/>
                  <a:pt x="10651" y="13044"/>
                  <a:pt x="10621" y="13044"/>
                </a:cubicBezTo>
                <a:close/>
                <a:moveTo>
                  <a:pt x="10442" y="13044"/>
                </a:moveTo>
                <a:cubicBezTo>
                  <a:pt x="10411" y="13044"/>
                  <a:pt x="10387" y="13094"/>
                  <a:pt x="10387" y="13155"/>
                </a:cubicBezTo>
                <a:cubicBezTo>
                  <a:pt x="10387" y="13216"/>
                  <a:pt x="10411" y="13266"/>
                  <a:pt x="10442" y="13266"/>
                </a:cubicBezTo>
                <a:cubicBezTo>
                  <a:pt x="10472" y="13266"/>
                  <a:pt x="10497" y="13216"/>
                  <a:pt x="10497" y="13155"/>
                </a:cubicBezTo>
                <a:cubicBezTo>
                  <a:pt x="10497" y="13094"/>
                  <a:pt x="10472" y="13044"/>
                  <a:pt x="10442" y="13044"/>
                </a:cubicBezTo>
                <a:close/>
                <a:moveTo>
                  <a:pt x="7039" y="13044"/>
                </a:moveTo>
                <a:cubicBezTo>
                  <a:pt x="7009" y="13044"/>
                  <a:pt x="6984" y="13094"/>
                  <a:pt x="6984" y="13155"/>
                </a:cubicBezTo>
                <a:cubicBezTo>
                  <a:pt x="6984" y="13216"/>
                  <a:pt x="7009" y="13266"/>
                  <a:pt x="7039" y="13266"/>
                </a:cubicBezTo>
                <a:cubicBezTo>
                  <a:pt x="7069" y="13266"/>
                  <a:pt x="7094" y="13216"/>
                  <a:pt x="7094" y="13155"/>
                </a:cubicBezTo>
                <a:cubicBezTo>
                  <a:pt x="7094" y="13094"/>
                  <a:pt x="7069" y="13044"/>
                  <a:pt x="7039" y="13044"/>
                </a:cubicBezTo>
                <a:close/>
                <a:moveTo>
                  <a:pt x="6860" y="13044"/>
                </a:moveTo>
                <a:cubicBezTo>
                  <a:pt x="6830" y="13044"/>
                  <a:pt x="6805" y="13094"/>
                  <a:pt x="6805" y="13155"/>
                </a:cubicBezTo>
                <a:cubicBezTo>
                  <a:pt x="6805" y="13216"/>
                  <a:pt x="6830" y="13266"/>
                  <a:pt x="6860" y="13266"/>
                </a:cubicBezTo>
                <a:cubicBezTo>
                  <a:pt x="6890" y="13266"/>
                  <a:pt x="6915" y="13216"/>
                  <a:pt x="6915" y="13155"/>
                </a:cubicBezTo>
                <a:cubicBezTo>
                  <a:pt x="6915" y="13094"/>
                  <a:pt x="6890" y="13044"/>
                  <a:pt x="6860" y="13044"/>
                </a:cubicBezTo>
                <a:close/>
                <a:moveTo>
                  <a:pt x="6681" y="13044"/>
                </a:moveTo>
                <a:cubicBezTo>
                  <a:pt x="6651" y="13044"/>
                  <a:pt x="6626" y="13094"/>
                  <a:pt x="6626" y="13155"/>
                </a:cubicBezTo>
                <a:cubicBezTo>
                  <a:pt x="6626" y="13216"/>
                  <a:pt x="6651" y="13266"/>
                  <a:pt x="6681" y="13266"/>
                </a:cubicBezTo>
                <a:cubicBezTo>
                  <a:pt x="6711" y="13266"/>
                  <a:pt x="6736" y="13216"/>
                  <a:pt x="6736" y="13155"/>
                </a:cubicBezTo>
                <a:cubicBezTo>
                  <a:pt x="6736" y="13094"/>
                  <a:pt x="6711" y="13044"/>
                  <a:pt x="6681" y="13044"/>
                </a:cubicBezTo>
                <a:close/>
                <a:moveTo>
                  <a:pt x="6502" y="13044"/>
                </a:moveTo>
                <a:cubicBezTo>
                  <a:pt x="6472" y="13044"/>
                  <a:pt x="6447" y="13094"/>
                  <a:pt x="6447" y="13155"/>
                </a:cubicBezTo>
                <a:cubicBezTo>
                  <a:pt x="6447" y="13216"/>
                  <a:pt x="6472" y="13266"/>
                  <a:pt x="6502" y="13266"/>
                </a:cubicBezTo>
                <a:cubicBezTo>
                  <a:pt x="6532" y="13266"/>
                  <a:pt x="6557" y="13216"/>
                  <a:pt x="6557" y="13155"/>
                </a:cubicBezTo>
                <a:cubicBezTo>
                  <a:pt x="6557" y="13094"/>
                  <a:pt x="6532" y="13044"/>
                  <a:pt x="6502" y="13044"/>
                </a:cubicBezTo>
                <a:close/>
                <a:moveTo>
                  <a:pt x="6323" y="13044"/>
                </a:moveTo>
                <a:cubicBezTo>
                  <a:pt x="6292" y="13044"/>
                  <a:pt x="6268" y="13094"/>
                  <a:pt x="6268" y="13155"/>
                </a:cubicBezTo>
                <a:cubicBezTo>
                  <a:pt x="6268" y="13216"/>
                  <a:pt x="6292" y="13266"/>
                  <a:pt x="6323" y="13266"/>
                </a:cubicBezTo>
                <a:cubicBezTo>
                  <a:pt x="6353" y="13266"/>
                  <a:pt x="6378" y="13216"/>
                  <a:pt x="6378" y="13155"/>
                </a:cubicBezTo>
                <a:cubicBezTo>
                  <a:pt x="6378" y="13094"/>
                  <a:pt x="6353" y="13044"/>
                  <a:pt x="6323" y="13044"/>
                </a:cubicBezTo>
                <a:close/>
                <a:moveTo>
                  <a:pt x="6144" y="13044"/>
                </a:moveTo>
                <a:cubicBezTo>
                  <a:pt x="6113" y="13044"/>
                  <a:pt x="6089" y="13094"/>
                  <a:pt x="6089" y="13155"/>
                </a:cubicBezTo>
                <a:cubicBezTo>
                  <a:pt x="6089" y="13216"/>
                  <a:pt x="6113" y="13266"/>
                  <a:pt x="6144" y="13266"/>
                </a:cubicBezTo>
                <a:cubicBezTo>
                  <a:pt x="6174" y="13266"/>
                  <a:pt x="6199" y="13216"/>
                  <a:pt x="6199" y="13155"/>
                </a:cubicBezTo>
                <a:cubicBezTo>
                  <a:pt x="6199" y="13094"/>
                  <a:pt x="6174" y="13044"/>
                  <a:pt x="6144" y="13044"/>
                </a:cubicBezTo>
                <a:close/>
                <a:moveTo>
                  <a:pt x="5965" y="13044"/>
                </a:moveTo>
                <a:cubicBezTo>
                  <a:pt x="5934" y="13044"/>
                  <a:pt x="5910" y="13094"/>
                  <a:pt x="5910" y="13155"/>
                </a:cubicBezTo>
                <a:cubicBezTo>
                  <a:pt x="5910" y="13216"/>
                  <a:pt x="5934" y="13266"/>
                  <a:pt x="5965" y="13266"/>
                </a:cubicBezTo>
                <a:cubicBezTo>
                  <a:pt x="5995" y="13266"/>
                  <a:pt x="6019" y="13216"/>
                  <a:pt x="6019" y="13155"/>
                </a:cubicBezTo>
                <a:cubicBezTo>
                  <a:pt x="6019" y="13094"/>
                  <a:pt x="5995" y="13044"/>
                  <a:pt x="5965" y="13044"/>
                </a:cubicBezTo>
                <a:close/>
                <a:moveTo>
                  <a:pt x="5786" y="13044"/>
                </a:moveTo>
                <a:cubicBezTo>
                  <a:pt x="5755" y="13044"/>
                  <a:pt x="5731" y="13094"/>
                  <a:pt x="5731" y="13155"/>
                </a:cubicBezTo>
                <a:cubicBezTo>
                  <a:pt x="5731" y="13216"/>
                  <a:pt x="5755" y="13266"/>
                  <a:pt x="5786" y="13266"/>
                </a:cubicBezTo>
                <a:cubicBezTo>
                  <a:pt x="5816" y="13266"/>
                  <a:pt x="5840" y="13216"/>
                  <a:pt x="5840" y="13155"/>
                </a:cubicBezTo>
                <a:cubicBezTo>
                  <a:pt x="5840" y="13094"/>
                  <a:pt x="5816" y="13044"/>
                  <a:pt x="5786" y="13044"/>
                </a:cubicBezTo>
                <a:close/>
                <a:moveTo>
                  <a:pt x="5606" y="13044"/>
                </a:moveTo>
                <a:cubicBezTo>
                  <a:pt x="5576" y="13044"/>
                  <a:pt x="5552" y="13094"/>
                  <a:pt x="5552" y="13155"/>
                </a:cubicBezTo>
                <a:cubicBezTo>
                  <a:pt x="5552" y="13216"/>
                  <a:pt x="5576" y="13266"/>
                  <a:pt x="5606" y="13266"/>
                </a:cubicBezTo>
                <a:cubicBezTo>
                  <a:pt x="5637" y="13266"/>
                  <a:pt x="5661" y="13216"/>
                  <a:pt x="5661" y="13155"/>
                </a:cubicBezTo>
                <a:cubicBezTo>
                  <a:pt x="5661" y="13094"/>
                  <a:pt x="5637" y="13044"/>
                  <a:pt x="5606" y="13044"/>
                </a:cubicBezTo>
                <a:close/>
                <a:moveTo>
                  <a:pt x="5427" y="13044"/>
                </a:moveTo>
                <a:cubicBezTo>
                  <a:pt x="5397" y="13044"/>
                  <a:pt x="5372" y="13094"/>
                  <a:pt x="5372" y="13155"/>
                </a:cubicBezTo>
                <a:cubicBezTo>
                  <a:pt x="5372" y="13216"/>
                  <a:pt x="5397" y="13266"/>
                  <a:pt x="5427" y="13266"/>
                </a:cubicBezTo>
                <a:cubicBezTo>
                  <a:pt x="5458" y="13266"/>
                  <a:pt x="5482" y="13216"/>
                  <a:pt x="5482" y="13155"/>
                </a:cubicBezTo>
                <a:cubicBezTo>
                  <a:pt x="5482" y="13094"/>
                  <a:pt x="5458" y="13044"/>
                  <a:pt x="5427" y="13044"/>
                </a:cubicBezTo>
                <a:close/>
                <a:moveTo>
                  <a:pt x="5248" y="13044"/>
                </a:moveTo>
                <a:cubicBezTo>
                  <a:pt x="5218" y="13044"/>
                  <a:pt x="5193" y="13094"/>
                  <a:pt x="5193" y="13155"/>
                </a:cubicBezTo>
                <a:cubicBezTo>
                  <a:pt x="5193" y="13216"/>
                  <a:pt x="5218" y="13266"/>
                  <a:pt x="5248" y="13266"/>
                </a:cubicBezTo>
                <a:cubicBezTo>
                  <a:pt x="5279" y="13266"/>
                  <a:pt x="5303" y="13216"/>
                  <a:pt x="5303" y="13155"/>
                </a:cubicBezTo>
                <a:cubicBezTo>
                  <a:pt x="5303" y="13094"/>
                  <a:pt x="5279" y="13044"/>
                  <a:pt x="5248" y="13044"/>
                </a:cubicBezTo>
                <a:close/>
                <a:moveTo>
                  <a:pt x="5069" y="13044"/>
                </a:moveTo>
                <a:cubicBezTo>
                  <a:pt x="5039" y="13044"/>
                  <a:pt x="5014" y="13094"/>
                  <a:pt x="5014" y="13155"/>
                </a:cubicBezTo>
                <a:cubicBezTo>
                  <a:pt x="5014" y="13216"/>
                  <a:pt x="5039" y="13266"/>
                  <a:pt x="5069" y="13266"/>
                </a:cubicBezTo>
                <a:cubicBezTo>
                  <a:pt x="5099" y="13266"/>
                  <a:pt x="5124" y="13216"/>
                  <a:pt x="5124" y="13155"/>
                </a:cubicBezTo>
                <a:cubicBezTo>
                  <a:pt x="5124" y="13094"/>
                  <a:pt x="5099" y="13044"/>
                  <a:pt x="5069" y="13044"/>
                </a:cubicBezTo>
                <a:close/>
                <a:moveTo>
                  <a:pt x="4890" y="13044"/>
                </a:moveTo>
                <a:cubicBezTo>
                  <a:pt x="4860" y="13044"/>
                  <a:pt x="4835" y="13094"/>
                  <a:pt x="4835" y="13155"/>
                </a:cubicBezTo>
                <a:cubicBezTo>
                  <a:pt x="4835" y="13216"/>
                  <a:pt x="4860" y="13266"/>
                  <a:pt x="4890" y="13266"/>
                </a:cubicBezTo>
                <a:cubicBezTo>
                  <a:pt x="4920" y="13266"/>
                  <a:pt x="4945" y="13216"/>
                  <a:pt x="4945" y="13155"/>
                </a:cubicBezTo>
                <a:cubicBezTo>
                  <a:pt x="4945" y="13094"/>
                  <a:pt x="4920" y="13044"/>
                  <a:pt x="4890" y="13044"/>
                </a:cubicBezTo>
                <a:close/>
                <a:moveTo>
                  <a:pt x="4711" y="13044"/>
                </a:moveTo>
                <a:cubicBezTo>
                  <a:pt x="4681" y="13044"/>
                  <a:pt x="4656" y="13094"/>
                  <a:pt x="4656" y="13155"/>
                </a:cubicBezTo>
                <a:cubicBezTo>
                  <a:pt x="4656" y="13216"/>
                  <a:pt x="4681" y="13266"/>
                  <a:pt x="4711" y="13266"/>
                </a:cubicBezTo>
                <a:cubicBezTo>
                  <a:pt x="4741" y="13266"/>
                  <a:pt x="4766" y="13216"/>
                  <a:pt x="4766" y="13155"/>
                </a:cubicBezTo>
                <a:cubicBezTo>
                  <a:pt x="4766" y="13094"/>
                  <a:pt x="4741" y="13044"/>
                  <a:pt x="4711" y="13044"/>
                </a:cubicBezTo>
                <a:close/>
                <a:moveTo>
                  <a:pt x="4532" y="13044"/>
                </a:moveTo>
                <a:cubicBezTo>
                  <a:pt x="4502" y="13044"/>
                  <a:pt x="4477" y="13094"/>
                  <a:pt x="4477" y="13155"/>
                </a:cubicBezTo>
                <a:cubicBezTo>
                  <a:pt x="4477" y="13216"/>
                  <a:pt x="4502" y="13266"/>
                  <a:pt x="4532" y="13266"/>
                </a:cubicBezTo>
                <a:cubicBezTo>
                  <a:pt x="4562" y="13266"/>
                  <a:pt x="4587" y="13216"/>
                  <a:pt x="4587" y="13155"/>
                </a:cubicBezTo>
                <a:cubicBezTo>
                  <a:pt x="4587" y="13094"/>
                  <a:pt x="4562" y="13044"/>
                  <a:pt x="4532" y="13044"/>
                </a:cubicBezTo>
                <a:close/>
                <a:moveTo>
                  <a:pt x="4353" y="13044"/>
                </a:moveTo>
                <a:cubicBezTo>
                  <a:pt x="4323" y="13044"/>
                  <a:pt x="4298" y="13094"/>
                  <a:pt x="4298" y="13155"/>
                </a:cubicBezTo>
                <a:cubicBezTo>
                  <a:pt x="4298" y="13216"/>
                  <a:pt x="4323" y="13266"/>
                  <a:pt x="4353" y="13266"/>
                </a:cubicBezTo>
                <a:cubicBezTo>
                  <a:pt x="4383" y="13266"/>
                  <a:pt x="4408" y="13216"/>
                  <a:pt x="4408" y="13155"/>
                </a:cubicBezTo>
                <a:cubicBezTo>
                  <a:pt x="4408" y="13094"/>
                  <a:pt x="4383" y="13044"/>
                  <a:pt x="4353" y="13044"/>
                </a:cubicBezTo>
                <a:close/>
                <a:moveTo>
                  <a:pt x="4174" y="13044"/>
                </a:moveTo>
                <a:cubicBezTo>
                  <a:pt x="4143" y="13044"/>
                  <a:pt x="4119" y="13094"/>
                  <a:pt x="4119" y="13155"/>
                </a:cubicBezTo>
                <a:cubicBezTo>
                  <a:pt x="4119" y="13216"/>
                  <a:pt x="4143" y="13266"/>
                  <a:pt x="4174" y="13266"/>
                </a:cubicBezTo>
                <a:cubicBezTo>
                  <a:pt x="4204" y="13266"/>
                  <a:pt x="4229" y="13216"/>
                  <a:pt x="4229" y="13155"/>
                </a:cubicBezTo>
                <a:cubicBezTo>
                  <a:pt x="4229" y="13094"/>
                  <a:pt x="4204" y="13044"/>
                  <a:pt x="4174" y="13044"/>
                </a:cubicBezTo>
                <a:close/>
                <a:moveTo>
                  <a:pt x="3995" y="13044"/>
                </a:moveTo>
                <a:cubicBezTo>
                  <a:pt x="3964" y="13044"/>
                  <a:pt x="3940" y="13094"/>
                  <a:pt x="3940" y="13155"/>
                </a:cubicBezTo>
                <a:cubicBezTo>
                  <a:pt x="3940" y="13216"/>
                  <a:pt x="3964" y="13266"/>
                  <a:pt x="3995" y="13266"/>
                </a:cubicBezTo>
                <a:cubicBezTo>
                  <a:pt x="4025" y="13266"/>
                  <a:pt x="4050" y="13216"/>
                  <a:pt x="4050" y="13155"/>
                </a:cubicBezTo>
                <a:cubicBezTo>
                  <a:pt x="4050" y="13094"/>
                  <a:pt x="4025" y="13044"/>
                  <a:pt x="3995" y="13044"/>
                </a:cubicBezTo>
                <a:close/>
                <a:moveTo>
                  <a:pt x="19217" y="12682"/>
                </a:moveTo>
                <a:cubicBezTo>
                  <a:pt x="19187" y="12682"/>
                  <a:pt x="19162" y="12732"/>
                  <a:pt x="19162" y="12793"/>
                </a:cubicBezTo>
                <a:cubicBezTo>
                  <a:pt x="19162" y="12854"/>
                  <a:pt x="19187" y="12904"/>
                  <a:pt x="19217" y="12904"/>
                </a:cubicBezTo>
                <a:cubicBezTo>
                  <a:pt x="19247" y="12904"/>
                  <a:pt x="19272" y="12854"/>
                  <a:pt x="19272" y="12793"/>
                </a:cubicBezTo>
                <a:cubicBezTo>
                  <a:pt x="19272" y="12732"/>
                  <a:pt x="19247" y="12682"/>
                  <a:pt x="19217" y="12682"/>
                </a:cubicBezTo>
                <a:close/>
                <a:moveTo>
                  <a:pt x="19038" y="12682"/>
                </a:moveTo>
                <a:cubicBezTo>
                  <a:pt x="19008" y="12682"/>
                  <a:pt x="18983" y="12732"/>
                  <a:pt x="18983" y="12793"/>
                </a:cubicBezTo>
                <a:cubicBezTo>
                  <a:pt x="18983" y="12854"/>
                  <a:pt x="19008" y="12904"/>
                  <a:pt x="19038" y="12904"/>
                </a:cubicBezTo>
                <a:cubicBezTo>
                  <a:pt x="19068" y="12904"/>
                  <a:pt x="19093" y="12854"/>
                  <a:pt x="19093" y="12793"/>
                </a:cubicBezTo>
                <a:cubicBezTo>
                  <a:pt x="19093" y="12732"/>
                  <a:pt x="19068" y="12682"/>
                  <a:pt x="19038" y="12682"/>
                </a:cubicBezTo>
                <a:close/>
                <a:moveTo>
                  <a:pt x="18859" y="12682"/>
                </a:moveTo>
                <a:cubicBezTo>
                  <a:pt x="18828" y="12682"/>
                  <a:pt x="18804" y="12732"/>
                  <a:pt x="18804" y="12793"/>
                </a:cubicBezTo>
                <a:cubicBezTo>
                  <a:pt x="18804" y="12854"/>
                  <a:pt x="18828" y="12904"/>
                  <a:pt x="18859" y="12904"/>
                </a:cubicBezTo>
                <a:cubicBezTo>
                  <a:pt x="18889" y="12904"/>
                  <a:pt x="18914" y="12854"/>
                  <a:pt x="18914" y="12793"/>
                </a:cubicBezTo>
                <a:cubicBezTo>
                  <a:pt x="18914" y="12732"/>
                  <a:pt x="18889" y="12682"/>
                  <a:pt x="18859" y="12682"/>
                </a:cubicBezTo>
                <a:close/>
                <a:moveTo>
                  <a:pt x="18501" y="12682"/>
                </a:moveTo>
                <a:cubicBezTo>
                  <a:pt x="18470" y="12682"/>
                  <a:pt x="18446" y="12732"/>
                  <a:pt x="18446" y="12793"/>
                </a:cubicBezTo>
                <a:cubicBezTo>
                  <a:pt x="18446" y="12854"/>
                  <a:pt x="18470" y="12904"/>
                  <a:pt x="18501" y="12904"/>
                </a:cubicBezTo>
                <a:cubicBezTo>
                  <a:pt x="18531" y="12904"/>
                  <a:pt x="18555" y="12854"/>
                  <a:pt x="18555" y="12793"/>
                </a:cubicBezTo>
                <a:cubicBezTo>
                  <a:pt x="18555" y="12732"/>
                  <a:pt x="18531" y="12682"/>
                  <a:pt x="18501" y="12682"/>
                </a:cubicBezTo>
                <a:close/>
                <a:moveTo>
                  <a:pt x="18321" y="12682"/>
                </a:moveTo>
                <a:cubicBezTo>
                  <a:pt x="18291" y="12682"/>
                  <a:pt x="18267" y="12732"/>
                  <a:pt x="18267" y="12793"/>
                </a:cubicBezTo>
                <a:cubicBezTo>
                  <a:pt x="18267" y="12854"/>
                  <a:pt x="18291" y="12904"/>
                  <a:pt x="18321" y="12904"/>
                </a:cubicBezTo>
                <a:cubicBezTo>
                  <a:pt x="18352" y="12904"/>
                  <a:pt x="18376" y="12854"/>
                  <a:pt x="18376" y="12793"/>
                </a:cubicBezTo>
                <a:cubicBezTo>
                  <a:pt x="18376" y="12732"/>
                  <a:pt x="18352" y="12682"/>
                  <a:pt x="18321" y="12682"/>
                </a:cubicBezTo>
                <a:close/>
                <a:moveTo>
                  <a:pt x="18142" y="12682"/>
                </a:moveTo>
                <a:cubicBezTo>
                  <a:pt x="18112" y="12682"/>
                  <a:pt x="18088" y="12732"/>
                  <a:pt x="18088" y="12793"/>
                </a:cubicBezTo>
                <a:cubicBezTo>
                  <a:pt x="18088" y="12854"/>
                  <a:pt x="18112" y="12904"/>
                  <a:pt x="18142" y="12904"/>
                </a:cubicBezTo>
                <a:cubicBezTo>
                  <a:pt x="18173" y="12904"/>
                  <a:pt x="18197" y="12854"/>
                  <a:pt x="18197" y="12793"/>
                </a:cubicBezTo>
                <a:cubicBezTo>
                  <a:pt x="18197" y="12732"/>
                  <a:pt x="18173" y="12682"/>
                  <a:pt x="18142" y="12682"/>
                </a:cubicBezTo>
                <a:close/>
                <a:moveTo>
                  <a:pt x="17963" y="12682"/>
                </a:moveTo>
                <a:cubicBezTo>
                  <a:pt x="17933" y="12682"/>
                  <a:pt x="17908" y="12732"/>
                  <a:pt x="17908" y="12793"/>
                </a:cubicBezTo>
                <a:cubicBezTo>
                  <a:pt x="17908" y="12854"/>
                  <a:pt x="17933" y="12904"/>
                  <a:pt x="17963" y="12904"/>
                </a:cubicBezTo>
                <a:cubicBezTo>
                  <a:pt x="17994" y="12904"/>
                  <a:pt x="18018" y="12854"/>
                  <a:pt x="18018" y="12793"/>
                </a:cubicBezTo>
                <a:cubicBezTo>
                  <a:pt x="18018" y="12732"/>
                  <a:pt x="17994" y="12682"/>
                  <a:pt x="17963" y="12682"/>
                </a:cubicBezTo>
                <a:close/>
                <a:moveTo>
                  <a:pt x="17784" y="12682"/>
                </a:moveTo>
                <a:cubicBezTo>
                  <a:pt x="17754" y="12682"/>
                  <a:pt x="17729" y="12732"/>
                  <a:pt x="17729" y="12793"/>
                </a:cubicBezTo>
                <a:cubicBezTo>
                  <a:pt x="17729" y="12854"/>
                  <a:pt x="17754" y="12904"/>
                  <a:pt x="17784" y="12904"/>
                </a:cubicBezTo>
                <a:cubicBezTo>
                  <a:pt x="17815" y="12904"/>
                  <a:pt x="17839" y="12854"/>
                  <a:pt x="17839" y="12793"/>
                </a:cubicBezTo>
                <a:cubicBezTo>
                  <a:pt x="17839" y="12732"/>
                  <a:pt x="17815" y="12682"/>
                  <a:pt x="17784" y="12682"/>
                </a:cubicBezTo>
                <a:close/>
                <a:moveTo>
                  <a:pt x="17605" y="12682"/>
                </a:moveTo>
                <a:cubicBezTo>
                  <a:pt x="17575" y="12682"/>
                  <a:pt x="17550" y="12732"/>
                  <a:pt x="17550" y="12793"/>
                </a:cubicBezTo>
                <a:cubicBezTo>
                  <a:pt x="17550" y="12854"/>
                  <a:pt x="17575" y="12904"/>
                  <a:pt x="17605" y="12904"/>
                </a:cubicBezTo>
                <a:cubicBezTo>
                  <a:pt x="17635" y="12904"/>
                  <a:pt x="17660" y="12854"/>
                  <a:pt x="17660" y="12793"/>
                </a:cubicBezTo>
                <a:cubicBezTo>
                  <a:pt x="17660" y="12732"/>
                  <a:pt x="17635" y="12682"/>
                  <a:pt x="17605" y="12682"/>
                </a:cubicBezTo>
                <a:close/>
                <a:moveTo>
                  <a:pt x="17426" y="12682"/>
                </a:moveTo>
                <a:cubicBezTo>
                  <a:pt x="17396" y="12682"/>
                  <a:pt x="17371" y="12732"/>
                  <a:pt x="17371" y="12793"/>
                </a:cubicBezTo>
                <a:cubicBezTo>
                  <a:pt x="17371" y="12854"/>
                  <a:pt x="17396" y="12904"/>
                  <a:pt x="17426" y="12904"/>
                </a:cubicBezTo>
                <a:cubicBezTo>
                  <a:pt x="17456" y="12904"/>
                  <a:pt x="17481" y="12854"/>
                  <a:pt x="17481" y="12793"/>
                </a:cubicBezTo>
                <a:cubicBezTo>
                  <a:pt x="17481" y="12732"/>
                  <a:pt x="17456" y="12682"/>
                  <a:pt x="17426" y="12682"/>
                </a:cubicBezTo>
                <a:close/>
                <a:moveTo>
                  <a:pt x="17068" y="12682"/>
                </a:moveTo>
                <a:cubicBezTo>
                  <a:pt x="17038" y="12682"/>
                  <a:pt x="17013" y="12732"/>
                  <a:pt x="17013" y="12793"/>
                </a:cubicBezTo>
                <a:cubicBezTo>
                  <a:pt x="17013" y="12854"/>
                  <a:pt x="17038" y="12904"/>
                  <a:pt x="17068" y="12904"/>
                </a:cubicBezTo>
                <a:cubicBezTo>
                  <a:pt x="17098" y="12904"/>
                  <a:pt x="17123" y="12854"/>
                  <a:pt x="17123" y="12793"/>
                </a:cubicBezTo>
                <a:cubicBezTo>
                  <a:pt x="17123" y="12732"/>
                  <a:pt x="17098" y="12682"/>
                  <a:pt x="17068" y="12682"/>
                </a:cubicBezTo>
                <a:close/>
                <a:moveTo>
                  <a:pt x="16889" y="12682"/>
                </a:moveTo>
                <a:cubicBezTo>
                  <a:pt x="16859" y="12682"/>
                  <a:pt x="16834" y="12732"/>
                  <a:pt x="16834" y="12793"/>
                </a:cubicBezTo>
                <a:cubicBezTo>
                  <a:pt x="16834" y="12854"/>
                  <a:pt x="16859" y="12904"/>
                  <a:pt x="16889" y="12904"/>
                </a:cubicBezTo>
                <a:cubicBezTo>
                  <a:pt x="16919" y="12904"/>
                  <a:pt x="16944" y="12854"/>
                  <a:pt x="16944" y="12793"/>
                </a:cubicBezTo>
                <a:cubicBezTo>
                  <a:pt x="16944" y="12732"/>
                  <a:pt x="16919" y="12682"/>
                  <a:pt x="16889" y="12682"/>
                </a:cubicBezTo>
                <a:close/>
                <a:moveTo>
                  <a:pt x="16710" y="12682"/>
                </a:moveTo>
                <a:cubicBezTo>
                  <a:pt x="16679" y="12682"/>
                  <a:pt x="16655" y="12732"/>
                  <a:pt x="16655" y="12793"/>
                </a:cubicBezTo>
                <a:cubicBezTo>
                  <a:pt x="16655" y="12854"/>
                  <a:pt x="16679" y="12904"/>
                  <a:pt x="16710" y="12904"/>
                </a:cubicBezTo>
                <a:cubicBezTo>
                  <a:pt x="16740" y="12904"/>
                  <a:pt x="16765" y="12854"/>
                  <a:pt x="16765" y="12793"/>
                </a:cubicBezTo>
                <a:cubicBezTo>
                  <a:pt x="16765" y="12732"/>
                  <a:pt x="16740" y="12682"/>
                  <a:pt x="16710" y="12682"/>
                </a:cubicBezTo>
                <a:close/>
                <a:moveTo>
                  <a:pt x="12770" y="12682"/>
                </a:moveTo>
                <a:cubicBezTo>
                  <a:pt x="12740" y="12682"/>
                  <a:pt x="12715" y="12732"/>
                  <a:pt x="12715" y="12793"/>
                </a:cubicBezTo>
                <a:cubicBezTo>
                  <a:pt x="12715" y="12854"/>
                  <a:pt x="12740" y="12904"/>
                  <a:pt x="12770" y="12904"/>
                </a:cubicBezTo>
                <a:cubicBezTo>
                  <a:pt x="12800" y="12904"/>
                  <a:pt x="12825" y="12854"/>
                  <a:pt x="12825" y="12793"/>
                </a:cubicBezTo>
                <a:cubicBezTo>
                  <a:pt x="12825" y="12732"/>
                  <a:pt x="12800" y="12682"/>
                  <a:pt x="12770" y="12682"/>
                </a:cubicBezTo>
                <a:close/>
                <a:moveTo>
                  <a:pt x="12591" y="12682"/>
                </a:moveTo>
                <a:cubicBezTo>
                  <a:pt x="12560" y="12682"/>
                  <a:pt x="12536" y="12732"/>
                  <a:pt x="12536" y="12793"/>
                </a:cubicBezTo>
                <a:cubicBezTo>
                  <a:pt x="12536" y="12854"/>
                  <a:pt x="12560" y="12904"/>
                  <a:pt x="12591" y="12904"/>
                </a:cubicBezTo>
                <a:cubicBezTo>
                  <a:pt x="12621" y="12904"/>
                  <a:pt x="12646" y="12854"/>
                  <a:pt x="12646" y="12793"/>
                </a:cubicBezTo>
                <a:cubicBezTo>
                  <a:pt x="12646" y="12732"/>
                  <a:pt x="12621" y="12682"/>
                  <a:pt x="12591" y="12682"/>
                </a:cubicBezTo>
                <a:close/>
                <a:moveTo>
                  <a:pt x="12412" y="12682"/>
                </a:moveTo>
                <a:cubicBezTo>
                  <a:pt x="12381" y="12682"/>
                  <a:pt x="12357" y="12732"/>
                  <a:pt x="12357" y="12793"/>
                </a:cubicBezTo>
                <a:cubicBezTo>
                  <a:pt x="12357" y="12854"/>
                  <a:pt x="12381" y="12904"/>
                  <a:pt x="12412" y="12904"/>
                </a:cubicBezTo>
                <a:cubicBezTo>
                  <a:pt x="12442" y="12904"/>
                  <a:pt x="12466" y="12854"/>
                  <a:pt x="12466" y="12793"/>
                </a:cubicBezTo>
                <a:cubicBezTo>
                  <a:pt x="12466" y="12732"/>
                  <a:pt x="12442" y="12682"/>
                  <a:pt x="12412" y="12682"/>
                </a:cubicBezTo>
                <a:close/>
                <a:moveTo>
                  <a:pt x="12233" y="12682"/>
                </a:moveTo>
                <a:cubicBezTo>
                  <a:pt x="12202" y="12682"/>
                  <a:pt x="12178" y="12732"/>
                  <a:pt x="12178" y="12793"/>
                </a:cubicBezTo>
                <a:cubicBezTo>
                  <a:pt x="12178" y="12854"/>
                  <a:pt x="12202" y="12904"/>
                  <a:pt x="12233" y="12904"/>
                </a:cubicBezTo>
                <a:cubicBezTo>
                  <a:pt x="12263" y="12904"/>
                  <a:pt x="12287" y="12854"/>
                  <a:pt x="12287" y="12793"/>
                </a:cubicBezTo>
                <a:cubicBezTo>
                  <a:pt x="12287" y="12732"/>
                  <a:pt x="12263" y="12682"/>
                  <a:pt x="12233" y="12682"/>
                </a:cubicBezTo>
                <a:close/>
                <a:moveTo>
                  <a:pt x="12053" y="12682"/>
                </a:moveTo>
                <a:cubicBezTo>
                  <a:pt x="12023" y="12682"/>
                  <a:pt x="11999" y="12732"/>
                  <a:pt x="11999" y="12793"/>
                </a:cubicBezTo>
                <a:cubicBezTo>
                  <a:pt x="11999" y="12854"/>
                  <a:pt x="12023" y="12904"/>
                  <a:pt x="12053" y="12904"/>
                </a:cubicBezTo>
                <a:cubicBezTo>
                  <a:pt x="12084" y="12904"/>
                  <a:pt x="12108" y="12854"/>
                  <a:pt x="12108" y="12793"/>
                </a:cubicBezTo>
                <a:cubicBezTo>
                  <a:pt x="12108" y="12732"/>
                  <a:pt x="12084" y="12682"/>
                  <a:pt x="12053" y="12682"/>
                </a:cubicBezTo>
                <a:close/>
                <a:moveTo>
                  <a:pt x="11874" y="12682"/>
                </a:moveTo>
                <a:cubicBezTo>
                  <a:pt x="11844" y="12682"/>
                  <a:pt x="11819" y="12732"/>
                  <a:pt x="11819" y="12793"/>
                </a:cubicBezTo>
                <a:cubicBezTo>
                  <a:pt x="11819" y="12854"/>
                  <a:pt x="11844" y="12904"/>
                  <a:pt x="11874" y="12904"/>
                </a:cubicBezTo>
                <a:cubicBezTo>
                  <a:pt x="11905" y="12904"/>
                  <a:pt x="11929" y="12854"/>
                  <a:pt x="11929" y="12793"/>
                </a:cubicBezTo>
                <a:cubicBezTo>
                  <a:pt x="11929" y="12732"/>
                  <a:pt x="11905" y="12682"/>
                  <a:pt x="11874" y="12682"/>
                </a:cubicBezTo>
                <a:close/>
                <a:moveTo>
                  <a:pt x="11695" y="12682"/>
                </a:moveTo>
                <a:cubicBezTo>
                  <a:pt x="11665" y="12682"/>
                  <a:pt x="11640" y="12732"/>
                  <a:pt x="11640" y="12793"/>
                </a:cubicBezTo>
                <a:cubicBezTo>
                  <a:pt x="11640" y="12854"/>
                  <a:pt x="11665" y="12904"/>
                  <a:pt x="11695" y="12904"/>
                </a:cubicBezTo>
                <a:cubicBezTo>
                  <a:pt x="11726" y="12904"/>
                  <a:pt x="11750" y="12854"/>
                  <a:pt x="11750" y="12793"/>
                </a:cubicBezTo>
                <a:cubicBezTo>
                  <a:pt x="11750" y="12732"/>
                  <a:pt x="11726" y="12682"/>
                  <a:pt x="11695" y="12682"/>
                </a:cubicBezTo>
                <a:close/>
                <a:moveTo>
                  <a:pt x="11516" y="12682"/>
                </a:moveTo>
                <a:cubicBezTo>
                  <a:pt x="11486" y="12682"/>
                  <a:pt x="11461" y="12732"/>
                  <a:pt x="11461" y="12793"/>
                </a:cubicBezTo>
                <a:cubicBezTo>
                  <a:pt x="11461" y="12854"/>
                  <a:pt x="11486" y="12904"/>
                  <a:pt x="11516" y="12904"/>
                </a:cubicBezTo>
                <a:cubicBezTo>
                  <a:pt x="11546" y="12904"/>
                  <a:pt x="11571" y="12854"/>
                  <a:pt x="11571" y="12793"/>
                </a:cubicBezTo>
                <a:cubicBezTo>
                  <a:pt x="11571" y="12732"/>
                  <a:pt x="11546" y="12682"/>
                  <a:pt x="11516" y="12682"/>
                </a:cubicBezTo>
                <a:close/>
                <a:moveTo>
                  <a:pt x="11337" y="12682"/>
                </a:moveTo>
                <a:cubicBezTo>
                  <a:pt x="11307" y="12682"/>
                  <a:pt x="11282" y="12732"/>
                  <a:pt x="11282" y="12793"/>
                </a:cubicBezTo>
                <a:cubicBezTo>
                  <a:pt x="11282" y="12854"/>
                  <a:pt x="11307" y="12904"/>
                  <a:pt x="11337" y="12904"/>
                </a:cubicBezTo>
                <a:cubicBezTo>
                  <a:pt x="11367" y="12904"/>
                  <a:pt x="11392" y="12854"/>
                  <a:pt x="11392" y="12793"/>
                </a:cubicBezTo>
                <a:cubicBezTo>
                  <a:pt x="11392" y="12732"/>
                  <a:pt x="11367" y="12682"/>
                  <a:pt x="11337" y="12682"/>
                </a:cubicBezTo>
                <a:close/>
                <a:moveTo>
                  <a:pt x="11158" y="12682"/>
                </a:moveTo>
                <a:cubicBezTo>
                  <a:pt x="11128" y="12682"/>
                  <a:pt x="11103" y="12732"/>
                  <a:pt x="11103" y="12793"/>
                </a:cubicBezTo>
                <a:cubicBezTo>
                  <a:pt x="11103" y="12854"/>
                  <a:pt x="11128" y="12904"/>
                  <a:pt x="11158" y="12904"/>
                </a:cubicBezTo>
                <a:cubicBezTo>
                  <a:pt x="11188" y="12904"/>
                  <a:pt x="11213" y="12854"/>
                  <a:pt x="11213" y="12793"/>
                </a:cubicBezTo>
                <a:cubicBezTo>
                  <a:pt x="11213" y="12732"/>
                  <a:pt x="11188" y="12682"/>
                  <a:pt x="11158" y="12682"/>
                </a:cubicBezTo>
                <a:close/>
                <a:moveTo>
                  <a:pt x="10979" y="12682"/>
                </a:moveTo>
                <a:cubicBezTo>
                  <a:pt x="10949" y="12682"/>
                  <a:pt x="10924" y="12732"/>
                  <a:pt x="10924" y="12793"/>
                </a:cubicBezTo>
                <a:cubicBezTo>
                  <a:pt x="10924" y="12854"/>
                  <a:pt x="10949" y="12904"/>
                  <a:pt x="10979" y="12904"/>
                </a:cubicBezTo>
                <a:cubicBezTo>
                  <a:pt x="11009" y="12904"/>
                  <a:pt x="11034" y="12854"/>
                  <a:pt x="11034" y="12793"/>
                </a:cubicBezTo>
                <a:cubicBezTo>
                  <a:pt x="11034" y="12732"/>
                  <a:pt x="11009" y="12682"/>
                  <a:pt x="10979" y="12682"/>
                </a:cubicBezTo>
                <a:close/>
                <a:moveTo>
                  <a:pt x="10800" y="12682"/>
                </a:moveTo>
                <a:cubicBezTo>
                  <a:pt x="10770" y="12682"/>
                  <a:pt x="10745" y="12732"/>
                  <a:pt x="10745" y="12793"/>
                </a:cubicBezTo>
                <a:cubicBezTo>
                  <a:pt x="10745" y="12854"/>
                  <a:pt x="10770" y="12904"/>
                  <a:pt x="10800" y="12904"/>
                </a:cubicBezTo>
                <a:cubicBezTo>
                  <a:pt x="10830" y="12904"/>
                  <a:pt x="10855" y="12854"/>
                  <a:pt x="10855" y="12793"/>
                </a:cubicBezTo>
                <a:cubicBezTo>
                  <a:pt x="10855" y="12732"/>
                  <a:pt x="10830" y="12682"/>
                  <a:pt x="10800" y="12682"/>
                </a:cubicBezTo>
                <a:close/>
                <a:moveTo>
                  <a:pt x="10621" y="12682"/>
                </a:moveTo>
                <a:cubicBezTo>
                  <a:pt x="10590" y="12682"/>
                  <a:pt x="10566" y="12732"/>
                  <a:pt x="10566" y="12793"/>
                </a:cubicBezTo>
                <a:cubicBezTo>
                  <a:pt x="10566" y="12854"/>
                  <a:pt x="10590" y="12904"/>
                  <a:pt x="10621" y="12904"/>
                </a:cubicBezTo>
                <a:cubicBezTo>
                  <a:pt x="10651" y="12904"/>
                  <a:pt x="10676" y="12854"/>
                  <a:pt x="10676" y="12793"/>
                </a:cubicBezTo>
                <a:cubicBezTo>
                  <a:pt x="10676" y="12732"/>
                  <a:pt x="10651" y="12682"/>
                  <a:pt x="10621" y="12682"/>
                </a:cubicBezTo>
                <a:close/>
                <a:moveTo>
                  <a:pt x="10442" y="12682"/>
                </a:moveTo>
                <a:cubicBezTo>
                  <a:pt x="10411" y="12682"/>
                  <a:pt x="10387" y="12732"/>
                  <a:pt x="10387" y="12793"/>
                </a:cubicBezTo>
                <a:cubicBezTo>
                  <a:pt x="10387" y="12854"/>
                  <a:pt x="10411" y="12904"/>
                  <a:pt x="10442" y="12904"/>
                </a:cubicBezTo>
                <a:cubicBezTo>
                  <a:pt x="10472" y="12904"/>
                  <a:pt x="10497" y="12854"/>
                  <a:pt x="10497" y="12793"/>
                </a:cubicBezTo>
                <a:cubicBezTo>
                  <a:pt x="10497" y="12732"/>
                  <a:pt x="10472" y="12682"/>
                  <a:pt x="10442" y="12682"/>
                </a:cubicBezTo>
                <a:close/>
                <a:moveTo>
                  <a:pt x="6502" y="12682"/>
                </a:moveTo>
                <a:cubicBezTo>
                  <a:pt x="6472" y="12682"/>
                  <a:pt x="6447" y="12732"/>
                  <a:pt x="6447" y="12793"/>
                </a:cubicBezTo>
                <a:cubicBezTo>
                  <a:pt x="6447" y="12854"/>
                  <a:pt x="6472" y="12904"/>
                  <a:pt x="6502" y="12904"/>
                </a:cubicBezTo>
                <a:cubicBezTo>
                  <a:pt x="6532" y="12904"/>
                  <a:pt x="6557" y="12854"/>
                  <a:pt x="6557" y="12793"/>
                </a:cubicBezTo>
                <a:cubicBezTo>
                  <a:pt x="6557" y="12732"/>
                  <a:pt x="6532" y="12682"/>
                  <a:pt x="6502" y="12682"/>
                </a:cubicBezTo>
                <a:close/>
                <a:moveTo>
                  <a:pt x="6323" y="12682"/>
                </a:moveTo>
                <a:cubicBezTo>
                  <a:pt x="6292" y="12682"/>
                  <a:pt x="6268" y="12732"/>
                  <a:pt x="6268" y="12793"/>
                </a:cubicBezTo>
                <a:cubicBezTo>
                  <a:pt x="6268" y="12854"/>
                  <a:pt x="6292" y="12904"/>
                  <a:pt x="6323" y="12904"/>
                </a:cubicBezTo>
                <a:cubicBezTo>
                  <a:pt x="6353" y="12904"/>
                  <a:pt x="6378" y="12854"/>
                  <a:pt x="6378" y="12793"/>
                </a:cubicBezTo>
                <a:cubicBezTo>
                  <a:pt x="6378" y="12732"/>
                  <a:pt x="6353" y="12682"/>
                  <a:pt x="6323" y="12682"/>
                </a:cubicBezTo>
                <a:close/>
                <a:moveTo>
                  <a:pt x="6144" y="12682"/>
                </a:moveTo>
                <a:cubicBezTo>
                  <a:pt x="6113" y="12682"/>
                  <a:pt x="6089" y="12732"/>
                  <a:pt x="6089" y="12793"/>
                </a:cubicBezTo>
                <a:cubicBezTo>
                  <a:pt x="6089" y="12854"/>
                  <a:pt x="6113" y="12904"/>
                  <a:pt x="6144" y="12904"/>
                </a:cubicBezTo>
                <a:cubicBezTo>
                  <a:pt x="6174" y="12904"/>
                  <a:pt x="6199" y="12854"/>
                  <a:pt x="6199" y="12793"/>
                </a:cubicBezTo>
                <a:cubicBezTo>
                  <a:pt x="6199" y="12732"/>
                  <a:pt x="6174" y="12682"/>
                  <a:pt x="6144" y="12682"/>
                </a:cubicBezTo>
                <a:close/>
                <a:moveTo>
                  <a:pt x="5965" y="12682"/>
                </a:moveTo>
                <a:cubicBezTo>
                  <a:pt x="5934" y="12682"/>
                  <a:pt x="5910" y="12732"/>
                  <a:pt x="5910" y="12793"/>
                </a:cubicBezTo>
                <a:cubicBezTo>
                  <a:pt x="5910" y="12854"/>
                  <a:pt x="5934" y="12904"/>
                  <a:pt x="5965" y="12904"/>
                </a:cubicBezTo>
                <a:cubicBezTo>
                  <a:pt x="5995" y="12904"/>
                  <a:pt x="6019" y="12854"/>
                  <a:pt x="6019" y="12793"/>
                </a:cubicBezTo>
                <a:cubicBezTo>
                  <a:pt x="6019" y="12732"/>
                  <a:pt x="5995" y="12682"/>
                  <a:pt x="5965" y="12682"/>
                </a:cubicBezTo>
                <a:close/>
                <a:moveTo>
                  <a:pt x="5786" y="12682"/>
                </a:moveTo>
                <a:cubicBezTo>
                  <a:pt x="5755" y="12682"/>
                  <a:pt x="5731" y="12732"/>
                  <a:pt x="5731" y="12793"/>
                </a:cubicBezTo>
                <a:cubicBezTo>
                  <a:pt x="5731" y="12854"/>
                  <a:pt x="5755" y="12904"/>
                  <a:pt x="5786" y="12904"/>
                </a:cubicBezTo>
                <a:cubicBezTo>
                  <a:pt x="5816" y="12904"/>
                  <a:pt x="5840" y="12854"/>
                  <a:pt x="5840" y="12793"/>
                </a:cubicBezTo>
                <a:cubicBezTo>
                  <a:pt x="5840" y="12732"/>
                  <a:pt x="5816" y="12682"/>
                  <a:pt x="5786" y="12682"/>
                </a:cubicBezTo>
                <a:close/>
                <a:moveTo>
                  <a:pt x="5606" y="12682"/>
                </a:moveTo>
                <a:cubicBezTo>
                  <a:pt x="5576" y="12682"/>
                  <a:pt x="5552" y="12732"/>
                  <a:pt x="5552" y="12793"/>
                </a:cubicBezTo>
                <a:cubicBezTo>
                  <a:pt x="5552" y="12854"/>
                  <a:pt x="5576" y="12904"/>
                  <a:pt x="5606" y="12904"/>
                </a:cubicBezTo>
                <a:cubicBezTo>
                  <a:pt x="5637" y="12904"/>
                  <a:pt x="5661" y="12854"/>
                  <a:pt x="5661" y="12793"/>
                </a:cubicBezTo>
                <a:cubicBezTo>
                  <a:pt x="5661" y="12732"/>
                  <a:pt x="5637" y="12682"/>
                  <a:pt x="5606" y="12682"/>
                </a:cubicBezTo>
                <a:close/>
                <a:moveTo>
                  <a:pt x="5427" y="12682"/>
                </a:moveTo>
                <a:cubicBezTo>
                  <a:pt x="5397" y="12682"/>
                  <a:pt x="5372" y="12732"/>
                  <a:pt x="5372" y="12793"/>
                </a:cubicBezTo>
                <a:cubicBezTo>
                  <a:pt x="5372" y="12854"/>
                  <a:pt x="5397" y="12904"/>
                  <a:pt x="5427" y="12904"/>
                </a:cubicBezTo>
                <a:cubicBezTo>
                  <a:pt x="5458" y="12904"/>
                  <a:pt x="5482" y="12854"/>
                  <a:pt x="5482" y="12793"/>
                </a:cubicBezTo>
                <a:cubicBezTo>
                  <a:pt x="5482" y="12732"/>
                  <a:pt x="5458" y="12682"/>
                  <a:pt x="5427" y="12682"/>
                </a:cubicBezTo>
                <a:close/>
                <a:moveTo>
                  <a:pt x="5248" y="12682"/>
                </a:moveTo>
                <a:cubicBezTo>
                  <a:pt x="5218" y="12682"/>
                  <a:pt x="5193" y="12732"/>
                  <a:pt x="5193" y="12793"/>
                </a:cubicBezTo>
                <a:cubicBezTo>
                  <a:pt x="5193" y="12854"/>
                  <a:pt x="5218" y="12904"/>
                  <a:pt x="5248" y="12904"/>
                </a:cubicBezTo>
                <a:cubicBezTo>
                  <a:pt x="5279" y="12904"/>
                  <a:pt x="5303" y="12854"/>
                  <a:pt x="5303" y="12793"/>
                </a:cubicBezTo>
                <a:cubicBezTo>
                  <a:pt x="5303" y="12732"/>
                  <a:pt x="5279" y="12682"/>
                  <a:pt x="5248" y="12682"/>
                </a:cubicBezTo>
                <a:close/>
                <a:moveTo>
                  <a:pt x="5069" y="12682"/>
                </a:moveTo>
                <a:cubicBezTo>
                  <a:pt x="5039" y="12682"/>
                  <a:pt x="5014" y="12732"/>
                  <a:pt x="5014" y="12793"/>
                </a:cubicBezTo>
                <a:cubicBezTo>
                  <a:pt x="5014" y="12854"/>
                  <a:pt x="5039" y="12904"/>
                  <a:pt x="5069" y="12904"/>
                </a:cubicBezTo>
                <a:cubicBezTo>
                  <a:pt x="5099" y="12904"/>
                  <a:pt x="5124" y="12854"/>
                  <a:pt x="5124" y="12793"/>
                </a:cubicBezTo>
                <a:cubicBezTo>
                  <a:pt x="5124" y="12732"/>
                  <a:pt x="5099" y="12682"/>
                  <a:pt x="5069" y="12682"/>
                </a:cubicBezTo>
                <a:close/>
                <a:moveTo>
                  <a:pt x="4890" y="12682"/>
                </a:moveTo>
                <a:cubicBezTo>
                  <a:pt x="4860" y="12682"/>
                  <a:pt x="4835" y="12732"/>
                  <a:pt x="4835" y="12793"/>
                </a:cubicBezTo>
                <a:cubicBezTo>
                  <a:pt x="4835" y="12854"/>
                  <a:pt x="4860" y="12904"/>
                  <a:pt x="4890" y="12904"/>
                </a:cubicBezTo>
                <a:cubicBezTo>
                  <a:pt x="4920" y="12904"/>
                  <a:pt x="4945" y="12854"/>
                  <a:pt x="4945" y="12793"/>
                </a:cubicBezTo>
                <a:cubicBezTo>
                  <a:pt x="4945" y="12732"/>
                  <a:pt x="4920" y="12682"/>
                  <a:pt x="4890" y="12682"/>
                </a:cubicBezTo>
                <a:close/>
                <a:moveTo>
                  <a:pt x="4711" y="12682"/>
                </a:moveTo>
                <a:cubicBezTo>
                  <a:pt x="4681" y="12682"/>
                  <a:pt x="4656" y="12732"/>
                  <a:pt x="4656" y="12793"/>
                </a:cubicBezTo>
                <a:cubicBezTo>
                  <a:pt x="4656" y="12854"/>
                  <a:pt x="4681" y="12904"/>
                  <a:pt x="4711" y="12904"/>
                </a:cubicBezTo>
                <a:cubicBezTo>
                  <a:pt x="4741" y="12904"/>
                  <a:pt x="4766" y="12854"/>
                  <a:pt x="4766" y="12793"/>
                </a:cubicBezTo>
                <a:cubicBezTo>
                  <a:pt x="4766" y="12732"/>
                  <a:pt x="4741" y="12682"/>
                  <a:pt x="4711" y="12682"/>
                </a:cubicBezTo>
                <a:close/>
                <a:moveTo>
                  <a:pt x="4532" y="12682"/>
                </a:moveTo>
                <a:cubicBezTo>
                  <a:pt x="4502" y="12682"/>
                  <a:pt x="4477" y="12732"/>
                  <a:pt x="4477" y="12793"/>
                </a:cubicBezTo>
                <a:cubicBezTo>
                  <a:pt x="4477" y="12854"/>
                  <a:pt x="4502" y="12904"/>
                  <a:pt x="4532" y="12904"/>
                </a:cubicBezTo>
                <a:cubicBezTo>
                  <a:pt x="4562" y="12904"/>
                  <a:pt x="4587" y="12854"/>
                  <a:pt x="4587" y="12793"/>
                </a:cubicBezTo>
                <a:cubicBezTo>
                  <a:pt x="4587" y="12732"/>
                  <a:pt x="4562" y="12682"/>
                  <a:pt x="4532" y="12682"/>
                </a:cubicBezTo>
                <a:close/>
                <a:moveTo>
                  <a:pt x="4353" y="12682"/>
                </a:moveTo>
                <a:cubicBezTo>
                  <a:pt x="4323" y="12682"/>
                  <a:pt x="4298" y="12732"/>
                  <a:pt x="4298" y="12793"/>
                </a:cubicBezTo>
                <a:cubicBezTo>
                  <a:pt x="4298" y="12854"/>
                  <a:pt x="4323" y="12904"/>
                  <a:pt x="4353" y="12904"/>
                </a:cubicBezTo>
                <a:cubicBezTo>
                  <a:pt x="4383" y="12904"/>
                  <a:pt x="4408" y="12854"/>
                  <a:pt x="4408" y="12793"/>
                </a:cubicBezTo>
                <a:cubicBezTo>
                  <a:pt x="4408" y="12732"/>
                  <a:pt x="4383" y="12682"/>
                  <a:pt x="4353" y="12682"/>
                </a:cubicBezTo>
                <a:close/>
                <a:moveTo>
                  <a:pt x="4174" y="12682"/>
                </a:moveTo>
                <a:cubicBezTo>
                  <a:pt x="4143" y="12682"/>
                  <a:pt x="4119" y="12732"/>
                  <a:pt x="4119" y="12793"/>
                </a:cubicBezTo>
                <a:cubicBezTo>
                  <a:pt x="4119" y="12854"/>
                  <a:pt x="4143" y="12904"/>
                  <a:pt x="4174" y="12904"/>
                </a:cubicBezTo>
                <a:cubicBezTo>
                  <a:pt x="4204" y="12904"/>
                  <a:pt x="4229" y="12854"/>
                  <a:pt x="4229" y="12793"/>
                </a:cubicBezTo>
                <a:cubicBezTo>
                  <a:pt x="4229" y="12732"/>
                  <a:pt x="4204" y="12682"/>
                  <a:pt x="4174" y="12682"/>
                </a:cubicBezTo>
                <a:close/>
                <a:moveTo>
                  <a:pt x="3995" y="12682"/>
                </a:moveTo>
                <a:cubicBezTo>
                  <a:pt x="3964" y="12682"/>
                  <a:pt x="3940" y="12732"/>
                  <a:pt x="3940" y="12793"/>
                </a:cubicBezTo>
                <a:cubicBezTo>
                  <a:pt x="3940" y="12854"/>
                  <a:pt x="3964" y="12904"/>
                  <a:pt x="3995" y="12904"/>
                </a:cubicBezTo>
                <a:cubicBezTo>
                  <a:pt x="4025" y="12904"/>
                  <a:pt x="4050" y="12854"/>
                  <a:pt x="4050" y="12793"/>
                </a:cubicBezTo>
                <a:cubicBezTo>
                  <a:pt x="4050" y="12732"/>
                  <a:pt x="4025" y="12682"/>
                  <a:pt x="3995" y="12682"/>
                </a:cubicBezTo>
                <a:close/>
                <a:moveTo>
                  <a:pt x="18859" y="12320"/>
                </a:moveTo>
                <a:cubicBezTo>
                  <a:pt x="18828" y="12320"/>
                  <a:pt x="18804" y="12369"/>
                  <a:pt x="18804" y="12431"/>
                </a:cubicBezTo>
                <a:cubicBezTo>
                  <a:pt x="18804" y="12492"/>
                  <a:pt x="18828" y="12541"/>
                  <a:pt x="18859" y="12541"/>
                </a:cubicBezTo>
                <a:cubicBezTo>
                  <a:pt x="18889" y="12541"/>
                  <a:pt x="18914" y="12492"/>
                  <a:pt x="18914" y="12431"/>
                </a:cubicBezTo>
                <a:cubicBezTo>
                  <a:pt x="18914" y="12369"/>
                  <a:pt x="18889" y="12320"/>
                  <a:pt x="18859" y="12320"/>
                </a:cubicBezTo>
                <a:close/>
                <a:moveTo>
                  <a:pt x="18142" y="12320"/>
                </a:moveTo>
                <a:cubicBezTo>
                  <a:pt x="18112" y="12320"/>
                  <a:pt x="18088" y="12369"/>
                  <a:pt x="18088" y="12431"/>
                </a:cubicBezTo>
                <a:cubicBezTo>
                  <a:pt x="18088" y="12492"/>
                  <a:pt x="18112" y="12541"/>
                  <a:pt x="18142" y="12541"/>
                </a:cubicBezTo>
                <a:cubicBezTo>
                  <a:pt x="18173" y="12541"/>
                  <a:pt x="18197" y="12492"/>
                  <a:pt x="18197" y="12431"/>
                </a:cubicBezTo>
                <a:cubicBezTo>
                  <a:pt x="18197" y="12369"/>
                  <a:pt x="18173" y="12320"/>
                  <a:pt x="18142" y="12320"/>
                </a:cubicBezTo>
                <a:close/>
                <a:moveTo>
                  <a:pt x="17963" y="12320"/>
                </a:moveTo>
                <a:cubicBezTo>
                  <a:pt x="17933" y="12320"/>
                  <a:pt x="17908" y="12369"/>
                  <a:pt x="17908" y="12431"/>
                </a:cubicBezTo>
                <a:cubicBezTo>
                  <a:pt x="17908" y="12492"/>
                  <a:pt x="17933" y="12541"/>
                  <a:pt x="17963" y="12541"/>
                </a:cubicBezTo>
                <a:cubicBezTo>
                  <a:pt x="17994" y="12541"/>
                  <a:pt x="18018" y="12492"/>
                  <a:pt x="18018" y="12431"/>
                </a:cubicBezTo>
                <a:cubicBezTo>
                  <a:pt x="18018" y="12369"/>
                  <a:pt x="17994" y="12320"/>
                  <a:pt x="17963" y="12320"/>
                </a:cubicBezTo>
                <a:close/>
                <a:moveTo>
                  <a:pt x="17784" y="12320"/>
                </a:moveTo>
                <a:cubicBezTo>
                  <a:pt x="17754" y="12320"/>
                  <a:pt x="17729" y="12369"/>
                  <a:pt x="17729" y="12431"/>
                </a:cubicBezTo>
                <a:cubicBezTo>
                  <a:pt x="17729" y="12492"/>
                  <a:pt x="17754" y="12541"/>
                  <a:pt x="17784" y="12541"/>
                </a:cubicBezTo>
                <a:cubicBezTo>
                  <a:pt x="17815" y="12541"/>
                  <a:pt x="17839" y="12492"/>
                  <a:pt x="17839" y="12431"/>
                </a:cubicBezTo>
                <a:cubicBezTo>
                  <a:pt x="17839" y="12369"/>
                  <a:pt x="17815" y="12320"/>
                  <a:pt x="17784" y="12320"/>
                </a:cubicBezTo>
                <a:close/>
                <a:moveTo>
                  <a:pt x="17605" y="12320"/>
                </a:moveTo>
                <a:cubicBezTo>
                  <a:pt x="17575" y="12320"/>
                  <a:pt x="17550" y="12369"/>
                  <a:pt x="17550" y="12431"/>
                </a:cubicBezTo>
                <a:cubicBezTo>
                  <a:pt x="17550" y="12492"/>
                  <a:pt x="17575" y="12541"/>
                  <a:pt x="17605" y="12541"/>
                </a:cubicBezTo>
                <a:cubicBezTo>
                  <a:pt x="17635" y="12541"/>
                  <a:pt x="17660" y="12492"/>
                  <a:pt x="17660" y="12431"/>
                </a:cubicBezTo>
                <a:cubicBezTo>
                  <a:pt x="17660" y="12369"/>
                  <a:pt x="17635" y="12320"/>
                  <a:pt x="17605" y="12320"/>
                </a:cubicBezTo>
                <a:close/>
                <a:moveTo>
                  <a:pt x="17426" y="12320"/>
                </a:moveTo>
                <a:cubicBezTo>
                  <a:pt x="17396" y="12320"/>
                  <a:pt x="17371" y="12369"/>
                  <a:pt x="17371" y="12431"/>
                </a:cubicBezTo>
                <a:cubicBezTo>
                  <a:pt x="17371" y="12492"/>
                  <a:pt x="17396" y="12541"/>
                  <a:pt x="17426" y="12541"/>
                </a:cubicBezTo>
                <a:cubicBezTo>
                  <a:pt x="17456" y="12541"/>
                  <a:pt x="17481" y="12492"/>
                  <a:pt x="17481" y="12431"/>
                </a:cubicBezTo>
                <a:cubicBezTo>
                  <a:pt x="17481" y="12369"/>
                  <a:pt x="17456" y="12320"/>
                  <a:pt x="17426" y="12320"/>
                </a:cubicBezTo>
                <a:close/>
                <a:moveTo>
                  <a:pt x="17068" y="12320"/>
                </a:moveTo>
                <a:cubicBezTo>
                  <a:pt x="17038" y="12320"/>
                  <a:pt x="17013" y="12369"/>
                  <a:pt x="17013" y="12431"/>
                </a:cubicBezTo>
                <a:cubicBezTo>
                  <a:pt x="17013" y="12492"/>
                  <a:pt x="17038" y="12541"/>
                  <a:pt x="17068" y="12541"/>
                </a:cubicBezTo>
                <a:cubicBezTo>
                  <a:pt x="17098" y="12541"/>
                  <a:pt x="17123" y="12492"/>
                  <a:pt x="17123" y="12431"/>
                </a:cubicBezTo>
                <a:cubicBezTo>
                  <a:pt x="17123" y="12369"/>
                  <a:pt x="17098" y="12320"/>
                  <a:pt x="17068" y="12320"/>
                </a:cubicBezTo>
                <a:close/>
                <a:moveTo>
                  <a:pt x="16889" y="12320"/>
                </a:moveTo>
                <a:cubicBezTo>
                  <a:pt x="16859" y="12320"/>
                  <a:pt x="16834" y="12369"/>
                  <a:pt x="16834" y="12431"/>
                </a:cubicBezTo>
                <a:cubicBezTo>
                  <a:pt x="16834" y="12492"/>
                  <a:pt x="16859" y="12541"/>
                  <a:pt x="16889" y="12541"/>
                </a:cubicBezTo>
                <a:cubicBezTo>
                  <a:pt x="16919" y="12541"/>
                  <a:pt x="16944" y="12492"/>
                  <a:pt x="16944" y="12431"/>
                </a:cubicBezTo>
                <a:cubicBezTo>
                  <a:pt x="16944" y="12369"/>
                  <a:pt x="16919" y="12320"/>
                  <a:pt x="16889" y="12320"/>
                </a:cubicBezTo>
                <a:close/>
                <a:moveTo>
                  <a:pt x="16710" y="12320"/>
                </a:moveTo>
                <a:cubicBezTo>
                  <a:pt x="16679" y="12320"/>
                  <a:pt x="16655" y="12369"/>
                  <a:pt x="16655" y="12431"/>
                </a:cubicBezTo>
                <a:cubicBezTo>
                  <a:pt x="16655" y="12492"/>
                  <a:pt x="16679" y="12541"/>
                  <a:pt x="16710" y="12541"/>
                </a:cubicBezTo>
                <a:cubicBezTo>
                  <a:pt x="16740" y="12541"/>
                  <a:pt x="16765" y="12492"/>
                  <a:pt x="16765" y="12431"/>
                </a:cubicBezTo>
                <a:cubicBezTo>
                  <a:pt x="16765" y="12369"/>
                  <a:pt x="16740" y="12320"/>
                  <a:pt x="16710" y="12320"/>
                </a:cubicBezTo>
                <a:close/>
                <a:moveTo>
                  <a:pt x="12949" y="12320"/>
                </a:moveTo>
                <a:cubicBezTo>
                  <a:pt x="12919" y="12320"/>
                  <a:pt x="12894" y="12369"/>
                  <a:pt x="12894" y="12431"/>
                </a:cubicBezTo>
                <a:cubicBezTo>
                  <a:pt x="12894" y="12492"/>
                  <a:pt x="12919" y="12541"/>
                  <a:pt x="12949" y="12541"/>
                </a:cubicBezTo>
                <a:cubicBezTo>
                  <a:pt x="12979" y="12541"/>
                  <a:pt x="13004" y="12492"/>
                  <a:pt x="13004" y="12431"/>
                </a:cubicBezTo>
                <a:cubicBezTo>
                  <a:pt x="13004" y="12369"/>
                  <a:pt x="12979" y="12320"/>
                  <a:pt x="12949" y="12320"/>
                </a:cubicBezTo>
                <a:close/>
                <a:moveTo>
                  <a:pt x="12770" y="12320"/>
                </a:moveTo>
                <a:cubicBezTo>
                  <a:pt x="12740" y="12320"/>
                  <a:pt x="12715" y="12369"/>
                  <a:pt x="12715" y="12431"/>
                </a:cubicBezTo>
                <a:cubicBezTo>
                  <a:pt x="12715" y="12492"/>
                  <a:pt x="12740" y="12541"/>
                  <a:pt x="12770" y="12541"/>
                </a:cubicBezTo>
                <a:cubicBezTo>
                  <a:pt x="12800" y="12541"/>
                  <a:pt x="12825" y="12492"/>
                  <a:pt x="12825" y="12431"/>
                </a:cubicBezTo>
                <a:cubicBezTo>
                  <a:pt x="12825" y="12369"/>
                  <a:pt x="12800" y="12320"/>
                  <a:pt x="12770" y="12320"/>
                </a:cubicBezTo>
                <a:close/>
                <a:moveTo>
                  <a:pt x="12591" y="12320"/>
                </a:moveTo>
                <a:cubicBezTo>
                  <a:pt x="12560" y="12320"/>
                  <a:pt x="12536" y="12369"/>
                  <a:pt x="12536" y="12431"/>
                </a:cubicBezTo>
                <a:cubicBezTo>
                  <a:pt x="12536" y="12492"/>
                  <a:pt x="12560" y="12541"/>
                  <a:pt x="12591" y="12541"/>
                </a:cubicBezTo>
                <a:cubicBezTo>
                  <a:pt x="12621" y="12541"/>
                  <a:pt x="12646" y="12492"/>
                  <a:pt x="12646" y="12431"/>
                </a:cubicBezTo>
                <a:cubicBezTo>
                  <a:pt x="12646" y="12369"/>
                  <a:pt x="12621" y="12320"/>
                  <a:pt x="12591" y="12320"/>
                </a:cubicBezTo>
                <a:close/>
                <a:moveTo>
                  <a:pt x="12412" y="12320"/>
                </a:moveTo>
                <a:cubicBezTo>
                  <a:pt x="12381" y="12320"/>
                  <a:pt x="12357" y="12369"/>
                  <a:pt x="12357" y="12431"/>
                </a:cubicBezTo>
                <a:cubicBezTo>
                  <a:pt x="12357" y="12492"/>
                  <a:pt x="12381" y="12541"/>
                  <a:pt x="12412" y="12541"/>
                </a:cubicBezTo>
                <a:cubicBezTo>
                  <a:pt x="12442" y="12541"/>
                  <a:pt x="12466" y="12492"/>
                  <a:pt x="12466" y="12431"/>
                </a:cubicBezTo>
                <a:cubicBezTo>
                  <a:pt x="12466" y="12369"/>
                  <a:pt x="12442" y="12320"/>
                  <a:pt x="12412" y="12320"/>
                </a:cubicBezTo>
                <a:close/>
                <a:moveTo>
                  <a:pt x="12233" y="12320"/>
                </a:moveTo>
                <a:cubicBezTo>
                  <a:pt x="12202" y="12320"/>
                  <a:pt x="12178" y="12369"/>
                  <a:pt x="12178" y="12431"/>
                </a:cubicBezTo>
                <a:cubicBezTo>
                  <a:pt x="12178" y="12492"/>
                  <a:pt x="12202" y="12541"/>
                  <a:pt x="12233" y="12541"/>
                </a:cubicBezTo>
                <a:cubicBezTo>
                  <a:pt x="12263" y="12541"/>
                  <a:pt x="12287" y="12492"/>
                  <a:pt x="12287" y="12431"/>
                </a:cubicBezTo>
                <a:cubicBezTo>
                  <a:pt x="12287" y="12369"/>
                  <a:pt x="12263" y="12320"/>
                  <a:pt x="12233" y="12320"/>
                </a:cubicBezTo>
                <a:close/>
                <a:moveTo>
                  <a:pt x="12053" y="12320"/>
                </a:moveTo>
                <a:cubicBezTo>
                  <a:pt x="12023" y="12320"/>
                  <a:pt x="11999" y="12369"/>
                  <a:pt x="11999" y="12431"/>
                </a:cubicBezTo>
                <a:cubicBezTo>
                  <a:pt x="11999" y="12492"/>
                  <a:pt x="12023" y="12541"/>
                  <a:pt x="12053" y="12541"/>
                </a:cubicBezTo>
                <a:cubicBezTo>
                  <a:pt x="12084" y="12541"/>
                  <a:pt x="12108" y="12492"/>
                  <a:pt x="12108" y="12431"/>
                </a:cubicBezTo>
                <a:cubicBezTo>
                  <a:pt x="12108" y="12369"/>
                  <a:pt x="12084" y="12320"/>
                  <a:pt x="12053" y="12320"/>
                </a:cubicBezTo>
                <a:close/>
                <a:moveTo>
                  <a:pt x="11874" y="12320"/>
                </a:moveTo>
                <a:cubicBezTo>
                  <a:pt x="11844" y="12320"/>
                  <a:pt x="11819" y="12369"/>
                  <a:pt x="11819" y="12431"/>
                </a:cubicBezTo>
                <a:cubicBezTo>
                  <a:pt x="11819" y="12492"/>
                  <a:pt x="11844" y="12541"/>
                  <a:pt x="11874" y="12541"/>
                </a:cubicBezTo>
                <a:cubicBezTo>
                  <a:pt x="11905" y="12541"/>
                  <a:pt x="11929" y="12492"/>
                  <a:pt x="11929" y="12431"/>
                </a:cubicBezTo>
                <a:cubicBezTo>
                  <a:pt x="11929" y="12369"/>
                  <a:pt x="11905" y="12320"/>
                  <a:pt x="11874" y="12320"/>
                </a:cubicBezTo>
                <a:close/>
                <a:moveTo>
                  <a:pt x="11695" y="12320"/>
                </a:moveTo>
                <a:cubicBezTo>
                  <a:pt x="11665" y="12320"/>
                  <a:pt x="11640" y="12369"/>
                  <a:pt x="11640" y="12431"/>
                </a:cubicBezTo>
                <a:cubicBezTo>
                  <a:pt x="11640" y="12492"/>
                  <a:pt x="11665" y="12541"/>
                  <a:pt x="11695" y="12541"/>
                </a:cubicBezTo>
                <a:cubicBezTo>
                  <a:pt x="11726" y="12541"/>
                  <a:pt x="11750" y="12492"/>
                  <a:pt x="11750" y="12431"/>
                </a:cubicBezTo>
                <a:cubicBezTo>
                  <a:pt x="11750" y="12369"/>
                  <a:pt x="11726" y="12320"/>
                  <a:pt x="11695" y="12320"/>
                </a:cubicBezTo>
                <a:close/>
                <a:moveTo>
                  <a:pt x="11516" y="12320"/>
                </a:moveTo>
                <a:cubicBezTo>
                  <a:pt x="11486" y="12320"/>
                  <a:pt x="11461" y="12369"/>
                  <a:pt x="11461" y="12431"/>
                </a:cubicBezTo>
                <a:cubicBezTo>
                  <a:pt x="11461" y="12492"/>
                  <a:pt x="11486" y="12541"/>
                  <a:pt x="11516" y="12541"/>
                </a:cubicBezTo>
                <a:cubicBezTo>
                  <a:pt x="11546" y="12541"/>
                  <a:pt x="11571" y="12492"/>
                  <a:pt x="11571" y="12431"/>
                </a:cubicBezTo>
                <a:cubicBezTo>
                  <a:pt x="11571" y="12369"/>
                  <a:pt x="11546" y="12320"/>
                  <a:pt x="11516" y="12320"/>
                </a:cubicBezTo>
                <a:close/>
                <a:moveTo>
                  <a:pt x="11337" y="12320"/>
                </a:moveTo>
                <a:cubicBezTo>
                  <a:pt x="11307" y="12320"/>
                  <a:pt x="11282" y="12369"/>
                  <a:pt x="11282" y="12431"/>
                </a:cubicBezTo>
                <a:cubicBezTo>
                  <a:pt x="11282" y="12492"/>
                  <a:pt x="11307" y="12541"/>
                  <a:pt x="11337" y="12541"/>
                </a:cubicBezTo>
                <a:cubicBezTo>
                  <a:pt x="11367" y="12541"/>
                  <a:pt x="11392" y="12492"/>
                  <a:pt x="11392" y="12431"/>
                </a:cubicBezTo>
                <a:cubicBezTo>
                  <a:pt x="11392" y="12369"/>
                  <a:pt x="11367" y="12320"/>
                  <a:pt x="11337" y="12320"/>
                </a:cubicBezTo>
                <a:close/>
                <a:moveTo>
                  <a:pt x="11158" y="12320"/>
                </a:moveTo>
                <a:cubicBezTo>
                  <a:pt x="11128" y="12320"/>
                  <a:pt x="11103" y="12369"/>
                  <a:pt x="11103" y="12431"/>
                </a:cubicBezTo>
                <a:cubicBezTo>
                  <a:pt x="11103" y="12492"/>
                  <a:pt x="11128" y="12541"/>
                  <a:pt x="11158" y="12541"/>
                </a:cubicBezTo>
                <a:cubicBezTo>
                  <a:pt x="11188" y="12541"/>
                  <a:pt x="11213" y="12492"/>
                  <a:pt x="11213" y="12431"/>
                </a:cubicBezTo>
                <a:cubicBezTo>
                  <a:pt x="11213" y="12369"/>
                  <a:pt x="11188" y="12320"/>
                  <a:pt x="11158" y="12320"/>
                </a:cubicBezTo>
                <a:close/>
                <a:moveTo>
                  <a:pt x="10979" y="12320"/>
                </a:moveTo>
                <a:cubicBezTo>
                  <a:pt x="10949" y="12320"/>
                  <a:pt x="10924" y="12369"/>
                  <a:pt x="10924" y="12431"/>
                </a:cubicBezTo>
                <a:cubicBezTo>
                  <a:pt x="10924" y="12492"/>
                  <a:pt x="10949" y="12541"/>
                  <a:pt x="10979" y="12541"/>
                </a:cubicBezTo>
                <a:cubicBezTo>
                  <a:pt x="11009" y="12541"/>
                  <a:pt x="11034" y="12492"/>
                  <a:pt x="11034" y="12431"/>
                </a:cubicBezTo>
                <a:cubicBezTo>
                  <a:pt x="11034" y="12369"/>
                  <a:pt x="11009" y="12320"/>
                  <a:pt x="10979" y="12320"/>
                </a:cubicBezTo>
                <a:close/>
                <a:moveTo>
                  <a:pt x="10800" y="12320"/>
                </a:moveTo>
                <a:cubicBezTo>
                  <a:pt x="10770" y="12320"/>
                  <a:pt x="10745" y="12369"/>
                  <a:pt x="10745" y="12431"/>
                </a:cubicBezTo>
                <a:cubicBezTo>
                  <a:pt x="10745" y="12492"/>
                  <a:pt x="10770" y="12541"/>
                  <a:pt x="10800" y="12541"/>
                </a:cubicBezTo>
                <a:cubicBezTo>
                  <a:pt x="10830" y="12541"/>
                  <a:pt x="10855" y="12492"/>
                  <a:pt x="10855" y="12431"/>
                </a:cubicBezTo>
                <a:cubicBezTo>
                  <a:pt x="10855" y="12369"/>
                  <a:pt x="10830" y="12320"/>
                  <a:pt x="10800" y="12320"/>
                </a:cubicBezTo>
                <a:close/>
                <a:moveTo>
                  <a:pt x="10621" y="12320"/>
                </a:moveTo>
                <a:cubicBezTo>
                  <a:pt x="10590" y="12320"/>
                  <a:pt x="10566" y="12369"/>
                  <a:pt x="10566" y="12431"/>
                </a:cubicBezTo>
                <a:cubicBezTo>
                  <a:pt x="10566" y="12492"/>
                  <a:pt x="10590" y="12541"/>
                  <a:pt x="10621" y="12541"/>
                </a:cubicBezTo>
                <a:cubicBezTo>
                  <a:pt x="10651" y="12541"/>
                  <a:pt x="10676" y="12492"/>
                  <a:pt x="10676" y="12431"/>
                </a:cubicBezTo>
                <a:cubicBezTo>
                  <a:pt x="10676" y="12369"/>
                  <a:pt x="10651" y="12320"/>
                  <a:pt x="10621" y="12320"/>
                </a:cubicBezTo>
                <a:close/>
                <a:moveTo>
                  <a:pt x="10442" y="12320"/>
                </a:moveTo>
                <a:cubicBezTo>
                  <a:pt x="10411" y="12320"/>
                  <a:pt x="10387" y="12369"/>
                  <a:pt x="10387" y="12431"/>
                </a:cubicBezTo>
                <a:cubicBezTo>
                  <a:pt x="10387" y="12492"/>
                  <a:pt x="10411" y="12541"/>
                  <a:pt x="10442" y="12541"/>
                </a:cubicBezTo>
                <a:cubicBezTo>
                  <a:pt x="10472" y="12541"/>
                  <a:pt x="10497" y="12492"/>
                  <a:pt x="10497" y="12431"/>
                </a:cubicBezTo>
                <a:cubicBezTo>
                  <a:pt x="10497" y="12369"/>
                  <a:pt x="10472" y="12320"/>
                  <a:pt x="10442" y="12320"/>
                </a:cubicBezTo>
                <a:close/>
                <a:moveTo>
                  <a:pt x="6144" y="12320"/>
                </a:moveTo>
                <a:cubicBezTo>
                  <a:pt x="6113" y="12320"/>
                  <a:pt x="6089" y="12369"/>
                  <a:pt x="6089" y="12431"/>
                </a:cubicBezTo>
                <a:cubicBezTo>
                  <a:pt x="6089" y="12492"/>
                  <a:pt x="6113" y="12541"/>
                  <a:pt x="6144" y="12541"/>
                </a:cubicBezTo>
                <a:cubicBezTo>
                  <a:pt x="6174" y="12541"/>
                  <a:pt x="6199" y="12492"/>
                  <a:pt x="6199" y="12431"/>
                </a:cubicBezTo>
                <a:cubicBezTo>
                  <a:pt x="6199" y="12369"/>
                  <a:pt x="6174" y="12320"/>
                  <a:pt x="6144" y="12320"/>
                </a:cubicBezTo>
                <a:close/>
                <a:moveTo>
                  <a:pt x="5965" y="12320"/>
                </a:moveTo>
                <a:cubicBezTo>
                  <a:pt x="5934" y="12320"/>
                  <a:pt x="5910" y="12369"/>
                  <a:pt x="5910" y="12431"/>
                </a:cubicBezTo>
                <a:cubicBezTo>
                  <a:pt x="5910" y="12492"/>
                  <a:pt x="5934" y="12541"/>
                  <a:pt x="5965" y="12541"/>
                </a:cubicBezTo>
                <a:cubicBezTo>
                  <a:pt x="5995" y="12541"/>
                  <a:pt x="6019" y="12492"/>
                  <a:pt x="6019" y="12431"/>
                </a:cubicBezTo>
                <a:cubicBezTo>
                  <a:pt x="6019" y="12369"/>
                  <a:pt x="5995" y="12320"/>
                  <a:pt x="5965" y="12320"/>
                </a:cubicBezTo>
                <a:close/>
                <a:moveTo>
                  <a:pt x="5786" y="12320"/>
                </a:moveTo>
                <a:cubicBezTo>
                  <a:pt x="5755" y="12320"/>
                  <a:pt x="5731" y="12369"/>
                  <a:pt x="5731" y="12431"/>
                </a:cubicBezTo>
                <a:cubicBezTo>
                  <a:pt x="5731" y="12492"/>
                  <a:pt x="5755" y="12541"/>
                  <a:pt x="5786" y="12541"/>
                </a:cubicBezTo>
                <a:cubicBezTo>
                  <a:pt x="5816" y="12541"/>
                  <a:pt x="5840" y="12492"/>
                  <a:pt x="5840" y="12431"/>
                </a:cubicBezTo>
                <a:cubicBezTo>
                  <a:pt x="5840" y="12369"/>
                  <a:pt x="5816" y="12320"/>
                  <a:pt x="5786" y="12320"/>
                </a:cubicBezTo>
                <a:close/>
                <a:moveTo>
                  <a:pt x="5606" y="12320"/>
                </a:moveTo>
                <a:cubicBezTo>
                  <a:pt x="5576" y="12320"/>
                  <a:pt x="5552" y="12369"/>
                  <a:pt x="5552" y="12431"/>
                </a:cubicBezTo>
                <a:cubicBezTo>
                  <a:pt x="5552" y="12492"/>
                  <a:pt x="5576" y="12541"/>
                  <a:pt x="5606" y="12541"/>
                </a:cubicBezTo>
                <a:cubicBezTo>
                  <a:pt x="5637" y="12541"/>
                  <a:pt x="5661" y="12492"/>
                  <a:pt x="5661" y="12431"/>
                </a:cubicBezTo>
                <a:cubicBezTo>
                  <a:pt x="5661" y="12369"/>
                  <a:pt x="5637" y="12320"/>
                  <a:pt x="5606" y="12320"/>
                </a:cubicBezTo>
                <a:close/>
                <a:moveTo>
                  <a:pt x="5427" y="12320"/>
                </a:moveTo>
                <a:cubicBezTo>
                  <a:pt x="5397" y="12320"/>
                  <a:pt x="5372" y="12369"/>
                  <a:pt x="5372" y="12431"/>
                </a:cubicBezTo>
                <a:cubicBezTo>
                  <a:pt x="5372" y="12492"/>
                  <a:pt x="5397" y="12541"/>
                  <a:pt x="5427" y="12541"/>
                </a:cubicBezTo>
                <a:cubicBezTo>
                  <a:pt x="5458" y="12541"/>
                  <a:pt x="5482" y="12492"/>
                  <a:pt x="5482" y="12431"/>
                </a:cubicBezTo>
                <a:cubicBezTo>
                  <a:pt x="5482" y="12369"/>
                  <a:pt x="5458" y="12320"/>
                  <a:pt x="5427" y="12320"/>
                </a:cubicBezTo>
                <a:close/>
                <a:moveTo>
                  <a:pt x="5248" y="12320"/>
                </a:moveTo>
                <a:cubicBezTo>
                  <a:pt x="5218" y="12320"/>
                  <a:pt x="5193" y="12369"/>
                  <a:pt x="5193" y="12431"/>
                </a:cubicBezTo>
                <a:cubicBezTo>
                  <a:pt x="5193" y="12492"/>
                  <a:pt x="5218" y="12541"/>
                  <a:pt x="5248" y="12541"/>
                </a:cubicBezTo>
                <a:cubicBezTo>
                  <a:pt x="5279" y="12541"/>
                  <a:pt x="5303" y="12492"/>
                  <a:pt x="5303" y="12431"/>
                </a:cubicBezTo>
                <a:cubicBezTo>
                  <a:pt x="5303" y="12369"/>
                  <a:pt x="5279" y="12320"/>
                  <a:pt x="5248" y="12320"/>
                </a:cubicBezTo>
                <a:close/>
                <a:moveTo>
                  <a:pt x="5069" y="12320"/>
                </a:moveTo>
                <a:cubicBezTo>
                  <a:pt x="5039" y="12320"/>
                  <a:pt x="5014" y="12369"/>
                  <a:pt x="5014" y="12431"/>
                </a:cubicBezTo>
                <a:cubicBezTo>
                  <a:pt x="5014" y="12492"/>
                  <a:pt x="5039" y="12541"/>
                  <a:pt x="5069" y="12541"/>
                </a:cubicBezTo>
                <a:cubicBezTo>
                  <a:pt x="5099" y="12541"/>
                  <a:pt x="5124" y="12492"/>
                  <a:pt x="5124" y="12431"/>
                </a:cubicBezTo>
                <a:cubicBezTo>
                  <a:pt x="5124" y="12369"/>
                  <a:pt x="5099" y="12320"/>
                  <a:pt x="5069" y="12320"/>
                </a:cubicBezTo>
                <a:close/>
                <a:moveTo>
                  <a:pt x="4890" y="12320"/>
                </a:moveTo>
                <a:cubicBezTo>
                  <a:pt x="4860" y="12320"/>
                  <a:pt x="4835" y="12369"/>
                  <a:pt x="4835" y="12431"/>
                </a:cubicBezTo>
                <a:cubicBezTo>
                  <a:pt x="4835" y="12492"/>
                  <a:pt x="4860" y="12541"/>
                  <a:pt x="4890" y="12541"/>
                </a:cubicBezTo>
                <a:cubicBezTo>
                  <a:pt x="4920" y="12541"/>
                  <a:pt x="4945" y="12492"/>
                  <a:pt x="4945" y="12431"/>
                </a:cubicBezTo>
                <a:cubicBezTo>
                  <a:pt x="4945" y="12369"/>
                  <a:pt x="4920" y="12320"/>
                  <a:pt x="4890" y="12320"/>
                </a:cubicBezTo>
                <a:close/>
                <a:moveTo>
                  <a:pt x="4711" y="12320"/>
                </a:moveTo>
                <a:cubicBezTo>
                  <a:pt x="4681" y="12320"/>
                  <a:pt x="4656" y="12369"/>
                  <a:pt x="4656" y="12431"/>
                </a:cubicBezTo>
                <a:cubicBezTo>
                  <a:pt x="4656" y="12492"/>
                  <a:pt x="4681" y="12541"/>
                  <a:pt x="4711" y="12541"/>
                </a:cubicBezTo>
                <a:cubicBezTo>
                  <a:pt x="4741" y="12541"/>
                  <a:pt x="4766" y="12492"/>
                  <a:pt x="4766" y="12431"/>
                </a:cubicBezTo>
                <a:cubicBezTo>
                  <a:pt x="4766" y="12369"/>
                  <a:pt x="4741" y="12320"/>
                  <a:pt x="4711" y="12320"/>
                </a:cubicBezTo>
                <a:close/>
                <a:moveTo>
                  <a:pt x="4532" y="12320"/>
                </a:moveTo>
                <a:cubicBezTo>
                  <a:pt x="4502" y="12320"/>
                  <a:pt x="4477" y="12369"/>
                  <a:pt x="4477" y="12431"/>
                </a:cubicBezTo>
                <a:cubicBezTo>
                  <a:pt x="4477" y="12492"/>
                  <a:pt x="4502" y="12541"/>
                  <a:pt x="4532" y="12541"/>
                </a:cubicBezTo>
                <a:cubicBezTo>
                  <a:pt x="4562" y="12541"/>
                  <a:pt x="4587" y="12492"/>
                  <a:pt x="4587" y="12431"/>
                </a:cubicBezTo>
                <a:cubicBezTo>
                  <a:pt x="4587" y="12369"/>
                  <a:pt x="4562" y="12320"/>
                  <a:pt x="4532" y="12320"/>
                </a:cubicBezTo>
                <a:close/>
                <a:moveTo>
                  <a:pt x="4353" y="12320"/>
                </a:moveTo>
                <a:cubicBezTo>
                  <a:pt x="4323" y="12320"/>
                  <a:pt x="4298" y="12369"/>
                  <a:pt x="4298" y="12431"/>
                </a:cubicBezTo>
                <a:cubicBezTo>
                  <a:pt x="4298" y="12492"/>
                  <a:pt x="4323" y="12541"/>
                  <a:pt x="4353" y="12541"/>
                </a:cubicBezTo>
                <a:cubicBezTo>
                  <a:pt x="4383" y="12541"/>
                  <a:pt x="4408" y="12492"/>
                  <a:pt x="4408" y="12431"/>
                </a:cubicBezTo>
                <a:cubicBezTo>
                  <a:pt x="4408" y="12369"/>
                  <a:pt x="4383" y="12320"/>
                  <a:pt x="4353" y="12320"/>
                </a:cubicBezTo>
                <a:close/>
                <a:moveTo>
                  <a:pt x="4174" y="12320"/>
                </a:moveTo>
                <a:cubicBezTo>
                  <a:pt x="4143" y="12320"/>
                  <a:pt x="4119" y="12369"/>
                  <a:pt x="4119" y="12431"/>
                </a:cubicBezTo>
                <a:cubicBezTo>
                  <a:pt x="4119" y="12492"/>
                  <a:pt x="4143" y="12541"/>
                  <a:pt x="4174" y="12541"/>
                </a:cubicBezTo>
                <a:cubicBezTo>
                  <a:pt x="4204" y="12541"/>
                  <a:pt x="4229" y="12492"/>
                  <a:pt x="4229" y="12431"/>
                </a:cubicBezTo>
                <a:cubicBezTo>
                  <a:pt x="4229" y="12369"/>
                  <a:pt x="4204" y="12320"/>
                  <a:pt x="4174" y="12320"/>
                </a:cubicBezTo>
                <a:close/>
                <a:moveTo>
                  <a:pt x="18142" y="11957"/>
                </a:moveTo>
                <a:cubicBezTo>
                  <a:pt x="18112" y="11957"/>
                  <a:pt x="18088" y="12007"/>
                  <a:pt x="18088" y="12068"/>
                </a:cubicBezTo>
                <a:cubicBezTo>
                  <a:pt x="18088" y="12129"/>
                  <a:pt x="18112" y="12179"/>
                  <a:pt x="18142" y="12179"/>
                </a:cubicBezTo>
                <a:cubicBezTo>
                  <a:pt x="18173" y="12179"/>
                  <a:pt x="18197" y="12129"/>
                  <a:pt x="18197" y="12068"/>
                </a:cubicBezTo>
                <a:cubicBezTo>
                  <a:pt x="18197" y="12007"/>
                  <a:pt x="18173" y="11957"/>
                  <a:pt x="18142" y="11957"/>
                </a:cubicBezTo>
                <a:close/>
                <a:moveTo>
                  <a:pt x="17963" y="11957"/>
                </a:moveTo>
                <a:cubicBezTo>
                  <a:pt x="17933" y="11957"/>
                  <a:pt x="17908" y="12007"/>
                  <a:pt x="17908" y="12068"/>
                </a:cubicBezTo>
                <a:cubicBezTo>
                  <a:pt x="17908" y="12129"/>
                  <a:pt x="17933" y="12179"/>
                  <a:pt x="17963" y="12179"/>
                </a:cubicBezTo>
                <a:cubicBezTo>
                  <a:pt x="17994" y="12179"/>
                  <a:pt x="18018" y="12129"/>
                  <a:pt x="18018" y="12068"/>
                </a:cubicBezTo>
                <a:cubicBezTo>
                  <a:pt x="18018" y="12007"/>
                  <a:pt x="17994" y="11957"/>
                  <a:pt x="17963" y="11957"/>
                </a:cubicBezTo>
                <a:close/>
                <a:moveTo>
                  <a:pt x="17784" y="11957"/>
                </a:moveTo>
                <a:cubicBezTo>
                  <a:pt x="17754" y="11957"/>
                  <a:pt x="17729" y="12007"/>
                  <a:pt x="17729" y="12068"/>
                </a:cubicBezTo>
                <a:cubicBezTo>
                  <a:pt x="17729" y="12129"/>
                  <a:pt x="17754" y="12179"/>
                  <a:pt x="17784" y="12179"/>
                </a:cubicBezTo>
                <a:cubicBezTo>
                  <a:pt x="17815" y="12179"/>
                  <a:pt x="17839" y="12129"/>
                  <a:pt x="17839" y="12068"/>
                </a:cubicBezTo>
                <a:cubicBezTo>
                  <a:pt x="17839" y="12007"/>
                  <a:pt x="17815" y="11957"/>
                  <a:pt x="17784" y="11957"/>
                </a:cubicBezTo>
                <a:close/>
                <a:moveTo>
                  <a:pt x="17068" y="11957"/>
                </a:moveTo>
                <a:cubicBezTo>
                  <a:pt x="17038" y="11957"/>
                  <a:pt x="17013" y="12007"/>
                  <a:pt x="17013" y="12068"/>
                </a:cubicBezTo>
                <a:cubicBezTo>
                  <a:pt x="17013" y="12129"/>
                  <a:pt x="17038" y="12179"/>
                  <a:pt x="17068" y="12179"/>
                </a:cubicBezTo>
                <a:cubicBezTo>
                  <a:pt x="17098" y="12179"/>
                  <a:pt x="17123" y="12129"/>
                  <a:pt x="17123" y="12068"/>
                </a:cubicBezTo>
                <a:cubicBezTo>
                  <a:pt x="17123" y="12007"/>
                  <a:pt x="17098" y="11957"/>
                  <a:pt x="17068" y="11957"/>
                </a:cubicBezTo>
                <a:close/>
                <a:moveTo>
                  <a:pt x="16889" y="11957"/>
                </a:moveTo>
                <a:cubicBezTo>
                  <a:pt x="16859" y="11957"/>
                  <a:pt x="16834" y="12007"/>
                  <a:pt x="16834" y="12068"/>
                </a:cubicBezTo>
                <a:cubicBezTo>
                  <a:pt x="16834" y="12129"/>
                  <a:pt x="16859" y="12179"/>
                  <a:pt x="16889" y="12179"/>
                </a:cubicBezTo>
                <a:cubicBezTo>
                  <a:pt x="16919" y="12179"/>
                  <a:pt x="16944" y="12129"/>
                  <a:pt x="16944" y="12068"/>
                </a:cubicBezTo>
                <a:cubicBezTo>
                  <a:pt x="16944" y="12007"/>
                  <a:pt x="16919" y="11957"/>
                  <a:pt x="16889" y="11957"/>
                </a:cubicBezTo>
                <a:close/>
                <a:moveTo>
                  <a:pt x="16710" y="11957"/>
                </a:moveTo>
                <a:cubicBezTo>
                  <a:pt x="16679" y="11957"/>
                  <a:pt x="16655" y="12007"/>
                  <a:pt x="16655" y="12068"/>
                </a:cubicBezTo>
                <a:cubicBezTo>
                  <a:pt x="16655" y="12129"/>
                  <a:pt x="16679" y="12179"/>
                  <a:pt x="16710" y="12179"/>
                </a:cubicBezTo>
                <a:cubicBezTo>
                  <a:pt x="16740" y="12179"/>
                  <a:pt x="16765" y="12129"/>
                  <a:pt x="16765" y="12068"/>
                </a:cubicBezTo>
                <a:cubicBezTo>
                  <a:pt x="16765" y="12007"/>
                  <a:pt x="16740" y="11957"/>
                  <a:pt x="16710" y="11957"/>
                </a:cubicBezTo>
                <a:close/>
                <a:moveTo>
                  <a:pt x="16531" y="11957"/>
                </a:moveTo>
                <a:cubicBezTo>
                  <a:pt x="16500" y="11957"/>
                  <a:pt x="16476" y="12007"/>
                  <a:pt x="16476" y="12068"/>
                </a:cubicBezTo>
                <a:cubicBezTo>
                  <a:pt x="16476" y="12129"/>
                  <a:pt x="16500" y="12179"/>
                  <a:pt x="16531" y="12179"/>
                </a:cubicBezTo>
                <a:cubicBezTo>
                  <a:pt x="16561" y="12179"/>
                  <a:pt x="16585" y="12129"/>
                  <a:pt x="16585" y="12068"/>
                </a:cubicBezTo>
                <a:cubicBezTo>
                  <a:pt x="16585" y="12007"/>
                  <a:pt x="16561" y="11957"/>
                  <a:pt x="16531" y="11957"/>
                </a:cubicBezTo>
                <a:close/>
                <a:moveTo>
                  <a:pt x="14919" y="11957"/>
                </a:moveTo>
                <a:cubicBezTo>
                  <a:pt x="14889" y="11957"/>
                  <a:pt x="14864" y="12007"/>
                  <a:pt x="14864" y="12068"/>
                </a:cubicBezTo>
                <a:cubicBezTo>
                  <a:pt x="14864" y="12129"/>
                  <a:pt x="14889" y="12179"/>
                  <a:pt x="14919" y="12179"/>
                </a:cubicBezTo>
                <a:cubicBezTo>
                  <a:pt x="14949" y="12179"/>
                  <a:pt x="14974" y="12129"/>
                  <a:pt x="14974" y="12068"/>
                </a:cubicBezTo>
                <a:cubicBezTo>
                  <a:pt x="14974" y="12007"/>
                  <a:pt x="14949" y="11957"/>
                  <a:pt x="14919" y="11957"/>
                </a:cubicBezTo>
                <a:close/>
                <a:moveTo>
                  <a:pt x="13128" y="11957"/>
                </a:moveTo>
                <a:cubicBezTo>
                  <a:pt x="13098" y="11957"/>
                  <a:pt x="13073" y="12007"/>
                  <a:pt x="13073" y="12068"/>
                </a:cubicBezTo>
                <a:cubicBezTo>
                  <a:pt x="13073" y="12129"/>
                  <a:pt x="13098" y="12179"/>
                  <a:pt x="13128" y="12179"/>
                </a:cubicBezTo>
                <a:cubicBezTo>
                  <a:pt x="13158" y="12179"/>
                  <a:pt x="13183" y="12129"/>
                  <a:pt x="13183" y="12068"/>
                </a:cubicBezTo>
                <a:cubicBezTo>
                  <a:pt x="13183" y="12007"/>
                  <a:pt x="13158" y="11957"/>
                  <a:pt x="13128" y="11957"/>
                </a:cubicBezTo>
                <a:close/>
                <a:moveTo>
                  <a:pt x="12949" y="11957"/>
                </a:moveTo>
                <a:cubicBezTo>
                  <a:pt x="12919" y="11957"/>
                  <a:pt x="12894" y="12007"/>
                  <a:pt x="12894" y="12068"/>
                </a:cubicBezTo>
                <a:cubicBezTo>
                  <a:pt x="12894" y="12129"/>
                  <a:pt x="12919" y="12179"/>
                  <a:pt x="12949" y="12179"/>
                </a:cubicBezTo>
                <a:cubicBezTo>
                  <a:pt x="12979" y="12179"/>
                  <a:pt x="13004" y="12129"/>
                  <a:pt x="13004" y="12068"/>
                </a:cubicBezTo>
                <a:cubicBezTo>
                  <a:pt x="13004" y="12007"/>
                  <a:pt x="12979" y="11957"/>
                  <a:pt x="12949" y="11957"/>
                </a:cubicBezTo>
                <a:close/>
                <a:moveTo>
                  <a:pt x="12770" y="11957"/>
                </a:moveTo>
                <a:cubicBezTo>
                  <a:pt x="12740" y="11957"/>
                  <a:pt x="12715" y="12007"/>
                  <a:pt x="12715" y="12068"/>
                </a:cubicBezTo>
                <a:cubicBezTo>
                  <a:pt x="12715" y="12129"/>
                  <a:pt x="12740" y="12179"/>
                  <a:pt x="12770" y="12179"/>
                </a:cubicBezTo>
                <a:cubicBezTo>
                  <a:pt x="12800" y="12179"/>
                  <a:pt x="12825" y="12129"/>
                  <a:pt x="12825" y="12068"/>
                </a:cubicBezTo>
                <a:cubicBezTo>
                  <a:pt x="12825" y="12007"/>
                  <a:pt x="12800" y="11957"/>
                  <a:pt x="12770" y="11957"/>
                </a:cubicBezTo>
                <a:close/>
                <a:moveTo>
                  <a:pt x="12591" y="11957"/>
                </a:moveTo>
                <a:cubicBezTo>
                  <a:pt x="12560" y="11957"/>
                  <a:pt x="12536" y="12007"/>
                  <a:pt x="12536" y="12068"/>
                </a:cubicBezTo>
                <a:cubicBezTo>
                  <a:pt x="12536" y="12129"/>
                  <a:pt x="12560" y="12179"/>
                  <a:pt x="12591" y="12179"/>
                </a:cubicBezTo>
                <a:cubicBezTo>
                  <a:pt x="12621" y="12179"/>
                  <a:pt x="12646" y="12129"/>
                  <a:pt x="12646" y="12068"/>
                </a:cubicBezTo>
                <a:cubicBezTo>
                  <a:pt x="12646" y="12007"/>
                  <a:pt x="12621" y="11957"/>
                  <a:pt x="12591" y="11957"/>
                </a:cubicBezTo>
                <a:close/>
                <a:moveTo>
                  <a:pt x="12412" y="11957"/>
                </a:moveTo>
                <a:cubicBezTo>
                  <a:pt x="12381" y="11957"/>
                  <a:pt x="12357" y="12007"/>
                  <a:pt x="12357" y="12068"/>
                </a:cubicBezTo>
                <a:cubicBezTo>
                  <a:pt x="12357" y="12129"/>
                  <a:pt x="12381" y="12179"/>
                  <a:pt x="12412" y="12179"/>
                </a:cubicBezTo>
                <a:cubicBezTo>
                  <a:pt x="12442" y="12179"/>
                  <a:pt x="12466" y="12129"/>
                  <a:pt x="12466" y="12068"/>
                </a:cubicBezTo>
                <a:cubicBezTo>
                  <a:pt x="12466" y="12007"/>
                  <a:pt x="12442" y="11957"/>
                  <a:pt x="12412" y="11957"/>
                </a:cubicBezTo>
                <a:close/>
                <a:moveTo>
                  <a:pt x="12233" y="11957"/>
                </a:moveTo>
                <a:cubicBezTo>
                  <a:pt x="12202" y="11957"/>
                  <a:pt x="12178" y="12007"/>
                  <a:pt x="12178" y="12068"/>
                </a:cubicBezTo>
                <a:cubicBezTo>
                  <a:pt x="12178" y="12129"/>
                  <a:pt x="12202" y="12179"/>
                  <a:pt x="12233" y="12179"/>
                </a:cubicBezTo>
                <a:cubicBezTo>
                  <a:pt x="12263" y="12179"/>
                  <a:pt x="12287" y="12129"/>
                  <a:pt x="12287" y="12068"/>
                </a:cubicBezTo>
                <a:cubicBezTo>
                  <a:pt x="12287" y="12007"/>
                  <a:pt x="12263" y="11957"/>
                  <a:pt x="12233" y="11957"/>
                </a:cubicBezTo>
                <a:close/>
                <a:moveTo>
                  <a:pt x="12053" y="11957"/>
                </a:moveTo>
                <a:cubicBezTo>
                  <a:pt x="12023" y="11957"/>
                  <a:pt x="11999" y="12007"/>
                  <a:pt x="11999" y="12068"/>
                </a:cubicBezTo>
                <a:cubicBezTo>
                  <a:pt x="11999" y="12129"/>
                  <a:pt x="12023" y="12179"/>
                  <a:pt x="12053" y="12179"/>
                </a:cubicBezTo>
                <a:cubicBezTo>
                  <a:pt x="12084" y="12179"/>
                  <a:pt x="12108" y="12129"/>
                  <a:pt x="12108" y="12068"/>
                </a:cubicBezTo>
                <a:cubicBezTo>
                  <a:pt x="12108" y="12007"/>
                  <a:pt x="12084" y="11957"/>
                  <a:pt x="12053" y="11957"/>
                </a:cubicBezTo>
                <a:close/>
                <a:moveTo>
                  <a:pt x="11874" y="11957"/>
                </a:moveTo>
                <a:cubicBezTo>
                  <a:pt x="11844" y="11957"/>
                  <a:pt x="11819" y="12007"/>
                  <a:pt x="11819" y="12068"/>
                </a:cubicBezTo>
                <a:cubicBezTo>
                  <a:pt x="11819" y="12129"/>
                  <a:pt x="11844" y="12179"/>
                  <a:pt x="11874" y="12179"/>
                </a:cubicBezTo>
                <a:cubicBezTo>
                  <a:pt x="11905" y="12179"/>
                  <a:pt x="11929" y="12129"/>
                  <a:pt x="11929" y="12068"/>
                </a:cubicBezTo>
                <a:cubicBezTo>
                  <a:pt x="11929" y="12007"/>
                  <a:pt x="11905" y="11957"/>
                  <a:pt x="11874" y="11957"/>
                </a:cubicBezTo>
                <a:close/>
                <a:moveTo>
                  <a:pt x="11695" y="11957"/>
                </a:moveTo>
                <a:cubicBezTo>
                  <a:pt x="11665" y="11957"/>
                  <a:pt x="11640" y="12007"/>
                  <a:pt x="11640" y="12068"/>
                </a:cubicBezTo>
                <a:cubicBezTo>
                  <a:pt x="11640" y="12129"/>
                  <a:pt x="11665" y="12179"/>
                  <a:pt x="11695" y="12179"/>
                </a:cubicBezTo>
                <a:cubicBezTo>
                  <a:pt x="11726" y="12179"/>
                  <a:pt x="11750" y="12129"/>
                  <a:pt x="11750" y="12068"/>
                </a:cubicBezTo>
                <a:cubicBezTo>
                  <a:pt x="11750" y="12007"/>
                  <a:pt x="11726" y="11957"/>
                  <a:pt x="11695" y="11957"/>
                </a:cubicBezTo>
                <a:close/>
                <a:moveTo>
                  <a:pt x="11516" y="11957"/>
                </a:moveTo>
                <a:cubicBezTo>
                  <a:pt x="11486" y="11957"/>
                  <a:pt x="11461" y="12007"/>
                  <a:pt x="11461" y="12068"/>
                </a:cubicBezTo>
                <a:cubicBezTo>
                  <a:pt x="11461" y="12129"/>
                  <a:pt x="11486" y="12179"/>
                  <a:pt x="11516" y="12179"/>
                </a:cubicBezTo>
                <a:cubicBezTo>
                  <a:pt x="11546" y="12179"/>
                  <a:pt x="11571" y="12129"/>
                  <a:pt x="11571" y="12068"/>
                </a:cubicBezTo>
                <a:cubicBezTo>
                  <a:pt x="11571" y="12007"/>
                  <a:pt x="11546" y="11957"/>
                  <a:pt x="11516" y="11957"/>
                </a:cubicBezTo>
                <a:close/>
                <a:moveTo>
                  <a:pt x="11337" y="11957"/>
                </a:moveTo>
                <a:cubicBezTo>
                  <a:pt x="11307" y="11957"/>
                  <a:pt x="11282" y="12007"/>
                  <a:pt x="11282" y="12068"/>
                </a:cubicBezTo>
                <a:cubicBezTo>
                  <a:pt x="11282" y="12129"/>
                  <a:pt x="11307" y="12179"/>
                  <a:pt x="11337" y="12179"/>
                </a:cubicBezTo>
                <a:cubicBezTo>
                  <a:pt x="11367" y="12179"/>
                  <a:pt x="11392" y="12129"/>
                  <a:pt x="11392" y="12068"/>
                </a:cubicBezTo>
                <a:cubicBezTo>
                  <a:pt x="11392" y="12007"/>
                  <a:pt x="11367" y="11957"/>
                  <a:pt x="11337" y="11957"/>
                </a:cubicBezTo>
                <a:close/>
                <a:moveTo>
                  <a:pt x="11158" y="11957"/>
                </a:moveTo>
                <a:cubicBezTo>
                  <a:pt x="11128" y="11957"/>
                  <a:pt x="11103" y="12007"/>
                  <a:pt x="11103" y="12068"/>
                </a:cubicBezTo>
                <a:cubicBezTo>
                  <a:pt x="11103" y="12129"/>
                  <a:pt x="11128" y="12179"/>
                  <a:pt x="11158" y="12179"/>
                </a:cubicBezTo>
                <a:cubicBezTo>
                  <a:pt x="11188" y="12179"/>
                  <a:pt x="11213" y="12129"/>
                  <a:pt x="11213" y="12068"/>
                </a:cubicBezTo>
                <a:cubicBezTo>
                  <a:pt x="11213" y="12007"/>
                  <a:pt x="11188" y="11957"/>
                  <a:pt x="11158" y="11957"/>
                </a:cubicBezTo>
                <a:close/>
                <a:moveTo>
                  <a:pt x="10979" y="11957"/>
                </a:moveTo>
                <a:cubicBezTo>
                  <a:pt x="10949" y="11957"/>
                  <a:pt x="10924" y="12007"/>
                  <a:pt x="10924" y="12068"/>
                </a:cubicBezTo>
                <a:cubicBezTo>
                  <a:pt x="10924" y="12129"/>
                  <a:pt x="10949" y="12179"/>
                  <a:pt x="10979" y="12179"/>
                </a:cubicBezTo>
                <a:cubicBezTo>
                  <a:pt x="11009" y="12179"/>
                  <a:pt x="11034" y="12129"/>
                  <a:pt x="11034" y="12068"/>
                </a:cubicBezTo>
                <a:cubicBezTo>
                  <a:pt x="11034" y="12007"/>
                  <a:pt x="11009" y="11957"/>
                  <a:pt x="10979" y="11957"/>
                </a:cubicBezTo>
                <a:close/>
                <a:moveTo>
                  <a:pt x="10800" y="11957"/>
                </a:moveTo>
                <a:cubicBezTo>
                  <a:pt x="10770" y="11957"/>
                  <a:pt x="10745" y="12007"/>
                  <a:pt x="10745" y="12068"/>
                </a:cubicBezTo>
                <a:cubicBezTo>
                  <a:pt x="10745" y="12129"/>
                  <a:pt x="10770" y="12179"/>
                  <a:pt x="10800" y="12179"/>
                </a:cubicBezTo>
                <a:cubicBezTo>
                  <a:pt x="10830" y="12179"/>
                  <a:pt x="10855" y="12129"/>
                  <a:pt x="10855" y="12068"/>
                </a:cubicBezTo>
                <a:cubicBezTo>
                  <a:pt x="10855" y="12007"/>
                  <a:pt x="10830" y="11957"/>
                  <a:pt x="10800" y="11957"/>
                </a:cubicBezTo>
                <a:close/>
                <a:moveTo>
                  <a:pt x="10621" y="11957"/>
                </a:moveTo>
                <a:cubicBezTo>
                  <a:pt x="10590" y="11957"/>
                  <a:pt x="10566" y="12007"/>
                  <a:pt x="10566" y="12068"/>
                </a:cubicBezTo>
                <a:cubicBezTo>
                  <a:pt x="10566" y="12129"/>
                  <a:pt x="10590" y="12179"/>
                  <a:pt x="10621" y="12179"/>
                </a:cubicBezTo>
                <a:cubicBezTo>
                  <a:pt x="10651" y="12179"/>
                  <a:pt x="10676" y="12129"/>
                  <a:pt x="10676" y="12068"/>
                </a:cubicBezTo>
                <a:cubicBezTo>
                  <a:pt x="10676" y="12007"/>
                  <a:pt x="10651" y="11957"/>
                  <a:pt x="10621" y="11957"/>
                </a:cubicBezTo>
                <a:close/>
                <a:moveTo>
                  <a:pt x="10442" y="11957"/>
                </a:moveTo>
                <a:cubicBezTo>
                  <a:pt x="10411" y="11957"/>
                  <a:pt x="10387" y="12007"/>
                  <a:pt x="10387" y="12068"/>
                </a:cubicBezTo>
                <a:cubicBezTo>
                  <a:pt x="10387" y="12129"/>
                  <a:pt x="10411" y="12179"/>
                  <a:pt x="10442" y="12179"/>
                </a:cubicBezTo>
                <a:cubicBezTo>
                  <a:pt x="10472" y="12179"/>
                  <a:pt x="10497" y="12129"/>
                  <a:pt x="10497" y="12068"/>
                </a:cubicBezTo>
                <a:cubicBezTo>
                  <a:pt x="10497" y="12007"/>
                  <a:pt x="10472" y="11957"/>
                  <a:pt x="10442" y="11957"/>
                </a:cubicBezTo>
                <a:close/>
                <a:moveTo>
                  <a:pt x="10263" y="11957"/>
                </a:moveTo>
                <a:cubicBezTo>
                  <a:pt x="10232" y="11957"/>
                  <a:pt x="10208" y="12007"/>
                  <a:pt x="10208" y="12068"/>
                </a:cubicBezTo>
                <a:cubicBezTo>
                  <a:pt x="10208" y="12129"/>
                  <a:pt x="10232" y="12179"/>
                  <a:pt x="10263" y="12179"/>
                </a:cubicBezTo>
                <a:cubicBezTo>
                  <a:pt x="10293" y="12179"/>
                  <a:pt x="10317" y="12129"/>
                  <a:pt x="10317" y="12068"/>
                </a:cubicBezTo>
                <a:cubicBezTo>
                  <a:pt x="10317" y="12007"/>
                  <a:pt x="10293" y="11957"/>
                  <a:pt x="10263" y="11957"/>
                </a:cubicBezTo>
                <a:close/>
                <a:moveTo>
                  <a:pt x="10083" y="11957"/>
                </a:moveTo>
                <a:cubicBezTo>
                  <a:pt x="10053" y="11957"/>
                  <a:pt x="10029" y="12007"/>
                  <a:pt x="10029" y="12068"/>
                </a:cubicBezTo>
                <a:cubicBezTo>
                  <a:pt x="10029" y="12129"/>
                  <a:pt x="10053" y="12179"/>
                  <a:pt x="10083" y="12179"/>
                </a:cubicBezTo>
                <a:cubicBezTo>
                  <a:pt x="10114" y="12179"/>
                  <a:pt x="10138" y="12129"/>
                  <a:pt x="10138" y="12068"/>
                </a:cubicBezTo>
                <a:cubicBezTo>
                  <a:pt x="10138" y="12007"/>
                  <a:pt x="10114" y="11957"/>
                  <a:pt x="10083" y="11957"/>
                </a:cubicBezTo>
                <a:close/>
                <a:moveTo>
                  <a:pt x="9904" y="11957"/>
                </a:moveTo>
                <a:cubicBezTo>
                  <a:pt x="9874" y="11957"/>
                  <a:pt x="9850" y="12007"/>
                  <a:pt x="9850" y="12068"/>
                </a:cubicBezTo>
                <a:cubicBezTo>
                  <a:pt x="9850" y="12129"/>
                  <a:pt x="9874" y="12179"/>
                  <a:pt x="9904" y="12179"/>
                </a:cubicBezTo>
                <a:cubicBezTo>
                  <a:pt x="9935" y="12179"/>
                  <a:pt x="9959" y="12129"/>
                  <a:pt x="9959" y="12068"/>
                </a:cubicBezTo>
                <a:cubicBezTo>
                  <a:pt x="9959" y="12007"/>
                  <a:pt x="9935" y="11957"/>
                  <a:pt x="9904" y="11957"/>
                </a:cubicBezTo>
                <a:close/>
                <a:moveTo>
                  <a:pt x="9725" y="11957"/>
                </a:moveTo>
                <a:cubicBezTo>
                  <a:pt x="9695" y="11957"/>
                  <a:pt x="9670" y="12007"/>
                  <a:pt x="9670" y="12068"/>
                </a:cubicBezTo>
                <a:cubicBezTo>
                  <a:pt x="9670" y="12129"/>
                  <a:pt x="9695" y="12179"/>
                  <a:pt x="9725" y="12179"/>
                </a:cubicBezTo>
                <a:cubicBezTo>
                  <a:pt x="9756" y="12179"/>
                  <a:pt x="9780" y="12129"/>
                  <a:pt x="9780" y="12068"/>
                </a:cubicBezTo>
                <a:cubicBezTo>
                  <a:pt x="9780" y="12007"/>
                  <a:pt x="9756" y="11957"/>
                  <a:pt x="9725" y="11957"/>
                </a:cubicBezTo>
                <a:close/>
                <a:moveTo>
                  <a:pt x="9546" y="11957"/>
                </a:moveTo>
                <a:cubicBezTo>
                  <a:pt x="9516" y="11957"/>
                  <a:pt x="9491" y="12007"/>
                  <a:pt x="9491" y="12068"/>
                </a:cubicBezTo>
                <a:cubicBezTo>
                  <a:pt x="9491" y="12129"/>
                  <a:pt x="9516" y="12179"/>
                  <a:pt x="9546" y="12179"/>
                </a:cubicBezTo>
                <a:cubicBezTo>
                  <a:pt x="9577" y="12179"/>
                  <a:pt x="9601" y="12129"/>
                  <a:pt x="9601" y="12068"/>
                </a:cubicBezTo>
                <a:cubicBezTo>
                  <a:pt x="9601" y="12007"/>
                  <a:pt x="9577" y="11957"/>
                  <a:pt x="9546" y="11957"/>
                </a:cubicBezTo>
                <a:close/>
                <a:moveTo>
                  <a:pt x="9367" y="11957"/>
                </a:moveTo>
                <a:cubicBezTo>
                  <a:pt x="9337" y="11957"/>
                  <a:pt x="9312" y="12007"/>
                  <a:pt x="9312" y="12068"/>
                </a:cubicBezTo>
                <a:cubicBezTo>
                  <a:pt x="9312" y="12129"/>
                  <a:pt x="9337" y="12179"/>
                  <a:pt x="9367" y="12179"/>
                </a:cubicBezTo>
                <a:cubicBezTo>
                  <a:pt x="9397" y="12179"/>
                  <a:pt x="9422" y="12129"/>
                  <a:pt x="9422" y="12068"/>
                </a:cubicBezTo>
                <a:cubicBezTo>
                  <a:pt x="9422" y="12007"/>
                  <a:pt x="9397" y="11957"/>
                  <a:pt x="9367" y="11957"/>
                </a:cubicBezTo>
                <a:close/>
                <a:moveTo>
                  <a:pt x="9188" y="11957"/>
                </a:moveTo>
                <a:cubicBezTo>
                  <a:pt x="9158" y="11957"/>
                  <a:pt x="9133" y="12007"/>
                  <a:pt x="9133" y="12068"/>
                </a:cubicBezTo>
                <a:cubicBezTo>
                  <a:pt x="9133" y="12129"/>
                  <a:pt x="9158" y="12179"/>
                  <a:pt x="9188" y="12179"/>
                </a:cubicBezTo>
                <a:cubicBezTo>
                  <a:pt x="9218" y="12179"/>
                  <a:pt x="9243" y="12129"/>
                  <a:pt x="9243" y="12068"/>
                </a:cubicBezTo>
                <a:cubicBezTo>
                  <a:pt x="9243" y="12007"/>
                  <a:pt x="9218" y="11957"/>
                  <a:pt x="9188" y="11957"/>
                </a:cubicBezTo>
                <a:close/>
                <a:moveTo>
                  <a:pt x="6144" y="11957"/>
                </a:moveTo>
                <a:cubicBezTo>
                  <a:pt x="6113" y="11957"/>
                  <a:pt x="6089" y="12007"/>
                  <a:pt x="6089" y="12068"/>
                </a:cubicBezTo>
                <a:cubicBezTo>
                  <a:pt x="6089" y="12129"/>
                  <a:pt x="6113" y="12179"/>
                  <a:pt x="6144" y="12179"/>
                </a:cubicBezTo>
                <a:cubicBezTo>
                  <a:pt x="6174" y="12179"/>
                  <a:pt x="6199" y="12129"/>
                  <a:pt x="6199" y="12068"/>
                </a:cubicBezTo>
                <a:cubicBezTo>
                  <a:pt x="6199" y="12007"/>
                  <a:pt x="6174" y="11957"/>
                  <a:pt x="6144" y="11957"/>
                </a:cubicBezTo>
                <a:close/>
                <a:moveTo>
                  <a:pt x="5965" y="11957"/>
                </a:moveTo>
                <a:cubicBezTo>
                  <a:pt x="5934" y="11957"/>
                  <a:pt x="5910" y="12007"/>
                  <a:pt x="5910" y="12068"/>
                </a:cubicBezTo>
                <a:cubicBezTo>
                  <a:pt x="5910" y="12129"/>
                  <a:pt x="5934" y="12179"/>
                  <a:pt x="5965" y="12179"/>
                </a:cubicBezTo>
                <a:cubicBezTo>
                  <a:pt x="5995" y="12179"/>
                  <a:pt x="6019" y="12129"/>
                  <a:pt x="6019" y="12068"/>
                </a:cubicBezTo>
                <a:cubicBezTo>
                  <a:pt x="6019" y="12007"/>
                  <a:pt x="5995" y="11957"/>
                  <a:pt x="5965" y="11957"/>
                </a:cubicBezTo>
                <a:close/>
                <a:moveTo>
                  <a:pt x="5786" y="11957"/>
                </a:moveTo>
                <a:cubicBezTo>
                  <a:pt x="5755" y="11957"/>
                  <a:pt x="5731" y="12007"/>
                  <a:pt x="5731" y="12068"/>
                </a:cubicBezTo>
                <a:cubicBezTo>
                  <a:pt x="5731" y="12129"/>
                  <a:pt x="5755" y="12179"/>
                  <a:pt x="5786" y="12179"/>
                </a:cubicBezTo>
                <a:cubicBezTo>
                  <a:pt x="5816" y="12179"/>
                  <a:pt x="5840" y="12129"/>
                  <a:pt x="5840" y="12068"/>
                </a:cubicBezTo>
                <a:cubicBezTo>
                  <a:pt x="5840" y="12007"/>
                  <a:pt x="5816" y="11957"/>
                  <a:pt x="5786" y="11957"/>
                </a:cubicBezTo>
                <a:close/>
                <a:moveTo>
                  <a:pt x="5606" y="11957"/>
                </a:moveTo>
                <a:cubicBezTo>
                  <a:pt x="5576" y="11957"/>
                  <a:pt x="5552" y="12007"/>
                  <a:pt x="5552" y="12068"/>
                </a:cubicBezTo>
                <a:cubicBezTo>
                  <a:pt x="5552" y="12129"/>
                  <a:pt x="5576" y="12179"/>
                  <a:pt x="5606" y="12179"/>
                </a:cubicBezTo>
                <a:cubicBezTo>
                  <a:pt x="5637" y="12179"/>
                  <a:pt x="5661" y="12129"/>
                  <a:pt x="5661" y="12068"/>
                </a:cubicBezTo>
                <a:cubicBezTo>
                  <a:pt x="5661" y="12007"/>
                  <a:pt x="5637" y="11957"/>
                  <a:pt x="5606" y="11957"/>
                </a:cubicBezTo>
                <a:close/>
                <a:moveTo>
                  <a:pt x="5427" y="11957"/>
                </a:moveTo>
                <a:cubicBezTo>
                  <a:pt x="5397" y="11957"/>
                  <a:pt x="5372" y="12007"/>
                  <a:pt x="5372" y="12068"/>
                </a:cubicBezTo>
                <a:cubicBezTo>
                  <a:pt x="5372" y="12129"/>
                  <a:pt x="5397" y="12179"/>
                  <a:pt x="5427" y="12179"/>
                </a:cubicBezTo>
                <a:cubicBezTo>
                  <a:pt x="5458" y="12179"/>
                  <a:pt x="5482" y="12129"/>
                  <a:pt x="5482" y="12068"/>
                </a:cubicBezTo>
                <a:cubicBezTo>
                  <a:pt x="5482" y="12007"/>
                  <a:pt x="5458" y="11957"/>
                  <a:pt x="5427" y="11957"/>
                </a:cubicBezTo>
                <a:close/>
                <a:moveTo>
                  <a:pt x="5248" y="11957"/>
                </a:moveTo>
                <a:cubicBezTo>
                  <a:pt x="5218" y="11957"/>
                  <a:pt x="5193" y="12007"/>
                  <a:pt x="5193" y="12068"/>
                </a:cubicBezTo>
                <a:cubicBezTo>
                  <a:pt x="5193" y="12129"/>
                  <a:pt x="5218" y="12179"/>
                  <a:pt x="5248" y="12179"/>
                </a:cubicBezTo>
                <a:cubicBezTo>
                  <a:pt x="5279" y="12179"/>
                  <a:pt x="5303" y="12129"/>
                  <a:pt x="5303" y="12068"/>
                </a:cubicBezTo>
                <a:cubicBezTo>
                  <a:pt x="5303" y="12007"/>
                  <a:pt x="5279" y="11957"/>
                  <a:pt x="5248" y="11957"/>
                </a:cubicBezTo>
                <a:close/>
                <a:moveTo>
                  <a:pt x="5069" y="11957"/>
                </a:moveTo>
                <a:cubicBezTo>
                  <a:pt x="5039" y="11957"/>
                  <a:pt x="5014" y="12007"/>
                  <a:pt x="5014" y="12068"/>
                </a:cubicBezTo>
                <a:cubicBezTo>
                  <a:pt x="5014" y="12129"/>
                  <a:pt x="5039" y="12179"/>
                  <a:pt x="5069" y="12179"/>
                </a:cubicBezTo>
                <a:cubicBezTo>
                  <a:pt x="5099" y="12179"/>
                  <a:pt x="5124" y="12129"/>
                  <a:pt x="5124" y="12068"/>
                </a:cubicBezTo>
                <a:cubicBezTo>
                  <a:pt x="5124" y="12007"/>
                  <a:pt x="5099" y="11957"/>
                  <a:pt x="5069" y="11957"/>
                </a:cubicBezTo>
                <a:close/>
                <a:moveTo>
                  <a:pt x="4890" y="11957"/>
                </a:moveTo>
                <a:cubicBezTo>
                  <a:pt x="4860" y="11957"/>
                  <a:pt x="4835" y="12007"/>
                  <a:pt x="4835" y="12068"/>
                </a:cubicBezTo>
                <a:cubicBezTo>
                  <a:pt x="4835" y="12129"/>
                  <a:pt x="4860" y="12179"/>
                  <a:pt x="4890" y="12179"/>
                </a:cubicBezTo>
                <a:cubicBezTo>
                  <a:pt x="4920" y="12179"/>
                  <a:pt x="4945" y="12129"/>
                  <a:pt x="4945" y="12068"/>
                </a:cubicBezTo>
                <a:cubicBezTo>
                  <a:pt x="4945" y="12007"/>
                  <a:pt x="4920" y="11957"/>
                  <a:pt x="4890" y="11957"/>
                </a:cubicBezTo>
                <a:close/>
                <a:moveTo>
                  <a:pt x="4711" y="11957"/>
                </a:moveTo>
                <a:cubicBezTo>
                  <a:pt x="4681" y="11957"/>
                  <a:pt x="4656" y="12007"/>
                  <a:pt x="4656" y="12068"/>
                </a:cubicBezTo>
                <a:cubicBezTo>
                  <a:pt x="4656" y="12129"/>
                  <a:pt x="4681" y="12179"/>
                  <a:pt x="4711" y="12179"/>
                </a:cubicBezTo>
                <a:cubicBezTo>
                  <a:pt x="4741" y="12179"/>
                  <a:pt x="4766" y="12129"/>
                  <a:pt x="4766" y="12068"/>
                </a:cubicBezTo>
                <a:cubicBezTo>
                  <a:pt x="4766" y="12007"/>
                  <a:pt x="4741" y="11957"/>
                  <a:pt x="4711" y="11957"/>
                </a:cubicBezTo>
                <a:close/>
                <a:moveTo>
                  <a:pt x="4532" y="11957"/>
                </a:moveTo>
                <a:cubicBezTo>
                  <a:pt x="4502" y="11957"/>
                  <a:pt x="4477" y="12007"/>
                  <a:pt x="4477" y="12068"/>
                </a:cubicBezTo>
                <a:cubicBezTo>
                  <a:pt x="4477" y="12129"/>
                  <a:pt x="4502" y="12179"/>
                  <a:pt x="4532" y="12179"/>
                </a:cubicBezTo>
                <a:cubicBezTo>
                  <a:pt x="4562" y="12179"/>
                  <a:pt x="4587" y="12129"/>
                  <a:pt x="4587" y="12068"/>
                </a:cubicBezTo>
                <a:cubicBezTo>
                  <a:pt x="4587" y="12007"/>
                  <a:pt x="4562" y="11957"/>
                  <a:pt x="4532" y="11957"/>
                </a:cubicBezTo>
                <a:close/>
                <a:moveTo>
                  <a:pt x="4353" y="11957"/>
                </a:moveTo>
                <a:cubicBezTo>
                  <a:pt x="4323" y="11957"/>
                  <a:pt x="4298" y="12007"/>
                  <a:pt x="4298" y="12068"/>
                </a:cubicBezTo>
                <a:cubicBezTo>
                  <a:pt x="4298" y="12129"/>
                  <a:pt x="4323" y="12179"/>
                  <a:pt x="4353" y="12179"/>
                </a:cubicBezTo>
                <a:cubicBezTo>
                  <a:pt x="4383" y="12179"/>
                  <a:pt x="4408" y="12129"/>
                  <a:pt x="4408" y="12068"/>
                </a:cubicBezTo>
                <a:cubicBezTo>
                  <a:pt x="4408" y="12007"/>
                  <a:pt x="4383" y="11957"/>
                  <a:pt x="4353" y="11957"/>
                </a:cubicBezTo>
                <a:close/>
                <a:moveTo>
                  <a:pt x="18501" y="11595"/>
                </a:moveTo>
                <a:cubicBezTo>
                  <a:pt x="18470" y="11595"/>
                  <a:pt x="18446" y="11645"/>
                  <a:pt x="18446" y="11706"/>
                </a:cubicBezTo>
                <a:cubicBezTo>
                  <a:pt x="18446" y="11767"/>
                  <a:pt x="18470" y="11817"/>
                  <a:pt x="18501" y="11817"/>
                </a:cubicBezTo>
                <a:cubicBezTo>
                  <a:pt x="18531" y="11817"/>
                  <a:pt x="18555" y="11767"/>
                  <a:pt x="18555" y="11706"/>
                </a:cubicBezTo>
                <a:cubicBezTo>
                  <a:pt x="18555" y="11645"/>
                  <a:pt x="18531" y="11595"/>
                  <a:pt x="18501" y="11595"/>
                </a:cubicBezTo>
                <a:close/>
                <a:moveTo>
                  <a:pt x="18142" y="11595"/>
                </a:moveTo>
                <a:cubicBezTo>
                  <a:pt x="18112" y="11595"/>
                  <a:pt x="18088" y="11645"/>
                  <a:pt x="18088" y="11706"/>
                </a:cubicBezTo>
                <a:cubicBezTo>
                  <a:pt x="18088" y="11767"/>
                  <a:pt x="18112" y="11817"/>
                  <a:pt x="18142" y="11817"/>
                </a:cubicBezTo>
                <a:cubicBezTo>
                  <a:pt x="18173" y="11817"/>
                  <a:pt x="18197" y="11767"/>
                  <a:pt x="18197" y="11706"/>
                </a:cubicBezTo>
                <a:cubicBezTo>
                  <a:pt x="18197" y="11645"/>
                  <a:pt x="18173" y="11595"/>
                  <a:pt x="18142" y="11595"/>
                </a:cubicBezTo>
                <a:close/>
                <a:moveTo>
                  <a:pt x="17963" y="11595"/>
                </a:moveTo>
                <a:cubicBezTo>
                  <a:pt x="17933" y="11595"/>
                  <a:pt x="17908" y="11645"/>
                  <a:pt x="17908" y="11706"/>
                </a:cubicBezTo>
                <a:cubicBezTo>
                  <a:pt x="17908" y="11767"/>
                  <a:pt x="17933" y="11817"/>
                  <a:pt x="17963" y="11817"/>
                </a:cubicBezTo>
                <a:cubicBezTo>
                  <a:pt x="17994" y="11817"/>
                  <a:pt x="18018" y="11767"/>
                  <a:pt x="18018" y="11706"/>
                </a:cubicBezTo>
                <a:cubicBezTo>
                  <a:pt x="18018" y="11645"/>
                  <a:pt x="17994" y="11595"/>
                  <a:pt x="17963" y="11595"/>
                </a:cubicBezTo>
                <a:close/>
                <a:moveTo>
                  <a:pt x="16889" y="11595"/>
                </a:moveTo>
                <a:cubicBezTo>
                  <a:pt x="16859" y="11595"/>
                  <a:pt x="16834" y="11645"/>
                  <a:pt x="16834" y="11706"/>
                </a:cubicBezTo>
                <a:cubicBezTo>
                  <a:pt x="16834" y="11767"/>
                  <a:pt x="16859" y="11817"/>
                  <a:pt x="16889" y="11817"/>
                </a:cubicBezTo>
                <a:cubicBezTo>
                  <a:pt x="16919" y="11817"/>
                  <a:pt x="16944" y="11767"/>
                  <a:pt x="16944" y="11706"/>
                </a:cubicBezTo>
                <a:cubicBezTo>
                  <a:pt x="16944" y="11645"/>
                  <a:pt x="16919" y="11595"/>
                  <a:pt x="16889" y="11595"/>
                </a:cubicBezTo>
                <a:close/>
                <a:moveTo>
                  <a:pt x="15456" y="11595"/>
                </a:moveTo>
                <a:cubicBezTo>
                  <a:pt x="15426" y="11595"/>
                  <a:pt x="15401" y="11645"/>
                  <a:pt x="15401" y="11706"/>
                </a:cubicBezTo>
                <a:cubicBezTo>
                  <a:pt x="15401" y="11767"/>
                  <a:pt x="15426" y="11817"/>
                  <a:pt x="15456" y="11817"/>
                </a:cubicBezTo>
                <a:cubicBezTo>
                  <a:pt x="15486" y="11817"/>
                  <a:pt x="15511" y="11767"/>
                  <a:pt x="15511" y="11706"/>
                </a:cubicBezTo>
                <a:cubicBezTo>
                  <a:pt x="15511" y="11645"/>
                  <a:pt x="15486" y="11595"/>
                  <a:pt x="15456" y="11595"/>
                </a:cubicBezTo>
                <a:close/>
                <a:moveTo>
                  <a:pt x="14919" y="11595"/>
                </a:moveTo>
                <a:cubicBezTo>
                  <a:pt x="14889" y="11595"/>
                  <a:pt x="14864" y="11645"/>
                  <a:pt x="14864" y="11706"/>
                </a:cubicBezTo>
                <a:cubicBezTo>
                  <a:pt x="14864" y="11767"/>
                  <a:pt x="14889" y="11817"/>
                  <a:pt x="14919" y="11817"/>
                </a:cubicBezTo>
                <a:cubicBezTo>
                  <a:pt x="14949" y="11817"/>
                  <a:pt x="14974" y="11767"/>
                  <a:pt x="14974" y="11706"/>
                </a:cubicBezTo>
                <a:cubicBezTo>
                  <a:pt x="14974" y="11645"/>
                  <a:pt x="14949" y="11595"/>
                  <a:pt x="14919" y="11595"/>
                </a:cubicBezTo>
                <a:close/>
                <a:moveTo>
                  <a:pt x="13128" y="11595"/>
                </a:moveTo>
                <a:cubicBezTo>
                  <a:pt x="13098" y="11595"/>
                  <a:pt x="13073" y="11645"/>
                  <a:pt x="13073" y="11706"/>
                </a:cubicBezTo>
                <a:cubicBezTo>
                  <a:pt x="13073" y="11767"/>
                  <a:pt x="13098" y="11817"/>
                  <a:pt x="13128" y="11817"/>
                </a:cubicBezTo>
                <a:cubicBezTo>
                  <a:pt x="13158" y="11817"/>
                  <a:pt x="13183" y="11767"/>
                  <a:pt x="13183" y="11706"/>
                </a:cubicBezTo>
                <a:cubicBezTo>
                  <a:pt x="13183" y="11645"/>
                  <a:pt x="13158" y="11595"/>
                  <a:pt x="13128" y="11595"/>
                </a:cubicBezTo>
                <a:close/>
                <a:moveTo>
                  <a:pt x="12949" y="11595"/>
                </a:moveTo>
                <a:cubicBezTo>
                  <a:pt x="12919" y="11595"/>
                  <a:pt x="12894" y="11645"/>
                  <a:pt x="12894" y="11706"/>
                </a:cubicBezTo>
                <a:cubicBezTo>
                  <a:pt x="12894" y="11767"/>
                  <a:pt x="12919" y="11817"/>
                  <a:pt x="12949" y="11817"/>
                </a:cubicBezTo>
                <a:cubicBezTo>
                  <a:pt x="12979" y="11817"/>
                  <a:pt x="13004" y="11767"/>
                  <a:pt x="13004" y="11706"/>
                </a:cubicBezTo>
                <a:cubicBezTo>
                  <a:pt x="13004" y="11645"/>
                  <a:pt x="12979" y="11595"/>
                  <a:pt x="12949" y="11595"/>
                </a:cubicBezTo>
                <a:close/>
                <a:moveTo>
                  <a:pt x="12770" y="11595"/>
                </a:moveTo>
                <a:cubicBezTo>
                  <a:pt x="12740" y="11595"/>
                  <a:pt x="12715" y="11645"/>
                  <a:pt x="12715" y="11706"/>
                </a:cubicBezTo>
                <a:cubicBezTo>
                  <a:pt x="12715" y="11767"/>
                  <a:pt x="12740" y="11817"/>
                  <a:pt x="12770" y="11817"/>
                </a:cubicBezTo>
                <a:cubicBezTo>
                  <a:pt x="12800" y="11817"/>
                  <a:pt x="12825" y="11767"/>
                  <a:pt x="12825" y="11706"/>
                </a:cubicBezTo>
                <a:cubicBezTo>
                  <a:pt x="12825" y="11645"/>
                  <a:pt x="12800" y="11595"/>
                  <a:pt x="12770" y="11595"/>
                </a:cubicBezTo>
                <a:close/>
                <a:moveTo>
                  <a:pt x="12591" y="11595"/>
                </a:moveTo>
                <a:cubicBezTo>
                  <a:pt x="12560" y="11595"/>
                  <a:pt x="12536" y="11645"/>
                  <a:pt x="12536" y="11706"/>
                </a:cubicBezTo>
                <a:cubicBezTo>
                  <a:pt x="12536" y="11767"/>
                  <a:pt x="12560" y="11817"/>
                  <a:pt x="12591" y="11817"/>
                </a:cubicBezTo>
                <a:cubicBezTo>
                  <a:pt x="12621" y="11817"/>
                  <a:pt x="12646" y="11767"/>
                  <a:pt x="12646" y="11706"/>
                </a:cubicBezTo>
                <a:cubicBezTo>
                  <a:pt x="12646" y="11645"/>
                  <a:pt x="12621" y="11595"/>
                  <a:pt x="12591" y="11595"/>
                </a:cubicBezTo>
                <a:close/>
                <a:moveTo>
                  <a:pt x="12412" y="11595"/>
                </a:moveTo>
                <a:cubicBezTo>
                  <a:pt x="12381" y="11595"/>
                  <a:pt x="12357" y="11645"/>
                  <a:pt x="12357" y="11706"/>
                </a:cubicBezTo>
                <a:cubicBezTo>
                  <a:pt x="12357" y="11767"/>
                  <a:pt x="12381" y="11817"/>
                  <a:pt x="12412" y="11817"/>
                </a:cubicBezTo>
                <a:cubicBezTo>
                  <a:pt x="12442" y="11817"/>
                  <a:pt x="12466" y="11767"/>
                  <a:pt x="12466" y="11706"/>
                </a:cubicBezTo>
                <a:cubicBezTo>
                  <a:pt x="12466" y="11645"/>
                  <a:pt x="12442" y="11595"/>
                  <a:pt x="12412" y="11595"/>
                </a:cubicBezTo>
                <a:close/>
                <a:moveTo>
                  <a:pt x="12233" y="11595"/>
                </a:moveTo>
                <a:cubicBezTo>
                  <a:pt x="12202" y="11595"/>
                  <a:pt x="12178" y="11645"/>
                  <a:pt x="12178" y="11706"/>
                </a:cubicBezTo>
                <a:cubicBezTo>
                  <a:pt x="12178" y="11767"/>
                  <a:pt x="12202" y="11817"/>
                  <a:pt x="12233" y="11817"/>
                </a:cubicBezTo>
                <a:cubicBezTo>
                  <a:pt x="12263" y="11817"/>
                  <a:pt x="12287" y="11767"/>
                  <a:pt x="12287" y="11706"/>
                </a:cubicBezTo>
                <a:cubicBezTo>
                  <a:pt x="12287" y="11645"/>
                  <a:pt x="12263" y="11595"/>
                  <a:pt x="12233" y="11595"/>
                </a:cubicBezTo>
                <a:close/>
                <a:moveTo>
                  <a:pt x="12053" y="11595"/>
                </a:moveTo>
                <a:cubicBezTo>
                  <a:pt x="12023" y="11595"/>
                  <a:pt x="11999" y="11645"/>
                  <a:pt x="11999" y="11706"/>
                </a:cubicBezTo>
                <a:cubicBezTo>
                  <a:pt x="11999" y="11767"/>
                  <a:pt x="12023" y="11817"/>
                  <a:pt x="12053" y="11817"/>
                </a:cubicBezTo>
                <a:cubicBezTo>
                  <a:pt x="12084" y="11817"/>
                  <a:pt x="12108" y="11767"/>
                  <a:pt x="12108" y="11706"/>
                </a:cubicBezTo>
                <a:cubicBezTo>
                  <a:pt x="12108" y="11645"/>
                  <a:pt x="12084" y="11595"/>
                  <a:pt x="12053" y="11595"/>
                </a:cubicBezTo>
                <a:close/>
                <a:moveTo>
                  <a:pt x="11874" y="11595"/>
                </a:moveTo>
                <a:cubicBezTo>
                  <a:pt x="11844" y="11595"/>
                  <a:pt x="11819" y="11645"/>
                  <a:pt x="11819" y="11706"/>
                </a:cubicBezTo>
                <a:cubicBezTo>
                  <a:pt x="11819" y="11767"/>
                  <a:pt x="11844" y="11817"/>
                  <a:pt x="11874" y="11817"/>
                </a:cubicBezTo>
                <a:cubicBezTo>
                  <a:pt x="11905" y="11817"/>
                  <a:pt x="11929" y="11767"/>
                  <a:pt x="11929" y="11706"/>
                </a:cubicBezTo>
                <a:cubicBezTo>
                  <a:pt x="11929" y="11645"/>
                  <a:pt x="11905" y="11595"/>
                  <a:pt x="11874" y="11595"/>
                </a:cubicBezTo>
                <a:close/>
                <a:moveTo>
                  <a:pt x="11695" y="11595"/>
                </a:moveTo>
                <a:cubicBezTo>
                  <a:pt x="11665" y="11595"/>
                  <a:pt x="11640" y="11645"/>
                  <a:pt x="11640" y="11706"/>
                </a:cubicBezTo>
                <a:cubicBezTo>
                  <a:pt x="11640" y="11767"/>
                  <a:pt x="11665" y="11817"/>
                  <a:pt x="11695" y="11817"/>
                </a:cubicBezTo>
                <a:cubicBezTo>
                  <a:pt x="11726" y="11817"/>
                  <a:pt x="11750" y="11767"/>
                  <a:pt x="11750" y="11706"/>
                </a:cubicBezTo>
                <a:cubicBezTo>
                  <a:pt x="11750" y="11645"/>
                  <a:pt x="11726" y="11595"/>
                  <a:pt x="11695" y="11595"/>
                </a:cubicBezTo>
                <a:close/>
                <a:moveTo>
                  <a:pt x="11516" y="11595"/>
                </a:moveTo>
                <a:cubicBezTo>
                  <a:pt x="11486" y="11595"/>
                  <a:pt x="11461" y="11645"/>
                  <a:pt x="11461" y="11706"/>
                </a:cubicBezTo>
                <a:cubicBezTo>
                  <a:pt x="11461" y="11767"/>
                  <a:pt x="11486" y="11817"/>
                  <a:pt x="11516" y="11817"/>
                </a:cubicBezTo>
                <a:cubicBezTo>
                  <a:pt x="11546" y="11817"/>
                  <a:pt x="11571" y="11767"/>
                  <a:pt x="11571" y="11706"/>
                </a:cubicBezTo>
                <a:cubicBezTo>
                  <a:pt x="11571" y="11645"/>
                  <a:pt x="11546" y="11595"/>
                  <a:pt x="11516" y="11595"/>
                </a:cubicBezTo>
                <a:close/>
                <a:moveTo>
                  <a:pt x="11337" y="11595"/>
                </a:moveTo>
                <a:cubicBezTo>
                  <a:pt x="11307" y="11595"/>
                  <a:pt x="11282" y="11645"/>
                  <a:pt x="11282" y="11706"/>
                </a:cubicBezTo>
                <a:cubicBezTo>
                  <a:pt x="11282" y="11767"/>
                  <a:pt x="11307" y="11817"/>
                  <a:pt x="11337" y="11817"/>
                </a:cubicBezTo>
                <a:cubicBezTo>
                  <a:pt x="11367" y="11817"/>
                  <a:pt x="11392" y="11767"/>
                  <a:pt x="11392" y="11706"/>
                </a:cubicBezTo>
                <a:cubicBezTo>
                  <a:pt x="11392" y="11645"/>
                  <a:pt x="11367" y="11595"/>
                  <a:pt x="11337" y="11595"/>
                </a:cubicBezTo>
                <a:close/>
                <a:moveTo>
                  <a:pt x="11158" y="11595"/>
                </a:moveTo>
                <a:cubicBezTo>
                  <a:pt x="11128" y="11595"/>
                  <a:pt x="11103" y="11645"/>
                  <a:pt x="11103" y="11706"/>
                </a:cubicBezTo>
                <a:cubicBezTo>
                  <a:pt x="11103" y="11767"/>
                  <a:pt x="11128" y="11817"/>
                  <a:pt x="11158" y="11817"/>
                </a:cubicBezTo>
                <a:cubicBezTo>
                  <a:pt x="11188" y="11817"/>
                  <a:pt x="11213" y="11767"/>
                  <a:pt x="11213" y="11706"/>
                </a:cubicBezTo>
                <a:cubicBezTo>
                  <a:pt x="11213" y="11645"/>
                  <a:pt x="11188" y="11595"/>
                  <a:pt x="11158" y="11595"/>
                </a:cubicBezTo>
                <a:close/>
                <a:moveTo>
                  <a:pt x="10979" y="11595"/>
                </a:moveTo>
                <a:cubicBezTo>
                  <a:pt x="10949" y="11595"/>
                  <a:pt x="10924" y="11645"/>
                  <a:pt x="10924" y="11706"/>
                </a:cubicBezTo>
                <a:cubicBezTo>
                  <a:pt x="10924" y="11767"/>
                  <a:pt x="10949" y="11817"/>
                  <a:pt x="10979" y="11817"/>
                </a:cubicBezTo>
                <a:cubicBezTo>
                  <a:pt x="11009" y="11817"/>
                  <a:pt x="11034" y="11767"/>
                  <a:pt x="11034" y="11706"/>
                </a:cubicBezTo>
                <a:cubicBezTo>
                  <a:pt x="11034" y="11645"/>
                  <a:pt x="11009" y="11595"/>
                  <a:pt x="10979" y="11595"/>
                </a:cubicBezTo>
                <a:close/>
                <a:moveTo>
                  <a:pt x="10800" y="11595"/>
                </a:moveTo>
                <a:cubicBezTo>
                  <a:pt x="10770" y="11595"/>
                  <a:pt x="10745" y="11645"/>
                  <a:pt x="10745" y="11706"/>
                </a:cubicBezTo>
                <a:cubicBezTo>
                  <a:pt x="10745" y="11767"/>
                  <a:pt x="10770" y="11817"/>
                  <a:pt x="10800" y="11817"/>
                </a:cubicBezTo>
                <a:cubicBezTo>
                  <a:pt x="10830" y="11817"/>
                  <a:pt x="10855" y="11767"/>
                  <a:pt x="10855" y="11706"/>
                </a:cubicBezTo>
                <a:cubicBezTo>
                  <a:pt x="10855" y="11645"/>
                  <a:pt x="10830" y="11595"/>
                  <a:pt x="10800" y="11595"/>
                </a:cubicBezTo>
                <a:close/>
                <a:moveTo>
                  <a:pt x="10621" y="11595"/>
                </a:moveTo>
                <a:cubicBezTo>
                  <a:pt x="10590" y="11595"/>
                  <a:pt x="10566" y="11645"/>
                  <a:pt x="10566" y="11706"/>
                </a:cubicBezTo>
                <a:cubicBezTo>
                  <a:pt x="10566" y="11767"/>
                  <a:pt x="10590" y="11817"/>
                  <a:pt x="10621" y="11817"/>
                </a:cubicBezTo>
                <a:cubicBezTo>
                  <a:pt x="10651" y="11817"/>
                  <a:pt x="10676" y="11767"/>
                  <a:pt x="10676" y="11706"/>
                </a:cubicBezTo>
                <a:cubicBezTo>
                  <a:pt x="10676" y="11645"/>
                  <a:pt x="10651" y="11595"/>
                  <a:pt x="10621" y="11595"/>
                </a:cubicBezTo>
                <a:close/>
                <a:moveTo>
                  <a:pt x="10442" y="11595"/>
                </a:moveTo>
                <a:cubicBezTo>
                  <a:pt x="10411" y="11595"/>
                  <a:pt x="10387" y="11645"/>
                  <a:pt x="10387" y="11706"/>
                </a:cubicBezTo>
                <a:cubicBezTo>
                  <a:pt x="10387" y="11767"/>
                  <a:pt x="10411" y="11817"/>
                  <a:pt x="10442" y="11817"/>
                </a:cubicBezTo>
                <a:cubicBezTo>
                  <a:pt x="10472" y="11817"/>
                  <a:pt x="10497" y="11767"/>
                  <a:pt x="10497" y="11706"/>
                </a:cubicBezTo>
                <a:cubicBezTo>
                  <a:pt x="10497" y="11645"/>
                  <a:pt x="10472" y="11595"/>
                  <a:pt x="10442" y="11595"/>
                </a:cubicBezTo>
                <a:close/>
                <a:moveTo>
                  <a:pt x="10263" y="11595"/>
                </a:moveTo>
                <a:cubicBezTo>
                  <a:pt x="10232" y="11595"/>
                  <a:pt x="10208" y="11645"/>
                  <a:pt x="10208" y="11706"/>
                </a:cubicBezTo>
                <a:cubicBezTo>
                  <a:pt x="10208" y="11767"/>
                  <a:pt x="10232" y="11817"/>
                  <a:pt x="10263" y="11817"/>
                </a:cubicBezTo>
                <a:cubicBezTo>
                  <a:pt x="10293" y="11817"/>
                  <a:pt x="10317" y="11767"/>
                  <a:pt x="10317" y="11706"/>
                </a:cubicBezTo>
                <a:cubicBezTo>
                  <a:pt x="10317" y="11645"/>
                  <a:pt x="10293" y="11595"/>
                  <a:pt x="10263" y="11595"/>
                </a:cubicBezTo>
                <a:close/>
                <a:moveTo>
                  <a:pt x="10083" y="11595"/>
                </a:moveTo>
                <a:cubicBezTo>
                  <a:pt x="10053" y="11595"/>
                  <a:pt x="10029" y="11645"/>
                  <a:pt x="10029" y="11706"/>
                </a:cubicBezTo>
                <a:cubicBezTo>
                  <a:pt x="10029" y="11767"/>
                  <a:pt x="10053" y="11817"/>
                  <a:pt x="10083" y="11817"/>
                </a:cubicBezTo>
                <a:cubicBezTo>
                  <a:pt x="10114" y="11817"/>
                  <a:pt x="10138" y="11767"/>
                  <a:pt x="10138" y="11706"/>
                </a:cubicBezTo>
                <a:cubicBezTo>
                  <a:pt x="10138" y="11645"/>
                  <a:pt x="10114" y="11595"/>
                  <a:pt x="10083" y="11595"/>
                </a:cubicBezTo>
                <a:close/>
                <a:moveTo>
                  <a:pt x="9904" y="11595"/>
                </a:moveTo>
                <a:cubicBezTo>
                  <a:pt x="9874" y="11595"/>
                  <a:pt x="9850" y="11645"/>
                  <a:pt x="9850" y="11706"/>
                </a:cubicBezTo>
                <a:cubicBezTo>
                  <a:pt x="9850" y="11767"/>
                  <a:pt x="9874" y="11817"/>
                  <a:pt x="9904" y="11817"/>
                </a:cubicBezTo>
                <a:cubicBezTo>
                  <a:pt x="9935" y="11817"/>
                  <a:pt x="9959" y="11767"/>
                  <a:pt x="9959" y="11706"/>
                </a:cubicBezTo>
                <a:cubicBezTo>
                  <a:pt x="9959" y="11645"/>
                  <a:pt x="9935" y="11595"/>
                  <a:pt x="9904" y="11595"/>
                </a:cubicBezTo>
                <a:close/>
                <a:moveTo>
                  <a:pt x="9725" y="11595"/>
                </a:moveTo>
                <a:cubicBezTo>
                  <a:pt x="9695" y="11595"/>
                  <a:pt x="9670" y="11645"/>
                  <a:pt x="9670" y="11706"/>
                </a:cubicBezTo>
                <a:cubicBezTo>
                  <a:pt x="9670" y="11767"/>
                  <a:pt x="9695" y="11817"/>
                  <a:pt x="9725" y="11817"/>
                </a:cubicBezTo>
                <a:cubicBezTo>
                  <a:pt x="9756" y="11817"/>
                  <a:pt x="9780" y="11767"/>
                  <a:pt x="9780" y="11706"/>
                </a:cubicBezTo>
                <a:cubicBezTo>
                  <a:pt x="9780" y="11645"/>
                  <a:pt x="9756" y="11595"/>
                  <a:pt x="9725" y="11595"/>
                </a:cubicBezTo>
                <a:close/>
                <a:moveTo>
                  <a:pt x="9546" y="11595"/>
                </a:moveTo>
                <a:cubicBezTo>
                  <a:pt x="9516" y="11595"/>
                  <a:pt x="9491" y="11645"/>
                  <a:pt x="9491" y="11706"/>
                </a:cubicBezTo>
                <a:cubicBezTo>
                  <a:pt x="9491" y="11767"/>
                  <a:pt x="9516" y="11817"/>
                  <a:pt x="9546" y="11817"/>
                </a:cubicBezTo>
                <a:cubicBezTo>
                  <a:pt x="9577" y="11817"/>
                  <a:pt x="9601" y="11767"/>
                  <a:pt x="9601" y="11706"/>
                </a:cubicBezTo>
                <a:cubicBezTo>
                  <a:pt x="9601" y="11645"/>
                  <a:pt x="9577" y="11595"/>
                  <a:pt x="9546" y="11595"/>
                </a:cubicBezTo>
                <a:close/>
                <a:moveTo>
                  <a:pt x="9367" y="11595"/>
                </a:moveTo>
                <a:cubicBezTo>
                  <a:pt x="9337" y="11595"/>
                  <a:pt x="9312" y="11645"/>
                  <a:pt x="9312" y="11706"/>
                </a:cubicBezTo>
                <a:cubicBezTo>
                  <a:pt x="9312" y="11767"/>
                  <a:pt x="9337" y="11817"/>
                  <a:pt x="9367" y="11817"/>
                </a:cubicBezTo>
                <a:cubicBezTo>
                  <a:pt x="9397" y="11817"/>
                  <a:pt x="9422" y="11767"/>
                  <a:pt x="9422" y="11706"/>
                </a:cubicBezTo>
                <a:cubicBezTo>
                  <a:pt x="9422" y="11645"/>
                  <a:pt x="9397" y="11595"/>
                  <a:pt x="9367" y="11595"/>
                </a:cubicBezTo>
                <a:close/>
                <a:moveTo>
                  <a:pt x="9188" y="11595"/>
                </a:moveTo>
                <a:cubicBezTo>
                  <a:pt x="9158" y="11595"/>
                  <a:pt x="9133" y="11645"/>
                  <a:pt x="9133" y="11706"/>
                </a:cubicBezTo>
                <a:cubicBezTo>
                  <a:pt x="9133" y="11767"/>
                  <a:pt x="9158" y="11817"/>
                  <a:pt x="9188" y="11817"/>
                </a:cubicBezTo>
                <a:cubicBezTo>
                  <a:pt x="9218" y="11817"/>
                  <a:pt x="9243" y="11767"/>
                  <a:pt x="9243" y="11706"/>
                </a:cubicBezTo>
                <a:cubicBezTo>
                  <a:pt x="9243" y="11645"/>
                  <a:pt x="9218" y="11595"/>
                  <a:pt x="9188" y="11595"/>
                </a:cubicBezTo>
                <a:close/>
                <a:moveTo>
                  <a:pt x="9009" y="11595"/>
                </a:moveTo>
                <a:cubicBezTo>
                  <a:pt x="8979" y="11595"/>
                  <a:pt x="8954" y="11645"/>
                  <a:pt x="8954" y="11706"/>
                </a:cubicBezTo>
                <a:cubicBezTo>
                  <a:pt x="8954" y="11767"/>
                  <a:pt x="8979" y="11817"/>
                  <a:pt x="9009" y="11817"/>
                </a:cubicBezTo>
                <a:cubicBezTo>
                  <a:pt x="9039" y="11817"/>
                  <a:pt x="9064" y="11767"/>
                  <a:pt x="9064" y="11706"/>
                </a:cubicBezTo>
                <a:cubicBezTo>
                  <a:pt x="9064" y="11645"/>
                  <a:pt x="9039" y="11595"/>
                  <a:pt x="9009" y="11595"/>
                </a:cubicBezTo>
                <a:close/>
                <a:moveTo>
                  <a:pt x="5965" y="11595"/>
                </a:moveTo>
                <a:cubicBezTo>
                  <a:pt x="5934" y="11595"/>
                  <a:pt x="5910" y="11645"/>
                  <a:pt x="5910" y="11706"/>
                </a:cubicBezTo>
                <a:cubicBezTo>
                  <a:pt x="5910" y="11767"/>
                  <a:pt x="5934" y="11817"/>
                  <a:pt x="5965" y="11817"/>
                </a:cubicBezTo>
                <a:cubicBezTo>
                  <a:pt x="5995" y="11817"/>
                  <a:pt x="6019" y="11767"/>
                  <a:pt x="6019" y="11706"/>
                </a:cubicBezTo>
                <a:cubicBezTo>
                  <a:pt x="6019" y="11645"/>
                  <a:pt x="5995" y="11595"/>
                  <a:pt x="5965" y="11595"/>
                </a:cubicBezTo>
                <a:close/>
                <a:moveTo>
                  <a:pt x="5786" y="11595"/>
                </a:moveTo>
                <a:cubicBezTo>
                  <a:pt x="5755" y="11595"/>
                  <a:pt x="5731" y="11645"/>
                  <a:pt x="5731" y="11706"/>
                </a:cubicBezTo>
                <a:cubicBezTo>
                  <a:pt x="5731" y="11767"/>
                  <a:pt x="5755" y="11817"/>
                  <a:pt x="5786" y="11817"/>
                </a:cubicBezTo>
                <a:cubicBezTo>
                  <a:pt x="5816" y="11817"/>
                  <a:pt x="5840" y="11767"/>
                  <a:pt x="5840" y="11706"/>
                </a:cubicBezTo>
                <a:cubicBezTo>
                  <a:pt x="5840" y="11645"/>
                  <a:pt x="5816" y="11595"/>
                  <a:pt x="5786" y="11595"/>
                </a:cubicBezTo>
                <a:close/>
                <a:moveTo>
                  <a:pt x="5606" y="11595"/>
                </a:moveTo>
                <a:cubicBezTo>
                  <a:pt x="5576" y="11595"/>
                  <a:pt x="5552" y="11645"/>
                  <a:pt x="5552" y="11706"/>
                </a:cubicBezTo>
                <a:cubicBezTo>
                  <a:pt x="5552" y="11767"/>
                  <a:pt x="5576" y="11817"/>
                  <a:pt x="5606" y="11817"/>
                </a:cubicBezTo>
                <a:cubicBezTo>
                  <a:pt x="5637" y="11817"/>
                  <a:pt x="5661" y="11767"/>
                  <a:pt x="5661" y="11706"/>
                </a:cubicBezTo>
                <a:cubicBezTo>
                  <a:pt x="5661" y="11645"/>
                  <a:pt x="5637" y="11595"/>
                  <a:pt x="5606" y="11595"/>
                </a:cubicBezTo>
                <a:close/>
                <a:moveTo>
                  <a:pt x="5427" y="11595"/>
                </a:moveTo>
                <a:cubicBezTo>
                  <a:pt x="5397" y="11595"/>
                  <a:pt x="5372" y="11645"/>
                  <a:pt x="5372" y="11706"/>
                </a:cubicBezTo>
                <a:cubicBezTo>
                  <a:pt x="5372" y="11767"/>
                  <a:pt x="5397" y="11817"/>
                  <a:pt x="5427" y="11817"/>
                </a:cubicBezTo>
                <a:cubicBezTo>
                  <a:pt x="5458" y="11817"/>
                  <a:pt x="5482" y="11767"/>
                  <a:pt x="5482" y="11706"/>
                </a:cubicBezTo>
                <a:cubicBezTo>
                  <a:pt x="5482" y="11645"/>
                  <a:pt x="5458" y="11595"/>
                  <a:pt x="5427" y="11595"/>
                </a:cubicBezTo>
                <a:close/>
                <a:moveTo>
                  <a:pt x="5248" y="11595"/>
                </a:moveTo>
                <a:cubicBezTo>
                  <a:pt x="5218" y="11595"/>
                  <a:pt x="5193" y="11645"/>
                  <a:pt x="5193" y="11706"/>
                </a:cubicBezTo>
                <a:cubicBezTo>
                  <a:pt x="5193" y="11767"/>
                  <a:pt x="5218" y="11817"/>
                  <a:pt x="5248" y="11817"/>
                </a:cubicBezTo>
                <a:cubicBezTo>
                  <a:pt x="5279" y="11817"/>
                  <a:pt x="5303" y="11767"/>
                  <a:pt x="5303" y="11706"/>
                </a:cubicBezTo>
                <a:cubicBezTo>
                  <a:pt x="5303" y="11645"/>
                  <a:pt x="5279" y="11595"/>
                  <a:pt x="5248" y="11595"/>
                </a:cubicBezTo>
                <a:close/>
                <a:moveTo>
                  <a:pt x="5069" y="11595"/>
                </a:moveTo>
                <a:cubicBezTo>
                  <a:pt x="5039" y="11595"/>
                  <a:pt x="5014" y="11645"/>
                  <a:pt x="5014" y="11706"/>
                </a:cubicBezTo>
                <a:cubicBezTo>
                  <a:pt x="5014" y="11767"/>
                  <a:pt x="5039" y="11817"/>
                  <a:pt x="5069" y="11817"/>
                </a:cubicBezTo>
                <a:cubicBezTo>
                  <a:pt x="5099" y="11817"/>
                  <a:pt x="5124" y="11767"/>
                  <a:pt x="5124" y="11706"/>
                </a:cubicBezTo>
                <a:cubicBezTo>
                  <a:pt x="5124" y="11645"/>
                  <a:pt x="5099" y="11595"/>
                  <a:pt x="5069" y="11595"/>
                </a:cubicBezTo>
                <a:close/>
                <a:moveTo>
                  <a:pt x="4890" y="11595"/>
                </a:moveTo>
                <a:cubicBezTo>
                  <a:pt x="4860" y="11595"/>
                  <a:pt x="4835" y="11645"/>
                  <a:pt x="4835" y="11706"/>
                </a:cubicBezTo>
                <a:cubicBezTo>
                  <a:pt x="4835" y="11767"/>
                  <a:pt x="4860" y="11817"/>
                  <a:pt x="4890" y="11817"/>
                </a:cubicBezTo>
                <a:cubicBezTo>
                  <a:pt x="4920" y="11817"/>
                  <a:pt x="4945" y="11767"/>
                  <a:pt x="4945" y="11706"/>
                </a:cubicBezTo>
                <a:cubicBezTo>
                  <a:pt x="4945" y="11645"/>
                  <a:pt x="4920" y="11595"/>
                  <a:pt x="4890" y="11595"/>
                </a:cubicBezTo>
                <a:close/>
                <a:moveTo>
                  <a:pt x="4711" y="11595"/>
                </a:moveTo>
                <a:cubicBezTo>
                  <a:pt x="4681" y="11595"/>
                  <a:pt x="4656" y="11645"/>
                  <a:pt x="4656" y="11706"/>
                </a:cubicBezTo>
                <a:cubicBezTo>
                  <a:pt x="4656" y="11767"/>
                  <a:pt x="4681" y="11817"/>
                  <a:pt x="4711" y="11817"/>
                </a:cubicBezTo>
                <a:cubicBezTo>
                  <a:pt x="4741" y="11817"/>
                  <a:pt x="4766" y="11767"/>
                  <a:pt x="4766" y="11706"/>
                </a:cubicBezTo>
                <a:cubicBezTo>
                  <a:pt x="4766" y="11645"/>
                  <a:pt x="4741" y="11595"/>
                  <a:pt x="4711" y="11595"/>
                </a:cubicBezTo>
                <a:close/>
                <a:moveTo>
                  <a:pt x="4532" y="11595"/>
                </a:moveTo>
                <a:cubicBezTo>
                  <a:pt x="4502" y="11595"/>
                  <a:pt x="4477" y="11645"/>
                  <a:pt x="4477" y="11706"/>
                </a:cubicBezTo>
                <a:cubicBezTo>
                  <a:pt x="4477" y="11767"/>
                  <a:pt x="4502" y="11817"/>
                  <a:pt x="4532" y="11817"/>
                </a:cubicBezTo>
                <a:cubicBezTo>
                  <a:pt x="4562" y="11817"/>
                  <a:pt x="4587" y="11767"/>
                  <a:pt x="4587" y="11706"/>
                </a:cubicBezTo>
                <a:cubicBezTo>
                  <a:pt x="4587" y="11645"/>
                  <a:pt x="4562" y="11595"/>
                  <a:pt x="4532" y="11595"/>
                </a:cubicBezTo>
                <a:close/>
                <a:moveTo>
                  <a:pt x="4353" y="11595"/>
                </a:moveTo>
                <a:cubicBezTo>
                  <a:pt x="4323" y="11595"/>
                  <a:pt x="4298" y="11645"/>
                  <a:pt x="4298" y="11706"/>
                </a:cubicBezTo>
                <a:cubicBezTo>
                  <a:pt x="4298" y="11767"/>
                  <a:pt x="4323" y="11817"/>
                  <a:pt x="4353" y="11817"/>
                </a:cubicBezTo>
                <a:cubicBezTo>
                  <a:pt x="4383" y="11817"/>
                  <a:pt x="4408" y="11767"/>
                  <a:pt x="4408" y="11706"/>
                </a:cubicBezTo>
                <a:cubicBezTo>
                  <a:pt x="4408" y="11645"/>
                  <a:pt x="4383" y="11595"/>
                  <a:pt x="4353" y="11595"/>
                </a:cubicBezTo>
                <a:close/>
                <a:moveTo>
                  <a:pt x="18680" y="11232"/>
                </a:moveTo>
                <a:cubicBezTo>
                  <a:pt x="18649" y="11232"/>
                  <a:pt x="18625" y="11282"/>
                  <a:pt x="18625" y="11344"/>
                </a:cubicBezTo>
                <a:cubicBezTo>
                  <a:pt x="18625" y="11405"/>
                  <a:pt x="18649" y="11454"/>
                  <a:pt x="18680" y="11454"/>
                </a:cubicBezTo>
                <a:cubicBezTo>
                  <a:pt x="18710" y="11454"/>
                  <a:pt x="18735" y="11405"/>
                  <a:pt x="18735" y="11344"/>
                </a:cubicBezTo>
                <a:cubicBezTo>
                  <a:pt x="18735" y="11282"/>
                  <a:pt x="18710" y="11232"/>
                  <a:pt x="18680" y="11232"/>
                </a:cubicBezTo>
                <a:close/>
                <a:moveTo>
                  <a:pt x="18501" y="11232"/>
                </a:moveTo>
                <a:cubicBezTo>
                  <a:pt x="18470" y="11232"/>
                  <a:pt x="18446" y="11282"/>
                  <a:pt x="18446" y="11344"/>
                </a:cubicBezTo>
                <a:cubicBezTo>
                  <a:pt x="18446" y="11405"/>
                  <a:pt x="18470" y="11454"/>
                  <a:pt x="18501" y="11454"/>
                </a:cubicBezTo>
                <a:cubicBezTo>
                  <a:pt x="18531" y="11454"/>
                  <a:pt x="18555" y="11405"/>
                  <a:pt x="18555" y="11344"/>
                </a:cubicBezTo>
                <a:cubicBezTo>
                  <a:pt x="18555" y="11282"/>
                  <a:pt x="18531" y="11232"/>
                  <a:pt x="18501" y="11232"/>
                </a:cubicBezTo>
                <a:close/>
                <a:moveTo>
                  <a:pt x="18321" y="11232"/>
                </a:moveTo>
                <a:cubicBezTo>
                  <a:pt x="18291" y="11232"/>
                  <a:pt x="18267" y="11282"/>
                  <a:pt x="18267" y="11344"/>
                </a:cubicBezTo>
                <a:cubicBezTo>
                  <a:pt x="18267" y="11405"/>
                  <a:pt x="18291" y="11454"/>
                  <a:pt x="18321" y="11454"/>
                </a:cubicBezTo>
                <a:cubicBezTo>
                  <a:pt x="18352" y="11454"/>
                  <a:pt x="18376" y="11405"/>
                  <a:pt x="18376" y="11344"/>
                </a:cubicBezTo>
                <a:cubicBezTo>
                  <a:pt x="18376" y="11282"/>
                  <a:pt x="18352" y="11232"/>
                  <a:pt x="18321" y="11232"/>
                </a:cubicBezTo>
                <a:close/>
                <a:moveTo>
                  <a:pt x="17963" y="11232"/>
                </a:moveTo>
                <a:cubicBezTo>
                  <a:pt x="17933" y="11232"/>
                  <a:pt x="17908" y="11282"/>
                  <a:pt x="17908" y="11344"/>
                </a:cubicBezTo>
                <a:cubicBezTo>
                  <a:pt x="17908" y="11405"/>
                  <a:pt x="17933" y="11454"/>
                  <a:pt x="17963" y="11454"/>
                </a:cubicBezTo>
                <a:cubicBezTo>
                  <a:pt x="17994" y="11454"/>
                  <a:pt x="18018" y="11405"/>
                  <a:pt x="18018" y="11344"/>
                </a:cubicBezTo>
                <a:cubicBezTo>
                  <a:pt x="18018" y="11282"/>
                  <a:pt x="17994" y="11232"/>
                  <a:pt x="17963" y="11232"/>
                </a:cubicBezTo>
                <a:close/>
                <a:moveTo>
                  <a:pt x="17137" y="11243"/>
                </a:moveTo>
                <a:cubicBezTo>
                  <a:pt x="17107" y="11243"/>
                  <a:pt x="17082" y="11292"/>
                  <a:pt x="17082" y="11354"/>
                </a:cubicBezTo>
                <a:cubicBezTo>
                  <a:pt x="17082" y="11415"/>
                  <a:pt x="17107" y="11465"/>
                  <a:pt x="17137" y="11465"/>
                </a:cubicBezTo>
                <a:cubicBezTo>
                  <a:pt x="17168" y="11465"/>
                  <a:pt x="17192" y="11415"/>
                  <a:pt x="17192" y="11354"/>
                </a:cubicBezTo>
                <a:cubicBezTo>
                  <a:pt x="17192" y="11292"/>
                  <a:pt x="17168" y="11243"/>
                  <a:pt x="17137" y="11243"/>
                </a:cubicBezTo>
                <a:close/>
                <a:moveTo>
                  <a:pt x="16710" y="11232"/>
                </a:moveTo>
                <a:cubicBezTo>
                  <a:pt x="16679" y="11232"/>
                  <a:pt x="16655" y="11282"/>
                  <a:pt x="16655" y="11344"/>
                </a:cubicBezTo>
                <a:cubicBezTo>
                  <a:pt x="16655" y="11405"/>
                  <a:pt x="16679" y="11454"/>
                  <a:pt x="16710" y="11454"/>
                </a:cubicBezTo>
                <a:cubicBezTo>
                  <a:pt x="16740" y="11454"/>
                  <a:pt x="16765" y="11405"/>
                  <a:pt x="16765" y="11344"/>
                </a:cubicBezTo>
                <a:cubicBezTo>
                  <a:pt x="16765" y="11282"/>
                  <a:pt x="16740" y="11232"/>
                  <a:pt x="16710" y="11232"/>
                </a:cubicBezTo>
                <a:close/>
                <a:moveTo>
                  <a:pt x="15456" y="11232"/>
                </a:moveTo>
                <a:cubicBezTo>
                  <a:pt x="15426" y="11232"/>
                  <a:pt x="15401" y="11282"/>
                  <a:pt x="15401" y="11344"/>
                </a:cubicBezTo>
                <a:cubicBezTo>
                  <a:pt x="15401" y="11405"/>
                  <a:pt x="15426" y="11454"/>
                  <a:pt x="15456" y="11454"/>
                </a:cubicBezTo>
                <a:cubicBezTo>
                  <a:pt x="15486" y="11454"/>
                  <a:pt x="15511" y="11405"/>
                  <a:pt x="15511" y="11344"/>
                </a:cubicBezTo>
                <a:cubicBezTo>
                  <a:pt x="15511" y="11282"/>
                  <a:pt x="15486" y="11232"/>
                  <a:pt x="15456" y="11232"/>
                </a:cubicBezTo>
                <a:close/>
                <a:moveTo>
                  <a:pt x="15277" y="11232"/>
                </a:moveTo>
                <a:cubicBezTo>
                  <a:pt x="15247" y="11232"/>
                  <a:pt x="15222" y="11282"/>
                  <a:pt x="15222" y="11344"/>
                </a:cubicBezTo>
                <a:cubicBezTo>
                  <a:pt x="15222" y="11405"/>
                  <a:pt x="15247" y="11454"/>
                  <a:pt x="15277" y="11454"/>
                </a:cubicBezTo>
                <a:cubicBezTo>
                  <a:pt x="15307" y="11454"/>
                  <a:pt x="15332" y="11405"/>
                  <a:pt x="15332" y="11344"/>
                </a:cubicBezTo>
                <a:cubicBezTo>
                  <a:pt x="15332" y="11282"/>
                  <a:pt x="15307" y="11232"/>
                  <a:pt x="15277" y="11232"/>
                </a:cubicBezTo>
                <a:close/>
                <a:moveTo>
                  <a:pt x="15098" y="11232"/>
                </a:moveTo>
                <a:cubicBezTo>
                  <a:pt x="15068" y="11232"/>
                  <a:pt x="15043" y="11282"/>
                  <a:pt x="15043" y="11344"/>
                </a:cubicBezTo>
                <a:cubicBezTo>
                  <a:pt x="15043" y="11405"/>
                  <a:pt x="15068" y="11454"/>
                  <a:pt x="15098" y="11454"/>
                </a:cubicBezTo>
                <a:cubicBezTo>
                  <a:pt x="15128" y="11454"/>
                  <a:pt x="15153" y="11405"/>
                  <a:pt x="15153" y="11344"/>
                </a:cubicBezTo>
                <a:cubicBezTo>
                  <a:pt x="15153" y="11282"/>
                  <a:pt x="15128" y="11232"/>
                  <a:pt x="15098" y="11232"/>
                </a:cubicBezTo>
                <a:close/>
                <a:moveTo>
                  <a:pt x="13307" y="11232"/>
                </a:moveTo>
                <a:cubicBezTo>
                  <a:pt x="13277" y="11232"/>
                  <a:pt x="13252" y="11282"/>
                  <a:pt x="13252" y="11344"/>
                </a:cubicBezTo>
                <a:cubicBezTo>
                  <a:pt x="13252" y="11405"/>
                  <a:pt x="13277" y="11454"/>
                  <a:pt x="13307" y="11454"/>
                </a:cubicBezTo>
                <a:cubicBezTo>
                  <a:pt x="13337" y="11454"/>
                  <a:pt x="13362" y="11405"/>
                  <a:pt x="13362" y="11344"/>
                </a:cubicBezTo>
                <a:cubicBezTo>
                  <a:pt x="13362" y="11282"/>
                  <a:pt x="13337" y="11232"/>
                  <a:pt x="13307" y="11232"/>
                </a:cubicBezTo>
                <a:close/>
                <a:moveTo>
                  <a:pt x="13128" y="11232"/>
                </a:moveTo>
                <a:cubicBezTo>
                  <a:pt x="13098" y="11232"/>
                  <a:pt x="13073" y="11282"/>
                  <a:pt x="13073" y="11344"/>
                </a:cubicBezTo>
                <a:cubicBezTo>
                  <a:pt x="13073" y="11405"/>
                  <a:pt x="13098" y="11454"/>
                  <a:pt x="13128" y="11454"/>
                </a:cubicBezTo>
                <a:cubicBezTo>
                  <a:pt x="13158" y="11454"/>
                  <a:pt x="13183" y="11405"/>
                  <a:pt x="13183" y="11344"/>
                </a:cubicBezTo>
                <a:cubicBezTo>
                  <a:pt x="13183" y="11282"/>
                  <a:pt x="13158" y="11232"/>
                  <a:pt x="13128" y="11232"/>
                </a:cubicBezTo>
                <a:close/>
                <a:moveTo>
                  <a:pt x="12949" y="11232"/>
                </a:moveTo>
                <a:cubicBezTo>
                  <a:pt x="12919" y="11232"/>
                  <a:pt x="12894" y="11282"/>
                  <a:pt x="12894" y="11344"/>
                </a:cubicBezTo>
                <a:cubicBezTo>
                  <a:pt x="12894" y="11405"/>
                  <a:pt x="12919" y="11454"/>
                  <a:pt x="12949" y="11454"/>
                </a:cubicBezTo>
                <a:cubicBezTo>
                  <a:pt x="12979" y="11454"/>
                  <a:pt x="13004" y="11405"/>
                  <a:pt x="13004" y="11344"/>
                </a:cubicBezTo>
                <a:cubicBezTo>
                  <a:pt x="13004" y="11282"/>
                  <a:pt x="12979" y="11232"/>
                  <a:pt x="12949" y="11232"/>
                </a:cubicBezTo>
                <a:close/>
                <a:moveTo>
                  <a:pt x="12770" y="11232"/>
                </a:moveTo>
                <a:cubicBezTo>
                  <a:pt x="12740" y="11232"/>
                  <a:pt x="12715" y="11282"/>
                  <a:pt x="12715" y="11344"/>
                </a:cubicBezTo>
                <a:cubicBezTo>
                  <a:pt x="12715" y="11405"/>
                  <a:pt x="12740" y="11454"/>
                  <a:pt x="12770" y="11454"/>
                </a:cubicBezTo>
                <a:cubicBezTo>
                  <a:pt x="12800" y="11454"/>
                  <a:pt x="12825" y="11405"/>
                  <a:pt x="12825" y="11344"/>
                </a:cubicBezTo>
                <a:cubicBezTo>
                  <a:pt x="12825" y="11282"/>
                  <a:pt x="12800" y="11232"/>
                  <a:pt x="12770" y="11232"/>
                </a:cubicBezTo>
                <a:close/>
                <a:moveTo>
                  <a:pt x="12591" y="11232"/>
                </a:moveTo>
                <a:cubicBezTo>
                  <a:pt x="12560" y="11232"/>
                  <a:pt x="12536" y="11282"/>
                  <a:pt x="12536" y="11344"/>
                </a:cubicBezTo>
                <a:cubicBezTo>
                  <a:pt x="12536" y="11405"/>
                  <a:pt x="12560" y="11454"/>
                  <a:pt x="12591" y="11454"/>
                </a:cubicBezTo>
                <a:cubicBezTo>
                  <a:pt x="12621" y="11454"/>
                  <a:pt x="12646" y="11405"/>
                  <a:pt x="12646" y="11344"/>
                </a:cubicBezTo>
                <a:cubicBezTo>
                  <a:pt x="12646" y="11282"/>
                  <a:pt x="12621" y="11232"/>
                  <a:pt x="12591" y="11232"/>
                </a:cubicBezTo>
                <a:close/>
                <a:moveTo>
                  <a:pt x="12412" y="11232"/>
                </a:moveTo>
                <a:cubicBezTo>
                  <a:pt x="12381" y="11232"/>
                  <a:pt x="12357" y="11282"/>
                  <a:pt x="12357" y="11344"/>
                </a:cubicBezTo>
                <a:cubicBezTo>
                  <a:pt x="12357" y="11405"/>
                  <a:pt x="12381" y="11454"/>
                  <a:pt x="12412" y="11454"/>
                </a:cubicBezTo>
                <a:cubicBezTo>
                  <a:pt x="12442" y="11454"/>
                  <a:pt x="12466" y="11405"/>
                  <a:pt x="12466" y="11344"/>
                </a:cubicBezTo>
                <a:cubicBezTo>
                  <a:pt x="12466" y="11282"/>
                  <a:pt x="12442" y="11232"/>
                  <a:pt x="12412" y="11232"/>
                </a:cubicBezTo>
                <a:close/>
                <a:moveTo>
                  <a:pt x="12233" y="11232"/>
                </a:moveTo>
                <a:cubicBezTo>
                  <a:pt x="12202" y="11232"/>
                  <a:pt x="12178" y="11282"/>
                  <a:pt x="12178" y="11344"/>
                </a:cubicBezTo>
                <a:cubicBezTo>
                  <a:pt x="12178" y="11405"/>
                  <a:pt x="12202" y="11454"/>
                  <a:pt x="12233" y="11454"/>
                </a:cubicBezTo>
                <a:cubicBezTo>
                  <a:pt x="12263" y="11454"/>
                  <a:pt x="12287" y="11405"/>
                  <a:pt x="12287" y="11344"/>
                </a:cubicBezTo>
                <a:cubicBezTo>
                  <a:pt x="12287" y="11282"/>
                  <a:pt x="12263" y="11232"/>
                  <a:pt x="12233" y="11232"/>
                </a:cubicBezTo>
                <a:close/>
                <a:moveTo>
                  <a:pt x="12053" y="11232"/>
                </a:moveTo>
                <a:cubicBezTo>
                  <a:pt x="12023" y="11232"/>
                  <a:pt x="11999" y="11282"/>
                  <a:pt x="11999" y="11344"/>
                </a:cubicBezTo>
                <a:cubicBezTo>
                  <a:pt x="11999" y="11405"/>
                  <a:pt x="12023" y="11454"/>
                  <a:pt x="12053" y="11454"/>
                </a:cubicBezTo>
                <a:cubicBezTo>
                  <a:pt x="12084" y="11454"/>
                  <a:pt x="12108" y="11405"/>
                  <a:pt x="12108" y="11344"/>
                </a:cubicBezTo>
                <a:cubicBezTo>
                  <a:pt x="12108" y="11282"/>
                  <a:pt x="12084" y="11232"/>
                  <a:pt x="12053" y="11232"/>
                </a:cubicBezTo>
                <a:close/>
                <a:moveTo>
                  <a:pt x="11874" y="11232"/>
                </a:moveTo>
                <a:cubicBezTo>
                  <a:pt x="11844" y="11232"/>
                  <a:pt x="11819" y="11282"/>
                  <a:pt x="11819" y="11344"/>
                </a:cubicBezTo>
                <a:cubicBezTo>
                  <a:pt x="11819" y="11405"/>
                  <a:pt x="11844" y="11454"/>
                  <a:pt x="11874" y="11454"/>
                </a:cubicBezTo>
                <a:cubicBezTo>
                  <a:pt x="11905" y="11454"/>
                  <a:pt x="11929" y="11405"/>
                  <a:pt x="11929" y="11344"/>
                </a:cubicBezTo>
                <a:cubicBezTo>
                  <a:pt x="11929" y="11282"/>
                  <a:pt x="11905" y="11232"/>
                  <a:pt x="11874" y="11232"/>
                </a:cubicBezTo>
                <a:close/>
                <a:moveTo>
                  <a:pt x="11695" y="11232"/>
                </a:moveTo>
                <a:cubicBezTo>
                  <a:pt x="11665" y="11232"/>
                  <a:pt x="11640" y="11282"/>
                  <a:pt x="11640" y="11344"/>
                </a:cubicBezTo>
                <a:cubicBezTo>
                  <a:pt x="11640" y="11405"/>
                  <a:pt x="11665" y="11454"/>
                  <a:pt x="11695" y="11454"/>
                </a:cubicBezTo>
                <a:cubicBezTo>
                  <a:pt x="11726" y="11454"/>
                  <a:pt x="11750" y="11405"/>
                  <a:pt x="11750" y="11344"/>
                </a:cubicBezTo>
                <a:cubicBezTo>
                  <a:pt x="11750" y="11282"/>
                  <a:pt x="11726" y="11232"/>
                  <a:pt x="11695" y="11232"/>
                </a:cubicBezTo>
                <a:close/>
                <a:moveTo>
                  <a:pt x="11516" y="11232"/>
                </a:moveTo>
                <a:cubicBezTo>
                  <a:pt x="11486" y="11232"/>
                  <a:pt x="11461" y="11282"/>
                  <a:pt x="11461" y="11344"/>
                </a:cubicBezTo>
                <a:cubicBezTo>
                  <a:pt x="11461" y="11405"/>
                  <a:pt x="11486" y="11454"/>
                  <a:pt x="11516" y="11454"/>
                </a:cubicBezTo>
                <a:cubicBezTo>
                  <a:pt x="11546" y="11454"/>
                  <a:pt x="11571" y="11405"/>
                  <a:pt x="11571" y="11344"/>
                </a:cubicBezTo>
                <a:cubicBezTo>
                  <a:pt x="11571" y="11282"/>
                  <a:pt x="11546" y="11232"/>
                  <a:pt x="11516" y="11232"/>
                </a:cubicBezTo>
                <a:close/>
                <a:moveTo>
                  <a:pt x="11337" y="11232"/>
                </a:moveTo>
                <a:cubicBezTo>
                  <a:pt x="11307" y="11232"/>
                  <a:pt x="11282" y="11282"/>
                  <a:pt x="11282" y="11344"/>
                </a:cubicBezTo>
                <a:cubicBezTo>
                  <a:pt x="11282" y="11405"/>
                  <a:pt x="11307" y="11454"/>
                  <a:pt x="11337" y="11454"/>
                </a:cubicBezTo>
                <a:cubicBezTo>
                  <a:pt x="11367" y="11454"/>
                  <a:pt x="11392" y="11405"/>
                  <a:pt x="11392" y="11344"/>
                </a:cubicBezTo>
                <a:cubicBezTo>
                  <a:pt x="11392" y="11282"/>
                  <a:pt x="11367" y="11232"/>
                  <a:pt x="11337" y="11232"/>
                </a:cubicBezTo>
                <a:close/>
                <a:moveTo>
                  <a:pt x="11158" y="11232"/>
                </a:moveTo>
                <a:cubicBezTo>
                  <a:pt x="11128" y="11232"/>
                  <a:pt x="11103" y="11282"/>
                  <a:pt x="11103" y="11344"/>
                </a:cubicBezTo>
                <a:cubicBezTo>
                  <a:pt x="11103" y="11405"/>
                  <a:pt x="11128" y="11454"/>
                  <a:pt x="11158" y="11454"/>
                </a:cubicBezTo>
                <a:cubicBezTo>
                  <a:pt x="11188" y="11454"/>
                  <a:pt x="11213" y="11405"/>
                  <a:pt x="11213" y="11344"/>
                </a:cubicBezTo>
                <a:cubicBezTo>
                  <a:pt x="11213" y="11282"/>
                  <a:pt x="11188" y="11232"/>
                  <a:pt x="11158" y="11232"/>
                </a:cubicBezTo>
                <a:close/>
                <a:moveTo>
                  <a:pt x="10979" y="11232"/>
                </a:moveTo>
                <a:cubicBezTo>
                  <a:pt x="10949" y="11232"/>
                  <a:pt x="10924" y="11282"/>
                  <a:pt x="10924" y="11344"/>
                </a:cubicBezTo>
                <a:cubicBezTo>
                  <a:pt x="10924" y="11405"/>
                  <a:pt x="10949" y="11454"/>
                  <a:pt x="10979" y="11454"/>
                </a:cubicBezTo>
                <a:cubicBezTo>
                  <a:pt x="11009" y="11454"/>
                  <a:pt x="11034" y="11405"/>
                  <a:pt x="11034" y="11344"/>
                </a:cubicBezTo>
                <a:cubicBezTo>
                  <a:pt x="11034" y="11282"/>
                  <a:pt x="11009" y="11232"/>
                  <a:pt x="10979" y="11232"/>
                </a:cubicBezTo>
                <a:close/>
                <a:moveTo>
                  <a:pt x="10800" y="11232"/>
                </a:moveTo>
                <a:cubicBezTo>
                  <a:pt x="10770" y="11232"/>
                  <a:pt x="10745" y="11282"/>
                  <a:pt x="10745" y="11344"/>
                </a:cubicBezTo>
                <a:cubicBezTo>
                  <a:pt x="10745" y="11405"/>
                  <a:pt x="10770" y="11454"/>
                  <a:pt x="10800" y="11454"/>
                </a:cubicBezTo>
                <a:cubicBezTo>
                  <a:pt x="10830" y="11454"/>
                  <a:pt x="10855" y="11405"/>
                  <a:pt x="10855" y="11344"/>
                </a:cubicBezTo>
                <a:cubicBezTo>
                  <a:pt x="10855" y="11282"/>
                  <a:pt x="10830" y="11232"/>
                  <a:pt x="10800" y="11232"/>
                </a:cubicBezTo>
                <a:close/>
                <a:moveTo>
                  <a:pt x="10621" y="11232"/>
                </a:moveTo>
                <a:cubicBezTo>
                  <a:pt x="10590" y="11232"/>
                  <a:pt x="10566" y="11282"/>
                  <a:pt x="10566" y="11344"/>
                </a:cubicBezTo>
                <a:cubicBezTo>
                  <a:pt x="10566" y="11405"/>
                  <a:pt x="10590" y="11454"/>
                  <a:pt x="10621" y="11454"/>
                </a:cubicBezTo>
                <a:cubicBezTo>
                  <a:pt x="10651" y="11454"/>
                  <a:pt x="10676" y="11405"/>
                  <a:pt x="10676" y="11344"/>
                </a:cubicBezTo>
                <a:cubicBezTo>
                  <a:pt x="10676" y="11282"/>
                  <a:pt x="10651" y="11232"/>
                  <a:pt x="10621" y="11232"/>
                </a:cubicBezTo>
                <a:close/>
                <a:moveTo>
                  <a:pt x="10442" y="11232"/>
                </a:moveTo>
                <a:cubicBezTo>
                  <a:pt x="10411" y="11232"/>
                  <a:pt x="10387" y="11282"/>
                  <a:pt x="10387" y="11344"/>
                </a:cubicBezTo>
                <a:cubicBezTo>
                  <a:pt x="10387" y="11405"/>
                  <a:pt x="10411" y="11454"/>
                  <a:pt x="10442" y="11454"/>
                </a:cubicBezTo>
                <a:cubicBezTo>
                  <a:pt x="10472" y="11454"/>
                  <a:pt x="10497" y="11405"/>
                  <a:pt x="10497" y="11344"/>
                </a:cubicBezTo>
                <a:cubicBezTo>
                  <a:pt x="10497" y="11282"/>
                  <a:pt x="10472" y="11232"/>
                  <a:pt x="10442" y="11232"/>
                </a:cubicBezTo>
                <a:close/>
                <a:moveTo>
                  <a:pt x="10263" y="11232"/>
                </a:moveTo>
                <a:cubicBezTo>
                  <a:pt x="10232" y="11232"/>
                  <a:pt x="10208" y="11282"/>
                  <a:pt x="10208" y="11344"/>
                </a:cubicBezTo>
                <a:cubicBezTo>
                  <a:pt x="10208" y="11405"/>
                  <a:pt x="10232" y="11454"/>
                  <a:pt x="10263" y="11454"/>
                </a:cubicBezTo>
                <a:cubicBezTo>
                  <a:pt x="10293" y="11454"/>
                  <a:pt x="10317" y="11405"/>
                  <a:pt x="10317" y="11344"/>
                </a:cubicBezTo>
                <a:cubicBezTo>
                  <a:pt x="10317" y="11282"/>
                  <a:pt x="10293" y="11232"/>
                  <a:pt x="10263" y="11232"/>
                </a:cubicBezTo>
                <a:close/>
                <a:moveTo>
                  <a:pt x="10083" y="11232"/>
                </a:moveTo>
                <a:cubicBezTo>
                  <a:pt x="10053" y="11232"/>
                  <a:pt x="10029" y="11282"/>
                  <a:pt x="10029" y="11344"/>
                </a:cubicBezTo>
                <a:cubicBezTo>
                  <a:pt x="10029" y="11405"/>
                  <a:pt x="10053" y="11454"/>
                  <a:pt x="10083" y="11454"/>
                </a:cubicBezTo>
                <a:cubicBezTo>
                  <a:pt x="10114" y="11454"/>
                  <a:pt x="10138" y="11405"/>
                  <a:pt x="10138" y="11344"/>
                </a:cubicBezTo>
                <a:cubicBezTo>
                  <a:pt x="10138" y="11282"/>
                  <a:pt x="10114" y="11232"/>
                  <a:pt x="10083" y="11232"/>
                </a:cubicBezTo>
                <a:close/>
                <a:moveTo>
                  <a:pt x="9904" y="11232"/>
                </a:moveTo>
                <a:cubicBezTo>
                  <a:pt x="9874" y="11232"/>
                  <a:pt x="9850" y="11282"/>
                  <a:pt x="9850" y="11344"/>
                </a:cubicBezTo>
                <a:cubicBezTo>
                  <a:pt x="9850" y="11405"/>
                  <a:pt x="9874" y="11454"/>
                  <a:pt x="9904" y="11454"/>
                </a:cubicBezTo>
                <a:cubicBezTo>
                  <a:pt x="9935" y="11454"/>
                  <a:pt x="9959" y="11405"/>
                  <a:pt x="9959" y="11344"/>
                </a:cubicBezTo>
                <a:cubicBezTo>
                  <a:pt x="9959" y="11282"/>
                  <a:pt x="9935" y="11232"/>
                  <a:pt x="9904" y="11232"/>
                </a:cubicBezTo>
                <a:close/>
                <a:moveTo>
                  <a:pt x="9725" y="11232"/>
                </a:moveTo>
                <a:cubicBezTo>
                  <a:pt x="9695" y="11232"/>
                  <a:pt x="9670" y="11282"/>
                  <a:pt x="9670" y="11344"/>
                </a:cubicBezTo>
                <a:cubicBezTo>
                  <a:pt x="9670" y="11405"/>
                  <a:pt x="9695" y="11454"/>
                  <a:pt x="9725" y="11454"/>
                </a:cubicBezTo>
                <a:cubicBezTo>
                  <a:pt x="9756" y="11454"/>
                  <a:pt x="9780" y="11405"/>
                  <a:pt x="9780" y="11344"/>
                </a:cubicBezTo>
                <a:cubicBezTo>
                  <a:pt x="9780" y="11282"/>
                  <a:pt x="9756" y="11232"/>
                  <a:pt x="9725" y="11232"/>
                </a:cubicBezTo>
                <a:close/>
                <a:moveTo>
                  <a:pt x="9546" y="11232"/>
                </a:moveTo>
                <a:cubicBezTo>
                  <a:pt x="9516" y="11232"/>
                  <a:pt x="9491" y="11282"/>
                  <a:pt x="9491" y="11344"/>
                </a:cubicBezTo>
                <a:cubicBezTo>
                  <a:pt x="9491" y="11405"/>
                  <a:pt x="9516" y="11454"/>
                  <a:pt x="9546" y="11454"/>
                </a:cubicBezTo>
                <a:cubicBezTo>
                  <a:pt x="9577" y="11454"/>
                  <a:pt x="9601" y="11405"/>
                  <a:pt x="9601" y="11344"/>
                </a:cubicBezTo>
                <a:cubicBezTo>
                  <a:pt x="9601" y="11282"/>
                  <a:pt x="9577" y="11232"/>
                  <a:pt x="9546" y="11232"/>
                </a:cubicBezTo>
                <a:close/>
                <a:moveTo>
                  <a:pt x="9367" y="11232"/>
                </a:moveTo>
                <a:cubicBezTo>
                  <a:pt x="9337" y="11232"/>
                  <a:pt x="9312" y="11282"/>
                  <a:pt x="9312" y="11344"/>
                </a:cubicBezTo>
                <a:cubicBezTo>
                  <a:pt x="9312" y="11405"/>
                  <a:pt x="9337" y="11454"/>
                  <a:pt x="9367" y="11454"/>
                </a:cubicBezTo>
                <a:cubicBezTo>
                  <a:pt x="9397" y="11454"/>
                  <a:pt x="9422" y="11405"/>
                  <a:pt x="9422" y="11344"/>
                </a:cubicBezTo>
                <a:cubicBezTo>
                  <a:pt x="9422" y="11282"/>
                  <a:pt x="9397" y="11232"/>
                  <a:pt x="9367" y="11232"/>
                </a:cubicBezTo>
                <a:close/>
                <a:moveTo>
                  <a:pt x="9188" y="11232"/>
                </a:moveTo>
                <a:cubicBezTo>
                  <a:pt x="9158" y="11232"/>
                  <a:pt x="9133" y="11282"/>
                  <a:pt x="9133" y="11344"/>
                </a:cubicBezTo>
                <a:cubicBezTo>
                  <a:pt x="9133" y="11405"/>
                  <a:pt x="9158" y="11454"/>
                  <a:pt x="9188" y="11454"/>
                </a:cubicBezTo>
                <a:cubicBezTo>
                  <a:pt x="9218" y="11454"/>
                  <a:pt x="9243" y="11405"/>
                  <a:pt x="9243" y="11344"/>
                </a:cubicBezTo>
                <a:cubicBezTo>
                  <a:pt x="9243" y="11282"/>
                  <a:pt x="9218" y="11232"/>
                  <a:pt x="9188" y="11232"/>
                </a:cubicBezTo>
                <a:close/>
                <a:moveTo>
                  <a:pt x="9009" y="11232"/>
                </a:moveTo>
                <a:cubicBezTo>
                  <a:pt x="8979" y="11232"/>
                  <a:pt x="8954" y="11282"/>
                  <a:pt x="8954" y="11344"/>
                </a:cubicBezTo>
                <a:cubicBezTo>
                  <a:pt x="8954" y="11405"/>
                  <a:pt x="8979" y="11454"/>
                  <a:pt x="9009" y="11454"/>
                </a:cubicBezTo>
                <a:cubicBezTo>
                  <a:pt x="9039" y="11454"/>
                  <a:pt x="9064" y="11405"/>
                  <a:pt x="9064" y="11344"/>
                </a:cubicBezTo>
                <a:cubicBezTo>
                  <a:pt x="9064" y="11282"/>
                  <a:pt x="9039" y="11232"/>
                  <a:pt x="9009" y="11232"/>
                </a:cubicBezTo>
                <a:close/>
                <a:moveTo>
                  <a:pt x="8830" y="11232"/>
                </a:moveTo>
                <a:cubicBezTo>
                  <a:pt x="8800" y="11232"/>
                  <a:pt x="8775" y="11282"/>
                  <a:pt x="8775" y="11344"/>
                </a:cubicBezTo>
                <a:cubicBezTo>
                  <a:pt x="8775" y="11405"/>
                  <a:pt x="8800" y="11454"/>
                  <a:pt x="8830" y="11454"/>
                </a:cubicBezTo>
                <a:cubicBezTo>
                  <a:pt x="8860" y="11454"/>
                  <a:pt x="8885" y="11405"/>
                  <a:pt x="8885" y="11344"/>
                </a:cubicBezTo>
                <a:cubicBezTo>
                  <a:pt x="8885" y="11282"/>
                  <a:pt x="8860" y="11232"/>
                  <a:pt x="8830" y="11232"/>
                </a:cubicBezTo>
                <a:close/>
                <a:moveTo>
                  <a:pt x="5606" y="11232"/>
                </a:moveTo>
                <a:cubicBezTo>
                  <a:pt x="5576" y="11232"/>
                  <a:pt x="5552" y="11282"/>
                  <a:pt x="5552" y="11344"/>
                </a:cubicBezTo>
                <a:cubicBezTo>
                  <a:pt x="5552" y="11405"/>
                  <a:pt x="5576" y="11454"/>
                  <a:pt x="5606" y="11454"/>
                </a:cubicBezTo>
                <a:cubicBezTo>
                  <a:pt x="5637" y="11454"/>
                  <a:pt x="5661" y="11405"/>
                  <a:pt x="5661" y="11344"/>
                </a:cubicBezTo>
                <a:cubicBezTo>
                  <a:pt x="5661" y="11282"/>
                  <a:pt x="5637" y="11232"/>
                  <a:pt x="5606" y="11232"/>
                </a:cubicBezTo>
                <a:close/>
                <a:moveTo>
                  <a:pt x="5427" y="11232"/>
                </a:moveTo>
                <a:cubicBezTo>
                  <a:pt x="5397" y="11232"/>
                  <a:pt x="5372" y="11282"/>
                  <a:pt x="5372" y="11344"/>
                </a:cubicBezTo>
                <a:cubicBezTo>
                  <a:pt x="5372" y="11405"/>
                  <a:pt x="5397" y="11454"/>
                  <a:pt x="5427" y="11454"/>
                </a:cubicBezTo>
                <a:cubicBezTo>
                  <a:pt x="5458" y="11454"/>
                  <a:pt x="5482" y="11405"/>
                  <a:pt x="5482" y="11344"/>
                </a:cubicBezTo>
                <a:cubicBezTo>
                  <a:pt x="5482" y="11282"/>
                  <a:pt x="5458" y="11232"/>
                  <a:pt x="5427" y="11232"/>
                </a:cubicBezTo>
                <a:close/>
                <a:moveTo>
                  <a:pt x="5248" y="11232"/>
                </a:moveTo>
                <a:cubicBezTo>
                  <a:pt x="5218" y="11232"/>
                  <a:pt x="5193" y="11282"/>
                  <a:pt x="5193" y="11344"/>
                </a:cubicBezTo>
                <a:cubicBezTo>
                  <a:pt x="5193" y="11405"/>
                  <a:pt x="5218" y="11454"/>
                  <a:pt x="5248" y="11454"/>
                </a:cubicBezTo>
                <a:cubicBezTo>
                  <a:pt x="5279" y="11454"/>
                  <a:pt x="5303" y="11405"/>
                  <a:pt x="5303" y="11344"/>
                </a:cubicBezTo>
                <a:cubicBezTo>
                  <a:pt x="5303" y="11282"/>
                  <a:pt x="5279" y="11232"/>
                  <a:pt x="5248" y="11232"/>
                </a:cubicBezTo>
                <a:close/>
                <a:moveTo>
                  <a:pt x="5069" y="11232"/>
                </a:moveTo>
                <a:cubicBezTo>
                  <a:pt x="5039" y="11232"/>
                  <a:pt x="5014" y="11282"/>
                  <a:pt x="5014" y="11344"/>
                </a:cubicBezTo>
                <a:cubicBezTo>
                  <a:pt x="5014" y="11405"/>
                  <a:pt x="5039" y="11454"/>
                  <a:pt x="5069" y="11454"/>
                </a:cubicBezTo>
                <a:cubicBezTo>
                  <a:pt x="5099" y="11454"/>
                  <a:pt x="5124" y="11405"/>
                  <a:pt x="5124" y="11344"/>
                </a:cubicBezTo>
                <a:cubicBezTo>
                  <a:pt x="5124" y="11282"/>
                  <a:pt x="5099" y="11232"/>
                  <a:pt x="5069" y="11232"/>
                </a:cubicBezTo>
                <a:close/>
                <a:moveTo>
                  <a:pt x="4890" y="11232"/>
                </a:moveTo>
                <a:cubicBezTo>
                  <a:pt x="4860" y="11232"/>
                  <a:pt x="4835" y="11282"/>
                  <a:pt x="4835" y="11344"/>
                </a:cubicBezTo>
                <a:cubicBezTo>
                  <a:pt x="4835" y="11405"/>
                  <a:pt x="4860" y="11454"/>
                  <a:pt x="4890" y="11454"/>
                </a:cubicBezTo>
                <a:cubicBezTo>
                  <a:pt x="4920" y="11454"/>
                  <a:pt x="4945" y="11405"/>
                  <a:pt x="4945" y="11344"/>
                </a:cubicBezTo>
                <a:cubicBezTo>
                  <a:pt x="4945" y="11282"/>
                  <a:pt x="4920" y="11232"/>
                  <a:pt x="4890" y="11232"/>
                </a:cubicBezTo>
                <a:close/>
                <a:moveTo>
                  <a:pt x="4711" y="11232"/>
                </a:moveTo>
                <a:cubicBezTo>
                  <a:pt x="4681" y="11232"/>
                  <a:pt x="4656" y="11282"/>
                  <a:pt x="4656" y="11344"/>
                </a:cubicBezTo>
                <a:cubicBezTo>
                  <a:pt x="4656" y="11405"/>
                  <a:pt x="4681" y="11454"/>
                  <a:pt x="4711" y="11454"/>
                </a:cubicBezTo>
                <a:cubicBezTo>
                  <a:pt x="4741" y="11454"/>
                  <a:pt x="4766" y="11405"/>
                  <a:pt x="4766" y="11344"/>
                </a:cubicBezTo>
                <a:cubicBezTo>
                  <a:pt x="4766" y="11282"/>
                  <a:pt x="4741" y="11232"/>
                  <a:pt x="4711" y="11232"/>
                </a:cubicBezTo>
                <a:close/>
                <a:moveTo>
                  <a:pt x="4532" y="11232"/>
                </a:moveTo>
                <a:cubicBezTo>
                  <a:pt x="4502" y="11232"/>
                  <a:pt x="4477" y="11282"/>
                  <a:pt x="4477" y="11344"/>
                </a:cubicBezTo>
                <a:cubicBezTo>
                  <a:pt x="4477" y="11405"/>
                  <a:pt x="4502" y="11454"/>
                  <a:pt x="4532" y="11454"/>
                </a:cubicBezTo>
                <a:cubicBezTo>
                  <a:pt x="4562" y="11454"/>
                  <a:pt x="4587" y="11405"/>
                  <a:pt x="4587" y="11344"/>
                </a:cubicBezTo>
                <a:cubicBezTo>
                  <a:pt x="4587" y="11282"/>
                  <a:pt x="4562" y="11232"/>
                  <a:pt x="4532" y="11232"/>
                </a:cubicBezTo>
                <a:close/>
                <a:moveTo>
                  <a:pt x="4353" y="11232"/>
                </a:moveTo>
                <a:cubicBezTo>
                  <a:pt x="4323" y="11232"/>
                  <a:pt x="4298" y="11282"/>
                  <a:pt x="4298" y="11344"/>
                </a:cubicBezTo>
                <a:cubicBezTo>
                  <a:pt x="4298" y="11405"/>
                  <a:pt x="4323" y="11454"/>
                  <a:pt x="4353" y="11454"/>
                </a:cubicBezTo>
                <a:cubicBezTo>
                  <a:pt x="4383" y="11454"/>
                  <a:pt x="4408" y="11405"/>
                  <a:pt x="4408" y="11344"/>
                </a:cubicBezTo>
                <a:cubicBezTo>
                  <a:pt x="4408" y="11282"/>
                  <a:pt x="4383" y="11232"/>
                  <a:pt x="4353" y="11232"/>
                </a:cubicBezTo>
                <a:close/>
                <a:moveTo>
                  <a:pt x="4174" y="11232"/>
                </a:moveTo>
                <a:cubicBezTo>
                  <a:pt x="4143" y="11232"/>
                  <a:pt x="4119" y="11282"/>
                  <a:pt x="4119" y="11344"/>
                </a:cubicBezTo>
                <a:cubicBezTo>
                  <a:pt x="4119" y="11405"/>
                  <a:pt x="4143" y="11454"/>
                  <a:pt x="4174" y="11454"/>
                </a:cubicBezTo>
                <a:cubicBezTo>
                  <a:pt x="4204" y="11454"/>
                  <a:pt x="4229" y="11405"/>
                  <a:pt x="4229" y="11344"/>
                </a:cubicBezTo>
                <a:cubicBezTo>
                  <a:pt x="4229" y="11282"/>
                  <a:pt x="4204" y="11232"/>
                  <a:pt x="4174" y="11232"/>
                </a:cubicBezTo>
                <a:close/>
                <a:moveTo>
                  <a:pt x="3995" y="11232"/>
                </a:moveTo>
                <a:cubicBezTo>
                  <a:pt x="3964" y="11232"/>
                  <a:pt x="3940" y="11282"/>
                  <a:pt x="3940" y="11344"/>
                </a:cubicBezTo>
                <a:cubicBezTo>
                  <a:pt x="3940" y="11405"/>
                  <a:pt x="3964" y="11454"/>
                  <a:pt x="3995" y="11454"/>
                </a:cubicBezTo>
                <a:cubicBezTo>
                  <a:pt x="4025" y="11454"/>
                  <a:pt x="4050" y="11405"/>
                  <a:pt x="4050" y="11344"/>
                </a:cubicBezTo>
                <a:cubicBezTo>
                  <a:pt x="4050" y="11282"/>
                  <a:pt x="4025" y="11232"/>
                  <a:pt x="3995" y="11232"/>
                </a:cubicBezTo>
                <a:close/>
                <a:moveTo>
                  <a:pt x="3816" y="11232"/>
                </a:moveTo>
                <a:cubicBezTo>
                  <a:pt x="3785" y="11232"/>
                  <a:pt x="3761" y="11282"/>
                  <a:pt x="3761" y="11344"/>
                </a:cubicBezTo>
                <a:cubicBezTo>
                  <a:pt x="3761" y="11405"/>
                  <a:pt x="3785" y="11454"/>
                  <a:pt x="3816" y="11454"/>
                </a:cubicBezTo>
                <a:cubicBezTo>
                  <a:pt x="3846" y="11454"/>
                  <a:pt x="3870" y="11405"/>
                  <a:pt x="3870" y="11344"/>
                </a:cubicBezTo>
                <a:cubicBezTo>
                  <a:pt x="3870" y="11282"/>
                  <a:pt x="3846" y="11232"/>
                  <a:pt x="3816" y="11232"/>
                </a:cubicBezTo>
                <a:close/>
                <a:moveTo>
                  <a:pt x="18501" y="10870"/>
                </a:moveTo>
                <a:cubicBezTo>
                  <a:pt x="18470" y="10870"/>
                  <a:pt x="18446" y="10920"/>
                  <a:pt x="18446" y="10981"/>
                </a:cubicBezTo>
                <a:cubicBezTo>
                  <a:pt x="18446" y="11042"/>
                  <a:pt x="18470" y="11092"/>
                  <a:pt x="18501" y="11092"/>
                </a:cubicBezTo>
                <a:cubicBezTo>
                  <a:pt x="18531" y="11092"/>
                  <a:pt x="18555" y="11042"/>
                  <a:pt x="18555" y="10981"/>
                </a:cubicBezTo>
                <a:cubicBezTo>
                  <a:pt x="18555" y="10920"/>
                  <a:pt x="18531" y="10870"/>
                  <a:pt x="18501" y="10870"/>
                </a:cubicBezTo>
                <a:close/>
                <a:moveTo>
                  <a:pt x="18321" y="10870"/>
                </a:moveTo>
                <a:cubicBezTo>
                  <a:pt x="18291" y="10870"/>
                  <a:pt x="18267" y="10920"/>
                  <a:pt x="18267" y="10981"/>
                </a:cubicBezTo>
                <a:cubicBezTo>
                  <a:pt x="18267" y="11042"/>
                  <a:pt x="18291" y="11092"/>
                  <a:pt x="18321" y="11092"/>
                </a:cubicBezTo>
                <a:cubicBezTo>
                  <a:pt x="18352" y="11092"/>
                  <a:pt x="18376" y="11042"/>
                  <a:pt x="18376" y="10981"/>
                </a:cubicBezTo>
                <a:cubicBezTo>
                  <a:pt x="18376" y="10920"/>
                  <a:pt x="18352" y="10870"/>
                  <a:pt x="18321" y="10870"/>
                </a:cubicBezTo>
                <a:close/>
                <a:moveTo>
                  <a:pt x="18142" y="10870"/>
                </a:moveTo>
                <a:cubicBezTo>
                  <a:pt x="18112" y="10870"/>
                  <a:pt x="18088" y="10920"/>
                  <a:pt x="18088" y="10981"/>
                </a:cubicBezTo>
                <a:cubicBezTo>
                  <a:pt x="18088" y="11042"/>
                  <a:pt x="18112" y="11092"/>
                  <a:pt x="18142" y="11092"/>
                </a:cubicBezTo>
                <a:cubicBezTo>
                  <a:pt x="18173" y="11092"/>
                  <a:pt x="18197" y="11042"/>
                  <a:pt x="18197" y="10981"/>
                </a:cubicBezTo>
                <a:cubicBezTo>
                  <a:pt x="18197" y="10920"/>
                  <a:pt x="18173" y="10870"/>
                  <a:pt x="18142" y="10870"/>
                </a:cubicBezTo>
                <a:close/>
                <a:moveTo>
                  <a:pt x="17426" y="10870"/>
                </a:moveTo>
                <a:cubicBezTo>
                  <a:pt x="17396" y="10870"/>
                  <a:pt x="17371" y="10920"/>
                  <a:pt x="17371" y="10981"/>
                </a:cubicBezTo>
                <a:cubicBezTo>
                  <a:pt x="17371" y="11042"/>
                  <a:pt x="17396" y="11092"/>
                  <a:pt x="17426" y="11092"/>
                </a:cubicBezTo>
                <a:cubicBezTo>
                  <a:pt x="17456" y="11092"/>
                  <a:pt x="17481" y="11042"/>
                  <a:pt x="17481" y="10981"/>
                </a:cubicBezTo>
                <a:cubicBezTo>
                  <a:pt x="17481" y="10920"/>
                  <a:pt x="17456" y="10870"/>
                  <a:pt x="17426" y="10870"/>
                </a:cubicBezTo>
                <a:close/>
                <a:moveTo>
                  <a:pt x="17247" y="10870"/>
                </a:moveTo>
                <a:cubicBezTo>
                  <a:pt x="17217" y="10870"/>
                  <a:pt x="17192" y="10920"/>
                  <a:pt x="17192" y="10981"/>
                </a:cubicBezTo>
                <a:cubicBezTo>
                  <a:pt x="17192" y="11042"/>
                  <a:pt x="17217" y="11092"/>
                  <a:pt x="17247" y="11092"/>
                </a:cubicBezTo>
                <a:cubicBezTo>
                  <a:pt x="17277" y="11092"/>
                  <a:pt x="17302" y="11042"/>
                  <a:pt x="17302" y="10981"/>
                </a:cubicBezTo>
                <a:cubicBezTo>
                  <a:pt x="17302" y="10920"/>
                  <a:pt x="17277" y="10870"/>
                  <a:pt x="17247" y="10870"/>
                </a:cubicBezTo>
                <a:close/>
                <a:moveTo>
                  <a:pt x="17068" y="10870"/>
                </a:moveTo>
                <a:cubicBezTo>
                  <a:pt x="17038" y="10870"/>
                  <a:pt x="17013" y="10920"/>
                  <a:pt x="17013" y="10981"/>
                </a:cubicBezTo>
                <a:cubicBezTo>
                  <a:pt x="17013" y="11042"/>
                  <a:pt x="17038" y="11092"/>
                  <a:pt x="17068" y="11092"/>
                </a:cubicBezTo>
                <a:cubicBezTo>
                  <a:pt x="17098" y="11092"/>
                  <a:pt x="17123" y="11042"/>
                  <a:pt x="17123" y="10981"/>
                </a:cubicBezTo>
                <a:cubicBezTo>
                  <a:pt x="17123" y="10920"/>
                  <a:pt x="17098" y="10870"/>
                  <a:pt x="17068" y="10870"/>
                </a:cubicBezTo>
                <a:close/>
                <a:moveTo>
                  <a:pt x="16710" y="10870"/>
                </a:moveTo>
                <a:cubicBezTo>
                  <a:pt x="16679" y="10870"/>
                  <a:pt x="16655" y="10920"/>
                  <a:pt x="16655" y="10981"/>
                </a:cubicBezTo>
                <a:cubicBezTo>
                  <a:pt x="16655" y="11042"/>
                  <a:pt x="16679" y="11092"/>
                  <a:pt x="16710" y="11092"/>
                </a:cubicBezTo>
                <a:cubicBezTo>
                  <a:pt x="16740" y="11092"/>
                  <a:pt x="16765" y="11042"/>
                  <a:pt x="16765" y="10981"/>
                </a:cubicBezTo>
                <a:cubicBezTo>
                  <a:pt x="16765" y="10920"/>
                  <a:pt x="16740" y="10870"/>
                  <a:pt x="16710" y="10870"/>
                </a:cubicBezTo>
                <a:close/>
                <a:moveTo>
                  <a:pt x="15277" y="10870"/>
                </a:moveTo>
                <a:cubicBezTo>
                  <a:pt x="15247" y="10870"/>
                  <a:pt x="15222" y="10920"/>
                  <a:pt x="15222" y="10981"/>
                </a:cubicBezTo>
                <a:cubicBezTo>
                  <a:pt x="15222" y="11042"/>
                  <a:pt x="15247" y="11092"/>
                  <a:pt x="15277" y="11092"/>
                </a:cubicBezTo>
                <a:cubicBezTo>
                  <a:pt x="15307" y="11092"/>
                  <a:pt x="15332" y="11042"/>
                  <a:pt x="15332" y="10981"/>
                </a:cubicBezTo>
                <a:cubicBezTo>
                  <a:pt x="15332" y="10920"/>
                  <a:pt x="15307" y="10870"/>
                  <a:pt x="15277" y="10870"/>
                </a:cubicBezTo>
                <a:close/>
                <a:moveTo>
                  <a:pt x="15098" y="10870"/>
                </a:moveTo>
                <a:cubicBezTo>
                  <a:pt x="15068" y="10870"/>
                  <a:pt x="15043" y="10920"/>
                  <a:pt x="15043" y="10981"/>
                </a:cubicBezTo>
                <a:cubicBezTo>
                  <a:pt x="15043" y="11042"/>
                  <a:pt x="15068" y="11092"/>
                  <a:pt x="15098" y="11092"/>
                </a:cubicBezTo>
                <a:cubicBezTo>
                  <a:pt x="15128" y="11092"/>
                  <a:pt x="15153" y="11042"/>
                  <a:pt x="15153" y="10981"/>
                </a:cubicBezTo>
                <a:cubicBezTo>
                  <a:pt x="15153" y="10920"/>
                  <a:pt x="15128" y="10870"/>
                  <a:pt x="15098" y="10870"/>
                </a:cubicBezTo>
                <a:close/>
                <a:moveTo>
                  <a:pt x="13307" y="10870"/>
                </a:moveTo>
                <a:cubicBezTo>
                  <a:pt x="13277" y="10870"/>
                  <a:pt x="13252" y="10920"/>
                  <a:pt x="13252" y="10981"/>
                </a:cubicBezTo>
                <a:cubicBezTo>
                  <a:pt x="13252" y="11042"/>
                  <a:pt x="13277" y="11092"/>
                  <a:pt x="13307" y="11092"/>
                </a:cubicBezTo>
                <a:cubicBezTo>
                  <a:pt x="13337" y="11092"/>
                  <a:pt x="13362" y="11042"/>
                  <a:pt x="13362" y="10981"/>
                </a:cubicBezTo>
                <a:cubicBezTo>
                  <a:pt x="13362" y="10920"/>
                  <a:pt x="13337" y="10870"/>
                  <a:pt x="13307" y="10870"/>
                </a:cubicBezTo>
                <a:close/>
                <a:moveTo>
                  <a:pt x="13128" y="10870"/>
                </a:moveTo>
                <a:cubicBezTo>
                  <a:pt x="13098" y="10870"/>
                  <a:pt x="13073" y="10920"/>
                  <a:pt x="13073" y="10981"/>
                </a:cubicBezTo>
                <a:cubicBezTo>
                  <a:pt x="13073" y="11042"/>
                  <a:pt x="13098" y="11092"/>
                  <a:pt x="13128" y="11092"/>
                </a:cubicBezTo>
                <a:cubicBezTo>
                  <a:pt x="13158" y="11092"/>
                  <a:pt x="13183" y="11042"/>
                  <a:pt x="13183" y="10981"/>
                </a:cubicBezTo>
                <a:cubicBezTo>
                  <a:pt x="13183" y="10920"/>
                  <a:pt x="13158" y="10870"/>
                  <a:pt x="13128" y="10870"/>
                </a:cubicBezTo>
                <a:close/>
                <a:moveTo>
                  <a:pt x="12949" y="10870"/>
                </a:moveTo>
                <a:cubicBezTo>
                  <a:pt x="12919" y="10870"/>
                  <a:pt x="12894" y="10920"/>
                  <a:pt x="12894" y="10981"/>
                </a:cubicBezTo>
                <a:cubicBezTo>
                  <a:pt x="12894" y="11042"/>
                  <a:pt x="12919" y="11092"/>
                  <a:pt x="12949" y="11092"/>
                </a:cubicBezTo>
                <a:cubicBezTo>
                  <a:pt x="12979" y="11092"/>
                  <a:pt x="13004" y="11042"/>
                  <a:pt x="13004" y="10981"/>
                </a:cubicBezTo>
                <a:cubicBezTo>
                  <a:pt x="13004" y="10920"/>
                  <a:pt x="12979" y="10870"/>
                  <a:pt x="12949" y="10870"/>
                </a:cubicBezTo>
                <a:close/>
                <a:moveTo>
                  <a:pt x="12770" y="10870"/>
                </a:moveTo>
                <a:cubicBezTo>
                  <a:pt x="12740" y="10870"/>
                  <a:pt x="12715" y="10920"/>
                  <a:pt x="12715" y="10981"/>
                </a:cubicBezTo>
                <a:cubicBezTo>
                  <a:pt x="12715" y="11042"/>
                  <a:pt x="12740" y="11092"/>
                  <a:pt x="12770" y="11092"/>
                </a:cubicBezTo>
                <a:cubicBezTo>
                  <a:pt x="12800" y="11092"/>
                  <a:pt x="12825" y="11042"/>
                  <a:pt x="12825" y="10981"/>
                </a:cubicBezTo>
                <a:cubicBezTo>
                  <a:pt x="12825" y="10920"/>
                  <a:pt x="12800" y="10870"/>
                  <a:pt x="12770" y="10870"/>
                </a:cubicBezTo>
                <a:close/>
                <a:moveTo>
                  <a:pt x="12591" y="10870"/>
                </a:moveTo>
                <a:cubicBezTo>
                  <a:pt x="12560" y="10870"/>
                  <a:pt x="12536" y="10920"/>
                  <a:pt x="12536" y="10981"/>
                </a:cubicBezTo>
                <a:cubicBezTo>
                  <a:pt x="12536" y="11042"/>
                  <a:pt x="12560" y="11092"/>
                  <a:pt x="12591" y="11092"/>
                </a:cubicBezTo>
                <a:cubicBezTo>
                  <a:pt x="12621" y="11092"/>
                  <a:pt x="12646" y="11042"/>
                  <a:pt x="12646" y="10981"/>
                </a:cubicBezTo>
                <a:cubicBezTo>
                  <a:pt x="12646" y="10920"/>
                  <a:pt x="12621" y="10870"/>
                  <a:pt x="12591" y="10870"/>
                </a:cubicBezTo>
                <a:close/>
                <a:moveTo>
                  <a:pt x="12412" y="10870"/>
                </a:moveTo>
                <a:cubicBezTo>
                  <a:pt x="12381" y="10870"/>
                  <a:pt x="12357" y="10920"/>
                  <a:pt x="12357" y="10981"/>
                </a:cubicBezTo>
                <a:cubicBezTo>
                  <a:pt x="12357" y="11042"/>
                  <a:pt x="12381" y="11092"/>
                  <a:pt x="12412" y="11092"/>
                </a:cubicBezTo>
                <a:cubicBezTo>
                  <a:pt x="12442" y="11092"/>
                  <a:pt x="12466" y="11042"/>
                  <a:pt x="12466" y="10981"/>
                </a:cubicBezTo>
                <a:cubicBezTo>
                  <a:pt x="12466" y="10920"/>
                  <a:pt x="12442" y="10870"/>
                  <a:pt x="12412" y="10870"/>
                </a:cubicBezTo>
                <a:close/>
                <a:moveTo>
                  <a:pt x="12233" y="10870"/>
                </a:moveTo>
                <a:cubicBezTo>
                  <a:pt x="12202" y="10870"/>
                  <a:pt x="12178" y="10920"/>
                  <a:pt x="12178" y="10981"/>
                </a:cubicBezTo>
                <a:cubicBezTo>
                  <a:pt x="12178" y="11042"/>
                  <a:pt x="12202" y="11092"/>
                  <a:pt x="12233" y="11092"/>
                </a:cubicBezTo>
                <a:cubicBezTo>
                  <a:pt x="12263" y="11092"/>
                  <a:pt x="12287" y="11042"/>
                  <a:pt x="12287" y="10981"/>
                </a:cubicBezTo>
                <a:cubicBezTo>
                  <a:pt x="12287" y="10920"/>
                  <a:pt x="12263" y="10870"/>
                  <a:pt x="12233" y="10870"/>
                </a:cubicBezTo>
                <a:close/>
                <a:moveTo>
                  <a:pt x="12053" y="10870"/>
                </a:moveTo>
                <a:cubicBezTo>
                  <a:pt x="12023" y="10870"/>
                  <a:pt x="11999" y="10920"/>
                  <a:pt x="11999" y="10981"/>
                </a:cubicBezTo>
                <a:cubicBezTo>
                  <a:pt x="11999" y="11042"/>
                  <a:pt x="12023" y="11092"/>
                  <a:pt x="12053" y="11092"/>
                </a:cubicBezTo>
                <a:cubicBezTo>
                  <a:pt x="12084" y="11092"/>
                  <a:pt x="12108" y="11042"/>
                  <a:pt x="12108" y="10981"/>
                </a:cubicBezTo>
                <a:cubicBezTo>
                  <a:pt x="12108" y="10920"/>
                  <a:pt x="12084" y="10870"/>
                  <a:pt x="12053" y="10870"/>
                </a:cubicBezTo>
                <a:close/>
                <a:moveTo>
                  <a:pt x="11874" y="10870"/>
                </a:moveTo>
                <a:cubicBezTo>
                  <a:pt x="11844" y="10870"/>
                  <a:pt x="11819" y="10920"/>
                  <a:pt x="11819" y="10981"/>
                </a:cubicBezTo>
                <a:cubicBezTo>
                  <a:pt x="11819" y="11042"/>
                  <a:pt x="11844" y="11092"/>
                  <a:pt x="11874" y="11092"/>
                </a:cubicBezTo>
                <a:cubicBezTo>
                  <a:pt x="11905" y="11092"/>
                  <a:pt x="11929" y="11042"/>
                  <a:pt x="11929" y="10981"/>
                </a:cubicBezTo>
                <a:cubicBezTo>
                  <a:pt x="11929" y="10920"/>
                  <a:pt x="11905" y="10870"/>
                  <a:pt x="11874" y="10870"/>
                </a:cubicBezTo>
                <a:close/>
                <a:moveTo>
                  <a:pt x="11695" y="10870"/>
                </a:moveTo>
                <a:cubicBezTo>
                  <a:pt x="11665" y="10870"/>
                  <a:pt x="11640" y="10920"/>
                  <a:pt x="11640" y="10981"/>
                </a:cubicBezTo>
                <a:cubicBezTo>
                  <a:pt x="11640" y="11042"/>
                  <a:pt x="11665" y="11092"/>
                  <a:pt x="11695" y="11092"/>
                </a:cubicBezTo>
                <a:cubicBezTo>
                  <a:pt x="11726" y="11092"/>
                  <a:pt x="11750" y="11042"/>
                  <a:pt x="11750" y="10981"/>
                </a:cubicBezTo>
                <a:cubicBezTo>
                  <a:pt x="11750" y="10920"/>
                  <a:pt x="11726" y="10870"/>
                  <a:pt x="11695" y="10870"/>
                </a:cubicBezTo>
                <a:close/>
                <a:moveTo>
                  <a:pt x="11516" y="10870"/>
                </a:moveTo>
                <a:cubicBezTo>
                  <a:pt x="11486" y="10870"/>
                  <a:pt x="11461" y="10920"/>
                  <a:pt x="11461" y="10981"/>
                </a:cubicBezTo>
                <a:cubicBezTo>
                  <a:pt x="11461" y="11042"/>
                  <a:pt x="11486" y="11092"/>
                  <a:pt x="11516" y="11092"/>
                </a:cubicBezTo>
                <a:cubicBezTo>
                  <a:pt x="11546" y="11092"/>
                  <a:pt x="11571" y="11042"/>
                  <a:pt x="11571" y="10981"/>
                </a:cubicBezTo>
                <a:cubicBezTo>
                  <a:pt x="11571" y="10920"/>
                  <a:pt x="11546" y="10870"/>
                  <a:pt x="11516" y="10870"/>
                </a:cubicBezTo>
                <a:close/>
                <a:moveTo>
                  <a:pt x="11337" y="10870"/>
                </a:moveTo>
                <a:cubicBezTo>
                  <a:pt x="11307" y="10870"/>
                  <a:pt x="11282" y="10920"/>
                  <a:pt x="11282" y="10981"/>
                </a:cubicBezTo>
                <a:cubicBezTo>
                  <a:pt x="11282" y="11042"/>
                  <a:pt x="11307" y="11092"/>
                  <a:pt x="11337" y="11092"/>
                </a:cubicBezTo>
                <a:cubicBezTo>
                  <a:pt x="11367" y="11092"/>
                  <a:pt x="11392" y="11042"/>
                  <a:pt x="11392" y="10981"/>
                </a:cubicBezTo>
                <a:cubicBezTo>
                  <a:pt x="11392" y="10920"/>
                  <a:pt x="11367" y="10870"/>
                  <a:pt x="11337" y="10870"/>
                </a:cubicBezTo>
                <a:close/>
                <a:moveTo>
                  <a:pt x="11158" y="10870"/>
                </a:moveTo>
                <a:cubicBezTo>
                  <a:pt x="11128" y="10870"/>
                  <a:pt x="11103" y="10920"/>
                  <a:pt x="11103" y="10981"/>
                </a:cubicBezTo>
                <a:cubicBezTo>
                  <a:pt x="11103" y="11042"/>
                  <a:pt x="11128" y="11092"/>
                  <a:pt x="11158" y="11092"/>
                </a:cubicBezTo>
                <a:cubicBezTo>
                  <a:pt x="11188" y="11092"/>
                  <a:pt x="11213" y="11042"/>
                  <a:pt x="11213" y="10981"/>
                </a:cubicBezTo>
                <a:cubicBezTo>
                  <a:pt x="11213" y="10920"/>
                  <a:pt x="11188" y="10870"/>
                  <a:pt x="11158" y="10870"/>
                </a:cubicBezTo>
                <a:close/>
                <a:moveTo>
                  <a:pt x="10979" y="10870"/>
                </a:moveTo>
                <a:cubicBezTo>
                  <a:pt x="10949" y="10870"/>
                  <a:pt x="10924" y="10920"/>
                  <a:pt x="10924" y="10981"/>
                </a:cubicBezTo>
                <a:cubicBezTo>
                  <a:pt x="10924" y="11042"/>
                  <a:pt x="10949" y="11092"/>
                  <a:pt x="10979" y="11092"/>
                </a:cubicBezTo>
                <a:cubicBezTo>
                  <a:pt x="11009" y="11092"/>
                  <a:pt x="11034" y="11042"/>
                  <a:pt x="11034" y="10981"/>
                </a:cubicBezTo>
                <a:cubicBezTo>
                  <a:pt x="11034" y="10920"/>
                  <a:pt x="11009" y="10870"/>
                  <a:pt x="10979" y="10870"/>
                </a:cubicBezTo>
                <a:close/>
                <a:moveTo>
                  <a:pt x="10800" y="10870"/>
                </a:moveTo>
                <a:cubicBezTo>
                  <a:pt x="10770" y="10870"/>
                  <a:pt x="10745" y="10920"/>
                  <a:pt x="10745" y="10981"/>
                </a:cubicBezTo>
                <a:cubicBezTo>
                  <a:pt x="10745" y="11042"/>
                  <a:pt x="10770" y="11092"/>
                  <a:pt x="10800" y="11092"/>
                </a:cubicBezTo>
                <a:cubicBezTo>
                  <a:pt x="10830" y="11092"/>
                  <a:pt x="10855" y="11042"/>
                  <a:pt x="10855" y="10981"/>
                </a:cubicBezTo>
                <a:cubicBezTo>
                  <a:pt x="10855" y="10920"/>
                  <a:pt x="10830" y="10870"/>
                  <a:pt x="10800" y="10870"/>
                </a:cubicBezTo>
                <a:close/>
                <a:moveTo>
                  <a:pt x="10621" y="10870"/>
                </a:moveTo>
                <a:cubicBezTo>
                  <a:pt x="10590" y="10870"/>
                  <a:pt x="10566" y="10920"/>
                  <a:pt x="10566" y="10981"/>
                </a:cubicBezTo>
                <a:cubicBezTo>
                  <a:pt x="10566" y="11042"/>
                  <a:pt x="10590" y="11092"/>
                  <a:pt x="10621" y="11092"/>
                </a:cubicBezTo>
                <a:cubicBezTo>
                  <a:pt x="10651" y="11092"/>
                  <a:pt x="10676" y="11042"/>
                  <a:pt x="10676" y="10981"/>
                </a:cubicBezTo>
                <a:cubicBezTo>
                  <a:pt x="10676" y="10920"/>
                  <a:pt x="10651" y="10870"/>
                  <a:pt x="10621" y="10870"/>
                </a:cubicBezTo>
                <a:close/>
                <a:moveTo>
                  <a:pt x="10442" y="10870"/>
                </a:moveTo>
                <a:cubicBezTo>
                  <a:pt x="10411" y="10870"/>
                  <a:pt x="10387" y="10920"/>
                  <a:pt x="10387" y="10981"/>
                </a:cubicBezTo>
                <a:cubicBezTo>
                  <a:pt x="10387" y="11042"/>
                  <a:pt x="10411" y="11092"/>
                  <a:pt x="10442" y="11092"/>
                </a:cubicBezTo>
                <a:cubicBezTo>
                  <a:pt x="10472" y="11092"/>
                  <a:pt x="10497" y="11042"/>
                  <a:pt x="10497" y="10981"/>
                </a:cubicBezTo>
                <a:cubicBezTo>
                  <a:pt x="10497" y="10920"/>
                  <a:pt x="10472" y="10870"/>
                  <a:pt x="10442" y="10870"/>
                </a:cubicBezTo>
                <a:close/>
                <a:moveTo>
                  <a:pt x="10263" y="10870"/>
                </a:moveTo>
                <a:cubicBezTo>
                  <a:pt x="10232" y="10870"/>
                  <a:pt x="10208" y="10920"/>
                  <a:pt x="10208" y="10981"/>
                </a:cubicBezTo>
                <a:cubicBezTo>
                  <a:pt x="10208" y="11042"/>
                  <a:pt x="10232" y="11092"/>
                  <a:pt x="10263" y="11092"/>
                </a:cubicBezTo>
                <a:cubicBezTo>
                  <a:pt x="10293" y="11092"/>
                  <a:pt x="10317" y="11042"/>
                  <a:pt x="10317" y="10981"/>
                </a:cubicBezTo>
                <a:cubicBezTo>
                  <a:pt x="10317" y="10920"/>
                  <a:pt x="10293" y="10870"/>
                  <a:pt x="10263" y="10870"/>
                </a:cubicBezTo>
                <a:close/>
                <a:moveTo>
                  <a:pt x="10083" y="10870"/>
                </a:moveTo>
                <a:cubicBezTo>
                  <a:pt x="10053" y="10870"/>
                  <a:pt x="10029" y="10920"/>
                  <a:pt x="10029" y="10981"/>
                </a:cubicBezTo>
                <a:cubicBezTo>
                  <a:pt x="10029" y="11042"/>
                  <a:pt x="10053" y="11092"/>
                  <a:pt x="10083" y="11092"/>
                </a:cubicBezTo>
                <a:cubicBezTo>
                  <a:pt x="10114" y="11092"/>
                  <a:pt x="10138" y="11042"/>
                  <a:pt x="10138" y="10981"/>
                </a:cubicBezTo>
                <a:cubicBezTo>
                  <a:pt x="10138" y="10920"/>
                  <a:pt x="10114" y="10870"/>
                  <a:pt x="10083" y="10870"/>
                </a:cubicBezTo>
                <a:close/>
                <a:moveTo>
                  <a:pt x="9904" y="10870"/>
                </a:moveTo>
                <a:cubicBezTo>
                  <a:pt x="9874" y="10870"/>
                  <a:pt x="9850" y="10920"/>
                  <a:pt x="9850" y="10981"/>
                </a:cubicBezTo>
                <a:cubicBezTo>
                  <a:pt x="9850" y="11042"/>
                  <a:pt x="9874" y="11092"/>
                  <a:pt x="9904" y="11092"/>
                </a:cubicBezTo>
                <a:cubicBezTo>
                  <a:pt x="9935" y="11092"/>
                  <a:pt x="9959" y="11042"/>
                  <a:pt x="9959" y="10981"/>
                </a:cubicBezTo>
                <a:cubicBezTo>
                  <a:pt x="9959" y="10920"/>
                  <a:pt x="9935" y="10870"/>
                  <a:pt x="9904" y="10870"/>
                </a:cubicBezTo>
                <a:close/>
                <a:moveTo>
                  <a:pt x="9725" y="10870"/>
                </a:moveTo>
                <a:cubicBezTo>
                  <a:pt x="9695" y="10870"/>
                  <a:pt x="9670" y="10920"/>
                  <a:pt x="9670" y="10981"/>
                </a:cubicBezTo>
                <a:cubicBezTo>
                  <a:pt x="9670" y="11042"/>
                  <a:pt x="9695" y="11092"/>
                  <a:pt x="9725" y="11092"/>
                </a:cubicBezTo>
                <a:cubicBezTo>
                  <a:pt x="9756" y="11092"/>
                  <a:pt x="9780" y="11042"/>
                  <a:pt x="9780" y="10981"/>
                </a:cubicBezTo>
                <a:cubicBezTo>
                  <a:pt x="9780" y="10920"/>
                  <a:pt x="9756" y="10870"/>
                  <a:pt x="9725" y="10870"/>
                </a:cubicBezTo>
                <a:close/>
                <a:moveTo>
                  <a:pt x="9546" y="10870"/>
                </a:moveTo>
                <a:cubicBezTo>
                  <a:pt x="9516" y="10870"/>
                  <a:pt x="9491" y="10920"/>
                  <a:pt x="9491" y="10981"/>
                </a:cubicBezTo>
                <a:cubicBezTo>
                  <a:pt x="9491" y="11042"/>
                  <a:pt x="9516" y="11092"/>
                  <a:pt x="9546" y="11092"/>
                </a:cubicBezTo>
                <a:cubicBezTo>
                  <a:pt x="9577" y="11092"/>
                  <a:pt x="9601" y="11042"/>
                  <a:pt x="9601" y="10981"/>
                </a:cubicBezTo>
                <a:cubicBezTo>
                  <a:pt x="9601" y="10920"/>
                  <a:pt x="9577" y="10870"/>
                  <a:pt x="9546" y="10870"/>
                </a:cubicBezTo>
                <a:close/>
                <a:moveTo>
                  <a:pt x="9367" y="10870"/>
                </a:moveTo>
                <a:cubicBezTo>
                  <a:pt x="9337" y="10870"/>
                  <a:pt x="9312" y="10920"/>
                  <a:pt x="9312" y="10981"/>
                </a:cubicBezTo>
                <a:cubicBezTo>
                  <a:pt x="9312" y="11042"/>
                  <a:pt x="9337" y="11092"/>
                  <a:pt x="9367" y="11092"/>
                </a:cubicBezTo>
                <a:cubicBezTo>
                  <a:pt x="9397" y="11092"/>
                  <a:pt x="9422" y="11042"/>
                  <a:pt x="9422" y="10981"/>
                </a:cubicBezTo>
                <a:cubicBezTo>
                  <a:pt x="9422" y="10920"/>
                  <a:pt x="9397" y="10870"/>
                  <a:pt x="9367" y="10870"/>
                </a:cubicBezTo>
                <a:close/>
                <a:moveTo>
                  <a:pt x="9188" y="10870"/>
                </a:moveTo>
                <a:cubicBezTo>
                  <a:pt x="9158" y="10870"/>
                  <a:pt x="9133" y="10920"/>
                  <a:pt x="9133" y="10981"/>
                </a:cubicBezTo>
                <a:cubicBezTo>
                  <a:pt x="9133" y="11042"/>
                  <a:pt x="9158" y="11092"/>
                  <a:pt x="9188" y="11092"/>
                </a:cubicBezTo>
                <a:cubicBezTo>
                  <a:pt x="9218" y="11092"/>
                  <a:pt x="9243" y="11042"/>
                  <a:pt x="9243" y="10981"/>
                </a:cubicBezTo>
                <a:cubicBezTo>
                  <a:pt x="9243" y="10920"/>
                  <a:pt x="9218" y="10870"/>
                  <a:pt x="9188" y="10870"/>
                </a:cubicBezTo>
                <a:close/>
                <a:moveTo>
                  <a:pt x="9009" y="10870"/>
                </a:moveTo>
                <a:cubicBezTo>
                  <a:pt x="8979" y="10870"/>
                  <a:pt x="8954" y="10920"/>
                  <a:pt x="8954" y="10981"/>
                </a:cubicBezTo>
                <a:cubicBezTo>
                  <a:pt x="8954" y="11042"/>
                  <a:pt x="8979" y="11092"/>
                  <a:pt x="9009" y="11092"/>
                </a:cubicBezTo>
                <a:cubicBezTo>
                  <a:pt x="9039" y="11092"/>
                  <a:pt x="9064" y="11042"/>
                  <a:pt x="9064" y="10981"/>
                </a:cubicBezTo>
                <a:cubicBezTo>
                  <a:pt x="9064" y="10920"/>
                  <a:pt x="9039" y="10870"/>
                  <a:pt x="9009" y="10870"/>
                </a:cubicBezTo>
                <a:close/>
                <a:moveTo>
                  <a:pt x="8830" y="10870"/>
                </a:moveTo>
                <a:cubicBezTo>
                  <a:pt x="8800" y="10870"/>
                  <a:pt x="8775" y="10920"/>
                  <a:pt x="8775" y="10981"/>
                </a:cubicBezTo>
                <a:cubicBezTo>
                  <a:pt x="8775" y="11042"/>
                  <a:pt x="8800" y="11092"/>
                  <a:pt x="8830" y="11092"/>
                </a:cubicBezTo>
                <a:cubicBezTo>
                  <a:pt x="8860" y="11092"/>
                  <a:pt x="8885" y="11042"/>
                  <a:pt x="8885" y="10981"/>
                </a:cubicBezTo>
                <a:cubicBezTo>
                  <a:pt x="8885" y="10920"/>
                  <a:pt x="8860" y="10870"/>
                  <a:pt x="8830" y="10870"/>
                </a:cubicBezTo>
                <a:close/>
                <a:moveTo>
                  <a:pt x="8651" y="10870"/>
                </a:moveTo>
                <a:cubicBezTo>
                  <a:pt x="8621" y="10870"/>
                  <a:pt x="8596" y="10920"/>
                  <a:pt x="8596" y="10981"/>
                </a:cubicBezTo>
                <a:cubicBezTo>
                  <a:pt x="8596" y="11042"/>
                  <a:pt x="8621" y="11092"/>
                  <a:pt x="8651" y="11092"/>
                </a:cubicBezTo>
                <a:cubicBezTo>
                  <a:pt x="8681" y="11092"/>
                  <a:pt x="8706" y="11042"/>
                  <a:pt x="8706" y="10981"/>
                </a:cubicBezTo>
                <a:cubicBezTo>
                  <a:pt x="8706" y="10920"/>
                  <a:pt x="8681" y="10870"/>
                  <a:pt x="8651" y="10870"/>
                </a:cubicBezTo>
                <a:close/>
                <a:moveTo>
                  <a:pt x="5427" y="10870"/>
                </a:moveTo>
                <a:cubicBezTo>
                  <a:pt x="5397" y="10870"/>
                  <a:pt x="5372" y="10920"/>
                  <a:pt x="5372" y="10981"/>
                </a:cubicBezTo>
                <a:cubicBezTo>
                  <a:pt x="5372" y="11042"/>
                  <a:pt x="5397" y="11092"/>
                  <a:pt x="5427" y="11092"/>
                </a:cubicBezTo>
                <a:cubicBezTo>
                  <a:pt x="5458" y="11092"/>
                  <a:pt x="5482" y="11042"/>
                  <a:pt x="5482" y="10981"/>
                </a:cubicBezTo>
                <a:cubicBezTo>
                  <a:pt x="5482" y="10920"/>
                  <a:pt x="5458" y="10870"/>
                  <a:pt x="5427" y="10870"/>
                </a:cubicBezTo>
                <a:close/>
                <a:moveTo>
                  <a:pt x="5248" y="10870"/>
                </a:moveTo>
                <a:cubicBezTo>
                  <a:pt x="5218" y="10870"/>
                  <a:pt x="5193" y="10920"/>
                  <a:pt x="5193" y="10981"/>
                </a:cubicBezTo>
                <a:cubicBezTo>
                  <a:pt x="5193" y="11042"/>
                  <a:pt x="5218" y="11092"/>
                  <a:pt x="5248" y="11092"/>
                </a:cubicBezTo>
                <a:cubicBezTo>
                  <a:pt x="5279" y="11092"/>
                  <a:pt x="5303" y="11042"/>
                  <a:pt x="5303" y="10981"/>
                </a:cubicBezTo>
                <a:cubicBezTo>
                  <a:pt x="5303" y="10920"/>
                  <a:pt x="5279" y="10870"/>
                  <a:pt x="5248" y="10870"/>
                </a:cubicBezTo>
                <a:close/>
                <a:moveTo>
                  <a:pt x="5069" y="10870"/>
                </a:moveTo>
                <a:cubicBezTo>
                  <a:pt x="5039" y="10870"/>
                  <a:pt x="5014" y="10920"/>
                  <a:pt x="5014" y="10981"/>
                </a:cubicBezTo>
                <a:cubicBezTo>
                  <a:pt x="5014" y="11042"/>
                  <a:pt x="5039" y="11092"/>
                  <a:pt x="5069" y="11092"/>
                </a:cubicBezTo>
                <a:cubicBezTo>
                  <a:pt x="5099" y="11092"/>
                  <a:pt x="5124" y="11042"/>
                  <a:pt x="5124" y="10981"/>
                </a:cubicBezTo>
                <a:cubicBezTo>
                  <a:pt x="5124" y="10920"/>
                  <a:pt x="5099" y="10870"/>
                  <a:pt x="5069" y="10870"/>
                </a:cubicBezTo>
                <a:close/>
                <a:moveTo>
                  <a:pt x="4890" y="10870"/>
                </a:moveTo>
                <a:cubicBezTo>
                  <a:pt x="4860" y="10870"/>
                  <a:pt x="4835" y="10920"/>
                  <a:pt x="4835" y="10981"/>
                </a:cubicBezTo>
                <a:cubicBezTo>
                  <a:pt x="4835" y="11042"/>
                  <a:pt x="4860" y="11092"/>
                  <a:pt x="4890" y="11092"/>
                </a:cubicBezTo>
                <a:cubicBezTo>
                  <a:pt x="4920" y="11092"/>
                  <a:pt x="4945" y="11042"/>
                  <a:pt x="4945" y="10981"/>
                </a:cubicBezTo>
                <a:cubicBezTo>
                  <a:pt x="4945" y="10920"/>
                  <a:pt x="4920" y="10870"/>
                  <a:pt x="4890" y="10870"/>
                </a:cubicBezTo>
                <a:close/>
                <a:moveTo>
                  <a:pt x="4711" y="10870"/>
                </a:moveTo>
                <a:cubicBezTo>
                  <a:pt x="4681" y="10870"/>
                  <a:pt x="4656" y="10920"/>
                  <a:pt x="4656" y="10981"/>
                </a:cubicBezTo>
                <a:cubicBezTo>
                  <a:pt x="4656" y="11042"/>
                  <a:pt x="4681" y="11092"/>
                  <a:pt x="4711" y="11092"/>
                </a:cubicBezTo>
                <a:cubicBezTo>
                  <a:pt x="4741" y="11092"/>
                  <a:pt x="4766" y="11042"/>
                  <a:pt x="4766" y="10981"/>
                </a:cubicBezTo>
                <a:cubicBezTo>
                  <a:pt x="4766" y="10920"/>
                  <a:pt x="4741" y="10870"/>
                  <a:pt x="4711" y="10870"/>
                </a:cubicBezTo>
                <a:close/>
                <a:moveTo>
                  <a:pt x="4532" y="10870"/>
                </a:moveTo>
                <a:cubicBezTo>
                  <a:pt x="4502" y="10870"/>
                  <a:pt x="4477" y="10920"/>
                  <a:pt x="4477" y="10981"/>
                </a:cubicBezTo>
                <a:cubicBezTo>
                  <a:pt x="4477" y="11042"/>
                  <a:pt x="4502" y="11092"/>
                  <a:pt x="4532" y="11092"/>
                </a:cubicBezTo>
                <a:cubicBezTo>
                  <a:pt x="4562" y="11092"/>
                  <a:pt x="4587" y="11042"/>
                  <a:pt x="4587" y="10981"/>
                </a:cubicBezTo>
                <a:cubicBezTo>
                  <a:pt x="4587" y="10920"/>
                  <a:pt x="4562" y="10870"/>
                  <a:pt x="4532" y="10870"/>
                </a:cubicBezTo>
                <a:close/>
                <a:moveTo>
                  <a:pt x="4353" y="10870"/>
                </a:moveTo>
                <a:cubicBezTo>
                  <a:pt x="4323" y="10870"/>
                  <a:pt x="4298" y="10920"/>
                  <a:pt x="4298" y="10981"/>
                </a:cubicBezTo>
                <a:cubicBezTo>
                  <a:pt x="4298" y="11042"/>
                  <a:pt x="4323" y="11092"/>
                  <a:pt x="4353" y="11092"/>
                </a:cubicBezTo>
                <a:cubicBezTo>
                  <a:pt x="4383" y="11092"/>
                  <a:pt x="4408" y="11042"/>
                  <a:pt x="4408" y="10981"/>
                </a:cubicBezTo>
                <a:cubicBezTo>
                  <a:pt x="4408" y="10920"/>
                  <a:pt x="4383" y="10870"/>
                  <a:pt x="4353" y="10870"/>
                </a:cubicBezTo>
                <a:close/>
                <a:moveTo>
                  <a:pt x="4174" y="10870"/>
                </a:moveTo>
                <a:cubicBezTo>
                  <a:pt x="4143" y="10870"/>
                  <a:pt x="4119" y="10920"/>
                  <a:pt x="4119" y="10981"/>
                </a:cubicBezTo>
                <a:cubicBezTo>
                  <a:pt x="4119" y="11042"/>
                  <a:pt x="4143" y="11092"/>
                  <a:pt x="4174" y="11092"/>
                </a:cubicBezTo>
                <a:cubicBezTo>
                  <a:pt x="4204" y="11092"/>
                  <a:pt x="4229" y="11042"/>
                  <a:pt x="4229" y="10981"/>
                </a:cubicBezTo>
                <a:cubicBezTo>
                  <a:pt x="4229" y="10920"/>
                  <a:pt x="4204" y="10870"/>
                  <a:pt x="4174" y="10870"/>
                </a:cubicBezTo>
                <a:close/>
                <a:moveTo>
                  <a:pt x="3995" y="10870"/>
                </a:moveTo>
                <a:cubicBezTo>
                  <a:pt x="3964" y="10870"/>
                  <a:pt x="3940" y="10920"/>
                  <a:pt x="3940" y="10981"/>
                </a:cubicBezTo>
                <a:cubicBezTo>
                  <a:pt x="3940" y="11042"/>
                  <a:pt x="3964" y="11092"/>
                  <a:pt x="3995" y="11092"/>
                </a:cubicBezTo>
                <a:cubicBezTo>
                  <a:pt x="4025" y="11092"/>
                  <a:pt x="4050" y="11042"/>
                  <a:pt x="4050" y="10981"/>
                </a:cubicBezTo>
                <a:cubicBezTo>
                  <a:pt x="4050" y="10920"/>
                  <a:pt x="4025" y="10870"/>
                  <a:pt x="3995" y="10870"/>
                </a:cubicBezTo>
                <a:close/>
                <a:moveTo>
                  <a:pt x="3816" y="10870"/>
                </a:moveTo>
                <a:cubicBezTo>
                  <a:pt x="3785" y="10870"/>
                  <a:pt x="3761" y="10920"/>
                  <a:pt x="3761" y="10981"/>
                </a:cubicBezTo>
                <a:cubicBezTo>
                  <a:pt x="3761" y="11042"/>
                  <a:pt x="3785" y="11092"/>
                  <a:pt x="3816" y="11092"/>
                </a:cubicBezTo>
                <a:cubicBezTo>
                  <a:pt x="3846" y="11092"/>
                  <a:pt x="3870" y="11042"/>
                  <a:pt x="3870" y="10981"/>
                </a:cubicBezTo>
                <a:cubicBezTo>
                  <a:pt x="3870" y="10920"/>
                  <a:pt x="3846" y="10870"/>
                  <a:pt x="3816" y="10870"/>
                </a:cubicBezTo>
                <a:close/>
                <a:moveTo>
                  <a:pt x="3637" y="10870"/>
                </a:moveTo>
                <a:cubicBezTo>
                  <a:pt x="3606" y="10870"/>
                  <a:pt x="3582" y="10920"/>
                  <a:pt x="3582" y="10981"/>
                </a:cubicBezTo>
                <a:cubicBezTo>
                  <a:pt x="3582" y="11042"/>
                  <a:pt x="3606" y="11092"/>
                  <a:pt x="3637" y="11092"/>
                </a:cubicBezTo>
                <a:cubicBezTo>
                  <a:pt x="3667" y="11092"/>
                  <a:pt x="3691" y="11042"/>
                  <a:pt x="3691" y="10981"/>
                </a:cubicBezTo>
                <a:cubicBezTo>
                  <a:pt x="3691" y="10920"/>
                  <a:pt x="3667" y="10870"/>
                  <a:pt x="3637" y="10870"/>
                </a:cubicBezTo>
                <a:close/>
                <a:moveTo>
                  <a:pt x="18501" y="10508"/>
                </a:moveTo>
                <a:cubicBezTo>
                  <a:pt x="18470" y="10508"/>
                  <a:pt x="18446" y="10558"/>
                  <a:pt x="18446" y="10619"/>
                </a:cubicBezTo>
                <a:cubicBezTo>
                  <a:pt x="18446" y="10680"/>
                  <a:pt x="18470" y="10730"/>
                  <a:pt x="18501" y="10730"/>
                </a:cubicBezTo>
                <a:cubicBezTo>
                  <a:pt x="18531" y="10730"/>
                  <a:pt x="18555" y="10680"/>
                  <a:pt x="18555" y="10619"/>
                </a:cubicBezTo>
                <a:cubicBezTo>
                  <a:pt x="18555" y="10558"/>
                  <a:pt x="18531" y="10508"/>
                  <a:pt x="18501" y="10508"/>
                </a:cubicBezTo>
                <a:close/>
                <a:moveTo>
                  <a:pt x="18321" y="10508"/>
                </a:moveTo>
                <a:cubicBezTo>
                  <a:pt x="18291" y="10508"/>
                  <a:pt x="18267" y="10558"/>
                  <a:pt x="18267" y="10619"/>
                </a:cubicBezTo>
                <a:cubicBezTo>
                  <a:pt x="18267" y="10680"/>
                  <a:pt x="18291" y="10730"/>
                  <a:pt x="18321" y="10730"/>
                </a:cubicBezTo>
                <a:cubicBezTo>
                  <a:pt x="18352" y="10730"/>
                  <a:pt x="18376" y="10680"/>
                  <a:pt x="18376" y="10619"/>
                </a:cubicBezTo>
                <a:cubicBezTo>
                  <a:pt x="18376" y="10558"/>
                  <a:pt x="18352" y="10508"/>
                  <a:pt x="18321" y="10508"/>
                </a:cubicBezTo>
                <a:close/>
                <a:moveTo>
                  <a:pt x="17426" y="10508"/>
                </a:moveTo>
                <a:cubicBezTo>
                  <a:pt x="17396" y="10508"/>
                  <a:pt x="17371" y="10558"/>
                  <a:pt x="17371" y="10619"/>
                </a:cubicBezTo>
                <a:cubicBezTo>
                  <a:pt x="17371" y="10680"/>
                  <a:pt x="17396" y="10730"/>
                  <a:pt x="17426" y="10730"/>
                </a:cubicBezTo>
                <a:cubicBezTo>
                  <a:pt x="17456" y="10730"/>
                  <a:pt x="17481" y="10680"/>
                  <a:pt x="17481" y="10619"/>
                </a:cubicBezTo>
                <a:cubicBezTo>
                  <a:pt x="17481" y="10558"/>
                  <a:pt x="17456" y="10508"/>
                  <a:pt x="17426" y="10508"/>
                </a:cubicBezTo>
                <a:close/>
                <a:moveTo>
                  <a:pt x="17247" y="10508"/>
                </a:moveTo>
                <a:cubicBezTo>
                  <a:pt x="17217" y="10508"/>
                  <a:pt x="17192" y="10558"/>
                  <a:pt x="17192" y="10619"/>
                </a:cubicBezTo>
                <a:cubicBezTo>
                  <a:pt x="17192" y="10680"/>
                  <a:pt x="17217" y="10730"/>
                  <a:pt x="17247" y="10730"/>
                </a:cubicBezTo>
                <a:cubicBezTo>
                  <a:pt x="17277" y="10730"/>
                  <a:pt x="17302" y="10680"/>
                  <a:pt x="17302" y="10619"/>
                </a:cubicBezTo>
                <a:cubicBezTo>
                  <a:pt x="17302" y="10558"/>
                  <a:pt x="17277" y="10508"/>
                  <a:pt x="17247" y="10508"/>
                </a:cubicBezTo>
                <a:close/>
                <a:moveTo>
                  <a:pt x="17068" y="10508"/>
                </a:moveTo>
                <a:cubicBezTo>
                  <a:pt x="17038" y="10508"/>
                  <a:pt x="17013" y="10558"/>
                  <a:pt x="17013" y="10619"/>
                </a:cubicBezTo>
                <a:cubicBezTo>
                  <a:pt x="17013" y="10680"/>
                  <a:pt x="17038" y="10730"/>
                  <a:pt x="17068" y="10730"/>
                </a:cubicBezTo>
                <a:cubicBezTo>
                  <a:pt x="17098" y="10730"/>
                  <a:pt x="17123" y="10680"/>
                  <a:pt x="17123" y="10619"/>
                </a:cubicBezTo>
                <a:cubicBezTo>
                  <a:pt x="17123" y="10558"/>
                  <a:pt x="17098" y="10508"/>
                  <a:pt x="17068" y="10508"/>
                </a:cubicBezTo>
                <a:close/>
                <a:moveTo>
                  <a:pt x="16889" y="10508"/>
                </a:moveTo>
                <a:cubicBezTo>
                  <a:pt x="16859" y="10508"/>
                  <a:pt x="16834" y="10558"/>
                  <a:pt x="16834" y="10619"/>
                </a:cubicBezTo>
                <a:cubicBezTo>
                  <a:pt x="16834" y="10680"/>
                  <a:pt x="16859" y="10730"/>
                  <a:pt x="16889" y="10730"/>
                </a:cubicBezTo>
                <a:cubicBezTo>
                  <a:pt x="16919" y="10730"/>
                  <a:pt x="16944" y="10680"/>
                  <a:pt x="16944" y="10619"/>
                </a:cubicBezTo>
                <a:cubicBezTo>
                  <a:pt x="16944" y="10558"/>
                  <a:pt x="16919" y="10508"/>
                  <a:pt x="16889" y="10508"/>
                </a:cubicBezTo>
                <a:close/>
                <a:moveTo>
                  <a:pt x="16710" y="10508"/>
                </a:moveTo>
                <a:cubicBezTo>
                  <a:pt x="16679" y="10508"/>
                  <a:pt x="16655" y="10558"/>
                  <a:pt x="16655" y="10619"/>
                </a:cubicBezTo>
                <a:cubicBezTo>
                  <a:pt x="16655" y="10680"/>
                  <a:pt x="16679" y="10730"/>
                  <a:pt x="16710" y="10730"/>
                </a:cubicBezTo>
                <a:cubicBezTo>
                  <a:pt x="16740" y="10730"/>
                  <a:pt x="16765" y="10680"/>
                  <a:pt x="16765" y="10619"/>
                </a:cubicBezTo>
                <a:cubicBezTo>
                  <a:pt x="16765" y="10558"/>
                  <a:pt x="16740" y="10508"/>
                  <a:pt x="16710" y="10508"/>
                </a:cubicBezTo>
                <a:close/>
                <a:moveTo>
                  <a:pt x="15277" y="10508"/>
                </a:moveTo>
                <a:cubicBezTo>
                  <a:pt x="15247" y="10508"/>
                  <a:pt x="15222" y="10558"/>
                  <a:pt x="15222" y="10619"/>
                </a:cubicBezTo>
                <a:cubicBezTo>
                  <a:pt x="15222" y="10680"/>
                  <a:pt x="15247" y="10730"/>
                  <a:pt x="15277" y="10730"/>
                </a:cubicBezTo>
                <a:cubicBezTo>
                  <a:pt x="15307" y="10730"/>
                  <a:pt x="15332" y="10680"/>
                  <a:pt x="15332" y="10619"/>
                </a:cubicBezTo>
                <a:cubicBezTo>
                  <a:pt x="15332" y="10558"/>
                  <a:pt x="15307" y="10508"/>
                  <a:pt x="15277" y="10508"/>
                </a:cubicBezTo>
                <a:close/>
                <a:moveTo>
                  <a:pt x="15098" y="10508"/>
                </a:moveTo>
                <a:cubicBezTo>
                  <a:pt x="15068" y="10508"/>
                  <a:pt x="15043" y="10558"/>
                  <a:pt x="15043" y="10619"/>
                </a:cubicBezTo>
                <a:cubicBezTo>
                  <a:pt x="15043" y="10680"/>
                  <a:pt x="15068" y="10730"/>
                  <a:pt x="15098" y="10730"/>
                </a:cubicBezTo>
                <a:cubicBezTo>
                  <a:pt x="15128" y="10730"/>
                  <a:pt x="15153" y="10680"/>
                  <a:pt x="15153" y="10619"/>
                </a:cubicBezTo>
                <a:cubicBezTo>
                  <a:pt x="15153" y="10558"/>
                  <a:pt x="15128" y="10508"/>
                  <a:pt x="15098" y="10508"/>
                </a:cubicBezTo>
                <a:close/>
                <a:moveTo>
                  <a:pt x="14919" y="10508"/>
                </a:moveTo>
                <a:cubicBezTo>
                  <a:pt x="14889" y="10508"/>
                  <a:pt x="14864" y="10558"/>
                  <a:pt x="14864" y="10619"/>
                </a:cubicBezTo>
                <a:cubicBezTo>
                  <a:pt x="14864" y="10680"/>
                  <a:pt x="14889" y="10730"/>
                  <a:pt x="14919" y="10730"/>
                </a:cubicBezTo>
                <a:cubicBezTo>
                  <a:pt x="14949" y="10730"/>
                  <a:pt x="14974" y="10680"/>
                  <a:pt x="14974" y="10619"/>
                </a:cubicBezTo>
                <a:cubicBezTo>
                  <a:pt x="14974" y="10558"/>
                  <a:pt x="14949" y="10508"/>
                  <a:pt x="14919" y="10508"/>
                </a:cubicBezTo>
                <a:close/>
                <a:moveTo>
                  <a:pt x="12949" y="10508"/>
                </a:moveTo>
                <a:cubicBezTo>
                  <a:pt x="12919" y="10508"/>
                  <a:pt x="12894" y="10558"/>
                  <a:pt x="12894" y="10619"/>
                </a:cubicBezTo>
                <a:cubicBezTo>
                  <a:pt x="12894" y="10680"/>
                  <a:pt x="12919" y="10730"/>
                  <a:pt x="12949" y="10730"/>
                </a:cubicBezTo>
                <a:cubicBezTo>
                  <a:pt x="12979" y="10730"/>
                  <a:pt x="13004" y="10680"/>
                  <a:pt x="13004" y="10619"/>
                </a:cubicBezTo>
                <a:cubicBezTo>
                  <a:pt x="13004" y="10558"/>
                  <a:pt x="12979" y="10508"/>
                  <a:pt x="12949" y="10508"/>
                </a:cubicBezTo>
                <a:close/>
                <a:moveTo>
                  <a:pt x="12770" y="10508"/>
                </a:moveTo>
                <a:cubicBezTo>
                  <a:pt x="12740" y="10508"/>
                  <a:pt x="12715" y="10558"/>
                  <a:pt x="12715" y="10619"/>
                </a:cubicBezTo>
                <a:cubicBezTo>
                  <a:pt x="12715" y="10680"/>
                  <a:pt x="12740" y="10730"/>
                  <a:pt x="12770" y="10730"/>
                </a:cubicBezTo>
                <a:cubicBezTo>
                  <a:pt x="12800" y="10730"/>
                  <a:pt x="12825" y="10680"/>
                  <a:pt x="12825" y="10619"/>
                </a:cubicBezTo>
                <a:cubicBezTo>
                  <a:pt x="12825" y="10558"/>
                  <a:pt x="12800" y="10508"/>
                  <a:pt x="12770" y="10508"/>
                </a:cubicBezTo>
                <a:close/>
                <a:moveTo>
                  <a:pt x="12591" y="10508"/>
                </a:moveTo>
                <a:cubicBezTo>
                  <a:pt x="12560" y="10508"/>
                  <a:pt x="12536" y="10558"/>
                  <a:pt x="12536" y="10619"/>
                </a:cubicBezTo>
                <a:cubicBezTo>
                  <a:pt x="12536" y="10680"/>
                  <a:pt x="12560" y="10730"/>
                  <a:pt x="12591" y="10730"/>
                </a:cubicBezTo>
                <a:cubicBezTo>
                  <a:pt x="12621" y="10730"/>
                  <a:pt x="12646" y="10680"/>
                  <a:pt x="12646" y="10619"/>
                </a:cubicBezTo>
                <a:cubicBezTo>
                  <a:pt x="12646" y="10558"/>
                  <a:pt x="12621" y="10508"/>
                  <a:pt x="12591" y="10508"/>
                </a:cubicBezTo>
                <a:close/>
                <a:moveTo>
                  <a:pt x="12412" y="10508"/>
                </a:moveTo>
                <a:cubicBezTo>
                  <a:pt x="12381" y="10508"/>
                  <a:pt x="12357" y="10558"/>
                  <a:pt x="12357" y="10619"/>
                </a:cubicBezTo>
                <a:cubicBezTo>
                  <a:pt x="12357" y="10680"/>
                  <a:pt x="12381" y="10730"/>
                  <a:pt x="12412" y="10730"/>
                </a:cubicBezTo>
                <a:cubicBezTo>
                  <a:pt x="12442" y="10730"/>
                  <a:pt x="12466" y="10680"/>
                  <a:pt x="12466" y="10619"/>
                </a:cubicBezTo>
                <a:cubicBezTo>
                  <a:pt x="12466" y="10558"/>
                  <a:pt x="12442" y="10508"/>
                  <a:pt x="12412" y="10508"/>
                </a:cubicBezTo>
                <a:close/>
                <a:moveTo>
                  <a:pt x="12233" y="10508"/>
                </a:moveTo>
                <a:cubicBezTo>
                  <a:pt x="12202" y="10508"/>
                  <a:pt x="12178" y="10558"/>
                  <a:pt x="12178" y="10619"/>
                </a:cubicBezTo>
                <a:cubicBezTo>
                  <a:pt x="12178" y="10680"/>
                  <a:pt x="12202" y="10730"/>
                  <a:pt x="12233" y="10730"/>
                </a:cubicBezTo>
                <a:cubicBezTo>
                  <a:pt x="12263" y="10730"/>
                  <a:pt x="12287" y="10680"/>
                  <a:pt x="12287" y="10619"/>
                </a:cubicBezTo>
                <a:cubicBezTo>
                  <a:pt x="12287" y="10558"/>
                  <a:pt x="12263" y="10508"/>
                  <a:pt x="12233" y="10508"/>
                </a:cubicBezTo>
                <a:close/>
                <a:moveTo>
                  <a:pt x="12053" y="10508"/>
                </a:moveTo>
                <a:cubicBezTo>
                  <a:pt x="12023" y="10508"/>
                  <a:pt x="11999" y="10558"/>
                  <a:pt x="11999" y="10619"/>
                </a:cubicBezTo>
                <a:cubicBezTo>
                  <a:pt x="11999" y="10680"/>
                  <a:pt x="12023" y="10730"/>
                  <a:pt x="12053" y="10730"/>
                </a:cubicBezTo>
                <a:cubicBezTo>
                  <a:pt x="12084" y="10730"/>
                  <a:pt x="12108" y="10680"/>
                  <a:pt x="12108" y="10619"/>
                </a:cubicBezTo>
                <a:cubicBezTo>
                  <a:pt x="12108" y="10558"/>
                  <a:pt x="12084" y="10508"/>
                  <a:pt x="12053" y="10508"/>
                </a:cubicBezTo>
                <a:close/>
                <a:moveTo>
                  <a:pt x="11874" y="10508"/>
                </a:moveTo>
                <a:cubicBezTo>
                  <a:pt x="11844" y="10508"/>
                  <a:pt x="11819" y="10558"/>
                  <a:pt x="11819" y="10619"/>
                </a:cubicBezTo>
                <a:cubicBezTo>
                  <a:pt x="11819" y="10680"/>
                  <a:pt x="11844" y="10730"/>
                  <a:pt x="11874" y="10730"/>
                </a:cubicBezTo>
                <a:cubicBezTo>
                  <a:pt x="11905" y="10730"/>
                  <a:pt x="11929" y="10680"/>
                  <a:pt x="11929" y="10619"/>
                </a:cubicBezTo>
                <a:cubicBezTo>
                  <a:pt x="11929" y="10558"/>
                  <a:pt x="11905" y="10508"/>
                  <a:pt x="11874" y="10508"/>
                </a:cubicBezTo>
                <a:close/>
                <a:moveTo>
                  <a:pt x="11695" y="10508"/>
                </a:moveTo>
                <a:cubicBezTo>
                  <a:pt x="11665" y="10508"/>
                  <a:pt x="11640" y="10558"/>
                  <a:pt x="11640" y="10619"/>
                </a:cubicBezTo>
                <a:cubicBezTo>
                  <a:pt x="11640" y="10680"/>
                  <a:pt x="11665" y="10730"/>
                  <a:pt x="11695" y="10730"/>
                </a:cubicBezTo>
                <a:cubicBezTo>
                  <a:pt x="11726" y="10730"/>
                  <a:pt x="11750" y="10680"/>
                  <a:pt x="11750" y="10619"/>
                </a:cubicBezTo>
                <a:cubicBezTo>
                  <a:pt x="11750" y="10558"/>
                  <a:pt x="11726" y="10508"/>
                  <a:pt x="11695" y="10508"/>
                </a:cubicBezTo>
                <a:close/>
                <a:moveTo>
                  <a:pt x="11516" y="10508"/>
                </a:moveTo>
                <a:cubicBezTo>
                  <a:pt x="11486" y="10508"/>
                  <a:pt x="11461" y="10558"/>
                  <a:pt x="11461" y="10619"/>
                </a:cubicBezTo>
                <a:cubicBezTo>
                  <a:pt x="11461" y="10680"/>
                  <a:pt x="11486" y="10730"/>
                  <a:pt x="11516" y="10730"/>
                </a:cubicBezTo>
                <a:cubicBezTo>
                  <a:pt x="11546" y="10730"/>
                  <a:pt x="11571" y="10680"/>
                  <a:pt x="11571" y="10619"/>
                </a:cubicBezTo>
                <a:cubicBezTo>
                  <a:pt x="11571" y="10558"/>
                  <a:pt x="11546" y="10508"/>
                  <a:pt x="11516" y="10508"/>
                </a:cubicBezTo>
                <a:close/>
                <a:moveTo>
                  <a:pt x="11337" y="10508"/>
                </a:moveTo>
                <a:cubicBezTo>
                  <a:pt x="11307" y="10508"/>
                  <a:pt x="11282" y="10558"/>
                  <a:pt x="11282" y="10619"/>
                </a:cubicBezTo>
                <a:cubicBezTo>
                  <a:pt x="11282" y="10680"/>
                  <a:pt x="11307" y="10730"/>
                  <a:pt x="11337" y="10730"/>
                </a:cubicBezTo>
                <a:cubicBezTo>
                  <a:pt x="11367" y="10730"/>
                  <a:pt x="11392" y="10680"/>
                  <a:pt x="11392" y="10619"/>
                </a:cubicBezTo>
                <a:cubicBezTo>
                  <a:pt x="11392" y="10558"/>
                  <a:pt x="11367" y="10508"/>
                  <a:pt x="11337" y="10508"/>
                </a:cubicBezTo>
                <a:close/>
                <a:moveTo>
                  <a:pt x="11158" y="10508"/>
                </a:moveTo>
                <a:cubicBezTo>
                  <a:pt x="11128" y="10508"/>
                  <a:pt x="11103" y="10558"/>
                  <a:pt x="11103" y="10619"/>
                </a:cubicBezTo>
                <a:cubicBezTo>
                  <a:pt x="11103" y="10680"/>
                  <a:pt x="11128" y="10730"/>
                  <a:pt x="11158" y="10730"/>
                </a:cubicBezTo>
                <a:cubicBezTo>
                  <a:pt x="11188" y="10730"/>
                  <a:pt x="11213" y="10680"/>
                  <a:pt x="11213" y="10619"/>
                </a:cubicBezTo>
                <a:cubicBezTo>
                  <a:pt x="11213" y="10558"/>
                  <a:pt x="11188" y="10508"/>
                  <a:pt x="11158" y="10508"/>
                </a:cubicBezTo>
                <a:close/>
                <a:moveTo>
                  <a:pt x="10979" y="10508"/>
                </a:moveTo>
                <a:cubicBezTo>
                  <a:pt x="10949" y="10508"/>
                  <a:pt x="10924" y="10558"/>
                  <a:pt x="10924" y="10619"/>
                </a:cubicBezTo>
                <a:cubicBezTo>
                  <a:pt x="10924" y="10680"/>
                  <a:pt x="10949" y="10730"/>
                  <a:pt x="10979" y="10730"/>
                </a:cubicBezTo>
                <a:cubicBezTo>
                  <a:pt x="11009" y="10730"/>
                  <a:pt x="11034" y="10680"/>
                  <a:pt x="11034" y="10619"/>
                </a:cubicBezTo>
                <a:cubicBezTo>
                  <a:pt x="11034" y="10558"/>
                  <a:pt x="11009" y="10508"/>
                  <a:pt x="10979" y="10508"/>
                </a:cubicBezTo>
                <a:close/>
                <a:moveTo>
                  <a:pt x="10800" y="10508"/>
                </a:moveTo>
                <a:cubicBezTo>
                  <a:pt x="10770" y="10508"/>
                  <a:pt x="10745" y="10558"/>
                  <a:pt x="10745" y="10619"/>
                </a:cubicBezTo>
                <a:cubicBezTo>
                  <a:pt x="10745" y="10680"/>
                  <a:pt x="10770" y="10730"/>
                  <a:pt x="10800" y="10730"/>
                </a:cubicBezTo>
                <a:cubicBezTo>
                  <a:pt x="10830" y="10730"/>
                  <a:pt x="10855" y="10680"/>
                  <a:pt x="10855" y="10619"/>
                </a:cubicBezTo>
                <a:cubicBezTo>
                  <a:pt x="10855" y="10558"/>
                  <a:pt x="10830" y="10508"/>
                  <a:pt x="10800" y="10508"/>
                </a:cubicBezTo>
                <a:close/>
                <a:moveTo>
                  <a:pt x="10621" y="10508"/>
                </a:moveTo>
                <a:cubicBezTo>
                  <a:pt x="10590" y="10508"/>
                  <a:pt x="10566" y="10558"/>
                  <a:pt x="10566" y="10619"/>
                </a:cubicBezTo>
                <a:cubicBezTo>
                  <a:pt x="10566" y="10680"/>
                  <a:pt x="10590" y="10730"/>
                  <a:pt x="10621" y="10730"/>
                </a:cubicBezTo>
                <a:cubicBezTo>
                  <a:pt x="10651" y="10730"/>
                  <a:pt x="10676" y="10680"/>
                  <a:pt x="10676" y="10619"/>
                </a:cubicBezTo>
                <a:cubicBezTo>
                  <a:pt x="10676" y="10558"/>
                  <a:pt x="10651" y="10508"/>
                  <a:pt x="10621" y="10508"/>
                </a:cubicBezTo>
                <a:close/>
                <a:moveTo>
                  <a:pt x="10442" y="10508"/>
                </a:moveTo>
                <a:cubicBezTo>
                  <a:pt x="10411" y="10508"/>
                  <a:pt x="10387" y="10558"/>
                  <a:pt x="10387" y="10619"/>
                </a:cubicBezTo>
                <a:cubicBezTo>
                  <a:pt x="10387" y="10680"/>
                  <a:pt x="10411" y="10730"/>
                  <a:pt x="10442" y="10730"/>
                </a:cubicBezTo>
                <a:cubicBezTo>
                  <a:pt x="10472" y="10730"/>
                  <a:pt x="10497" y="10680"/>
                  <a:pt x="10497" y="10619"/>
                </a:cubicBezTo>
                <a:cubicBezTo>
                  <a:pt x="10497" y="10558"/>
                  <a:pt x="10472" y="10508"/>
                  <a:pt x="10442" y="10508"/>
                </a:cubicBezTo>
                <a:close/>
                <a:moveTo>
                  <a:pt x="10263" y="10508"/>
                </a:moveTo>
                <a:cubicBezTo>
                  <a:pt x="10232" y="10508"/>
                  <a:pt x="10208" y="10558"/>
                  <a:pt x="10208" y="10619"/>
                </a:cubicBezTo>
                <a:cubicBezTo>
                  <a:pt x="10208" y="10680"/>
                  <a:pt x="10232" y="10730"/>
                  <a:pt x="10263" y="10730"/>
                </a:cubicBezTo>
                <a:cubicBezTo>
                  <a:pt x="10293" y="10730"/>
                  <a:pt x="10317" y="10680"/>
                  <a:pt x="10317" y="10619"/>
                </a:cubicBezTo>
                <a:cubicBezTo>
                  <a:pt x="10317" y="10558"/>
                  <a:pt x="10293" y="10508"/>
                  <a:pt x="10263" y="10508"/>
                </a:cubicBezTo>
                <a:close/>
                <a:moveTo>
                  <a:pt x="10083" y="10508"/>
                </a:moveTo>
                <a:cubicBezTo>
                  <a:pt x="10053" y="10508"/>
                  <a:pt x="10029" y="10558"/>
                  <a:pt x="10029" y="10619"/>
                </a:cubicBezTo>
                <a:cubicBezTo>
                  <a:pt x="10029" y="10680"/>
                  <a:pt x="10053" y="10730"/>
                  <a:pt x="10083" y="10730"/>
                </a:cubicBezTo>
                <a:cubicBezTo>
                  <a:pt x="10114" y="10730"/>
                  <a:pt x="10138" y="10680"/>
                  <a:pt x="10138" y="10619"/>
                </a:cubicBezTo>
                <a:cubicBezTo>
                  <a:pt x="10138" y="10558"/>
                  <a:pt x="10114" y="10508"/>
                  <a:pt x="10083" y="10508"/>
                </a:cubicBezTo>
                <a:close/>
                <a:moveTo>
                  <a:pt x="9904" y="10508"/>
                </a:moveTo>
                <a:cubicBezTo>
                  <a:pt x="9874" y="10508"/>
                  <a:pt x="9850" y="10558"/>
                  <a:pt x="9850" y="10619"/>
                </a:cubicBezTo>
                <a:cubicBezTo>
                  <a:pt x="9850" y="10680"/>
                  <a:pt x="9874" y="10730"/>
                  <a:pt x="9904" y="10730"/>
                </a:cubicBezTo>
                <a:cubicBezTo>
                  <a:pt x="9935" y="10730"/>
                  <a:pt x="9959" y="10680"/>
                  <a:pt x="9959" y="10619"/>
                </a:cubicBezTo>
                <a:cubicBezTo>
                  <a:pt x="9959" y="10558"/>
                  <a:pt x="9935" y="10508"/>
                  <a:pt x="9904" y="10508"/>
                </a:cubicBezTo>
                <a:close/>
                <a:moveTo>
                  <a:pt x="9725" y="10508"/>
                </a:moveTo>
                <a:cubicBezTo>
                  <a:pt x="9695" y="10508"/>
                  <a:pt x="9670" y="10558"/>
                  <a:pt x="9670" y="10619"/>
                </a:cubicBezTo>
                <a:cubicBezTo>
                  <a:pt x="9670" y="10680"/>
                  <a:pt x="9695" y="10730"/>
                  <a:pt x="9725" y="10730"/>
                </a:cubicBezTo>
                <a:cubicBezTo>
                  <a:pt x="9756" y="10730"/>
                  <a:pt x="9780" y="10680"/>
                  <a:pt x="9780" y="10619"/>
                </a:cubicBezTo>
                <a:cubicBezTo>
                  <a:pt x="9780" y="10558"/>
                  <a:pt x="9756" y="10508"/>
                  <a:pt x="9725" y="10508"/>
                </a:cubicBezTo>
                <a:close/>
                <a:moveTo>
                  <a:pt x="9546" y="10508"/>
                </a:moveTo>
                <a:cubicBezTo>
                  <a:pt x="9516" y="10508"/>
                  <a:pt x="9491" y="10558"/>
                  <a:pt x="9491" y="10619"/>
                </a:cubicBezTo>
                <a:cubicBezTo>
                  <a:pt x="9491" y="10680"/>
                  <a:pt x="9516" y="10730"/>
                  <a:pt x="9546" y="10730"/>
                </a:cubicBezTo>
                <a:cubicBezTo>
                  <a:pt x="9577" y="10730"/>
                  <a:pt x="9601" y="10680"/>
                  <a:pt x="9601" y="10619"/>
                </a:cubicBezTo>
                <a:cubicBezTo>
                  <a:pt x="9601" y="10558"/>
                  <a:pt x="9577" y="10508"/>
                  <a:pt x="9546" y="10508"/>
                </a:cubicBezTo>
                <a:close/>
                <a:moveTo>
                  <a:pt x="9367" y="10508"/>
                </a:moveTo>
                <a:cubicBezTo>
                  <a:pt x="9337" y="10508"/>
                  <a:pt x="9312" y="10558"/>
                  <a:pt x="9312" y="10619"/>
                </a:cubicBezTo>
                <a:cubicBezTo>
                  <a:pt x="9312" y="10680"/>
                  <a:pt x="9337" y="10730"/>
                  <a:pt x="9367" y="10730"/>
                </a:cubicBezTo>
                <a:cubicBezTo>
                  <a:pt x="9397" y="10730"/>
                  <a:pt x="9422" y="10680"/>
                  <a:pt x="9422" y="10619"/>
                </a:cubicBezTo>
                <a:cubicBezTo>
                  <a:pt x="9422" y="10558"/>
                  <a:pt x="9397" y="10508"/>
                  <a:pt x="9367" y="10508"/>
                </a:cubicBezTo>
                <a:close/>
                <a:moveTo>
                  <a:pt x="9188" y="10508"/>
                </a:moveTo>
                <a:cubicBezTo>
                  <a:pt x="9158" y="10508"/>
                  <a:pt x="9133" y="10558"/>
                  <a:pt x="9133" y="10619"/>
                </a:cubicBezTo>
                <a:cubicBezTo>
                  <a:pt x="9133" y="10680"/>
                  <a:pt x="9158" y="10730"/>
                  <a:pt x="9188" y="10730"/>
                </a:cubicBezTo>
                <a:cubicBezTo>
                  <a:pt x="9218" y="10730"/>
                  <a:pt x="9243" y="10680"/>
                  <a:pt x="9243" y="10619"/>
                </a:cubicBezTo>
                <a:cubicBezTo>
                  <a:pt x="9243" y="10558"/>
                  <a:pt x="9218" y="10508"/>
                  <a:pt x="9188" y="10508"/>
                </a:cubicBezTo>
                <a:close/>
                <a:moveTo>
                  <a:pt x="9009" y="10508"/>
                </a:moveTo>
                <a:cubicBezTo>
                  <a:pt x="8979" y="10508"/>
                  <a:pt x="8954" y="10558"/>
                  <a:pt x="8954" y="10619"/>
                </a:cubicBezTo>
                <a:cubicBezTo>
                  <a:pt x="8954" y="10680"/>
                  <a:pt x="8979" y="10730"/>
                  <a:pt x="9009" y="10730"/>
                </a:cubicBezTo>
                <a:cubicBezTo>
                  <a:pt x="9039" y="10730"/>
                  <a:pt x="9064" y="10680"/>
                  <a:pt x="9064" y="10619"/>
                </a:cubicBezTo>
                <a:cubicBezTo>
                  <a:pt x="9064" y="10558"/>
                  <a:pt x="9039" y="10508"/>
                  <a:pt x="9009" y="10508"/>
                </a:cubicBezTo>
                <a:close/>
                <a:moveTo>
                  <a:pt x="8830" y="10508"/>
                </a:moveTo>
                <a:cubicBezTo>
                  <a:pt x="8800" y="10508"/>
                  <a:pt x="8775" y="10558"/>
                  <a:pt x="8775" y="10619"/>
                </a:cubicBezTo>
                <a:cubicBezTo>
                  <a:pt x="8775" y="10680"/>
                  <a:pt x="8800" y="10730"/>
                  <a:pt x="8830" y="10730"/>
                </a:cubicBezTo>
                <a:cubicBezTo>
                  <a:pt x="8860" y="10730"/>
                  <a:pt x="8885" y="10680"/>
                  <a:pt x="8885" y="10619"/>
                </a:cubicBezTo>
                <a:cubicBezTo>
                  <a:pt x="8885" y="10558"/>
                  <a:pt x="8860" y="10508"/>
                  <a:pt x="8830" y="10508"/>
                </a:cubicBezTo>
                <a:close/>
                <a:moveTo>
                  <a:pt x="8651" y="10508"/>
                </a:moveTo>
                <a:cubicBezTo>
                  <a:pt x="8621" y="10508"/>
                  <a:pt x="8596" y="10558"/>
                  <a:pt x="8596" y="10619"/>
                </a:cubicBezTo>
                <a:cubicBezTo>
                  <a:pt x="8596" y="10680"/>
                  <a:pt x="8621" y="10730"/>
                  <a:pt x="8651" y="10730"/>
                </a:cubicBezTo>
                <a:cubicBezTo>
                  <a:pt x="8681" y="10730"/>
                  <a:pt x="8706" y="10680"/>
                  <a:pt x="8706" y="10619"/>
                </a:cubicBezTo>
                <a:cubicBezTo>
                  <a:pt x="8706" y="10558"/>
                  <a:pt x="8681" y="10508"/>
                  <a:pt x="8651" y="10508"/>
                </a:cubicBezTo>
                <a:close/>
                <a:moveTo>
                  <a:pt x="8472" y="10508"/>
                </a:moveTo>
                <a:cubicBezTo>
                  <a:pt x="8441" y="10508"/>
                  <a:pt x="8417" y="10558"/>
                  <a:pt x="8417" y="10619"/>
                </a:cubicBezTo>
                <a:cubicBezTo>
                  <a:pt x="8417" y="10680"/>
                  <a:pt x="8441" y="10730"/>
                  <a:pt x="8472" y="10730"/>
                </a:cubicBezTo>
                <a:cubicBezTo>
                  <a:pt x="8502" y="10730"/>
                  <a:pt x="8527" y="10680"/>
                  <a:pt x="8527" y="10619"/>
                </a:cubicBezTo>
                <a:cubicBezTo>
                  <a:pt x="8527" y="10558"/>
                  <a:pt x="8502" y="10508"/>
                  <a:pt x="8472" y="10508"/>
                </a:cubicBezTo>
                <a:close/>
                <a:moveTo>
                  <a:pt x="4711" y="10508"/>
                </a:moveTo>
                <a:cubicBezTo>
                  <a:pt x="4681" y="10508"/>
                  <a:pt x="4656" y="10558"/>
                  <a:pt x="4656" y="10619"/>
                </a:cubicBezTo>
                <a:cubicBezTo>
                  <a:pt x="4656" y="10680"/>
                  <a:pt x="4681" y="10730"/>
                  <a:pt x="4711" y="10730"/>
                </a:cubicBezTo>
                <a:cubicBezTo>
                  <a:pt x="4741" y="10730"/>
                  <a:pt x="4766" y="10680"/>
                  <a:pt x="4766" y="10619"/>
                </a:cubicBezTo>
                <a:cubicBezTo>
                  <a:pt x="4766" y="10558"/>
                  <a:pt x="4741" y="10508"/>
                  <a:pt x="4711" y="10508"/>
                </a:cubicBezTo>
                <a:close/>
                <a:moveTo>
                  <a:pt x="3816" y="10508"/>
                </a:moveTo>
                <a:cubicBezTo>
                  <a:pt x="3785" y="10508"/>
                  <a:pt x="3761" y="10558"/>
                  <a:pt x="3761" y="10619"/>
                </a:cubicBezTo>
                <a:cubicBezTo>
                  <a:pt x="3761" y="10680"/>
                  <a:pt x="3785" y="10730"/>
                  <a:pt x="3816" y="10730"/>
                </a:cubicBezTo>
                <a:cubicBezTo>
                  <a:pt x="3846" y="10730"/>
                  <a:pt x="3870" y="10680"/>
                  <a:pt x="3870" y="10619"/>
                </a:cubicBezTo>
                <a:cubicBezTo>
                  <a:pt x="3870" y="10558"/>
                  <a:pt x="3846" y="10508"/>
                  <a:pt x="3816" y="10508"/>
                </a:cubicBezTo>
                <a:close/>
                <a:moveTo>
                  <a:pt x="3637" y="10508"/>
                </a:moveTo>
                <a:cubicBezTo>
                  <a:pt x="3606" y="10508"/>
                  <a:pt x="3582" y="10558"/>
                  <a:pt x="3582" y="10619"/>
                </a:cubicBezTo>
                <a:cubicBezTo>
                  <a:pt x="3582" y="10680"/>
                  <a:pt x="3606" y="10730"/>
                  <a:pt x="3637" y="10730"/>
                </a:cubicBezTo>
                <a:cubicBezTo>
                  <a:pt x="3667" y="10730"/>
                  <a:pt x="3691" y="10680"/>
                  <a:pt x="3691" y="10619"/>
                </a:cubicBezTo>
                <a:cubicBezTo>
                  <a:pt x="3691" y="10558"/>
                  <a:pt x="3667" y="10508"/>
                  <a:pt x="3637" y="10508"/>
                </a:cubicBezTo>
                <a:close/>
                <a:moveTo>
                  <a:pt x="3457" y="10508"/>
                </a:moveTo>
                <a:cubicBezTo>
                  <a:pt x="3427" y="10508"/>
                  <a:pt x="3403" y="10558"/>
                  <a:pt x="3403" y="10619"/>
                </a:cubicBezTo>
                <a:cubicBezTo>
                  <a:pt x="3403" y="10680"/>
                  <a:pt x="3427" y="10730"/>
                  <a:pt x="3457" y="10730"/>
                </a:cubicBezTo>
                <a:cubicBezTo>
                  <a:pt x="3488" y="10730"/>
                  <a:pt x="3512" y="10680"/>
                  <a:pt x="3512" y="10619"/>
                </a:cubicBezTo>
                <a:cubicBezTo>
                  <a:pt x="3512" y="10558"/>
                  <a:pt x="3488" y="10508"/>
                  <a:pt x="3457" y="10508"/>
                </a:cubicBezTo>
                <a:close/>
                <a:moveTo>
                  <a:pt x="18321" y="10145"/>
                </a:moveTo>
                <a:cubicBezTo>
                  <a:pt x="18291" y="10145"/>
                  <a:pt x="18267" y="10195"/>
                  <a:pt x="18267" y="10257"/>
                </a:cubicBezTo>
                <a:cubicBezTo>
                  <a:pt x="18267" y="10318"/>
                  <a:pt x="18291" y="10367"/>
                  <a:pt x="18321" y="10367"/>
                </a:cubicBezTo>
                <a:cubicBezTo>
                  <a:pt x="18352" y="10367"/>
                  <a:pt x="18376" y="10318"/>
                  <a:pt x="18376" y="10257"/>
                </a:cubicBezTo>
                <a:cubicBezTo>
                  <a:pt x="18376" y="10195"/>
                  <a:pt x="18352" y="10145"/>
                  <a:pt x="18321" y="10145"/>
                </a:cubicBezTo>
                <a:close/>
                <a:moveTo>
                  <a:pt x="18142" y="10145"/>
                </a:moveTo>
                <a:cubicBezTo>
                  <a:pt x="18112" y="10145"/>
                  <a:pt x="18088" y="10195"/>
                  <a:pt x="18088" y="10257"/>
                </a:cubicBezTo>
                <a:cubicBezTo>
                  <a:pt x="18088" y="10318"/>
                  <a:pt x="18112" y="10367"/>
                  <a:pt x="18142" y="10367"/>
                </a:cubicBezTo>
                <a:cubicBezTo>
                  <a:pt x="18173" y="10367"/>
                  <a:pt x="18197" y="10318"/>
                  <a:pt x="18197" y="10257"/>
                </a:cubicBezTo>
                <a:cubicBezTo>
                  <a:pt x="18197" y="10195"/>
                  <a:pt x="18173" y="10145"/>
                  <a:pt x="18142" y="10145"/>
                </a:cubicBezTo>
                <a:close/>
                <a:moveTo>
                  <a:pt x="17426" y="10145"/>
                </a:moveTo>
                <a:cubicBezTo>
                  <a:pt x="17396" y="10145"/>
                  <a:pt x="17371" y="10195"/>
                  <a:pt x="17371" y="10257"/>
                </a:cubicBezTo>
                <a:cubicBezTo>
                  <a:pt x="17371" y="10318"/>
                  <a:pt x="17396" y="10367"/>
                  <a:pt x="17426" y="10367"/>
                </a:cubicBezTo>
                <a:cubicBezTo>
                  <a:pt x="17456" y="10367"/>
                  <a:pt x="17481" y="10318"/>
                  <a:pt x="17481" y="10257"/>
                </a:cubicBezTo>
                <a:cubicBezTo>
                  <a:pt x="17481" y="10195"/>
                  <a:pt x="17456" y="10145"/>
                  <a:pt x="17426" y="10145"/>
                </a:cubicBezTo>
                <a:close/>
                <a:moveTo>
                  <a:pt x="17247" y="10145"/>
                </a:moveTo>
                <a:cubicBezTo>
                  <a:pt x="17217" y="10145"/>
                  <a:pt x="17192" y="10195"/>
                  <a:pt x="17192" y="10257"/>
                </a:cubicBezTo>
                <a:cubicBezTo>
                  <a:pt x="17192" y="10318"/>
                  <a:pt x="17217" y="10367"/>
                  <a:pt x="17247" y="10367"/>
                </a:cubicBezTo>
                <a:cubicBezTo>
                  <a:pt x="17277" y="10367"/>
                  <a:pt x="17302" y="10318"/>
                  <a:pt x="17302" y="10257"/>
                </a:cubicBezTo>
                <a:cubicBezTo>
                  <a:pt x="17302" y="10195"/>
                  <a:pt x="17277" y="10145"/>
                  <a:pt x="17247" y="10145"/>
                </a:cubicBezTo>
                <a:close/>
                <a:moveTo>
                  <a:pt x="17068" y="10145"/>
                </a:moveTo>
                <a:cubicBezTo>
                  <a:pt x="17038" y="10145"/>
                  <a:pt x="17013" y="10195"/>
                  <a:pt x="17013" y="10257"/>
                </a:cubicBezTo>
                <a:cubicBezTo>
                  <a:pt x="17013" y="10318"/>
                  <a:pt x="17038" y="10367"/>
                  <a:pt x="17068" y="10367"/>
                </a:cubicBezTo>
                <a:cubicBezTo>
                  <a:pt x="17098" y="10367"/>
                  <a:pt x="17123" y="10318"/>
                  <a:pt x="17123" y="10257"/>
                </a:cubicBezTo>
                <a:cubicBezTo>
                  <a:pt x="17123" y="10195"/>
                  <a:pt x="17098" y="10145"/>
                  <a:pt x="17068" y="10145"/>
                </a:cubicBezTo>
                <a:close/>
                <a:moveTo>
                  <a:pt x="16889" y="10145"/>
                </a:moveTo>
                <a:cubicBezTo>
                  <a:pt x="16859" y="10145"/>
                  <a:pt x="16834" y="10195"/>
                  <a:pt x="16834" y="10257"/>
                </a:cubicBezTo>
                <a:cubicBezTo>
                  <a:pt x="16834" y="10318"/>
                  <a:pt x="16859" y="10367"/>
                  <a:pt x="16889" y="10367"/>
                </a:cubicBezTo>
                <a:cubicBezTo>
                  <a:pt x="16919" y="10367"/>
                  <a:pt x="16944" y="10318"/>
                  <a:pt x="16944" y="10257"/>
                </a:cubicBezTo>
                <a:cubicBezTo>
                  <a:pt x="16944" y="10195"/>
                  <a:pt x="16919" y="10145"/>
                  <a:pt x="16889" y="10145"/>
                </a:cubicBezTo>
                <a:close/>
                <a:moveTo>
                  <a:pt x="16710" y="10145"/>
                </a:moveTo>
                <a:cubicBezTo>
                  <a:pt x="16679" y="10145"/>
                  <a:pt x="16655" y="10195"/>
                  <a:pt x="16655" y="10257"/>
                </a:cubicBezTo>
                <a:cubicBezTo>
                  <a:pt x="16655" y="10318"/>
                  <a:pt x="16679" y="10367"/>
                  <a:pt x="16710" y="10367"/>
                </a:cubicBezTo>
                <a:cubicBezTo>
                  <a:pt x="16740" y="10367"/>
                  <a:pt x="16765" y="10318"/>
                  <a:pt x="16765" y="10257"/>
                </a:cubicBezTo>
                <a:cubicBezTo>
                  <a:pt x="16765" y="10195"/>
                  <a:pt x="16740" y="10145"/>
                  <a:pt x="16710" y="10145"/>
                </a:cubicBezTo>
                <a:close/>
                <a:moveTo>
                  <a:pt x="16531" y="10145"/>
                </a:moveTo>
                <a:cubicBezTo>
                  <a:pt x="16500" y="10145"/>
                  <a:pt x="16476" y="10195"/>
                  <a:pt x="16476" y="10257"/>
                </a:cubicBezTo>
                <a:cubicBezTo>
                  <a:pt x="16476" y="10318"/>
                  <a:pt x="16500" y="10367"/>
                  <a:pt x="16531" y="10367"/>
                </a:cubicBezTo>
                <a:cubicBezTo>
                  <a:pt x="16561" y="10367"/>
                  <a:pt x="16585" y="10318"/>
                  <a:pt x="16585" y="10257"/>
                </a:cubicBezTo>
                <a:cubicBezTo>
                  <a:pt x="16585" y="10195"/>
                  <a:pt x="16561" y="10145"/>
                  <a:pt x="16531" y="10145"/>
                </a:cubicBezTo>
                <a:close/>
                <a:moveTo>
                  <a:pt x="16352" y="10145"/>
                </a:moveTo>
                <a:cubicBezTo>
                  <a:pt x="16321" y="10145"/>
                  <a:pt x="16297" y="10195"/>
                  <a:pt x="16297" y="10257"/>
                </a:cubicBezTo>
                <a:cubicBezTo>
                  <a:pt x="16297" y="10318"/>
                  <a:pt x="16321" y="10367"/>
                  <a:pt x="16352" y="10367"/>
                </a:cubicBezTo>
                <a:cubicBezTo>
                  <a:pt x="16382" y="10367"/>
                  <a:pt x="16406" y="10318"/>
                  <a:pt x="16406" y="10257"/>
                </a:cubicBezTo>
                <a:cubicBezTo>
                  <a:pt x="16406" y="10195"/>
                  <a:pt x="16382" y="10145"/>
                  <a:pt x="16352" y="10145"/>
                </a:cubicBezTo>
                <a:close/>
                <a:moveTo>
                  <a:pt x="15277" y="10145"/>
                </a:moveTo>
                <a:cubicBezTo>
                  <a:pt x="15247" y="10145"/>
                  <a:pt x="15222" y="10195"/>
                  <a:pt x="15222" y="10257"/>
                </a:cubicBezTo>
                <a:cubicBezTo>
                  <a:pt x="15222" y="10318"/>
                  <a:pt x="15247" y="10367"/>
                  <a:pt x="15277" y="10367"/>
                </a:cubicBezTo>
                <a:cubicBezTo>
                  <a:pt x="15307" y="10367"/>
                  <a:pt x="15332" y="10318"/>
                  <a:pt x="15332" y="10257"/>
                </a:cubicBezTo>
                <a:cubicBezTo>
                  <a:pt x="15332" y="10195"/>
                  <a:pt x="15307" y="10145"/>
                  <a:pt x="15277" y="10145"/>
                </a:cubicBezTo>
                <a:close/>
                <a:moveTo>
                  <a:pt x="15098" y="10145"/>
                </a:moveTo>
                <a:cubicBezTo>
                  <a:pt x="15068" y="10145"/>
                  <a:pt x="15043" y="10195"/>
                  <a:pt x="15043" y="10257"/>
                </a:cubicBezTo>
                <a:cubicBezTo>
                  <a:pt x="15043" y="10318"/>
                  <a:pt x="15068" y="10367"/>
                  <a:pt x="15098" y="10367"/>
                </a:cubicBezTo>
                <a:cubicBezTo>
                  <a:pt x="15128" y="10367"/>
                  <a:pt x="15153" y="10318"/>
                  <a:pt x="15153" y="10257"/>
                </a:cubicBezTo>
                <a:cubicBezTo>
                  <a:pt x="15153" y="10195"/>
                  <a:pt x="15128" y="10145"/>
                  <a:pt x="15098" y="10145"/>
                </a:cubicBezTo>
                <a:close/>
                <a:moveTo>
                  <a:pt x="14919" y="10145"/>
                </a:moveTo>
                <a:cubicBezTo>
                  <a:pt x="14889" y="10145"/>
                  <a:pt x="14864" y="10195"/>
                  <a:pt x="14864" y="10257"/>
                </a:cubicBezTo>
                <a:cubicBezTo>
                  <a:pt x="14864" y="10318"/>
                  <a:pt x="14889" y="10367"/>
                  <a:pt x="14919" y="10367"/>
                </a:cubicBezTo>
                <a:cubicBezTo>
                  <a:pt x="14949" y="10367"/>
                  <a:pt x="14974" y="10318"/>
                  <a:pt x="14974" y="10257"/>
                </a:cubicBezTo>
                <a:cubicBezTo>
                  <a:pt x="14974" y="10195"/>
                  <a:pt x="14949" y="10145"/>
                  <a:pt x="14919" y="10145"/>
                </a:cubicBezTo>
                <a:close/>
                <a:moveTo>
                  <a:pt x="13307" y="10145"/>
                </a:moveTo>
                <a:cubicBezTo>
                  <a:pt x="13277" y="10145"/>
                  <a:pt x="13252" y="10195"/>
                  <a:pt x="13252" y="10257"/>
                </a:cubicBezTo>
                <a:cubicBezTo>
                  <a:pt x="13252" y="10318"/>
                  <a:pt x="13277" y="10367"/>
                  <a:pt x="13307" y="10367"/>
                </a:cubicBezTo>
                <a:cubicBezTo>
                  <a:pt x="13337" y="10367"/>
                  <a:pt x="13362" y="10318"/>
                  <a:pt x="13362" y="10257"/>
                </a:cubicBezTo>
                <a:cubicBezTo>
                  <a:pt x="13362" y="10195"/>
                  <a:pt x="13337" y="10145"/>
                  <a:pt x="13307" y="10145"/>
                </a:cubicBezTo>
                <a:close/>
                <a:moveTo>
                  <a:pt x="13128" y="10145"/>
                </a:moveTo>
                <a:cubicBezTo>
                  <a:pt x="13098" y="10145"/>
                  <a:pt x="13073" y="10195"/>
                  <a:pt x="13073" y="10257"/>
                </a:cubicBezTo>
                <a:cubicBezTo>
                  <a:pt x="13073" y="10318"/>
                  <a:pt x="13098" y="10367"/>
                  <a:pt x="13128" y="10367"/>
                </a:cubicBezTo>
                <a:cubicBezTo>
                  <a:pt x="13158" y="10367"/>
                  <a:pt x="13183" y="10318"/>
                  <a:pt x="13183" y="10257"/>
                </a:cubicBezTo>
                <a:cubicBezTo>
                  <a:pt x="13183" y="10195"/>
                  <a:pt x="13158" y="10145"/>
                  <a:pt x="13128" y="10145"/>
                </a:cubicBezTo>
                <a:close/>
                <a:moveTo>
                  <a:pt x="12949" y="10145"/>
                </a:moveTo>
                <a:cubicBezTo>
                  <a:pt x="12919" y="10145"/>
                  <a:pt x="12894" y="10195"/>
                  <a:pt x="12894" y="10257"/>
                </a:cubicBezTo>
                <a:cubicBezTo>
                  <a:pt x="12894" y="10318"/>
                  <a:pt x="12919" y="10367"/>
                  <a:pt x="12949" y="10367"/>
                </a:cubicBezTo>
                <a:cubicBezTo>
                  <a:pt x="12979" y="10367"/>
                  <a:pt x="13004" y="10318"/>
                  <a:pt x="13004" y="10257"/>
                </a:cubicBezTo>
                <a:cubicBezTo>
                  <a:pt x="13004" y="10195"/>
                  <a:pt x="12979" y="10145"/>
                  <a:pt x="12949" y="10145"/>
                </a:cubicBezTo>
                <a:close/>
                <a:moveTo>
                  <a:pt x="12770" y="10145"/>
                </a:moveTo>
                <a:cubicBezTo>
                  <a:pt x="12740" y="10145"/>
                  <a:pt x="12715" y="10195"/>
                  <a:pt x="12715" y="10257"/>
                </a:cubicBezTo>
                <a:cubicBezTo>
                  <a:pt x="12715" y="10318"/>
                  <a:pt x="12740" y="10367"/>
                  <a:pt x="12770" y="10367"/>
                </a:cubicBezTo>
                <a:cubicBezTo>
                  <a:pt x="12800" y="10367"/>
                  <a:pt x="12825" y="10318"/>
                  <a:pt x="12825" y="10257"/>
                </a:cubicBezTo>
                <a:cubicBezTo>
                  <a:pt x="12825" y="10195"/>
                  <a:pt x="12800" y="10145"/>
                  <a:pt x="12770" y="10145"/>
                </a:cubicBezTo>
                <a:close/>
                <a:moveTo>
                  <a:pt x="12591" y="10145"/>
                </a:moveTo>
                <a:cubicBezTo>
                  <a:pt x="12560" y="10145"/>
                  <a:pt x="12536" y="10195"/>
                  <a:pt x="12536" y="10257"/>
                </a:cubicBezTo>
                <a:cubicBezTo>
                  <a:pt x="12536" y="10318"/>
                  <a:pt x="12560" y="10367"/>
                  <a:pt x="12591" y="10367"/>
                </a:cubicBezTo>
                <a:cubicBezTo>
                  <a:pt x="12621" y="10367"/>
                  <a:pt x="12646" y="10318"/>
                  <a:pt x="12646" y="10257"/>
                </a:cubicBezTo>
                <a:cubicBezTo>
                  <a:pt x="12646" y="10195"/>
                  <a:pt x="12621" y="10145"/>
                  <a:pt x="12591" y="10145"/>
                </a:cubicBezTo>
                <a:close/>
                <a:moveTo>
                  <a:pt x="12412" y="10145"/>
                </a:moveTo>
                <a:cubicBezTo>
                  <a:pt x="12381" y="10145"/>
                  <a:pt x="12357" y="10195"/>
                  <a:pt x="12357" y="10257"/>
                </a:cubicBezTo>
                <a:cubicBezTo>
                  <a:pt x="12357" y="10318"/>
                  <a:pt x="12381" y="10367"/>
                  <a:pt x="12412" y="10367"/>
                </a:cubicBezTo>
                <a:cubicBezTo>
                  <a:pt x="12442" y="10367"/>
                  <a:pt x="12466" y="10318"/>
                  <a:pt x="12466" y="10257"/>
                </a:cubicBezTo>
                <a:cubicBezTo>
                  <a:pt x="12466" y="10195"/>
                  <a:pt x="12442" y="10145"/>
                  <a:pt x="12412" y="10145"/>
                </a:cubicBezTo>
                <a:close/>
                <a:moveTo>
                  <a:pt x="12233" y="10145"/>
                </a:moveTo>
                <a:cubicBezTo>
                  <a:pt x="12202" y="10145"/>
                  <a:pt x="12178" y="10195"/>
                  <a:pt x="12178" y="10257"/>
                </a:cubicBezTo>
                <a:cubicBezTo>
                  <a:pt x="12178" y="10318"/>
                  <a:pt x="12202" y="10367"/>
                  <a:pt x="12233" y="10367"/>
                </a:cubicBezTo>
                <a:cubicBezTo>
                  <a:pt x="12263" y="10367"/>
                  <a:pt x="12287" y="10318"/>
                  <a:pt x="12287" y="10257"/>
                </a:cubicBezTo>
                <a:cubicBezTo>
                  <a:pt x="12287" y="10195"/>
                  <a:pt x="12263" y="10145"/>
                  <a:pt x="12233" y="10145"/>
                </a:cubicBezTo>
                <a:close/>
                <a:moveTo>
                  <a:pt x="12053" y="10145"/>
                </a:moveTo>
                <a:cubicBezTo>
                  <a:pt x="12023" y="10145"/>
                  <a:pt x="11999" y="10195"/>
                  <a:pt x="11999" y="10257"/>
                </a:cubicBezTo>
                <a:cubicBezTo>
                  <a:pt x="11999" y="10318"/>
                  <a:pt x="12023" y="10367"/>
                  <a:pt x="12053" y="10367"/>
                </a:cubicBezTo>
                <a:cubicBezTo>
                  <a:pt x="12084" y="10367"/>
                  <a:pt x="12108" y="10318"/>
                  <a:pt x="12108" y="10257"/>
                </a:cubicBezTo>
                <a:cubicBezTo>
                  <a:pt x="12108" y="10195"/>
                  <a:pt x="12084" y="10145"/>
                  <a:pt x="12053" y="10145"/>
                </a:cubicBezTo>
                <a:close/>
                <a:moveTo>
                  <a:pt x="11874" y="10145"/>
                </a:moveTo>
                <a:cubicBezTo>
                  <a:pt x="11844" y="10145"/>
                  <a:pt x="11819" y="10195"/>
                  <a:pt x="11819" y="10257"/>
                </a:cubicBezTo>
                <a:cubicBezTo>
                  <a:pt x="11819" y="10318"/>
                  <a:pt x="11844" y="10367"/>
                  <a:pt x="11874" y="10367"/>
                </a:cubicBezTo>
                <a:cubicBezTo>
                  <a:pt x="11905" y="10367"/>
                  <a:pt x="11929" y="10318"/>
                  <a:pt x="11929" y="10257"/>
                </a:cubicBezTo>
                <a:cubicBezTo>
                  <a:pt x="11929" y="10195"/>
                  <a:pt x="11905" y="10145"/>
                  <a:pt x="11874" y="10145"/>
                </a:cubicBezTo>
                <a:close/>
                <a:moveTo>
                  <a:pt x="11695" y="10145"/>
                </a:moveTo>
                <a:cubicBezTo>
                  <a:pt x="11665" y="10145"/>
                  <a:pt x="11640" y="10195"/>
                  <a:pt x="11640" y="10257"/>
                </a:cubicBezTo>
                <a:cubicBezTo>
                  <a:pt x="11640" y="10318"/>
                  <a:pt x="11665" y="10367"/>
                  <a:pt x="11695" y="10367"/>
                </a:cubicBezTo>
                <a:cubicBezTo>
                  <a:pt x="11726" y="10367"/>
                  <a:pt x="11750" y="10318"/>
                  <a:pt x="11750" y="10257"/>
                </a:cubicBezTo>
                <a:cubicBezTo>
                  <a:pt x="11750" y="10195"/>
                  <a:pt x="11726" y="10145"/>
                  <a:pt x="11695" y="10145"/>
                </a:cubicBezTo>
                <a:close/>
                <a:moveTo>
                  <a:pt x="11516" y="10145"/>
                </a:moveTo>
                <a:cubicBezTo>
                  <a:pt x="11486" y="10145"/>
                  <a:pt x="11461" y="10195"/>
                  <a:pt x="11461" y="10257"/>
                </a:cubicBezTo>
                <a:cubicBezTo>
                  <a:pt x="11461" y="10318"/>
                  <a:pt x="11486" y="10367"/>
                  <a:pt x="11516" y="10367"/>
                </a:cubicBezTo>
                <a:cubicBezTo>
                  <a:pt x="11546" y="10367"/>
                  <a:pt x="11571" y="10318"/>
                  <a:pt x="11571" y="10257"/>
                </a:cubicBezTo>
                <a:cubicBezTo>
                  <a:pt x="11571" y="10195"/>
                  <a:pt x="11546" y="10145"/>
                  <a:pt x="11516" y="10145"/>
                </a:cubicBezTo>
                <a:close/>
                <a:moveTo>
                  <a:pt x="11337" y="10145"/>
                </a:moveTo>
                <a:cubicBezTo>
                  <a:pt x="11307" y="10145"/>
                  <a:pt x="11282" y="10195"/>
                  <a:pt x="11282" y="10257"/>
                </a:cubicBezTo>
                <a:cubicBezTo>
                  <a:pt x="11282" y="10318"/>
                  <a:pt x="11307" y="10367"/>
                  <a:pt x="11337" y="10367"/>
                </a:cubicBezTo>
                <a:cubicBezTo>
                  <a:pt x="11367" y="10367"/>
                  <a:pt x="11392" y="10318"/>
                  <a:pt x="11392" y="10257"/>
                </a:cubicBezTo>
                <a:cubicBezTo>
                  <a:pt x="11392" y="10195"/>
                  <a:pt x="11367" y="10145"/>
                  <a:pt x="11337" y="10145"/>
                </a:cubicBezTo>
                <a:close/>
                <a:moveTo>
                  <a:pt x="11158" y="10145"/>
                </a:moveTo>
                <a:cubicBezTo>
                  <a:pt x="11128" y="10145"/>
                  <a:pt x="11103" y="10195"/>
                  <a:pt x="11103" y="10257"/>
                </a:cubicBezTo>
                <a:cubicBezTo>
                  <a:pt x="11103" y="10318"/>
                  <a:pt x="11128" y="10367"/>
                  <a:pt x="11158" y="10367"/>
                </a:cubicBezTo>
                <a:cubicBezTo>
                  <a:pt x="11188" y="10367"/>
                  <a:pt x="11213" y="10318"/>
                  <a:pt x="11213" y="10257"/>
                </a:cubicBezTo>
                <a:cubicBezTo>
                  <a:pt x="11213" y="10195"/>
                  <a:pt x="11188" y="10145"/>
                  <a:pt x="11158" y="10145"/>
                </a:cubicBezTo>
                <a:close/>
                <a:moveTo>
                  <a:pt x="10979" y="10145"/>
                </a:moveTo>
                <a:cubicBezTo>
                  <a:pt x="10949" y="10145"/>
                  <a:pt x="10924" y="10195"/>
                  <a:pt x="10924" y="10257"/>
                </a:cubicBezTo>
                <a:cubicBezTo>
                  <a:pt x="10924" y="10318"/>
                  <a:pt x="10949" y="10367"/>
                  <a:pt x="10979" y="10367"/>
                </a:cubicBezTo>
                <a:cubicBezTo>
                  <a:pt x="11009" y="10367"/>
                  <a:pt x="11034" y="10318"/>
                  <a:pt x="11034" y="10257"/>
                </a:cubicBezTo>
                <a:cubicBezTo>
                  <a:pt x="11034" y="10195"/>
                  <a:pt x="11009" y="10145"/>
                  <a:pt x="10979" y="10145"/>
                </a:cubicBezTo>
                <a:close/>
                <a:moveTo>
                  <a:pt x="10800" y="10145"/>
                </a:moveTo>
                <a:cubicBezTo>
                  <a:pt x="10770" y="10145"/>
                  <a:pt x="10745" y="10195"/>
                  <a:pt x="10745" y="10257"/>
                </a:cubicBezTo>
                <a:cubicBezTo>
                  <a:pt x="10745" y="10318"/>
                  <a:pt x="10770" y="10367"/>
                  <a:pt x="10800" y="10367"/>
                </a:cubicBezTo>
                <a:cubicBezTo>
                  <a:pt x="10830" y="10367"/>
                  <a:pt x="10855" y="10318"/>
                  <a:pt x="10855" y="10257"/>
                </a:cubicBezTo>
                <a:cubicBezTo>
                  <a:pt x="10855" y="10195"/>
                  <a:pt x="10830" y="10145"/>
                  <a:pt x="10800" y="10145"/>
                </a:cubicBezTo>
                <a:close/>
                <a:moveTo>
                  <a:pt x="10621" y="10145"/>
                </a:moveTo>
                <a:cubicBezTo>
                  <a:pt x="10590" y="10145"/>
                  <a:pt x="10566" y="10195"/>
                  <a:pt x="10566" y="10257"/>
                </a:cubicBezTo>
                <a:cubicBezTo>
                  <a:pt x="10566" y="10318"/>
                  <a:pt x="10590" y="10367"/>
                  <a:pt x="10621" y="10367"/>
                </a:cubicBezTo>
                <a:cubicBezTo>
                  <a:pt x="10651" y="10367"/>
                  <a:pt x="10676" y="10318"/>
                  <a:pt x="10676" y="10257"/>
                </a:cubicBezTo>
                <a:cubicBezTo>
                  <a:pt x="10676" y="10195"/>
                  <a:pt x="10651" y="10145"/>
                  <a:pt x="10621" y="10145"/>
                </a:cubicBezTo>
                <a:close/>
                <a:moveTo>
                  <a:pt x="10442" y="10145"/>
                </a:moveTo>
                <a:cubicBezTo>
                  <a:pt x="10411" y="10145"/>
                  <a:pt x="10387" y="10195"/>
                  <a:pt x="10387" y="10257"/>
                </a:cubicBezTo>
                <a:cubicBezTo>
                  <a:pt x="10387" y="10318"/>
                  <a:pt x="10411" y="10367"/>
                  <a:pt x="10442" y="10367"/>
                </a:cubicBezTo>
                <a:cubicBezTo>
                  <a:pt x="10472" y="10367"/>
                  <a:pt x="10497" y="10318"/>
                  <a:pt x="10497" y="10257"/>
                </a:cubicBezTo>
                <a:cubicBezTo>
                  <a:pt x="10497" y="10195"/>
                  <a:pt x="10472" y="10145"/>
                  <a:pt x="10442" y="10145"/>
                </a:cubicBezTo>
                <a:close/>
                <a:moveTo>
                  <a:pt x="10263" y="10145"/>
                </a:moveTo>
                <a:cubicBezTo>
                  <a:pt x="10232" y="10145"/>
                  <a:pt x="10208" y="10195"/>
                  <a:pt x="10208" y="10257"/>
                </a:cubicBezTo>
                <a:cubicBezTo>
                  <a:pt x="10208" y="10318"/>
                  <a:pt x="10232" y="10367"/>
                  <a:pt x="10263" y="10367"/>
                </a:cubicBezTo>
                <a:cubicBezTo>
                  <a:pt x="10293" y="10367"/>
                  <a:pt x="10317" y="10318"/>
                  <a:pt x="10317" y="10257"/>
                </a:cubicBezTo>
                <a:cubicBezTo>
                  <a:pt x="10317" y="10195"/>
                  <a:pt x="10293" y="10145"/>
                  <a:pt x="10263" y="10145"/>
                </a:cubicBezTo>
                <a:close/>
                <a:moveTo>
                  <a:pt x="10083" y="10145"/>
                </a:moveTo>
                <a:cubicBezTo>
                  <a:pt x="10053" y="10145"/>
                  <a:pt x="10029" y="10195"/>
                  <a:pt x="10029" y="10257"/>
                </a:cubicBezTo>
                <a:cubicBezTo>
                  <a:pt x="10029" y="10318"/>
                  <a:pt x="10053" y="10367"/>
                  <a:pt x="10083" y="10367"/>
                </a:cubicBezTo>
                <a:cubicBezTo>
                  <a:pt x="10114" y="10367"/>
                  <a:pt x="10138" y="10318"/>
                  <a:pt x="10138" y="10257"/>
                </a:cubicBezTo>
                <a:cubicBezTo>
                  <a:pt x="10138" y="10195"/>
                  <a:pt x="10114" y="10145"/>
                  <a:pt x="10083" y="10145"/>
                </a:cubicBezTo>
                <a:close/>
                <a:moveTo>
                  <a:pt x="9904" y="10145"/>
                </a:moveTo>
                <a:cubicBezTo>
                  <a:pt x="9874" y="10145"/>
                  <a:pt x="9850" y="10195"/>
                  <a:pt x="9850" y="10257"/>
                </a:cubicBezTo>
                <a:cubicBezTo>
                  <a:pt x="9850" y="10318"/>
                  <a:pt x="9874" y="10367"/>
                  <a:pt x="9904" y="10367"/>
                </a:cubicBezTo>
                <a:cubicBezTo>
                  <a:pt x="9935" y="10367"/>
                  <a:pt x="9959" y="10318"/>
                  <a:pt x="9959" y="10257"/>
                </a:cubicBezTo>
                <a:cubicBezTo>
                  <a:pt x="9959" y="10195"/>
                  <a:pt x="9935" y="10145"/>
                  <a:pt x="9904" y="10145"/>
                </a:cubicBezTo>
                <a:close/>
                <a:moveTo>
                  <a:pt x="9725" y="10145"/>
                </a:moveTo>
                <a:cubicBezTo>
                  <a:pt x="9695" y="10145"/>
                  <a:pt x="9670" y="10195"/>
                  <a:pt x="9670" y="10257"/>
                </a:cubicBezTo>
                <a:cubicBezTo>
                  <a:pt x="9670" y="10318"/>
                  <a:pt x="9695" y="10367"/>
                  <a:pt x="9725" y="10367"/>
                </a:cubicBezTo>
                <a:cubicBezTo>
                  <a:pt x="9756" y="10367"/>
                  <a:pt x="9780" y="10318"/>
                  <a:pt x="9780" y="10257"/>
                </a:cubicBezTo>
                <a:cubicBezTo>
                  <a:pt x="9780" y="10195"/>
                  <a:pt x="9756" y="10145"/>
                  <a:pt x="9725" y="10145"/>
                </a:cubicBezTo>
                <a:close/>
                <a:moveTo>
                  <a:pt x="9546" y="10145"/>
                </a:moveTo>
                <a:cubicBezTo>
                  <a:pt x="9516" y="10145"/>
                  <a:pt x="9491" y="10195"/>
                  <a:pt x="9491" y="10257"/>
                </a:cubicBezTo>
                <a:cubicBezTo>
                  <a:pt x="9491" y="10318"/>
                  <a:pt x="9516" y="10367"/>
                  <a:pt x="9546" y="10367"/>
                </a:cubicBezTo>
                <a:cubicBezTo>
                  <a:pt x="9577" y="10367"/>
                  <a:pt x="9601" y="10318"/>
                  <a:pt x="9601" y="10257"/>
                </a:cubicBezTo>
                <a:cubicBezTo>
                  <a:pt x="9601" y="10195"/>
                  <a:pt x="9577" y="10145"/>
                  <a:pt x="9546" y="10145"/>
                </a:cubicBezTo>
                <a:close/>
                <a:moveTo>
                  <a:pt x="9367" y="10145"/>
                </a:moveTo>
                <a:cubicBezTo>
                  <a:pt x="9337" y="10145"/>
                  <a:pt x="9312" y="10195"/>
                  <a:pt x="9312" y="10257"/>
                </a:cubicBezTo>
                <a:cubicBezTo>
                  <a:pt x="9312" y="10318"/>
                  <a:pt x="9337" y="10367"/>
                  <a:pt x="9367" y="10367"/>
                </a:cubicBezTo>
                <a:cubicBezTo>
                  <a:pt x="9397" y="10367"/>
                  <a:pt x="9422" y="10318"/>
                  <a:pt x="9422" y="10257"/>
                </a:cubicBezTo>
                <a:cubicBezTo>
                  <a:pt x="9422" y="10195"/>
                  <a:pt x="9397" y="10145"/>
                  <a:pt x="9367" y="10145"/>
                </a:cubicBezTo>
                <a:close/>
                <a:moveTo>
                  <a:pt x="9188" y="10145"/>
                </a:moveTo>
                <a:cubicBezTo>
                  <a:pt x="9158" y="10145"/>
                  <a:pt x="9133" y="10195"/>
                  <a:pt x="9133" y="10257"/>
                </a:cubicBezTo>
                <a:cubicBezTo>
                  <a:pt x="9133" y="10318"/>
                  <a:pt x="9158" y="10367"/>
                  <a:pt x="9188" y="10367"/>
                </a:cubicBezTo>
                <a:cubicBezTo>
                  <a:pt x="9218" y="10367"/>
                  <a:pt x="9243" y="10318"/>
                  <a:pt x="9243" y="10257"/>
                </a:cubicBezTo>
                <a:cubicBezTo>
                  <a:pt x="9243" y="10195"/>
                  <a:pt x="9218" y="10145"/>
                  <a:pt x="9188" y="10145"/>
                </a:cubicBezTo>
                <a:close/>
                <a:moveTo>
                  <a:pt x="9009" y="10145"/>
                </a:moveTo>
                <a:cubicBezTo>
                  <a:pt x="8979" y="10145"/>
                  <a:pt x="8954" y="10195"/>
                  <a:pt x="8954" y="10257"/>
                </a:cubicBezTo>
                <a:cubicBezTo>
                  <a:pt x="8954" y="10318"/>
                  <a:pt x="8979" y="10367"/>
                  <a:pt x="9009" y="10367"/>
                </a:cubicBezTo>
                <a:cubicBezTo>
                  <a:pt x="9039" y="10367"/>
                  <a:pt x="9064" y="10318"/>
                  <a:pt x="9064" y="10257"/>
                </a:cubicBezTo>
                <a:cubicBezTo>
                  <a:pt x="9064" y="10195"/>
                  <a:pt x="9039" y="10145"/>
                  <a:pt x="9009" y="10145"/>
                </a:cubicBezTo>
                <a:close/>
                <a:moveTo>
                  <a:pt x="8830" y="10145"/>
                </a:moveTo>
                <a:cubicBezTo>
                  <a:pt x="8800" y="10145"/>
                  <a:pt x="8775" y="10195"/>
                  <a:pt x="8775" y="10257"/>
                </a:cubicBezTo>
                <a:cubicBezTo>
                  <a:pt x="8775" y="10318"/>
                  <a:pt x="8800" y="10367"/>
                  <a:pt x="8830" y="10367"/>
                </a:cubicBezTo>
                <a:cubicBezTo>
                  <a:pt x="8860" y="10367"/>
                  <a:pt x="8885" y="10318"/>
                  <a:pt x="8885" y="10257"/>
                </a:cubicBezTo>
                <a:cubicBezTo>
                  <a:pt x="8885" y="10195"/>
                  <a:pt x="8860" y="10145"/>
                  <a:pt x="8830" y="10145"/>
                </a:cubicBezTo>
                <a:close/>
                <a:moveTo>
                  <a:pt x="8651" y="10145"/>
                </a:moveTo>
                <a:cubicBezTo>
                  <a:pt x="8621" y="10145"/>
                  <a:pt x="8596" y="10195"/>
                  <a:pt x="8596" y="10257"/>
                </a:cubicBezTo>
                <a:cubicBezTo>
                  <a:pt x="8596" y="10318"/>
                  <a:pt x="8621" y="10367"/>
                  <a:pt x="8651" y="10367"/>
                </a:cubicBezTo>
                <a:cubicBezTo>
                  <a:pt x="8681" y="10367"/>
                  <a:pt x="8706" y="10318"/>
                  <a:pt x="8706" y="10257"/>
                </a:cubicBezTo>
                <a:cubicBezTo>
                  <a:pt x="8706" y="10195"/>
                  <a:pt x="8681" y="10145"/>
                  <a:pt x="8651" y="10145"/>
                </a:cubicBezTo>
                <a:close/>
                <a:moveTo>
                  <a:pt x="8472" y="10145"/>
                </a:moveTo>
                <a:cubicBezTo>
                  <a:pt x="8441" y="10145"/>
                  <a:pt x="8417" y="10195"/>
                  <a:pt x="8417" y="10257"/>
                </a:cubicBezTo>
                <a:cubicBezTo>
                  <a:pt x="8417" y="10318"/>
                  <a:pt x="8441" y="10367"/>
                  <a:pt x="8472" y="10367"/>
                </a:cubicBezTo>
                <a:cubicBezTo>
                  <a:pt x="8502" y="10367"/>
                  <a:pt x="8527" y="10318"/>
                  <a:pt x="8527" y="10257"/>
                </a:cubicBezTo>
                <a:cubicBezTo>
                  <a:pt x="8527" y="10195"/>
                  <a:pt x="8502" y="10145"/>
                  <a:pt x="8472" y="10145"/>
                </a:cubicBezTo>
                <a:close/>
                <a:moveTo>
                  <a:pt x="3816" y="10145"/>
                </a:moveTo>
                <a:cubicBezTo>
                  <a:pt x="3785" y="10145"/>
                  <a:pt x="3761" y="10195"/>
                  <a:pt x="3761" y="10257"/>
                </a:cubicBezTo>
                <a:cubicBezTo>
                  <a:pt x="3761" y="10318"/>
                  <a:pt x="3785" y="10367"/>
                  <a:pt x="3816" y="10367"/>
                </a:cubicBezTo>
                <a:cubicBezTo>
                  <a:pt x="3846" y="10367"/>
                  <a:pt x="3870" y="10318"/>
                  <a:pt x="3870" y="10257"/>
                </a:cubicBezTo>
                <a:cubicBezTo>
                  <a:pt x="3870" y="10195"/>
                  <a:pt x="3846" y="10145"/>
                  <a:pt x="3816" y="10145"/>
                </a:cubicBezTo>
                <a:close/>
                <a:moveTo>
                  <a:pt x="3637" y="10145"/>
                </a:moveTo>
                <a:cubicBezTo>
                  <a:pt x="3606" y="10145"/>
                  <a:pt x="3582" y="10195"/>
                  <a:pt x="3582" y="10257"/>
                </a:cubicBezTo>
                <a:cubicBezTo>
                  <a:pt x="3582" y="10318"/>
                  <a:pt x="3606" y="10367"/>
                  <a:pt x="3637" y="10367"/>
                </a:cubicBezTo>
                <a:cubicBezTo>
                  <a:pt x="3667" y="10367"/>
                  <a:pt x="3691" y="10318"/>
                  <a:pt x="3691" y="10257"/>
                </a:cubicBezTo>
                <a:cubicBezTo>
                  <a:pt x="3691" y="10195"/>
                  <a:pt x="3667" y="10145"/>
                  <a:pt x="3637" y="10145"/>
                </a:cubicBezTo>
                <a:close/>
                <a:moveTo>
                  <a:pt x="3457" y="10145"/>
                </a:moveTo>
                <a:cubicBezTo>
                  <a:pt x="3427" y="10145"/>
                  <a:pt x="3403" y="10195"/>
                  <a:pt x="3403" y="10257"/>
                </a:cubicBezTo>
                <a:cubicBezTo>
                  <a:pt x="3403" y="10318"/>
                  <a:pt x="3427" y="10367"/>
                  <a:pt x="3457" y="10367"/>
                </a:cubicBezTo>
                <a:cubicBezTo>
                  <a:pt x="3488" y="10367"/>
                  <a:pt x="3512" y="10318"/>
                  <a:pt x="3512" y="10257"/>
                </a:cubicBezTo>
                <a:cubicBezTo>
                  <a:pt x="3512" y="10195"/>
                  <a:pt x="3488" y="10145"/>
                  <a:pt x="3457" y="10145"/>
                </a:cubicBezTo>
                <a:close/>
                <a:moveTo>
                  <a:pt x="3278" y="10145"/>
                </a:moveTo>
                <a:cubicBezTo>
                  <a:pt x="3248" y="10145"/>
                  <a:pt x="3223" y="10195"/>
                  <a:pt x="3223" y="10257"/>
                </a:cubicBezTo>
                <a:cubicBezTo>
                  <a:pt x="3223" y="10318"/>
                  <a:pt x="3248" y="10367"/>
                  <a:pt x="3278" y="10367"/>
                </a:cubicBezTo>
                <a:cubicBezTo>
                  <a:pt x="3309" y="10367"/>
                  <a:pt x="3333" y="10318"/>
                  <a:pt x="3333" y="10257"/>
                </a:cubicBezTo>
                <a:cubicBezTo>
                  <a:pt x="3333" y="10195"/>
                  <a:pt x="3309" y="10145"/>
                  <a:pt x="3278" y="10145"/>
                </a:cubicBezTo>
                <a:close/>
                <a:moveTo>
                  <a:pt x="18321" y="9783"/>
                </a:moveTo>
                <a:cubicBezTo>
                  <a:pt x="18291" y="9783"/>
                  <a:pt x="18267" y="9833"/>
                  <a:pt x="18267" y="9894"/>
                </a:cubicBezTo>
                <a:cubicBezTo>
                  <a:pt x="18267" y="9955"/>
                  <a:pt x="18291" y="10005"/>
                  <a:pt x="18321" y="10005"/>
                </a:cubicBezTo>
                <a:cubicBezTo>
                  <a:pt x="18352" y="10005"/>
                  <a:pt x="18376" y="9955"/>
                  <a:pt x="18376" y="9894"/>
                </a:cubicBezTo>
                <a:cubicBezTo>
                  <a:pt x="18376" y="9833"/>
                  <a:pt x="18352" y="9783"/>
                  <a:pt x="18321" y="9783"/>
                </a:cubicBezTo>
                <a:close/>
                <a:moveTo>
                  <a:pt x="18142" y="9783"/>
                </a:moveTo>
                <a:cubicBezTo>
                  <a:pt x="18112" y="9783"/>
                  <a:pt x="18088" y="9833"/>
                  <a:pt x="18088" y="9894"/>
                </a:cubicBezTo>
                <a:cubicBezTo>
                  <a:pt x="18088" y="9955"/>
                  <a:pt x="18112" y="10005"/>
                  <a:pt x="18142" y="10005"/>
                </a:cubicBezTo>
                <a:cubicBezTo>
                  <a:pt x="18173" y="10005"/>
                  <a:pt x="18197" y="9955"/>
                  <a:pt x="18197" y="9894"/>
                </a:cubicBezTo>
                <a:cubicBezTo>
                  <a:pt x="18197" y="9833"/>
                  <a:pt x="18173" y="9783"/>
                  <a:pt x="18142" y="9783"/>
                </a:cubicBezTo>
                <a:close/>
                <a:moveTo>
                  <a:pt x="17247" y="9783"/>
                </a:moveTo>
                <a:cubicBezTo>
                  <a:pt x="17217" y="9783"/>
                  <a:pt x="17192" y="9833"/>
                  <a:pt x="17192" y="9894"/>
                </a:cubicBezTo>
                <a:cubicBezTo>
                  <a:pt x="17192" y="9955"/>
                  <a:pt x="17217" y="10005"/>
                  <a:pt x="17247" y="10005"/>
                </a:cubicBezTo>
                <a:cubicBezTo>
                  <a:pt x="17277" y="10005"/>
                  <a:pt x="17302" y="9955"/>
                  <a:pt x="17302" y="9894"/>
                </a:cubicBezTo>
                <a:cubicBezTo>
                  <a:pt x="17302" y="9833"/>
                  <a:pt x="17277" y="9783"/>
                  <a:pt x="17247" y="9783"/>
                </a:cubicBezTo>
                <a:close/>
                <a:moveTo>
                  <a:pt x="17068" y="9783"/>
                </a:moveTo>
                <a:cubicBezTo>
                  <a:pt x="17038" y="9783"/>
                  <a:pt x="17013" y="9833"/>
                  <a:pt x="17013" y="9894"/>
                </a:cubicBezTo>
                <a:cubicBezTo>
                  <a:pt x="17013" y="9955"/>
                  <a:pt x="17038" y="10005"/>
                  <a:pt x="17068" y="10005"/>
                </a:cubicBezTo>
                <a:cubicBezTo>
                  <a:pt x="17098" y="10005"/>
                  <a:pt x="17123" y="9955"/>
                  <a:pt x="17123" y="9894"/>
                </a:cubicBezTo>
                <a:cubicBezTo>
                  <a:pt x="17123" y="9833"/>
                  <a:pt x="17098" y="9783"/>
                  <a:pt x="17068" y="9783"/>
                </a:cubicBezTo>
                <a:close/>
                <a:moveTo>
                  <a:pt x="16889" y="9783"/>
                </a:moveTo>
                <a:cubicBezTo>
                  <a:pt x="16859" y="9783"/>
                  <a:pt x="16834" y="9833"/>
                  <a:pt x="16834" y="9894"/>
                </a:cubicBezTo>
                <a:cubicBezTo>
                  <a:pt x="16834" y="9955"/>
                  <a:pt x="16859" y="10005"/>
                  <a:pt x="16889" y="10005"/>
                </a:cubicBezTo>
                <a:cubicBezTo>
                  <a:pt x="16919" y="10005"/>
                  <a:pt x="16944" y="9955"/>
                  <a:pt x="16944" y="9894"/>
                </a:cubicBezTo>
                <a:cubicBezTo>
                  <a:pt x="16944" y="9833"/>
                  <a:pt x="16919" y="9783"/>
                  <a:pt x="16889" y="9783"/>
                </a:cubicBezTo>
                <a:close/>
                <a:moveTo>
                  <a:pt x="16710" y="9783"/>
                </a:moveTo>
                <a:cubicBezTo>
                  <a:pt x="16679" y="9783"/>
                  <a:pt x="16655" y="9833"/>
                  <a:pt x="16655" y="9894"/>
                </a:cubicBezTo>
                <a:cubicBezTo>
                  <a:pt x="16655" y="9955"/>
                  <a:pt x="16679" y="10005"/>
                  <a:pt x="16710" y="10005"/>
                </a:cubicBezTo>
                <a:cubicBezTo>
                  <a:pt x="16740" y="10005"/>
                  <a:pt x="16765" y="9955"/>
                  <a:pt x="16765" y="9894"/>
                </a:cubicBezTo>
                <a:cubicBezTo>
                  <a:pt x="16765" y="9833"/>
                  <a:pt x="16740" y="9783"/>
                  <a:pt x="16710" y="9783"/>
                </a:cubicBezTo>
                <a:close/>
                <a:moveTo>
                  <a:pt x="16531" y="9783"/>
                </a:moveTo>
                <a:cubicBezTo>
                  <a:pt x="16500" y="9783"/>
                  <a:pt x="16476" y="9833"/>
                  <a:pt x="16476" y="9894"/>
                </a:cubicBezTo>
                <a:cubicBezTo>
                  <a:pt x="16476" y="9955"/>
                  <a:pt x="16500" y="10005"/>
                  <a:pt x="16531" y="10005"/>
                </a:cubicBezTo>
                <a:cubicBezTo>
                  <a:pt x="16561" y="10005"/>
                  <a:pt x="16585" y="9955"/>
                  <a:pt x="16585" y="9894"/>
                </a:cubicBezTo>
                <a:cubicBezTo>
                  <a:pt x="16585" y="9833"/>
                  <a:pt x="16561" y="9783"/>
                  <a:pt x="16531" y="9783"/>
                </a:cubicBezTo>
                <a:close/>
                <a:moveTo>
                  <a:pt x="16352" y="9783"/>
                </a:moveTo>
                <a:cubicBezTo>
                  <a:pt x="16321" y="9783"/>
                  <a:pt x="16297" y="9833"/>
                  <a:pt x="16297" y="9894"/>
                </a:cubicBezTo>
                <a:cubicBezTo>
                  <a:pt x="16297" y="9955"/>
                  <a:pt x="16321" y="10005"/>
                  <a:pt x="16352" y="10005"/>
                </a:cubicBezTo>
                <a:cubicBezTo>
                  <a:pt x="16382" y="10005"/>
                  <a:pt x="16406" y="9955"/>
                  <a:pt x="16406" y="9894"/>
                </a:cubicBezTo>
                <a:cubicBezTo>
                  <a:pt x="16406" y="9833"/>
                  <a:pt x="16382" y="9783"/>
                  <a:pt x="16352" y="9783"/>
                </a:cubicBezTo>
                <a:close/>
                <a:moveTo>
                  <a:pt x="15456" y="9783"/>
                </a:moveTo>
                <a:cubicBezTo>
                  <a:pt x="15426" y="9783"/>
                  <a:pt x="15401" y="9833"/>
                  <a:pt x="15401" y="9894"/>
                </a:cubicBezTo>
                <a:cubicBezTo>
                  <a:pt x="15401" y="9955"/>
                  <a:pt x="15426" y="10005"/>
                  <a:pt x="15456" y="10005"/>
                </a:cubicBezTo>
                <a:cubicBezTo>
                  <a:pt x="15486" y="10005"/>
                  <a:pt x="15511" y="9955"/>
                  <a:pt x="15511" y="9894"/>
                </a:cubicBezTo>
                <a:cubicBezTo>
                  <a:pt x="15511" y="9833"/>
                  <a:pt x="15486" y="9783"/>
                  <a:pt x="15456" y="9783"/>
                </a:cubicBezTo>
                <a:close/>
                <a:moveTo>
                  <a:pt x="15277" y="9783"/>
                </a:moveTo>
                <a:cubicBezTo>
                  <a:pt x="15247" y="9783"/>
                  <a:pt x="15222" y="9833"/>
                  <a:pt x="15222" y="9894"/>
                </a:cubicBezTo>
                <a:cubicBezTo>
                  <a:pt x="15222" y="9955"/>
                  <a:pt x="15247" y="10005"/>
                  <a:pt x="15277" y="10005"/>
                </a:cubicBezTo>
                <a:cubicBezTo>
                  <a:pt x="15307" y="10005"/>
                  <a:pt x="15332" y="9955"/>
                  <a:pt x="15332" y="9894"/>
                </a:cubicBezTo>
                <a:cubicBezTo>
                  <a:pt x="15332" y="9833"/>
                  <a:pt x="15307" y="9783"/>
                  <a:pt x="15277" y="9783"/>
                </a:cubicBezTo>
                <a:close/>
                <a:moveTo>
                  <a:pt x="15098" y="9783"/>
                </a:moveTo>
                <a:cubicBezTo>
                  <a:pt x="15068" y="9783"/>
                  <a:pt x="15043" y="9833"/>
                  <a:pt x="15043" y="9894"/>
                </a:cubicBezTo>
                <a:cubicBezTo>
                  <a:pt x="15043" y="9955"/>
                  <a:pt x="15068" y="10005"/>
                  <a:pt x="15098" y="10005"/>
                </a:cubicBezTo>
                <a:cubicBezTo>
                  <a:pt x="15128" y="10005"/>
                  <a:pt x="15153" y="9955"/>
                  <a:pt x="15153" y="9894"/>
                </a:cubicBezTo>
                <a:cubicBezTo>
                  <a:pt x="15153" y="9833"/>
                  <a:pt x="15128" y="9783"/>
                  <a:pt x="15098" y="9783"/>
                </a:cubicBezTo>
                <a:close/>
                <a:moveTo>
                  <a:pt x="14919" y="9783"/>
                </a:moveTo>
                <a:cubicBezTo>
                  <a:pt x="14889" y="9783"/>
                  <a:pt x="14864" y="9833"/>
                  <a:pt x="14864" y="9894"/>
                </a:cubicBezTo>
                <a:cubicBezTo>
                  <a:pt x="14864" y="9955"/>
                  <a:pt x="14889" y="10005"/>
                  <a:pt x="14919" y="10005"/>
                </a:cubicBezTo>
                <a:cubicBezTo>
                  <a:pt x="14949" y="10005"/>
                  <a:pt x="14974" y="9955"/>
                  <a:pt x="14974" y="9894"/>
                </a:cubicBezTo>
                <a:cubicBezTo>
                  <a:pt x="14974" y="9833"/>
                  <a:pt x="14949" y="9783"/>
                  <a:pt x="14919" y="9783"/>
                </a:cubicBezTo>
                <a:close/>
                <a:moveTo>
                  <a:pt x="13665" y="9783"/>
                </a:moveTo>
                <a:cubicBezTo>
                  <a:pt x="13635" y="9783"/>
                  <a:pt x="13610" y="9833"/>
                  <a:pt x="13610" y="9894"/>
                </a:cubicBezTo>
                <a:cubicBezTo>
                  <a:pt x="13610" y="9955"/>
                  <a:pt x="13635" y="10005"/>
                  <a:pt x="13665" y="10005"/>
                </a:cubicBezTo>
                <a:cubicBezTo>
                  <a:pt x="13696" y="10005"/>
                  <a:pt x="13720" y="9955"/>
                  <a:pt x="13720" y="9894"/>
                </a:cubicBezTo>
                <a:cubicBezTo>
                  <a:pt x="13720" y="9833"/>
                  <a:pt x="13696" y="9783"/>
                  <a:pt x="13665" y="9783"/>
                </a:cubicBezTo>
                <a:close/>
                <a:moveTo>
                  <a:pt x="13486" y="9783"/>
                </a:moveTo>
                <a:cubicBezTo>
                  <a:pt x="13456" y="9783"/>
                  <a:pt x="13431" y="9833"/>
                  <a:pt x="13431" y="9894"/>
                </a:cubicBezTo>
                <a:cubicBezTo>
                  <a:pt x="13431" y="9955"/>
                  <a:pt x="13456" y="10005"/>
                  <a:pt x="13486" y="10005"/>
                </a:cubicBezTo>
                <a:cubicBezTo>
                  <a:pt x="13516" y="10005"/>
                  <a:pt x="13541" y="9955"/>
                  <a:pt x="13541" y="9894"/>
                </a:cubicBezTo>
                <a:cubicBezTo>
                  <a:pt x="13541" y="9833"/>
                  <a:pt x="13516" y="9783"/>
                  <a:pt x="13486" y="9783"/>
                </a:cubicBezTo>
                <a:close/>
                <a:moveTo>
                  <a:pt x="13307" y="9783"/>
                </a:moveTo>
                <a:cubicBezTo>
                  <a:pt x="13277" y="9783"/>
                  <a:pt x="13252" y="9833"/>
                  <a:pt x="13252" y="9894"/>
                </a:cubicBezTo>
                <a:cubicBezTo>
                  <a:pt x="13252" y="9955"/>
                  <a:pt x="13277" y="10005"/>
                  <a:pt x="13307" y="10005"/>
                </a:cubicBezTo>
                <a:cubicBezTo>
                  <a:pt x="13337" y="10005"/>
                  <a:pt x="13362" y="9955"/>
                  <a:pt x="13362" y="9894"/>
                </a:cubicBezTo>
                <a:cubicBezTo>
                  <a:pt x="13362" y="9833"/>
                  <a:pt x="13337" y="9783"/>
                  <a:pt x="13307" y="9783"/>
                </a:cubicBezTo>
                <a:close/>
                <a:moveTo>
                  <a:pt x="13128" y="9783"/>
                </a:moveTo>
                <a:cubicBezTo>
                  <a:pt x="13098" y="9783"/>
                  <a:pt x="13073" y="9833"/>
                  <a:pt x="13073" y="9894"/>
                </a:cubicBezTo>
                <a:cubicBezTo>
                  <a:pt x="13073" y="9955"/>
                  <a:pt x="13098" y="10005"/>
                  <a:pt x="13128" y="10005"/>
                </a:cubicBezTo>
                <a:cubicBezTo>
                  <a:pt x="13158" y="10005"/>
                  <a:pt x="13183" y="9955"/>
                  <a:pt x="13183" y="9894"/>
                </a:cubicBezTo>
                <a:cubicBezTo>
                  <a:pt x="13183" y="9833"/>
                  <a:pt x="13158" y="9783"/>
                  <a:pt x="13128" y="9783"/>
                </a:cubicBezTo>
                <a:close/>
                <a:moveTo>
                  <a:pt x="12949" y="9783"/>
                </a:moveTo>
                <a:cubicBezTo>
                  <a:pt x="12919" y="9783"/>
                  <a:pt x="12894" y="9833"/>
                  <a:pt x="12894" y="9894"/>
                </a:cubicBezTo>
                <a:cubicBezTo>
                  <a:pt x="12894" y="9955"/>
                  <a:pt x="12919" y="10005"/>
                  <a:pt x="12949" y="10005"/>
                </a:cubicBezTo>
                <a:cubicBezTo>
                  <a:pt x="12979" y="10005"/>
                  <a:pt x="13004" y="9955"/>
                  <a:pt x="13004" y="9894"/>
                </a:cubicBezTo>
                <a:cubicBezTo>
                  <a:pt x="13004" y="9833"/>
                  <a:pt x="12979" y="9783"/>
                  <a:pt x="12949" y="9783"/>
                </a:cubicBezTo>
                <a:close/>
                <a:moveTo>
                  <a:pt x="12770" y="9783"/>
                </a:moveTo>
                <a:cubicBezTo>
                  <a:pt x="12740" y="9783"/>
                  <a:pt x="12715" y="9833"/>
                  <a:pt x="12715" y="9894"/>
                </a:cubicBezTo>
                <a:cubicBezTo>
                  <a:pt x="12715" y="9955"/>
                  <a:pt x="12740" y="10005"/>
                  <a:pt x="12770" y="10005"/>
                </a:cubicBezTo>
                <a:cubicBezTo>
                  <a:pt x="12800" y="10005"/>
                  <a:pt x="12825" y="9955"/>
                  <a:pt x="12825" y="9894"/>
                </a:cubicBezTo>
                <a:cubicBezTo>
                  <a:pt x="12825" y="9833"/>
                  <a:pt x="12800" y="9783"/>
                  <a:pt x="12770" y="9783"/>
                </a:cubicBezTo>
                <a:close/>
                <a:moveTo>
                  <a:pt x="12591" y="9783"/>
                </a:moveTo>
                <a:cubicBezTo>
                  <a:pt x="12560" y="9783"/>
                  <a:pt x="12536" y="9833"/>
                  <a:pt x="12536" y="9894"/>
                </a:cubicBezTo>
                <a:cubicBezTo>
                  <a:pt x="12536" y="9955"/>
                  <a:pt x="12560" y="10005"/>
                  <a:pt x="12591" y="10005"/>
                </a:cubicBezTo>
                <a:cubicBezTo>
                  <a:pt x="12621" y="10005"/>
                  <a:pt x="12646" y="9955"/>
                  <a:pt x="12646" y="9894"/>
                </a:cubicBezTo>
                <a:cubicBezTo>
                  <a:pt x="12646" y="9833"/>
                  <a:pt x="12621" y="9783"/>
                  <a:pt x="12591" y="9783"/>
                </a:cubicBezTo>
                <a:close/>
                <a:moveTo>
                  <a:pt x="12412" y="9783"/>
                </a:moveTo>
                <a:cubicBezTo>
                  <a:pt x="12381" y="9783"/>
                  <a:pt x="12357" y="9833"/>
                  <a:pt x="12357" y="9894"/>
                </a:cubicBezTo>
                <a:cubicBezTo>
                  <a:pt x="12357" y="9955"/>
                  <a:pt x="12381" y="10005"/>
                  <a:pt x="12412" y="10005"/>
                </a:cubicBezTo>
                <a:cubicBezTo>
                  <a:pt x="12442" y="10005"/>
                  <a:pt x="12466" y="9955"/>
                  <a:pt x="12466" y="9894"/>
                </a:cubicBezTo>
                <a:cubicBezTo>
                  <a:pt x="12466" y="9833"/>
                  <a:pt x="12442" y="9783"/>
                  <a:pt x="12412" y="9783"/>
                </a:cubicBezTo>
                <a:close/>
                <a:moveTo>
                  <a:pt x="12233" y="9783"/>
                </a:moveTo>
                <a:cubicBezTo>
                  <a:pt x="12202" y="9783"/>
                  <a:pt x="12178" y="9833"/>
                  <a:pt x="12178" y="9894"/>
                </a:cubicBezTo>
                <a:cubicBezTo>
                  <a:pt x="12178" y="9955"/>
                  <a:pt x="12202" y="10005"/>
                  <a:pt x="12233" y="10005"/>
                </a:cubicBezTo>
                <a:cubicBezTo>
                  <a:pt x="12263" y="10005"/>
                  <a:pt x="12287" y="9955"/>
                  <a:pt x="12287" y="9894"/>
                </a:cubicBezTo>
                <a:cubicBezTo>
                  <a:pt x="12287" y="9833"/>
                  <a:pt x="12263" y="9783"/>
                  <a:pt x="12233" y="9783"/>
                </a:cubicBezTo>
                <a:close/>
                <a:moveTo>
                  <a:pt x="12053" y="9783"/>
                </a:moveTo>
                <a:cubicBezTo>
                  <a:pt x="12023" y="9783"/>
                  <a:pt x="11999" y="9833"/>
                  <a:pt x="11999" y="9894"/>
                </a:cubicBezTo>
                <a:cubicBezTo>
                  <a:pt x="11999" y="9955"/>
                  <a:pt x="12023" y="10005"/>
                  <a:pt x="12053" y="10005"/>
                </a:cubicBezTo>
                <a:cubicBezTo>
                  <a:pt x="12084" y="10005"/>
                  <a:pt x="12108" y="9955"/>
                  <a:pt x="12108" y="9894"/>
                </a:cubicBezTo>
                <a:cubicBezTo>
                  <a:pt x="12108" y="9833"/>
                  <a:pt x="12084" y="9783"/>
                  <a:pt x="12053" y="9783"/>
                </a:cubicBezTo>
                <a:close/>
                <a:moveTo>
                  <a:pt x="11874" y="9783"/>
                </a:moveTo>
                <a:cubicBezTo>
                  <a:pt x="11844" y="9783"/>
                  <a:pt x="11819" y="9833"/>
                  <a:pt x="11819" y="9894"/>
                </a:cubicBezTo>
                <a:cubicBezTo>
                  <a:pt x="11819" y="9955"/>
                  <a:pt x="11844" y="10005"/>
                  <a:pt x="11874" y="10005"/>
                </a:cubicBezTo>
                <a:cubicBezTo>
                  <a:pt x="11905" y="10005"/>
                  <a:pt x="11929" y="9955"/>
                  <a:pt x="11929" y="9894"/>
                </a:cubicBezTo>
                <a:cubicBezTo>
                  <a:pt x="11929" y="9833"/>
                  <a:pt x="11905" y="9783"/>
                  <a:pt x="11874" y="9783"/>
                </a:cubicBezTo>
                <a:close/>
                <a:moveTo>
                  <a:pt x="11695" y="9783"/>
                </a:moveTo>
                <a:cubicBezTo>
                  <a:pt x="11665" y="9783"/>
                  <a:pt x="11640" y="9833"/>
                  <a:pt x="11640" y="9894"/>
                </a:cubicBezTo>
                <a:cubicBezTo>
                  <a:pt x="11640" y="9955"/>
                  <a:pt x="11665" y="10005"/>
                  <a:pt x="11695" y="10005"/>
                </a:cubicBezTo>
                <a:cubicBezTo>
                  <a:pt x="11726" y="10005"/>
                  <a:pt x="11750" y="9955"/>
                  <a:pt x="11750" y="9894"/>
                </a:cubicBezTo>
                <a:cubicBezTo>
                  <a:pt x="11750" y="9833"/>
                  <a:pt x="11726" y="9783"/>
                  <a:pt x="11695" y="9783"/>
                </a:cubicBezTo>
                <a:close/>
                <a:moveTo>
                  <a:pt x="11516" y="9783"/>
                </a:moveTo>
                <a:cubicBezTo>
                  <a:pt x="11486" y="9783"/>
                  <a:pt x="11461" y="9833"/>
                  <a:pt x="11461" y="9894"/>
                </a:cubicBezTo>
                <a:cubicBezTo>
                  <a:pt x="11461" y="9955"/>
                  <a:pt x="11486" y="10005"/>
                  <a:pt x="11516" y="10005"/>
                </a:cubicBezTo>
                <a:cubicBezTo>
                  <a:pt x="11546" y="10005"/>
                  <a:pt x="11571" y="9955"/>
                  <a:pt x="11571" y="9894"/>
                </a:cubicBezTo>
                <a:cubicBezTo>
                  <a:pt x="11571" y="9833"/>
                  <a:pt x="11546" y="9783"/>
                  <a:pt x="11516" y="9783"/>
                </a:cubicBezTo>
                <a:close/>
                <a:moveTo>
                  <a:pt x="11337" y="9783"/>
                </a:moveTo>
                <a:cubicBezTo>
                  <a:pt x="11307" y="9783"/>
                  <a:pt x="11282" y="9833"/>
                  <a:pt x="11282" y="9894"/>
                </a:cubicBezTo>
                <a:cubicBezTo>
                  <a:pt x="11282" y="9955"/>
                  <a:pt x="11307" y="10005"/>
                  <a:pt x="11337" y="10005"/>
                </a:cubicBezTo>
                <a:cubicBezTo>
                  <a:pt x="11367" y="10005"/>
                  <a:pt x="11392" y="9955"/>
                  <a:pt x="11392" y="9894"/>
                </a:cubicBezTo>
                <a:cubicBezTo>
                  <a:pt x="11392" y="9833"/>
                  <a:pt x="11367" y="9783"/>
                  <a:pt x="11337" y="9783"/>
                </a:cubicBezTo>
                <a:close/>
                <a:moveTo>
                  <a:pt x="11158" y="9783"/>
                </a:moveTo>
                <a:cubicBezTo>
                  <a:pt x="11128" y="9783"/>
                  <a:pt x="11103" y="9833"/>
                  <a:pt x="11103" y="9894"/>
                </a:cubicBezTo>
                <a:cubicBezTo>
                  <a:pt x="11103" y="9955"/>
                  <a:pt x="11128" y="10005"/>
                  <a:pt x="11158" y="10005"/>
                </a:cubicBezTo>
                <a:cubicBezTo>
                  <a:pt x="11188" y="10005"/>
                  <a:pt x="11213" y="9955"/>
                  <a:pt x="11213" y="9894"/>
                </a:cubicBezTo>
                <a:cubicBezTo>
                  <a:pt x="11213" y="9833"/>
                  <a:pt x="11188" y="9783"/>
                  <a:pt x="11158" y="9783"/>
                </a:cubicBezTo>
                <a:close/>
                <a:moveTo>
                  <a:pt x="10979" y="9783"/>
                </a:moveTo>
                <a:cubicBezTo>
                  <a:pt x="10949" y="9783"/>
                  <a:pt x="10924" y="9833"/>
                  <a:pt x="10924" y="9894"/>
                </a:cubicBezTo>
                <a:cubicBezTo>
                  <a:pt x="10924" y="9955"/>
                  <a:pt x="10949" y="10005"/>
                  <a:pt x="10979" y="10005"/>
                </a:cubicBezTo>
                <a:cubicBezTo>
                  <a:pt x="11009" y="10005"/>
                  <a:pt x="11034" y="9955"/>
                  <a:pt x="11034" y="9894"/>
                </a:cubicBezTo>
                <a:cubicBezTo>
                  <a:pt x="11034" y="9833"/>
                  <a:pt x="11009" y="9783"/>
                  <a:pt x="10979" y="9783"/>
                </a:cubicBezTo>
                <a:close/>
                <a:moveTo>
                  <a:pt x="10800" y="9783"/>
                </a:moveTo>
                <a:cubicBezTo>
                  <a:pt x="10770" y="9783"/>
                  <a:pt x="10745" y="9833"/>
                  <a:pt x="10745" y="9894"/>
                </a:cubicBezTo>
                <a:cubicBezTo>
                  <a:pt x="10745" y="9955"/>
                  <a:pt x="10770" y="10005"/>
                  <a:pt x="10800" y="10005"/>
                </a:cubicBezTo>
                <a:cubicBezTo>
                  <a:pt x="10830" y="10005"/>
                  <a:pt x="10855" y="9955"/>
                  <a:pt x="10855" y="9894"/>
                </a:cubicBezTo>
                <a:cubicBezTo>
                  <a:pt x="10855" y="9833"/>
                  <a:pt x="10830" y="9783"/>
                  <a:pt x="10800" y="9783"/>
                </a:cubicBezTo>
                <a:close/>
                <a:moveTo>
                  <a:pt x="10621" y="9783"/>
                </a:moveTo>
                <a:cubicBezTo>
                  <a:pt x="10590" y="9783"/>
                  <a:pt x="10566" y="9833"/>
                  <a:pt x="10566" y="9894"/>
                </a:cubicBezTo>
                <a:cubicBezTo>
                  <a:pt x="10566" y="9955"/>
                  <a:pt x="10590" y="10005"/>
                  <a:pt x="10621" y="10005"/>
                </a:cubicBezTo>
                <a:cubicBezTo>
                  <a:pt x="10651" y="10005"/>
                  <a:pt x="10676" y="9955"/>
                  <a:pt x="10676" y="9894"/>
                </a:cubicBezTo>
                <a:cubicBezTo>
                  <a:pt x="10676" y="9833"/>
                  <a:pt x="10651" y="9783"/>
                  <a:pt x="10621" y="9783"/>
                </a:cubicBezTo>
                <a:close/>
                <a:moveTo>
                  <a:pt x="10442" y="9783"/>
                </a:moveTo>
                <a:cubicBezTo>
                  <a:pt x="10411" y="9783"/>
                  <a:pt x="10387" y="9833"/>
                  <a:pt x="10387" y="9894"/>
                </a:cubicBezTo>
                <a:cubicBezTo>
                  <a:pt x="10387" y="9955"/>
                  <a:pt x="10411" y="10005"/>
                  <a:pt x="10442" y="10005"/>
                </a:cubicBezTo>
                <a:cubicBezTo>
                  <a:pt x="10472" y="10005"/>
                  <a:pt x="10497" y="9955"/>
                  <a:pt x="10497" y="9894"/>
                </a:cubicBezTo>
                <a:cubicBezTo>
                  <a:pt x="10497" y="9833"/>
                  <a:pt x="10472" y="9783"/>
                  <a:pt x="10442" y="9783"/>
                </a:cubicBezTo>
                <a:close/>
                <a:moveTo>
                  <a:pt x="10263" y="9783"/>
                </a:moveTo>
                <a:cubicBezTo>
                  <a:pt x="10232" y="9783"/>
                  <a:pt x="10208" y="9833"/>
                  <a:pt x="10208" y="9894"/>
                </a:cubicBezTo>
                <a:cubicBezTo>
                  <a:pt x="10208" y="9955"/>
                  <a:pt x="10232" y="10005"/>
                  <a:pt x="10263" y="10005"/>
                </a:cubicBezTo>
                <a:cubicBezTo>
                  <a:pt x="10293" y="10005"/>
                  <a:pt x="10317" y="9955"/>
                  <a:pt x="10317" y="9894"/>
                </a:cubicBezTo>
                <a:cubicBezTo>
                  <a:pt x="10317" y="9833"/>
                  <a:pt x="10293" y="9783"/>
                  <a:pt x="10263" y="9783"/>
                </a:cubicBezTo>
                <a:close/>
                <a:moveTo>
                  <a:pt x="10083" y="9783"/>
                </a:moveTo>
                <a:cubicBezTo>
                  <a:pt x="10053" y="9783"/>
                  <a:pt x="10029" y="9833"/>
                  <a:pt x="10029" y="9894"/>
                </a:cubicBezTo>
                <a:cubicBezTo>
                  <a:pt x="10029" y="9955"/>
                  <a:pt x="10053" y="10005"/>
                  <a:pt x="10083" y="10005"/>
                </a:cubicBezTo>
                <a:cubicBezTo>
                  <a:pt x="10114" y="10005"/>
                  <a:pt x="10138" y="9955"/>
                  <a:pt x="10138" y="9894"/>
                </a:cubicBezTo>
                <a:cubicBezTo>
                  <a:pt x="10138" y="9833"/>
                  <a:pt x="10114" y="9783"/>
                  <a:pt x="10083" y="9783"/>
                </a:cubicBezTo>
                <a:close/>
                <a:moveTo>
                  <a:pt x="9904" y="9783"/>
                </a:moveTo>
                <a:cubicBezTo>
                  <a:pt x="9874" y="9783"/>
                  <a:pt x="9850" y="9833"/>
                  <a:pt x="9850" y="9894"/>
                </a:cubicBezTo>
                <a:cubicBezTo>
                  <a:pt x="9850" y="9955"/>
                  <a:pt x="9874" y="10005"/>
                  <a:pt x="9904" y="10005"/>
                </a:cubicBezTo>
                <a:cubicBezTo>
                  <a:pt x="9935" y="10005"/>
                  <a:pt x="9959" y="9955"/>
                  <a:pt x="9959" y="9894"/>
                </a:cubicBezTo>
                <a:cubicBezTo>
                  <a:pt x="9959" y="9833"/>
                  <a:pt x="9935" y="9783"/>
                  <a:pt x="9904" y="9783"/>
                </a:cubicBezTo>
                <a:close/>
                <a:moveTo>
                  <a:pt x="9725" y="9783"/>
                </a:moveTo>
                <a:cubicBezTo>
                  <a:pt x="9695" y="9783"/>
                  <a:pt x="9670" y="9833"/>
                  <a:pt x="9670" y="9894"/>
                </a:cubicBezTo>
                <a:cubicBezTo>
                  <a:pt x="9670" y="9955"/>
                  <a:pt x="9695" y="10005"/>
                  <a:pt x="9725" y="10005"/>
                </a:cubicBezTo>
                <a:cubicBezTo>
                  <a:pt x="9756" y="10005"/>
                  <a:pt x="9780" y="9955"/>
                  <a:pt x="9780" y="9894"/>
                </a:cubicBezTo>
                <a:cubicBezTo>
                  <a:pt x="9780" y="9833"/>
                  <a:pt x="9756" y="9783"/>
                  <a:pt x="9725" y="9783"/>
                </a:cubicBezTo>
                <a:close/>
                <a:moveTo>
                  <a:pt x="9546" y="9783"/>
                </a:moveTo>
                <a:cubicBezTo>
                  <a:pt x="9516" y="9783"/>
                  <a:pt x="9491" y="9833"/>
                  <a:pt x="9491" y="9894"/>
                </a:cubicBezTo>
                <a:cubicBezTo>
                  <a:pt x="9491" y="9955"/>
                  <a:pt x="9516" y="10005"/>
                  <a:pt x="9546" y="10005"/>
                </a:cubicBezTo>
                <a:cubicBezTo>
                  <a:pt x="9577" y="10005"/>
                  <a:pt x="9601" y="9955"/>
                  <a:pt x="9601" y="9894"/>
                </a:cubicBezTo>
                <a:cubicBezTo>
                  <a:pt x="9601" y="9833"/>
                  <a:pt x="9577" y="9783"/>
                  <a:pt x="9546" y="9783"/>
                </a:cubicBezTo>
                <a:close/>
                <a:moveTo>
                  <a:pt x="9367" y="9783"/>
                </a:moveTo>
                <a:cubicBezTo>
                  <a:pt x="9337" y="9783"/>
                  <a:pt x="9312" y="9833"/>
                  <a:pt x="9312" y="9894"/>
                </a:cubicBezTo>
                <a:cubicBezTo>
                  <a:pt x="9312" y="9955"/>
                  <a:pt x="9337" y="10005"/>
                  <a:pt x="9367" y="10005"/>
                </a:cubicBezTo>
                <a:cubicBezTo>
                  <a:pt x="9397" y="10005"/>
                  <a:pt x="9422" y="9955"/>
                  <a:pt x="9422" y="9894"/>
                </a:cubicBezTo>
                <a:cubicBezTo>
                  <a:pt x="9422" y="9833"/>
                  <a:pt x="9397" y="9783"/>
                  <a:pt x="9367" y="9783"/>
                </a:cubicBezTo>
                <a:close/>
                <a:moveTo>
                  <a:pt x="9188" y="9783"/>
                </a:moveTo>
                <a:cubicBezTo>
                  <a:pt x="9158" y="9783"/>
                  <a:pt x="9133" y="9833"/>
                  <a:pt x="9133" y="9894"/>
                </a:cubicBezTo>
                <a:cubicBezTo>
                  <a:pt x="9133" y="9955"/>
                  <a:pt x="9158" y="10005"/>
                  <a:pt x="9188" y="10005"/>
                </a:cubicBezTo>
                <a:cubicBezTo>
                  <a:pt x="9218" y="10005"/>
                  <a:pt x="9243" y="9955"/>
                  <a:pt x="9243" y="9894"/>
                </a:cubicBezTo>
                <a:cubicBezTo>
                  <a:pt x="9243" y="9833"/>
                  <a:pt x="9218" y="9783"/>
                  <a:pt x="9188" y="9783"/>
                </a:cubicBezTo>
                <a:close/>
                <a:moveTo>
                  <a:pt x="9009" y="9783"/>
                </a:moveTo>
                <a:cubicBezTo>
                  <a:pt x="8979" y="9783"/>
                  <a:pt x="8954" y="9833"/>
                  <a:pt x="8954" y="9894"/>
                </a:cubicBezTo>
                <a:cubicBezTo>
                  <a:pt x="8954" y="9955"/>
                  <a:pt x="8979" y="10005"/>
                  <a:pt x="9009" y="10005"/>
                </a:cubicBezTo>
                <a:cubicBezTo>
                  <a:pt x="9039" y="10005"/>
                  <a:pt x="9064" y="9955"/>
                  <a:pt x="9064" y="9894"/>
                </a:cubicBezTo>
                <a:cubicBezTo>
                  <a:pt x="9064" y="9833"/>
                  <a:pt x="9039" y="9783"/>
                  <a:pt x="9009" y="9783"/>
                </a:cubicBezTo>
                <a:close/>
                <a:moveTo>
                  <a:pt x="8830" y="9783"/>
                </a:moveTo>
                <a:cubicBezTo>
                  <a:pt x="8800" y="9783"/>
                  <a:pt x="8775" y="9833"/>
                  <a:pt x="8775" y="9894"/>
                </a:cubicBezTo>
                <a:cubicBezTo>
                  <a:pt x="8775" y="9955"/>
                  <a:pt x="8800" y="10005"/>
                  <a:pt x="8830" y="10005"/>
                </a:cubicBezTo>
                <a:cubicBezTo>
                  <a:pt x="8860" y="10005"/>
                  <a:pt x="8885" y="9955"/>
                  <a:pt x="8885" y="9894"/>
                </a:cubicBezTo>
                <a:cubicBezTo>
                  <a:pt x="8885" y="9833"/>
                  <a:pt x="8860" y="9783"/>
                  <a:pt x="8830" y="9783"/>
                </a:cubicBezTo>
                <a:close/>
                <a:moveTo>
                  <a:pt x="8651" y="9783"/>
                </a:moveTo>
                <a:cubicBezTo>
                  <a:pt x="8621" y="9783"/>
                  <a:pt x="8596" y="9833"/>
                  <a:pt x="8596" y="9894"/>
                </a:cubicBezTo>
                <a:cubicBezTo>
                  <a:pt x="8596" y="9955"/>
                  <a:pt x="8621" y="10005"/>
                  <a:pt x="8651" y="10005"/>
                </a:cubicBezTo>
                <a:cubicBezTo>
                  <a:pt x="8681" y="10005"/>
                  <a:pt x="8706" y="9955"/>
                  <a:pt x="8706" y="9894"/>
                </a:cubicBezTo>
                <a:cubicBezTo>
                  <a:pt x="8706" y="9833"/>
                  <a:pt x="8681" y="9783"/>
                  <a:pt x="8651" y="9783"/>
                </a:cubicBezTo>
                <a:close/>
                <a:moveTo>
                  <a:pt x="5094" y="9618"/>
                </a:moveTo>
                <a:cubicBezTo>
                  <a:pt x="5063" y="9618"/>
                  <a:pt x="5039" y="9668"/>
                  <a:pt x="5039" y="9729"/>
                </a:cubicBezTo>
                <a:cubicBezTo>
                  <a:pt x="5039" y="9791"/>
                  <a:pt x="5063" y="9840"/>
                  <a:pt x="5094" y="9840"/>
                </a:cubicBezTo>
                <a:cubicBezTo>
                  <a:pt x="5124" y="9840"/>
                  <a:pt x="5148" y="9791"/>
                  <a:pt x="5148" y="9729"/>
                </a:cubicBezTo>
                <a:cubicBezTo>
                  <a:pt x="5148" y="9668"/>
                  <a:pt x="5124" y="9618"/>
                  <a:pt x="5094" y="9618"/>
                </a:cubicBezTo>
                <a:close/>
                <a:moveTo>
                  <a:pt x="4711" y="9783"/>
                </a:moveTo>
                <a:cubicBezTo>
                  <a:pt x="4681" y="9783"/>
                  <a:pt x="4656" y="9833"/>
                  <a:pt x="4656" y="9894"/>
                </a:cubicBezTo>
                <a:cubicBezTo>
                  <a:pt x="4656" y="9955"/>
                  <a:pt x="4681" y="10005"/>
                  <a:pt x="4711" y="10005"/>
                </a:cubicBezTo>
                <a:cubicBezTo>
                  <a:pt x="4741" y="10005"/>
                  <a:pt x="4766" y="9955"/>
                  <a:pt x="4766" y="9894"/>
                </a:cubicBezTo>
                <a:cubicBezTo>
                  <a:pt x="4766" y="9833"/>
                  <a:pt x="4741" y="9783"/>
                  <a:pt x="4711" y="9783"/>
                </a:cubicBezTo>
                <a:close/>
                <a:moveTo>
                  <a:pt x="4353" y="9637"/>
                </a:moveTo>
                <a:cubicBezTo>
                  <a:pt x="4323" y="9637"/>
                  <a:pt x="4298" y="9686"/>
                  <a:pt x="4298" y="9748"/>
                </a:cubicBezTo>
                <a:cubicBezTo>
                  <a:pt x="4298" y="9809"/>
                  <a:pt x="4323" y="9859"/>
                  <a:pt x="4353" y="9859"/>
                </a:cubicBezTo>
                <a:cubicBezTo>
                  <a:pt x="4383" y="9859"/>
                  <a:pt x="4408" y="9809"/>
                  <a:pt x="4408" y="9748"/>
                </a:cubicBezTo>
                <a:cubicBezTo>
                  <a:pt x="4408" y="9686"/>
                  <a:pt x="4383" y="9637"/>
                  <a:pt x="4353" y="9637"/>
                </a:cubicBezTo>
                <a:close/>
                <a:moveTo>
                  <a:pt x="3457" y="9783"/>
                </a:moveTo>
                <a:cubicBezTo>
                  <a:pt x="3427" y="9783"/>
                  <a:pt x="3403" y="9833"/>
                  <a:pt x="3403" y="9894"/>
                </a:cubicBezTo>
                <a:cubicBezTo>
                  <a:pt x="3403" y="9955"/>
                  <a:pt x="3427" y="10005"/>
                  <a:pt x="3457" y="10005"/>
                </a:cubicBezTo>
                <a:cubicBezTo>
                  <a:pt x="3488" y="10005"/>
                  <a:pt x="3512" y="9955"/>
                  <a:pt x="3512" y="9894"/>
                </a:cubicBezTo>
                <a:cubicBezTo>
                  <a:pt x="3512" y="9833"/>
                  <a:pt x="3488" y="9783"/>
                  <a:pt x="3457" y="9783"/>
                </a:cubicBezTo>
                <a:close/>
                <a:moveTo>
                  <a:pt x="3278" y="9783"/>
                </a:moveTo>
                <a:cubicBezTo>
                  <a:pt x="3248" y="9783"/>
                  <a:pt x="3223" y="9833"/>
                  <a:pt x="3223" y="9894"/>
                </a:cubicBezTo>
                <a:cubicBezTo>
                  <a:pt x="3223" y="9955"/>
                  <a:pt x="3248" y="10005"/>
                  <a:pt x="3278" y="10005"/>
                </a:cubicBezTo>
                <a:cubicBezTo>
                  <a:pt x="3309" y="10005"/>
                  <a:pt x="3333" y="9955"/>
                  <a:pt x="3333" y="9894"/>
                </a:cubicBezTo>
                <a:cubicBezTo>
                  <a:pt x="3333" y="9833"/>
                  <a:pt x="3309" y="9783"/>
                  <a:pt x="3278" y="9783"/>
                </a:cubicBezTo>
                <a:close/>
                <a:moveTo>
                  <a:pt x="3099" y="9783"/>
                </a:moveTo>
                <a:cubicBezTo>
                  <a:pt x="3069" y="9783"/>
                  <a:pt x="3044" y="9833"/>
                  <a:pt x="3044" y="9894"/>
                </a:cubicBezTo>
                <a:cubicBezTo>
                  <a:pt x="3044" y="9955"/>
                  <a:pt x="3069" y="10005"/>
                  <a:pt x="3099" y="10005"/>
                </a:cubicBezTo>
                <a:cubicBezTo>
                  <a:pt x="3130" y="10005"/>
                  <a:pt x="3154" y="9955"/>
                  <a:pt x="3154" y="9894"/>
                </a:cubicBezTo>
                <a:cubicBezTo>
                  <a:pt x="3154" y="9833"/>
                  <a:pt x="3130" y="9783"/>
                  <a:pt x="3099" y="9783"/>
                </a:cubicBezTo>
                <a:close/>
                <a:moveTo>
                  <a:pt x="2920" y="9783"/>
                </a:moveTo>
                <a:cubicBezTo>
                  <a:pt x="2890" y="9783"/>
                  <a:pt x="2865" y="9833"/>
                  <a:pt x="2865" y="9894"/>
                </a:cubicBezTo>
                <a:cubicBezTo>
                  <a:pt x="2865" y="9955"/>
                  <a:pt x="2890" y="10005"/>
                  <a:pt x="2920" y="10005"/>
                </a:cubicBezTo>
                <a:cubicBezTo>
                  <a:pt x="2950" y="10005"/>
                  <a:pt x="2975" y="9955"/>
                  <a:pt x="2975" y="9894"/>
                </a:cubicBezTo>
                <a:cubicBezTo>
                  <a:pt x="2975" y="9833"/>
                  <a:pt x="2950" y="9783"/>
                  <a:pt x="2920" y="9783"/>
                </a:cubicBezTo>
                <a:close/>
                <a:moveTo>
                  <a:pt x="2741" y="9783"/>
                </a:moveTo>
                <a:cubicBezTo>
                  <a:pt x="2711" y="9783"/>
                  <a:pt x="2686" y="9833"/>
                  <a:pt x="2686" y="9894"/>
                </a:cubicBezTo>
                <a:cubicBezTo>
                  <a:pt x="2686" y="9955"/>
                  <a:pt x="2711" y="10005"/>
                  <a:pt x="2741" y="10005"/>
                </a:cubicBezTo>
                <a:cubicBezTo>
                  <a:pt x="2771" y="10005"/>
                  <a:pt x="2796" y="9955"/>
                  <a:pt x="2796" y="9894"/>
                </a:cubicBezTo>
                <a:cubicBezTo>
                  <a:pt x="2796" y="9833"/>
                  <a:pt x="2771" y="9783"/>
                  <a:pt x="2741" y="9783"/>
                </a:cubicBezTo>
                <a:close/>
                <a:moveTo>
                  <a:pt x="17426" y="9421"/>
                </a:moveTo>
                <a:cubicBezTo>
                  <a:pt x="17396" y="9421"/>
                  <a:pt x="17371" y="9471"/>
                  <a:pt x="17371" y="9532"/>
                </a:cubicBezTo>
                <a:cubicBezTo>
                  <a:pt x="17371" y="9593"/>
                  <a:pt x="17396" y="9643"/>
                  <a:pt x="17426" y="9643"/>
                </a:cubicBezTo>
                <a:cubicBezTo>
                  <a:pt x="17456" y="9643"/>
                  <a:pt x="17481" y="9593"/>
                  <a:pt x="17481" y="9532"/>
                </a:cubicBezTo>
                <a:cubicBezTo>
                  <a:pt x="17481" y="9471"/>
                  <a:pt x="17456" y="9421"/>
                  <a:pt x="17426" y="9421"/>
                </a:cubicBezTo>
                <a:close/>
                <a:moveTo>
                  <a:pt x="17247" y="9421"/>
                </a:moveTo>
                <a:cubicBezTo>
                  <a:pt x="17217" y="9421"/>
                  <a:pt x="17192" y="9471"/>
                  <a:pt x="17192" y="9532"/>
                </a:cubicBezTo>
                <a:cubicBezTo>
                  <a:pt x="17192" y="9593"/>
                  <a:pt x="17217" y="9643"/>
                  <a:pt x="17247" y="9643"/>
                </a:cubicBezTo>
                <a:cubicBezTo>
                  <a:pt x="17277" y="9643"/>
                  <a:pt x="17302" y="9593"/>
                  <a:pt x="17302" y="9532"/>
                </a:cubicBezTo>
                <a:cubicBezTo>
                  <a:pt x="17302" y="9471"/>
                  <a:pt x="17277" y="9421"/>
                  <a:pt x="17247" y="9421"/>
                </a:cubicBezTo>
                <a:close/>
                <a:moveTo>
                  <a:pt x="17068" y="9421"/>
                </a:moveTo>
                <a:cubicBezTo>
                  <a:pt x="17038" y="9421"/>
                  <a:pt x="17013" y="9471"/>
                  <a:pt x="17013" y="9532"/>
                </a:cubicBezTo>
                <a:cubicBezTo>
                  <a:pt x="17013" y="9593"/>
                  <a:pt x="17038" y="9643"/>
                  <a:pt x="17068" y="9643"/>
                </a:cubicBezTo>
                <a:cubicBezTo>
                  <a:pt x="17098" y="9643"/>
                  <a:pt x="17123" y="9593"/>
                  <a:pt x="17123" y="9532"/>
                </a:cubicBezTo>
                <a:cubicBezTo>
                  <a:pt x="17123" y="9471"/>
                  <a:pt x="17098" y="9421"/>
                  <a:pt x="17068" y="9421"/>
                </a:cubicBezTo>
                <a:close/>
                <a:moveTo>
                  <a:pt x="16889" y="9421"/>
                </a:moveTo>
                <a:cubicBezTo>
                  <a:pt x="16859" y="9421"/>
                  <a:pt x="16834" y="9471"/>
                  <a:pt x="16834" y="9532"/>
                </a:cubicBezTo>
                <a:cubicBezTo>
                  <a:pt x="16834" y="9593"/>
                  <a:pt x="16859" y="9643"/>
                  <a:pt x="16889" y="9643"/>
                </a:cubicBezTo>
                <a:cubicBezTo>
                  <a:pt x="16919" y="9643"/>
                  <a:pt x="16944" y="9593"/>
                  <a:pt x="16944" y="9532"/>
                </a:cubicBezTo>
                <a:cubicBezTo>
                  <a:pt x="16944" y="9471"/>
                  <a:pt x="16919" y="9421"/>
                  <a:pt x="16889" y="9421"/>
                </a:cubicBezTo>
                <a:close/>
                <a:moveTo>
                  <a:pt x="16710" y="9421"/>
                </a:moveTo>
                <a:cubicBezTo>
                  <a:pt x="16679" y="9421"/>
                  <a:pt x="16655" y="9471"/>
                  <a:pt x="16655" y="9532"/>
                </a:cubicBezTo>
                <a:cubicBezTo>
                  <a:pt x="16655" y="9593"/>
                  <a:pt x="16679" y="9643"/>
                  <a:pt x="16710" y="9643"/>
                </a:cubicBezTo>
                <a:cubicBezTo>
                  <a:pt x="16740" y="9643"/>
                  <a:pt x="16765" y="9593"/>
                  <a:pt x="16765" y="9532"/>
                </a:cubicBezTo>
                <a:cubicBezTo>
                  <a:pt x="16765" y="9471"/>
                  <a:pt x="16740" y="9421"/>
                  <a:pt x="16710" y="9421"/>
                </a:cubicBezTo>
                <a:close/>
                <a:moveTo>
                  <a:pt x="16531" y="9421"/>
                </a:moveTo>
                <a:cubicBezTo>
                  <a:pt x="16500" y="9421"/>
                  <a:pt x="16476" y="9471"/>
                  <a:pt x="16476" y="9532"/>
                </a:cubicBezTo>
                <a:cubicBezTo>
                  <a:pt x="16476" y="9593"/>
                  <a:pt x="16500" y="9643"/>
                  <a:pt x="16531" y="9643"/>
                </a:cubicBezTo>
                <a:cubicBezTo>
                  <a:pt x="16561" y="9643"/>
                  <a:pt x="16585" y="9593"/>
                  <a:pt x="16585" y="9532"/>
                </a:cubicBezTo>
                <a:cubicBezTo>
                  <a:pt x="16585" y="9471"/>
                  <a:pt x="16561" y="9421"/>
                  <a:pt x="16531" y="9421"/>
                </a:cubicBezTo>
                <a:close/>
                <a:moveTo>
                  <a:pt x="16352" y="9421"/>
                </a:moveTo>
                <a:cubicBezTo>
                  <a:pt x="16321" y="9421"/>
                  <a:pt x="16297" y="9471"/>
                  <a:pt x="16297" y="9532"/>
                </a:cubicBezTo>
                <a:cubicBezTo>
                  <a:pt x="16297" y="9593"/>
                  <a:pt x="16321" y="9643"/>
                  <a:pt x="16352" y="9643"/>
                </a:cubicBezTo>
                <a:cubicBezTo>
                  <a:pt x="16382" y="9643"/>
                  <a:pt x="16406" y="9593"/>
                  <a:pt x="16406" y="9532"/>
                </a:cubicBezTo>
                <a:cubicBezTo>
                  <a:pt x="16406" y="9471"/>
                  <a:pt x="16382" y="9421"/>
                  <a:pt x="16352" y="9421"/>
                </a:cubicBezTo>
                <a:close/>
                <a:moveTo>
                  <a:pt x="16172" y="9421"/>
                </a:moveTo>
                <a:cubicBezTo>
                  <a:pt x="16142" y="9421"/>
                  <a:pt x="16118" y="9471"/>
                  <a:pt x="16118" y="9532"/>
                </a:cubicBezTo>
                <a:cubicBezTo>
                  <a:pt x="16118" y="9593"/>
                  <a:pt x="16142" y="9643"/>
                  <a:pt x="16172" y="9643"/>
                </a:cubicBezTo>
                <a:cubicBezTo>
                  <a:pt x="16203" y="9643"/>
                  <a:pt x="16227" y="9593"/>
                  <a:pt x="16227" y="9532"/>
                </a:cubicBezTo>
                <a:cubicBezTo>
                  <a:pt x="16227" y="9471"/>
                  <a:pt x="16203" y="9421"/>
                  <a:pt x="16172" y="9421"/>
                </a:cubicBezTo>
                <a:close/>
                <a:moveTo>
                  <a:pt x="15635" y="9421"/>
                </a:moveTo>
                <a:cubicBezTo>
                  <a:pt x="15605" y="9421"/>
                  <a:pt x="15580" y="9471"/>
                  <a:pt x="15580" y="9532"/>
                </a:cubicBezTo>
                <a:cubicBezTo>
                  <a:pt x="15580" y="9593"/>
                  <a:pt x="15605" y="9643"/>
                  <a:pt x="15635" y="9643"/>
                </a:cubicBezTo>
                <a:cubicBezTo>
                  <a:pt x="15666" y="9643"/>
                  <a:pt x="15690" y="9593"/>
                  <a:pt x="15690" y="9532"/>
                </a:cubicBezTo>
                <a:cubicBezTo>
                  <a:pt x="15690" y="9471"/>
                  <a:pt x="15666" y="9421"/>
                  <a:pt x="15635" y="9421"/>
                </a:cubicBezTo>
                <a:close/>
                <a:moveTo>
                  <a:pt x="15456" y="9421"/>
                </a:moveTo>
                <a:cubicBezTo>
                  <a:pt x="15426" y="9421"/>
                  <a:pt x="15401" y="9471"/>
                  <a:pt x="15401" y="9532"/>
                </a:cubicBezTo>
                <a:cubicBezTo>
                  <a:pt x="15401" y="9593"/>
                  <a:pt x="15426" y="9643"/>
                  <a:pt x="15456" y="9643"/>
                </a:cubicBezTo>
                <a:cubicBezTo>
                  <a:pt x="15486" y="9643"/>
                  <a:pt x="15511" y="9593"/>
                  <a:pt x="15511" y="9532"/>
                </a:cubicBezTo>
                <a:cubicBezTo>
                  <a:pt x="15511" y="9471"/>
                  <a:pt x="15486" y="9421"/>
                  <a:pt x="15456" y="9421"/>
                </a:cubicBezTo>
                <a:close/>
                <a:moveTo>
                  <a:pt x="15277" y="9421"/>
                </a:moveTo>
                <a:cubicBezTo>
                  <a:pt x="15247" y="9421"/>
                  <a:pt x="15222" y="9471"/>
                  <a:pt x="15222" y="9532"/>
                </a:cubicBezTo>
                <a:cubicBezTo>
                  <a:pt x="15222" y="9593"/>
                  <a:pt x="15247" y="9643"/>
                  <a:pt x="15277" y="9643"/>
                </a:cubicBezTo>
                <a:cubicBezTo>
                  <a:pt x="15307" y="9643"/>
                  <a:pt x="15332" y="9593"/>
                  <a:pt x="15332" y="9532"/>
                </a:cubicBezTo>
                <a:cubicBezTo>
                  <a:pt x="15332" y="9471"/>
                  <a:pt x="15307" y="9421"/>
                  <a:pt x="15277" y="9421"/>
                </a:cubicBezTo>
                <a:close/>
                <a:moveTo>
                  <a:pt x="15098" y="9421"/>
                </a:moveTo>
                <a:cubicBezTo>
                  <a:pt x="15068" y="9421"/>
                  <a:pt x="15043" y="9471"/>
                  <a:pt x="15043" y="9532"/>
                </a:cubicBezTo>
                <a:cubicBezTo>
                  <a:pt x="15043" y="9593"/>
                  <a:pt x="15068" y="9643"/>
                  <a:pt x="15098" y="9643"/>
                </a:cubicBezTo>
                <a:cubicBezTo>
                  <a:pt x="15128" y="9643"/>
                  <a:pt x="15153" y="9593"/>
                  <a:pt x="15153" y="9532"/>
                </a:cubicBezTo>
                <a:cubicBezTo>
                  <a:pt x="15153" y="9471"/>
                  <a:pt x="15128" y="9421"/>
                  <a:pt x="15098" y="9421"/>
                </a:cubicBezTo>
                <a:close/>
                <a:moveTo>
                  <a:pt x="14919" y="9421"/>
                </a:moveTo>
                <a:cubicBezTo>
                  <a:pt x="14889" y="9421"/>
                  <a:pt x="14864" y="9471"/>
                  <a:pt x="14864" y="9532"/>
                </a:cubicBezTo>
                <a:cubicBezTo>
                  <a:pt x="14864" y="9593"/>
                  <a:pt x="14889" y="9643"/>
                  <a:pt x="14919" y="9643"/>
                </a:cubicBezTo>
                <a:cubicBezTo>
                  <a:pt x="14949" y="9643"/>
                  <a:pt x="14974" y="9593"/>
                  <a:pt x="14974" y="9532"/>
                </a:cubicBezTo>
                <a:cubicBezTo>
                  <a:pt x="14974" y="9471"/>
                  <a:pt x="14949" y="9421"/>
                  <a:pt x="14919" y="9421"/>
                </a:cubicBezTo>
                <a:close/>
                <a:moveTo>
                  <a:pt x="13665" y="9421"/>
                </a:moveTo>
                <a:cubicBezTo>
                  <a:pt x="13635" y="9421"/>
                  <a:pt x="13610" y="9471"/>
                  <a:pt x="13610" y="9532"/>
                </a:cubicBezTo>
                <a:cubicBezTo>
                  <a:pt x="13610" y="9593"/>
                  <a:pt x="13635" y="9643"/>
                  <a:pt x="13665" y="9643"/>
                </a:cubicBezTo>
                <a:cubicBezTo>
                  <a:pt x="13696" y="9643"/>
                  <a:pt x="13720" y="9593"/>
                  <a:pt x="13720" y="9532"/>
                </a:cubicBezTo>
                <a:cubicBezTo>
                  <a:pt x="13720" y="9471"/>
                  <a:pt x="13696" y="9421"/>
                  <a:pt x="13665" y="9421"/>
                </a:cubicBezTo>
                <a:close/>
                <a:moveTo>
                  <a:pt x="13486" y="9421"/>
                </a:moveTo>
                <a:cubicBezTo>
                  <a:pt x="13456" y="9421"/>
                  <a:pt x="13431" y="9471"/>
                  <a:pt x="13431" y="9532"/>
                </a:cubicBezTo>
                <a:cubicBezTo>
                  <a:pt x="13431" y="9593"/>
                  <a:pt x="13456" y="9643"/>
                  <a:pt x="13486" y="9643"/>
                </a:cubicBezTo>
                <a:cubicBezTo>
                  <a:pt x="13516" y="9643"/>
                  <a:pt x="13541" y="9593"/>
                  <a:pt x="13541" y="9532"/>
                </a:cubicBezTo>
                <a:cubicBezTo>
                  <a:pt x="13541" y="9471"/>
                  <a:pt x="13516" y="9421"/>
                  <a:pt x="13486" y="9421"/>
                </a:cubicBezTo>
                <a:close/>
                <a:moveTo>
                  <a:pt x="13307" y="9421"/>
                </a:moveTo>
                <a:cubicBezTo>
                  <a:pt x="13277" y="9421"/>
                  <a:pt x="13252" y="9471"/>
                  <a:pt x="13252" y="9532"/>
                </a:cubicBezTo>
                <a:cubicBezTo>
                  <a:pt x="13252" y="9593"/>
                  <a:pt x="13277" y="9643"/>
                  <a:pt x="13307" y="9643"/>
                </a:cubicBezTo>
                <a:cubicBezTo>
                  <a:pt x="13337" y="9643"/>
                  <a:pt x="13362" y="9593"/>
                  <a:pt x="13362" y="9532"/>
                </a:cubicBezTo>
                <a:cubicBezTo>
                  <a:pt x="13362" y="9471"/>
                  <a:pt x="13337" y="9421"/>
                  <a:pt x="13307" y="9421"/>
                </a:cubicBezTo>
                <a:close/>
                <a:moveTo>
                  <a:pt x="13128" y="9421"/>
                </a:moveTo>
                <a:cubicBezTo>
                  <a:pt x="13098" y="9421"/>
                  <a:pt x="13073" y="9471"/>
                  <a:pt x="13073" y="9532"/>
                </a:cubicBezTo>
                <a:cubicBezTo>
                  <a:pt x="13073" y="9593"/>
                  <a:pt x="13098" y="9643"/>
                  <a:pt x="13128" y="9643"/>
                </a:cubicBezTo>
                <a:cubicBezTo>
                  <a:pt x="13158" y="9643"/>
                  <a:pt x="13183" y="9593"/>
                  <a:pt x="13183" y="9532"/>
                </a:cubicBezTo>
                <a:cubicBezTo>
                  <a:pt x="13183" y="9471"/>
                  <a:pt x="13158" y="9421"/>
                  <a:pt x="13128" y="9421"/>
                </a:cubicBezTo>
                <a:close/>
                <a:moveTo>
                  <a:pt x="12949" y="9421"/>
                </a:moveTo>
                <a:cubicBezTo>
                  <a:pt x="12919" y="9421"/>
                  <a:pt x="12894" y="9471"/>
                  <a:pt x="12894" y="9532"/>
                </a:cubicBezTo>
                <a:cubicBezTo>
                  <a:pt x="12894" y="9593"/>
                  <a:pt x="12919" y="9643"/>
                  <a:pt x="12949" y="9643"/>
                </a:cubicBezTo>
                <a:cubicBezTo>
                  <a:pt x="12979" y="9643"/>
                  <a:pt x="13004" y="9593"/>
                  <a:pt x="13004" y="9532"/>
                </a:cubicBezTo>
                <a:cubicBezTo>
                  <a:pt x="13004" y="9471"/>
                  <a:pt x="12979" y="9421"/>
                  <a:pt x="12949" y="9421"/>
                </a:cubicBezTo>
                <a:close/>
                <a:moveTo>
                  <a:pt x="12770" y="9421"/>
                </a:moveTo>
                <a:cubicBezTo>
                  <a:pt x="12740" y="9421"/>
                  <a:pt x="12715" y="9471"/>
                  <a:pt x="12715" y="9532"/>
                </a:cubicBezTo>
                <a:cubicBezTo>
                  <a:pt x="12715" y="9593"/>
                  <a:pt x="12740" y="9643"/>
                  <a:pt x="12770" y="9643"/>
                </a:cubicBezTo>
                <a:cubicBezTo>
                  <a:pt x="12800" y="9643"/>
                  <a:pt x="12825" y="9593"/>
                  <a:pt x="12825" y="9532"/>
                </a:cubicBezTo>
                <a:cubicBezTo>
                  <a:pt x="12825" y="9471"/>
                  <a:pt x="12800" y="9421"/>
                  <a:pt x="12770" y="9421"/>
                </a:cubicBezTo>
                <a:close/>
                <a:moveTo>
                  <a:pt x="12591" y="9421"/>
                </a:moveTo>
                <a:cubicBezTo>
                  <a:pt x="12560" y="9421"/>
                  <a:pt x="12536" y="9471"/>
                  <a:pt x="12536" y="9532"/>
                </a:cubicBezTo>
                <a:cubicBezTo>
                  <a:pt x="12536" y="9593"/>
                  <a:pt x="12560" y="9643"/>
                  <a:pt x="12591" y="9643"/>
                </a:cubicBezTo>
                <a:cubicBezTo>
                  <a:pt x="12621" y="9643"/>
                  <a:pt x="12646" y="9593"/>
                  <a:pt x="12646" y="9532"/>
                </a:cubicBezTo>
                <a:cubicBezTo>
                  <a:pt x="12646" y="9471"/>
                  <a:pt x="12621" y="9421"/>
                  <a:pt x="12591" y="9421"/>
                </a:cubicBezTo>
                <a:close/>
                <a:moveTo>
                  <a:pt x="12412" y="9421"/>
                </a:moveTo>
                <a:cubicBezTo>
                  <a:pt x="12381" y="9421"/>
                  <a:pt x="12357" y="9471"/>
                  <a:pt x="12357" y="9532"/>
                </a:cubicBezTo>
                <a:cubicBezTo>
                  <a:pt x="12357" y="9593"/>
                  <a:pt x="12381" y="9643"/>
                  <a:pt x="12412" y="9643"/>
                </a:cubicBezTo>
                <a:cubicBezTo>
                  <a:pt x="12442" y="9643"/>
                  <a:pt x="12466" y="9593"/>
                  <a:pt x="12466" y="9532"/>
                </a:cubicBezTo>
                <a:cubicBezTo>
                  <a:pt x="12466" y="9471"/>
                  <a:pt x="12442" y="9421"/>
                  <a:pt x="12412" y="9421"/>
                </a:cubicBezTo>
                <a:close/>
                <a:moveTo>
                  <a:pt x="12233" y="9421"/>
                </a:moveTo>
                <a:cubicBezTo>
                  <a:pt x="12202" y="9421"/>
                  <a:pt x="12178" y="9471"/>
                  <a:pt x="12178" y="9532"/>
                </a:cubicBezTo>
                <a:cubicBezTo>
                  <a:pt x="12178" y="9593"/>
                  <a:pt x="12202" y="9643"/>
                  <a:pt x="12233" y="9643"/>
                </a:cubicBezTo>
                <a:cubicBezTo>
                  <a:pt x="12263" y="9643"/>
                  <a:pt x="12287" y="9593"/>
                  <a:pt x="12287" y="9532"/>
                </a:cubicBezTo>
                <a:cubicBezTo>
                  <a:pt x="12287" y="9471"/>
                  <a:pt x="12263" y="9421"/>
                  <a:pt x="12233" y="9421"/>
                </a:cubicBezTo>
                <a:close/>
                <a:moveTo>
                  <a:pt x="12053" y="9421"/>
                </a:moveTo>
                <a:cubicBezTo>
                  <a:pt x="12023" y="9421"/>
                  <a:pt x="11999" y="9471"/>
                  <a:pt x="11999" y="9532"/>
                </a:cubicBezTo>
                <a:cubicBezTo>
                  <a:pt x="11999" y="9593"/>
                  <a:pt x="12023" y="9643"/>
                  <a:pt x="12053" y="9643"/>
                </a:cubicBezTo>
                <a:cubicBezTo>
                  <a:pt x="12084" y="9643"/>
                  <a:pt x="12108" y="9593"/>
                  <a:pt x="12108" y="9532"/>
                </a:cubicBezTo>
                <a:cubicBezTo>
                  <a:pt x="12108" y="9471"/>
                  <a:pt x="12084" y="9421"/>
                  <a:pt x="12053" y="9421"/>
                </a:cubicBezTo>
                <a:close/>
                <a:moveTo>
                  <a:pt x="11874" y="9421"/>
                </a:moveTo>
                <a:cubicBezTo>
                  <a:pt x="11844" y="9421"/>
                  <a:pt x="11819" y="9471"/>
                  <a:pt x="11819" y="9532"/>
                </a:cubicBezTo>
                <a:cubicBezTo>
                  <a:pt x="11819" y="9593"/>
                  <a:pt x="11844" y="9643"/>
                  <a:pt x="11874" y="9643"/>
                </a:cubicBezTo>
                <a:cubicBezTo>
                  <a:pt x="11905" y="9643"/>
                  <a:pt x="11929" y="9593"/>
                  <a:pt x="11929" y="9532"/>
                </a:cubicBezTo>
                <a:cubicBezTo>
                  <a:pt x="11929" y="9471"/>
                  <a:pt x="11905" y="9421"/>
                  <a:pt x="11874" y="9421"/>
                </a:cubicBezTo>
                <a:close/>
                <a:moveTo>
                  <a:pt x="11695" y="9421"/>
                </a:moveTo>
                <a:cubicBezTo>
                  <a:pt x="11665" y="9421"/>
                  <a:pt x="11640" y="9471"/>
                  <a:pt x="11640" y="9532"/>
                </a:cubicBezTo>
                <a:cubicBezTo>
                  <a:pt x="11640" y="9593"/>
                  <a:pt x="11665" y="9643"/>
                  <a:pt x="11695" y="9643"/>
                </a:cubicBezTo>
                <a:cubicBezTo>
                  <a:pt x="11726" y="9643"/>
                  <a:pt x="11750" y="9593"/>
                  <a:pt x="11750" y="9532"/>
                </a:cubicBezTo>
                <a:cubicBezTo>
                  <a:pt x="11750" y="9471"/>
                  <a:pt x="11726" y="9421"/>
                  <a:pt x="11695" y="9421"/>
                </a:cubicBezTo>
                <a:close/>
                <a:moveTo>
                  <a:pt x="11516" y="9421"/>
                </a:moveTo>
                <a:cubicBezTo>
                  <a:pt x="11486" y="9421"/>
                  <a:pt x="11461" y="9471"/>
                  <a:pt x="11461" y="9532"/>
                </a:cubicBezTo>
                <a:cubicBezTo>
                  <a:pt x="11461" y="9593"/>
                  <a:pt x="11486" y="9643"/>
                  <a:pt x="11516" y="9643"/>
                </a:cubicBezTo>
                <a:cubicBezTo>
                  <a:pt x="11546" y="9643"/>
                  <a:pt x="11571" y="9593"/>
                  <a:pt x="11571" y="9532"/>
                </a:cubicBezTo>
                <a:cubicBezTo>
                  <a:pt x="11571" y="9471"/>
                  <a:pt x="11546" y="9421"/>
                  <a:pt x="11516" y="9421"/>
                </a:cubicBezTo>
                <a:close/>
                <a:moveTo>
                  <a:pt x="11337" y="9421"/>
                </a:moveTo>
                <a:cubicBezTo>
                  <a:pt x="11307" y="9421"/>
                  <a:pt x="11282" y="9471"/>
                  <a:pt x="11282" y="9532"/>
                </a:cubicBezTo>
                <a:cubicBezTo>
                  <a:pt x="11282" y="9593"/>
                  <a:pt x="11307" y="9643"/>
                  <a:pt x="11337" y="9643"/>
                </a:cubicBezTo>
                <a:cubicBezTo>
                  <a:pt x="11367" y="9643"/>
                  <a:pt x="11392" y="9593"/>
                  <a:pt x="11392" y="9532"/>
                </a:cubicBezTo>
                <a:cubicBezTo>
                  <a:pt x="11392" y="9471"/>
                  <a:pt x="11367" y="9421"/>
                  <a:pt x="11337" y="9421"/>
                </a:cubicBezTo>
                <a:close/>
                <a:moveTo>
                  <a:pt x="11158" y="9421"/>
                </a:moveTo>
                <a:cubicBezTo>
                  <a:pt x="11128" y="9421"/>
                  <a:pt x="11103" y="9471"/>
                  <a:pt x="11103" y="9532"/>
                </a:cubicBezTo>
                <a:cubicBezTo>
                  <a:pt x="11103" y="9593"/>
                  <a:pt x="11128" y="9643"/>
                  <a:pt x="11158" y="9643"/>
                </a:cubicBezTo>
                <a:cubicBezTo>
                  <a:pt x="11188" y="9643"/>
                  <a:pt x="11213" y="9593"/>
                  <a:pt x="11213" y="9532"/>
                </a:cubicBezTo>
                <a:cubicBezTo>
                  <a:pt x="11213" y="9471"/>
                  <a:pt x="11188" y="9421"/>
                  <a:pt x="11158" y="9421"/>
                </a:cubicBezTo>
                <a:close/>
                <a:moveTo>
                  <a:pt x="10979" y="9421"/>
                </a:moveTo>
                <a:cubicBezTo>
                  <a:pt x="10949" y="9421"/>
                  <a:pt x="10924" y="9471"/>
                  <a:pt x="10924" y="9532"/>
                </a:cubicBezTo>
                <a:cubicBezTo>
                  <a:pt x="10924" y="9593"/>
                  <a:pt x="10949" y="9643"/>
                  <a:pt x="10979" y="9643"/>
                </a:cubicBezTo>
                <a:cubicBezTo>
                  <a:pt x="11009" y="9643"/>
                  <a:pt x="11034" y="9593"/>
                  <a:pt x="11034" y="9532"/>
                </a:cubicBezTo>
                <a:cubicBezTo>
                  <a:pt x="11034" y="9471"/>
                  <a:pt x="11009" y="9421"/>
                  <a:pt x="10979" y="9421"/>
                </a:cubicBezTo>
                <a:close/>
                <a:moveTo>
                  <a:pt x="10800" y="9421"/>
                </a:moveTo>
                <a:cubicBezTo>
                  <a:pt x="10770" y="9421"/>
                  <a:pt x="10745" y="9471"/>
                  <a:pt x="10745" y="9532"/>
                </a:cubicBezTo>
                <a:cubicBezTo>
                  <a:pt x="10745" y="9593"/>
                  <a:pt x="10770" y="9643"/>
                  <a:pt x="10800" y="9643"/>
                </a:cubicBezTo>
                <a:cubicBezTo>
                  <a:pt x="10830" y="9643"/>
                  <a:pt x="10855" y="9593"/>
                  <a:pt x="10855" y="9532"/>
                </a:cubicBezTo>
                <a:cubicBezTo>
                  <a:pt x="10855" y="9471"/>
                  <a:pt x="10830" y="9421"/>
                  <a:pt x="10800" y="9421"/>
                </a:cubicBezTo>
                <a:close/>
                <a:moveTo>
                  <a:pt x="10621" y="9421"/>
                </a:moveTo>
                <a:cubicBezTo>
                  <a:pt x="10590" y="9421"/>
                  <a:pt x="10566" y="9471"/>
                  <a:pt x="10566" y="9532"/>
                </a:cubicBezTo>
                <a:cubicBezTo>
                  <a:pt x="10566" y="9593"/>
                  <a:pt x="10590" y="9643"/>
                  <a:pt x="10621" y="9643"/>
                </a:cubicBezTo>
                <a:cubicBezTo>
                  <a:pt x="10651" y="9643"/>
                  <a:pt x="10676" y="9593"/>
                  <a:pt x="10676" y="9532"/>
                </a:cubicBezTo>
                <a:cubicBezTo>
                  <a:pt x="10676" y="9471"/>
                  <a:pt x="10651" y="9421"/>
                  <a:pt x="10621" y="9421"/>
                </a:cubicBezTo>
                <a:close/>
                <a:moveTo>
                  <a:pt x="10442" y="9421"/>
                </a:moveTo>
                <a:cubicBezTo>
                  <a:pt x="10411" y="9421"/>
                  <a:pt x="10387" y="9471"/>
                  <a:pt x="10387" y="9532"/>
                </a:cubicBezTo>
                <a:cubicBezTo>
                  <a:pt x="10387" y="9593"/>
                  <a:pt x="10411" y="9643"/>
                  <a:pt x="10442" y="9643"/>
                </a:cubicBezTo>
                <a:cubicBezTo>
                  <a:pt x="10472" y="9643"/>
                  <a:pt x="10497" y="9593"/>
                  <a:pt x="10497" y="9532"/>
                </a:cubicBezTo>
                <a:cubicBezTo>
                  <a:pt x="10497" y="9471"/>
                  <a:pt x="10472" y="9421"/>
                  <a:pt x="10442" y="9421"/>
                </a:cubicBezTo>
                <a:close/>
                <a:moveTo>
                  <a:pt x="10263" y="9421"/>
                </a:moveTo>
                <a:cubicBezTo>
                  <a:pt x="10232" y="9421"/>
                  <a:pt x="10208" y="9471"/>
                  <a:pt x="10208" y="9532"/>
                </a:cubicBezTo>
                <a:cubicBezTo>
                  <a:pt x="10208" y="9593"/>
                  <a:pt x="10232" y="9643"/>
                  <a:pt x="10263" y="9643"/>
                </a:cubicBezTo>
                <a:cubicBezTo>
                  <a:pt x="10293" y="9643"/>
                  <a:pt x="10317" y="9593"/>
                  <a:pt x="10317" y="9532"/>
                </a:cubicBezTo>
                <a:cubicBezTo>
                  <a:pt x="10317" y="9471"/>
                  <a:pt x="10293" y="9421"/>
                  <a:pt x="10263" y="9421"/>
                </a:cubicBezTo>
                <a:close/>
                <a:moveTo>
                  <a:pt x="10083" y="9421"/>
                </a:moveTo>
                <a:cubicBezTo>
                  <a:pt x="10053" y="9421"/>
                  <a:pt x="10029" y="9471"/>
                  <a:pt x="10029" y="9532"/>
                </a:cubicBezTo>
                <a:cubicBezTo>
                  <a:pt x="10029" y="9593"/>
                  <a:pt x="10053" y="9643"/>
                  <a:pt x="10083" y="9643"/>
                </a:cubicBezTo>
                <a:cubicBezTo>
                  <a:pt x="10114" y="9643"/>
                  <a:pt x="10138" y="9593"/>
                  <a:pt x="10138" y="9532"/>
                </a:cubicBezTo>
                <a:cubicBezTo>
                  <a:pt x="10138" y="9471"/>
                  <a:pt x="10114" y="9421"/>
                  <a:pt x="10083" y="9421"/>
                </a:cubicBezTo>
                <a:close/>
                <a:moveTo>
                  <a:pt x="9904" y="9421"/>
                </a:moveTo>
                <a:cubicBezTo>
                  <a:pt x="9874" y="9421"/>
                  <a:pt x="9850" y="9471"/>
                  <a:pt x="9850" y="9532"/>
                </a:cubicBezTo>
                <a:cubicBezTo>
                  <a:pt x="9850" y="9593"/>
                  <a:pt x="9874" y="9643"/>
                  <a:pt x="9904" y="9643"/>
                </a:cubicBezTo>
                <a:cubicBezTo>
                  <a:pt x="9935" y="9643"/>
                  <a:pt x="9959" y="9593"/>
                  <a:pt x="9959" y="9532"/>
                </a:cubicBezTo>
                <a:cubicBezTo>
                  <a:pt x="9959" y="9471"/>
                  <a:pt x="9935" y="9421"/>
                  <a:pt x="9904" y="9421"/>
                </a:cubicBezTo>
                <a:close/>
                <a:moveTo>
                  <a:pt x="9725" y="9421"/>
                </a:moveTo>
                <a:cubicBezTo>
                  <a:pt x="9695" y="9421"/>
                  <a:pt x="9670" y="9471"/>
                  <a:pt x="9670" y="9532"/>
                </a:cubicBezTo>
                <a:cubicBezTo>
                  <a:pt x="9670" y="9593"/>
                  <a:pt x="9695" y="9643"/>
                  <a:pt x="9725" y="9643"/>
                </a:cubicBezTo>
                <a:cubicBezTo>
                  <a:pt x="9756" y="9643"/>
                  <a:pt x="9780" y="9593"/>
                  <a:pt x="9780" y="9532"/>
                </a:cubicBezTo>
                <a:cubicBezTo>
                  <a:pt x="9780" y="9471"/>
                  <a:pt x="9756" y="9421"/>
                  <a:pt x="9725" y="9421"/>
                </a:cubicBezTo>
                <a:close/>
                <a:moveTo>
                  <a:pt x="9546" y="9421"/>
                </a:moveTo>
                <a:cubicBezTo>
                  <a:pt x="9516" y="9421"/>
                  <a:pt x="9491" y="9471"/>
                  <a:pt x="9491" y="9532"/>
                </a:cubicBezTo>
                <a:cubicBezTo>
                  <a:pt x="9491" y="9593"/>
                  <a:pt x="9516" y="9643"/>
                  <a:pt x="9546" y="9643"/>
                </a:cubicBezTo>
                <a:cubicBezTo>
                  <a:pt x="9577" y="9643"/>
                  <a:pt x="9601" y="9593"/>
                  <a:pt x="9601" y="9532"/>
                </a:cubicBezTo>
                <a:cubicBezTo>
                  <a:pt x="9601" y="9471"/>
                  <a:pt x="9577" y="9421"/>
                  <a:pt x="9546" y="9421"/>
                </a:cubicBezTo>
                <a:close/>
                <a:moveTo>
                  <a:pt x="9367" y="9421"/>
                </a:moveTo>
                <a:cubicBezTo>
                  <a:pt x="9337" y="9421"/>
                  <a:pt x="9312" y="9471"/>
                  <a:pt x="9312" y="9532"/>
                </a:cubicBezTo>
                <a:cubicBezTo>
                  <a:pt x="9312" y="9593"/>
                  <a:pt x="9337" y="9643"/>
                  <a:pt x="9367" y="9643"/>
                </a:cubicBezTo>
                <a:cubicBezTo>
                  <a:pt x="9397" y="9643"/>
                  <a:pt x="9422" y="9593"/>
                  <a:pt x="9422" y="9532"/>
                </a:cubicBezTo>
                <a:cubicBezTo>
                  <a:pt x="9422" y="9471"/>
                  <a:pt x="9397" y="9421"/>
                  <a:pt x="9367" y="9421"/>
                </a:cubicBezTo>
                <a:close/>
                <a:moveTo>
                  <a:pt x="9188" y="9421"/>
                </a:moveTo>
                <a:cubicBezTo>
                  <a:pt x="9158" y="9421"/>
                  <a:pt x="9133" y="9471"/>
                  <a:pt x="9133" y="9532"/>
                </a:cubicBezTo>
                <a:cubicBezTo>
                  <a:pt x="9133" y="9593"/>
                  <a:pt x="9158" y="9643"/>
                  <a:pt x="9188" y="9643"/>
                </a:cubicBezTo>
                <a:cubicBezTo>
                  <a:pt x="9218" y="9643"/>
                  <a:pt x="9243" y="9593"/>
                  <a:pt x="9243" y="9532"/>
                </a:cubicBezTo>
                <a:cubicBezTo>
                  <a:pt x="9243" y="9471"/>
                  <a:pt x="9218" y="9421"/>
                  <a:pt x="9188" y="9421"/>
                </a:cubicBezTo>
                <a:close/>
                <a:moveTo>
                  <a:pt x="9009" y="9421"/>
                </a:moveTo>
                <a:cubicBezTo>
                  <a:pt x="8979" y="9421"/>
                  <a:pt x="8954" y="9471"/>
                  <a:pt x="8954" y="9532"/>
                </a:cubicBezTo>
                <a:cubicBezTo>
                  <a:pt x="8954" y="9593"/>
                  <a:pt x="8979" y="9643"/>
                  <a:pt x="9009" y="9643"/>
                </a:cubicBezTo>
                <a:cubicBezTo>
                  <a:pt x="9039" y="9643"/>
                  <a:pt x="9064" y="9593"/>
                  <a:pt x="9064" y="9532"/>
                </a:cubicBezTo>
                <a:cubicBezTo>
                  <a:pt x="9064" y="9471"/>
                  <a:pt x="9039" y="9421"/>
                  <a:pt x="9009" y="9421"/>
                </a:cubicBezTo>
                <a:close/>
                <a:moveTo>
                  <a:pt x="8830" y="9421"/>
                </a:moveTo>
                <a:cubicBezTo>
                  <a:pt x="8800" y="9421"/>
                  <a:pt x="8775" y="9471"/>
                  <a:pt x="8775" y="9532"/>
                </a:cubicBezTo>
                <a:cubicBezTo>
                  <a:pt x="8775" y="9593"/>
                  <a:pt x="8800" y="9643"/>
                  <a:pt x="8830" y="9643"/>
                </a:cubicBezTo>
                <a:cubicBezTo>
                  <a:pt x="8860" y="9643"/>
                  <a:pt x="8885" y="9593"/>
                  <a:pt x="8885" y="9532"/>
                </a:cubicBezTo>
                <a:cubicBezTo>
                  <a:pt x="8885" y="9471"/>
                  <a:pt x="8860" y="9421"/>
                  <a:pt x="8830" y="9421"/>
                </a:cubicBezTo>
                <a:close/>
                <a:moveTo>
                  <a:pt x="8651" y="9421"/>
                </a:moveTo>
                <a:cubicBezTo>
                  <a:pt x="8621" y="9421"/>
                  <a:pt x="8596" y="9471"/>
                  <a:pt x="8596" y="9532"/>
                </a:cubicBezTo>
                <a:cubicBezTo>
                  <a:pt x="8596" y="9593"/>
                  <a:pt x="8621" y="9643"/>
                  <a:pt x="8651" y="9643"/>
                </a:cubicBezTo>
                <a:cubicBezTo>
                  <a:pt x="8681" y="9643"/>
                  <a:pt x="8706" y="9593"/>
                  <a:pt x="8706" y="9532"/>
                </a:cubicBezTo>
                <a:cubicBezTo>
                  <a:pt x="8706" y="9471"/>
                  <a:pt x="8681" y="9421"/>
                  <a:pt x="8651" y="9421"/>
                </a:cubicBezTo>
                <a:close/>
                <a:moveTo>
                  <a:pt x="4890" y="9421"/>
                </a:moveTo>
                <a:cubicBezTo>
                  <a:pt x="4860" y="9421"/>
                  <a:pt x="4835" y="9471"/>
                  <a:pt x="4835" y="9532"/>
                </a:cubicBezTo>
                <a:cubicBezTo>
                  <a:pt x="4835" y="9593"/>
                  <a:pt x="4860" y="9643"/>
                  <a:pt x="4890" y="9643"/>
                </a:cubicBezTo>
                <a:cubicBezTo>
                  <a:pt x="4920" y="9643"/>
                  <a:pt x="4945" y="9593"/>
                  <a:pt x="4945" y="9532"/>
                </a:cubicBezTo>
                <a:cubicBezTo>
                  <a:pt x="4945" y="9471"/>
                  <a:pt x="4920" y="9421"/>
                  <a:pt x="4890" y="9421"/>
                </a:cubicBezTo>
                <a:close/>
                <a:moveTo>
                  <a:pt x="4711" y="9421"/>
                </a:moveTo>
                <a:cubicBezTo>
                  <a:pt x="4681" y="9421"/>
                  <a:pt x="4656" y="9471"/>
                  <a:pt x="4656" y="9532"/>
                </a:cubicBezTo>
                <a:cubicBezTo>
                  <a:pt x="4656" y="9593"/>
                  <a:pt x="4681" y="9643"/>
                  <a:pt x="4711" y="9643"/>
                </a:cubicBezTo>
                <a:cubicBezTo>
                  <a:pt x="4741" y="9643"/>
                  <a:pt x="4766" y="9593"/>
                  <a:pt x="4766" y="9532"/>
                </a:cubicBezTo>
                <a:cubicBezTo>
                  <a:pt x="4766" y="9471"/>
                  <a:pt x="4741" y="9421"/>
                  <a:pt x="4711" y="9421"/>
                </a:cubicBezTo>
                <a:close/>
                <a:moveTo>
                  <a:pt x="4532" y="9421"/>
                </a:moveTo>
                <a:cubicBezTo>
                  <a:pt x="4502" y="9421"/>
                  <a:pt x="4477" y="9471"/>
                  <a:pt x="4477" y="9532"/>
                </a:cubicBezTo>
                <a:cubicBezTo>
                  <a:pt x="4477" y="9593"/>
                  <a:pt x="4502" y="9643"/>
                  <a:pt x="4532" y="9643"/>
                </a:cubicBezTo>
                <a:cubicBezTo>
                  <a:pt x="4562" y="9643"/>
                  <a:pt x="4587" y="9593"/>
                  <a:pt x="4587" y="9532"/>
                </a:cubicBezTo>
                <a:cubicBezTo>
                  <a:pt x="4587" y="9471"/>
                  <a:pt x="4562" y="9421"/>
                  <a:pt x="4532" y="9421"/>
                </a:cubicBezTo>
                <a:close/>
                <a:moveTo>
                  <a:pt x="3637" y="9421"/>
                </a:moveTo>
                <a:cubicBezTo>
                  <a:pt x="3606" y="9421"/>
                  <a:pt x="3582" y="9471"/>
                  <a:pt x="3582" y="9532"/>
                </a:cubicBezTo>
                <a:cubicBezTo>
                  <a:pt x="3582" y="9593"/>
                  <a:pt x="3606" y="9643"/>
                  <a:pt x="3637" y="9643"/>
                </a:cubicBezTo>
                <a:cubicBezTo>
                  <a:pt x="3667" y="9643"/>
                  <a:pt x="3691" y="9593"/>
                  <a:pt x="3691" y="9532"/>
                </a:cubicBezTo>
                <a:cubicBezTo>
                  <a:pt x="3691" y="9471"/>
                  <a:pt x="3667" y="9421"/>
                  <a:pt x="3637" y="9421"/>
                </a:cubicBezTo>
                <a:close/>
                <a:moveTo>
                  <a:pt x="3457" y="9421"/>
                </a:moveTo>
                <a:cubicBezTo>
                  <a:pt x="3427" y="9421"/>
                  <a:pt x="3403" y="9471"/>
                  <a:pt x="3403" y="9532"/>
                </a:cubicBezTo>
                <a:cubicBezTo>
                  <a:pt x="3403" y="9593"/>
                  <a:pt x="3427" y="9643"/>
                  <a:pt x="3457" y="9643"/>
                </a:cubicBezTo>
                <a:cubicBezTo>
                  <a:pt x="3488" y="9643"/>
                  <a:pt x="3512" y="9593"/>
                  <a:pt x="3512" y="9532"/>
                </a:cubicBezTo>
                <a:cubicBezTo>
                  <a:pt x="3512" y="9471"/>
                  <a:pt x="3488" y="9421"/>
                  <a:pt x="3457" y="9421"/>
                </a:cubicBezTo>
                <a:close/>
                <a:moveTo>
                  <a:pt x="3278" y="9421"/>
                </a:moveTo>
                <a:cubicBezTo>
                  <a:pt x="3248" y="9421"/>
                  <a:pt x="3223" y="9471"/>
                  <a:pt x="3223" y="9532"/>
                </a:cubicBezTo>
                <a:cubicBezTo>
                  <a:pt x="3223" y="9593"/>
                  <a:pt x="3248" y="9643"/>
                  <a:pt x="3278" y="9643"/>
                </a:cubicBezTo>
                <a:cubicBezTo>
                  <a:pt x="3309" y="9643"/>
                  <a:pt x="3333" y="9593"/>
                  <a:pt x="3333" y="9532"/>
                </a:cubicBezTo>
                <a:cubicBezTo>
                  <a:pt x="3333" y="9471"/>
                  <a:pt x="3309" y="9421"/>
                  <a:pt x="3278" y="9421"/>
                </a:cubicBezTo>
                <a:close/>
                <a:moveTo>
                  <a:pt x="3099" y="9421"/>
                </a:moveTo>
                <a:cubicBezTo>
                  <a:pt x="3069" y="9421"/>
                  <a:pt x="3044" y="9471"/>
                  <a:pt x="3044" y="9532"/>
                </a:cubicBezTo>
                <a:cubicBezTo>
                  <a:pt x="3044" y="9593"/>
                  <a:pt x="3069" y="9643"/>
                  <a:pt x="3099" y="9643"/>
                </a:cubicBezTo>
                <a:cubicBezTo>
                  <a:pt x="3130" y="9643"/>
                  <a:pt x="3154" y="9593"/>
                  <a:pt x="3154" y="9532"/>
                </a:cubicBezTo>
                <a:cubicBezTo>
                  <a:pt x="3154" y="9471"/>
                  <a:pt x="3130" y="9421"/>
                  <a:pt x="3099" y="9421"/>
                </a:cubicBezTo>
                <a:close/>
                <a:moveTo>
                  <a:pt x="2920" y="9421"/>
                </a:moveTo>
                <a:cubicBezTo>
                  <a:pt x="2890" y="9421"/>
                  <a:pt x="2865" y="9471"/>
                  <a:pt x="2865" y="9532"/>
                </a:cubicBezTo>
                <a:cubicBezTo>
                  <a:pt x="2865" y="9593"/>
                  <a:pt x="2890" y="9643"/>
                  <a:pt x="2920" y="9643"/>
                </a:cubicBezTo>
                <a:cubicBezTo>
                  <a:pt x="2950" y="9643"/>
                  <a:pt x="2975" y="9593"/>
                  <a:pt x="2975" y="9532"/>
                </a:cubicBezTo>
                <a:cubicBezTo>
                  <a:pt x="2975" y="9471"/>
                  <a:pt x="2950" y="9421"/>
                  <a:pt x="2920" y="9421"/>
                </a:cubicBezTo>
                <a:close/>
                <a:moveTo>
                  <a:pt x="2741" y="9421"/>
                </a:moveTo>
                <a:cubicBezTo>
                  <a:pt x="2711" y="9421"/>
                  <a:pt x="2686" y="9471"/>
                  <a:pt x="2686" y="9532"/>
                </a:cubicBezTo>
                <a:cubicBezTo>
                  <a:pt x="2686" y="9593"/>
                  <a:pt x="2711" y="9643"/>
                  <a:pt x="2741" y="9643"/>
                </a:cubicBezTo>
                <a:cubicBezTo>
                  <a:pt x="2771" y="9643"/>
                  <a:pt x="2796" y="9593"/>
                  <a:pt x="2796" y="9532"/>
                </a:cubicBezTo>
                <a:cubicBezTo>
                  <a:pt x="2796" y="9471"/>
                  <a:pt x="2771" y="9421"/>
                  <a:pt x="2741" y="9421"/>
                </a:cubicBezTo>
                <a:close/>
                <a:moveTo>
                  <a:pt x="2562" y="9421"/>
                </a:moveTo>
                <a:cubicBezTo>
                  <a:pt x="2532" y="9421"/>
                  <a:pt x="2507" y="9471"/>
                  <a:pt x="2507" y="9532"/>
                </a:cubicBezTo>
                <a:cubicBezTo>
                  <a:pt x="2507" y="9593"/>
                  <a:pt x="2532" y="9643"/>
                  <a:pt x="2562" y="9643"/>
                </a:cubicBezTo>
                <a:cubicBezTo>
                  <a:pt x="2592" y="9643"/>
                  <a:pt x="2617" y="9593"/>
                  <a:pt x="2617" y="9532"/>
                </a:cubicBezTo>
                <a:cubicBezTo>
                  <a:pt x="2617" y="9471"/>
                  <a:pt x="2592" y="9421"/>
                  <a:pt x="2562" y="9421"/>
                </a:cubicBezTo>
                <a:close/>
                <a:moveTo>
                  <a:pt x="2383" y="9421"/>
                </a:moveTo>
                <a:cubicBezTo>
                  <a:pt x="2353" y="9421"/>
                  <a:pt x="2328" y="9471"/>
                  <a:pt x="2328" y="9532"/>
                </a:cubicBezTo>
                <a:cubicBezTo>
                  <a:pt x="2328" y="9593"/>
                  <a:pt x="2353" y="9643"/>
                  <a:pt x="2383" y="9643"/>
                </a:cubicBezTo>
                <a:cubicBezTo>
                  <a:pt x="2413" y="9643"/>
                  <a:pt x="2438" y="9593"/>
                  <a:pt x="2438" y="9532"/>
                </a:cubicBezTo>
                <a:cubicBezTo>
                  <a:pt x="2438" y="9471"/>
                  <a:pt x="2413" y="9421"/>
                  <a:pt x="2383" y="9421"/>
                </a:cubicBezTo>
                <a:close/>
                <a:moveTo>
                  <a:pt x="17605" y="9058"/>
                </a:moveTo>
                <a:cubicBezTo>
                  <a:pt x="17575" y="9058"/>
                  <a:pt x="17550" y="9108"/>
                  <a:pt x="17550" y="9169"/>
                </a:cubicBezTo>
                <a:cubicBezTo>
                  <a:pt x="17550" y="9231"/>
                  <a:pt x="17575" y="9280"/>
                  <a:pt x="17605" y="9280"/>
                </a:cubicBezTo>
                <a:cubicBezTo>
                  <a:pt x="17635" y="9280"/>
                  <a:pt x="17660" y="9231"/>
                  <a:pt x="17660" y="9169"/>
                </a:cubicBezTo>
                <a:cubicBezTo>
                  <a:pt x="17660" y="9108"/>
                  <a:pt x="17635" y="9058"/>
                  <a:pt x="17605" y="9058"/>
                </a:cubicBezTo>
                <a:close/>
                <a:moveTo>
                  <a:pt x="17426" y="9058"/>
                </a:moveTo>
                <a:cubicBezTo>
                  <a:pt x="17396" y="9058"/>
                  <a:pt x="17371" y="9108"/>
                  <a:pt x="17371" y="9169"/>
                </a:cubicBezTo>
                <a:cubicBezTo>
                  <a:pt x="17371" y="9231"/>
                  <a:pt x="17396" y="9280"/>
                  <a:pt x="17426" y="9280"/>
                </a:cubicBezTo>
                <a:cubicBezTo>
                  <a:pt x="17456" y="9280"/>
                  <a:pt x="17481" y="9231"/>
                  <a:pt x="17481" y="9169"/>
                </a:cubicBezTo>
                <a:cubicBezTo>
                  <a:pt x="17481" y="9108"/>
                  <a:pt x="17456" y="9058"/>
                  <a:pt x="17426" y="9058"/>
                </a:cubicBezTo>
                <a:close/>
                <a:moveTo>
                  <a:pt x="17247" y="9058"/>
                </a:moveTo>
                <a:cubicBezTo>
                  <a:pt x="17217" y="9058"/>
                  <a:pt x="17192" y="9108"/>
                  <a:pt x="17192" y="9169"/>
                </a:cubicBezTo>
                <a:cubicBezTo>
                  <a:pt x="17192" y="9231"/>
                  <a:pt x="17217" y="9280"/>
                  <a:pt x="17247" y="9280"/>
                </a:cubicBezTo>
                <a:cubicBezTo>
                  <a:pt x="17277" y="9280"/>
                  <a:pt x="17302" y="9231"/>
                  <a:pt x="17302" y="9169"/>
                </a:cubicBezTo>
                <a:cubicBezTo>
                  <a:pt x="17302" y="9108"/>
                  <a:pt x="17277" y="9058"/>
                  <a:pt x="17247" y="9058"/>
                </a:cubicBezTo>
                <a:close/>
                <a:moveTo>
                  <a:pt x="17068" y="9058"/>
                </a:moveTo>
                <a:cubicBezTo>
                  <a:pt x="17038" y="9058"/>
                  <a:pt x="17013" y="9108"/>
                  <a:pt x="17013" y="9169"/>
                </a:cubicBezTo>
                <a:cubicBezTo>
                  <a:pt x="17013" y="9231"/>
                  <a:pt x="17038" y="9280"/>
                  <a:pt x="17068" y="9280"/>
                </a:cubicBezTo>
                <a:cubicBezTo>
                  <a:pt x="17098" y="9280"/>
                  <a:pt x="17123" y="9231"/>
                  <a:pt x="17123" y="9169"/>
                </a:cubicBezTo>
                <a:cubicBezTo>
                  <a:pt x="17123" y="9108"/>
                  <a:pt x="17098" y="9058"/>
                  <a:pt x="17068" y="9058"/>
                </a:cubicBezTo>
                <a:close/>
                <a:moveTo>
                  <a:pt x="16889" y="9058"/>
                </a:moveTo>
                <a:cubicBezTo>
                  <a:pt x="16859" y="9058"/>
                  <a:pt x="16834" y="9108"/>
                  <a:pt x="16834" y="9169"/>
                </a:cubicBezTo>
                <a:cubicBezTo>
                  <a:pt x="16834" y="9231"/>
                  <a:pt x="16859" y="9280"/>
                  <a:pt x="16889" y="9280"/>
                </a:cubicBezTo>
                <a:cubicBezTo>
                  <a:pt x="16919" y="9280"/>
                  <a:pt x="16944" y="9231"/>
                  <a:pt x="16944" y="9169"/>
                </a:cubicBezTo>
                <a:cubicBezTo>
                  <a:pt x="16944" y="9108"/>
                  <a:pt x="16919" y="9058"/>
                  <a:pt x="16889" y="9058"/>
                </a:cubicBezTo>
                <a:close/>
                <a:moveTo>
                  <a:pt x="16710" y="9058"/>
                </a:moveTo>
                <a:cubicBezTo>
                  <a:pt x="16679" y="9058"/>
                  <a:pt x="16655" y="9108"/>
                  <a:pt x="16655" y="9169"/>
                </a:cubicBezTo>
                <a:cubicBezTo>
                  <a:pt x="16655" y="9231"/>
                  <a:pt x="16679" y="9280"/>
                  <a:pt x="16710" y="9280"/>
                </a:cubicBezTo>
                <a:cubicBezTo>
                  <a:pt x="16740" y="9280"/>
                  <a:pt x="16765" y="9231"/>
                  <a:pt x="16765" y="9169"/>
                </a:cubicBezTo>
                <a:cubicBezTo>
                  <a:pt x="16765" y="9108"/>
                  <a:pt x="16740" y="9058"/>
                  <a:pt x="16710" y="9058"/>
                </a:cubicBezTo>
                <a:close/>
                <a:moveTo>
                  <a:pt x="16531" y="9058"/>
                </a:moveTo>
                <a:cubicBezTo>
                  <a:pt x="16500" y="9058"/>
                  <a:pt x="16476" y="9108"/>
                  <a:pt x="16476" y="9169"/>
                </a:cubicBezTo>
                <a:cubicBezTo>
                  <a:pt x="16476" y="9231"/>
                  <a:pt x="16500" y="9280"/>
                  <a:pt x="16531" y="9280"/>
                </a:cubicBezTo>
                <a:cubicBezTo>
                  <a:pt x="16561" y="9280"/>
                  <a:pt x="16585" y="9231"/>
                  <a:pt x="16585" y="9169"/>
                </a:cubicBezTo>
                <a:cubicBezTo>
                  <a:pt x="16585" y="9108"/>
                  <a:pt x="16561" y="9058"/>
                  <a:pt x="16531" y="9058"/>
                </a:cubicBezTo>
                <a:close/>
                <a:moveTo>
                  <a:pt x="16352" y="9058"/>
                </a:moveTo>
                <a:cubicBezTo>
                  <a:pt x="16321" y="9058"/>
                  <a:pt x="16297" y="9108"/>
                  <a:pt x="16297" y="9169"/>
                </a:cubicBezTo>
                <a:cubicBezTo>
                  <a:pt x="16297" y="9231"/>
                  <a:pt x="16321" y="9280"/>
                  <a:pt x="16352" y="9280"/>
                </a:cubicBezTo>
                <a:cubicBezTo>
                  <a:pt x="16382" y="9280"/>
                  <a:pt x="16406" y="9231"/>
                  <a:pt x="16406" y="9169"/>
                </a:cubicBezTo>
                <a:cubicBezTo>
                  <a:pt x="16406" y="9108"/>
                  <a:pt x="16382" y="9058"/>
                  <a:pt x="16352" y="9058"/>
                </a:cubicBezTo>
                <a:close/>
                <a:moveTo>
                  <a:pt x="16172" y="9058"/>
                </a:moveTo>
                <a:cubicBezTo>
                  <a:pt x="16142" y="9058"/>
                  <a:pt x="16118" y="9108"/>
                  <a:pt x="16118" y="9169"/>
                </a:cubicBezTo>
                <a:cubicBezTo>
                  <a:pt x="16118" y="9231"/>
                  <a:pt x="16142" y="9280"/>
                  <a:pt x="16172" y="9280"/>
                </a:cubicBezTo>
                <a:cubicBezTo>
                  <a:pt x="16203" y="9280"/>
                  <a:pt x="16227" y="9231"/>
                  <a:pt x="16227" y="9169"/>
                </a:cubicBezTo>
                <a:cubicBezTo>
                  <a:pt x="16227" y="9108"/>
                  <a:pt x="16203" y="9058"/>
                  <a:pt x="16172" y="9058"/>
                </a:cubicBezTo>
                <a:close/>
                <a:moveTo>
                  <a:pt x="15993" y="9058"/>
                </a:moveTo>
                <a:cubicBezTo>
                  <a:pt x="15963" y="9058"/>
                  <a:pt x="15938" y="9108"/>
                  <a:pt x="15938" y="9169"/>
                </a:cubicBezTo>
                <a:cubicBezTo>
                  <a:pt x="15938" y="9231"/>
                  <a:pt x="15963" y="9280"/>
                  <a:pt x="15993" y="9280"/>
                </a:cubicBezTo>
                <a:cubicBezTo>
                  <a:pt x="16024" y="9280"/>
                  <a:pt x="16048" y="9231"/>
                  <a:pt x="16048" y="9169"/>
                </a:cubicBezTo>
                <a:cubicBezTo>
                  <a:pt x="16048" y="9108"/>
                  <a:pt x="16024" y="9058"/>
                  <a:pt x="15993" y="9058"/>
                </a:cubicBezTo>
                <a:close/>
                <a:moveTo>
                  <a:pt x="15814" y="9058"/>
                </a:moveTo>
                <a:cubicBezTo>
                  <a:pt x="15784" y="9058"/>
                  <a:pt x="15759" y="9108"/>
                  <a:pt x="15759" y="9169"/>
                </a:cubicBezTo>
                <a:cubicBezTo>
                  <a:pt x="15759" y="9231"/>
                  <a:pt x="15784" y="9280"/>
                  <a:pt x="15814" y="9280"/>
                </a:cubicBezTo>
                <a:cubicBezTo>
                  <a:pt x="15845" y="9280"/>
                  <a:pt x="15869" y="9231"/>
                  <a:pt x="15869" y="9169"/>
                </a:cubicBezTo>
                <a:cubicBezTo>
                  <a:pt x="15869" y="9108"/>
                  <a:pt x="15845" y="9058"/>
                  <a:pt x="15814" y="9058"/>
                </a:cubicBezTo>
                <a:close/>
                <a:moveTo>
                  <a:pt x="15635" y="9058"/>
                </a:moveTo>
                <a:cubicBezTo>
                  <a:pt x="15605" y="9058"/>
                  <a:pt x="15580" y="9108"/>
                  <a:pt x="15580" y="9169"/>
                </a:cubicBezTo>
                <a:cubicBezTo>
                  <a:pt x="15580" y="9231"/>
                  <a:pt x="15605" y="9280"/>
                  <a:pt x="15635" y="9280"/>
                </a:cubicBezTo>
                <a:cubicBezTo>
                  <a:pt x="15666" y="9280"/>
                  <a:pt x="15690" y="9231"/>
                  <a:pt x="15690" y="9169"/>
                </a:cubicBezTo>
                <a:cubicBezTo>
                  <a:pt x="15690" y="9108"/>
                  <a:pt x="15666" y="9058"/>
                  <a:pt x="15635" y="9058"/>
                </a:cubicBezTo>
                <a:close/>
                <a:moveTo>
                  <a:pt x="15456" y="9058"/>
                </a:moveTo>
                <a:cubicBezTo>
                  <a:pt x="15426" y="9058"/>
                  <a:pt x="15401" y="9108"/>
                  <a:pt x="15401" y="9169"/>
                </a:cubicBezTo>
                <a:cubicBezTo>
                  <a:pt x="15401" y="9231"/>
                  <a:pt x="15426" y="9280"/>
                  <a:pt x="15456" y="9280"/>
                </a:cubicBezTo>
                <a:cubicBezTo>
                  <a:pt x="15486" y="9280"/>
                  <a:pt x="15511" y="9231"/>
                  <a:pt x="15511" y="9169"/>
                </a:cubicBezTo>
                <a:cubicBezTo>
                  <a:pt x="15511" y="9108"/>
                  <a:pt x="15486" y="9058"/>
                  <a:pt x="15456" y="9058"/>
                </a:cubicBezTo>
                <a:close/>
                <a:moveTo>
                  <a:pt x="15277" y="9058"/>
                </a:moveTo>
                <a:cubicBezTo>
                  <a:pt x="15247" y="9058"/>
                  <a:pt x="15222" y="9108"/>
                  <a:pt x="15222" y="9169"/>
                </a:cubicBezTo>
                <a:cubicBezTo>
                  <a:pt x="15222" y="9231"/>
                  <a:pt x="15247" y="9280"/>
                  <a:pt x="15277" y="9280"/>
                </a:cubicBezTo>
                <a:cubicBezTo>
                  <a:pt x="15307" y="9280"/>
                  <a:pt x="15332" y="9231"/>
                  <a:pt x="15332" y="9169"/>
                </a:cubicBezTo>
                <a:cubicBezTo>
                  <a:pt x="15332" y="9108"/>
                  <a:pt x="15307" y="9058"/>
                  <a:pt x="15277" y="9058"/>
                </a:cubicBezTo>
                <a:close/>
                <a:moveTo>
                  <a:pt x="15098" y="9058"/>
                </a:moveTo>
                <a:cubicBezTo>
                  <a:pt x="15068" y="9058"/>
                  <a:pt x="15043" y="9108"/>
                  <a:pt x="15043" y="9169"/>
                </a:cubicBezTo>
                <a:cubicBezTo>
                  <a:pt x="15043" y="9231"/>
                  <a:pt x="15068" y="9280"/>
                  <a:pt x="15098" y="9280"/>
                </a:cubicBezTo>
                <a:cubicBezTo>
                  <a:pt x="15128" y="9280"/>
                  <a:pt x="15153" y="9231"/>
                  <a:pt x="15153" y="9169"/>
                </a:cubicBezTo>
                <a:cubicBezTo>
                  <a:pt x="15153" y="9108"/>
                  <a:pt x="15128" y="9058"/>
                  <a:pt x="15098" y="9058"/>
                </a:cubicBezTo>
                <a:close/>
                <a:moveTo>
                  <a:pt x="14919" y="9058"/>
                </a:moveTo>
                <a:cubicBezTo>
                  <a:pt x="14889" y="9058"/>
                  <a:pt x="14864" y="9108"/>
                  <a:pt x="14864" y="9169"/>
                </a:cubicBezTo>
                <a:cubicBezTo>
                  <a:pt x="14864" y="9231"/>
                  <a:pt x="14889" y="9280"/>
                  <a:pt x="14919" y="9280"/>
                </a:cubicBezTo>
                <a:cubicBezTo>
                  <a:pt x="14949" y="9280"/>
                  <a:pt x="14974" y="9231"/>
                  <a:pt x="14974" y="9169"/>
                </a:cubicBezTo>
                <a:cubicBezTo>
                  <a:pt x="14974" y="9108"/>
                  <a:pt x="14949" y="9058"/>
                  <a:pt x="14919" y="9058"/>
                </a:cubicBezTo>
                <a:close/>
                <a:moveTo>
                  <a:pt x="14740" y="9058"/>
                </a:moveTo>
                <a:cubicBezTo>
                  <a:pt x="14709" y="9058"/>
                  <a:pt x="14685" y="9108"/>
                  <a:pt x="14685" y="9169"/>
                </a:cubicBezTo>
                <a:cubicBezTo>
                  <a:pt x="14685" y="9231"/>
                  <a:pt x="14709" y="9280"/>
                  <a:pt x="14740" y="9280"/>
                </a:cubicBezTo>
                <a:cubicBezTo>
                  <a:pt x="14770" y="9280"/>
                  <a:pt x="14795" y="9231"/>
                  <a:pt x="14795" y="9169"/>
                </a:cubicBezTo>
                <a:cubicBezTo>
                  <a:pt x="14795" y="9108"/>
                  <a:pt x="14770" y="9058"/>
                  <a:pt x="14740" y="9058"/>
                </a:cubicBezTo>
                <a:close/>
                <a:moveTo>
                  <a:pt x="14561" y="9058"/>
                </a:moveTo>
                <a:cubicBezTo>
                  <a:pt x="14530" y="9058"/>
                  <a:pt x="14506" y="9108"/>
                  <a:pt x="14506" y="9169"/>
                </a:cubicBezTo>
                <a:cubicBezTo>
                  <a:pt x="14506" y="9231"/>
                  <a:pt x="14530" y="9280"/>
                  <a:pt x="14561" y="9280"/>
                </a:cubicBezTo>
                <a:cubicBezTo>
                  <a:pt x="14591" y="9280"/>
                  <a:pt x="14616" y="9231"/>
                  <a:pt x="14616" y="9169"/>
                </a:cubicBezTo>
                <a:cubicBezTo>
                  <a:pt x="14616" y="9108"/>
                  <a:pt x="14591" y="9058"/>
                  <a:pt x="14561" y="9058"/>
                </a:cubicBezTo>
                <a:close/>
                <a:moveTo>
                  <a:pt x="13844" y="9058"/>
                </a:moveTo>
                <a:cubicBezTo>
                  <a:pt x="13814" y="9058"/>
                  <a:pt x="13789" y="9108"/>
                  <a:pt x="13789" y="9169"/>
                </a:cubicBezTo>
                <a:cubicBezTo>
                  <a:pt x="13789" y="9231"/>
                  <a:pt x="13814" y="9280"/>
                  <a:pt x="13844" y="9280"/>
                </a:cubicBezTo>
                <a:cubicBezTo>
                  <a:pt x="13875" y="9280"/>
                  <a:pt x="13899" y="9231"/>
                  <a:pt x="13899" y="9169"/>
                </a:cubicBezTo>
                <a:cubicBezTo>
                  <a:pt x="13899" y="9108"/>
                  <a:pt x="13875" y="9058"/>
                  <a:pt x="13844" y="9058"/>
                </a:cubicBezTo>
                <a:close/>
                <a:moveTo>
                  <a:pt x="13665" y="9058"/>
                </a:moveTo>
                <a:cubicBezTo>
                  <a:pt x="13635" y="9058"/>
                  <a:pt x="13610" y="9108"/>
                  <a:pt x="13610" y="9169"/>
                </a:cubicBezTo>
                <a:cubicBezTo>
                  <a:pt x="13610" y="9231"/>
                  <a:pt x="13635" y="9280"/>
                  <a:pt x="13665" y="9280"/>
                </a:cubicBezTo>
                <a:cubicBezTo>
                  <a:pt x="13696" y="9280"/>
                  <a:pt x="13720" y="9231"/>
                  <a:pt x="13720" y="9169"/>
                </a:cubicBezTo>
                <a:cubicBezTo>
                  <a:pt x="13720" y="9108"/>
                  <a:pt x="13696" y="9058"/>
                  <a:pt x="13665" y="9058"/>
                </a:cubicBezTo>
                <a:close/>
                <a:moveTo>
                  <a:pt x="13486" y="9058"/>
                </a:moveTo>
                <a:cubicBezTo>
                  <a:pt x="13456" y="9058"/>
                  <a:pt x="13431" y="9108"/>
                  <a:pt x="13431" y="9169"/>
                </a:cubicBezTo>
                <a:cubicBezTo>
                  <a:pt x="13431" y="9231"/>
                  <a:pt x="13456" y="9280"/>
                  <a:pt x="13486" y="9280"/>
                </a:cubicBezTo>
                <a:cubicBezTo>
                  <a:pt x="13516" y="9280"/>
                  <a:pt x="13541" y="9231"/>
                  <a:pt x="13541" y="9169"/>
                </a:cubicBezTo>
                <a:cubicBezTo>
                  <a:pt x="13541" y="9108"/>
                  <a:pt x="13516" y="9058"/>
                  <a:pt x="13486" y="9058"/>
                </a:cubicBezTo>
                <a:close/>
                <a:moveTo>
                  <a:pt x="13307" y="9058"/>
                </a:moveTo>
                <a:cubicBezTo>
                  <a:pt x="13277" y="9058"/>
                  <a:pt x="13252" y="9108"/>
                  <a:pt x="13252" y="9169"/>
                </a:cubicBezTo>
                <a:cubicBezTo>
                  <a:pt x="13252" y="9231"/>
                  <a:pt x="13277" y="9280"/>
                  <a:pt x="13307" y="9280"/>
                </a:cubicBezTo>
                <a:cubicBezTo>
                  <a:pt x="13337" y="9280"/>
                  <a:pt x="13362" y="9231"/>
                  <a:pt x="13362" y="9169"/>
                </a:cubicBezTo>
                <a:cubicBezTo>
                  <a:pt x="13362" y="9108"/>
                  <a:pt x="13337" y="9058"/>
                  <a:pt x="13307" y="9058"/>
                </a:cubicBezTo>
                <a:close/>
                <a:moveTo>
                  <a:pt x="13128" y="9058"/>
                </a:moveTo>
                <a:cubicBezTo>
                  <a:pt x="13098" y="9058"/>
                  <a:pt x="13073" y="9108"/>
                  <a:pt x="13073" y="9169"/>
                </a:cubicBezTo>
                <a:cubicBezTo>
                  <a:pt x="13073" y="9231"/>
                  <a:pt x="13098" y="9280"/>
                  <a:pt x="13128" y="9280"/>
                </a:cubicBezTo>
                <a:cubicBezTo>
                  <a:pt x="13158" y="9280"/>
                  <a:pt x="13183" y="9231"/>
                  <a:pt x="13183" y="9169"/>
                </a:cubicBezTo>
                <a:cubicBezTo>
                  <a:pt x="13183" y="9108"/>
                  <a:pt x="13158" y="9058"/>
                  <a:pt x="13128" y="9058"/>
                </a:cubicBezTo>
                <a:close/>
                <a:moveTo>
                  <a:pt x="12949" y="9058"/>
                </a:moveTo>
                <a:cubicBezTo>
                  <a:pt x="12919" y="9058"/>
                  <a:pt x="12894" y="9108"/>
                  <a:pt x="12894" y="9169"/>
                </a:cubicBezTo>
                <a:cubicBezTo>
                  <a:pt x="12894" y="9231"/>
                  <a:pt x="12919" y="9280"/>
                  <a:pt x="12949" y="9280"/>
                </a:cubicBezTo>
                <a:cubicBezTo>
                  <a:pt x="12979" y="9280"/>
                  <a:pt x="13004" y="9231"/>
                  <a:pt x="13004" y="9169"/>
                </a:cubicBezTo>
                <a:cubicBezTo>
                  <a:pt x="13004" y="9108"/>
                  <a:pt x="12979" y="9058"/>
                  <a:pt x="12949" y="9058"/>
                </a:cubicBezTo>
                <a:close/>
                <a:moveTo>
                  <a:pt x="12770" y="9058"/>
                </a:moveTo>
                <a:cubicBezTo>
                  <a:pt x="12740" y="9058"/>
                  <a:pt x="12715" y="9108"/>
                  <a:pt x="12715" y="9169"/>
                </a:cubicBezTo>
                <a:cubicBezTo>
                  <a:pt x="12715" y="9231"/>
                  <a:pt x="12740" y="9280"/>
                  <a:pt x="12770" y="9280"/>
                </a:cubicBezTo>
                <a:cubicBezTo>
                  <a:pt x="12800" y="9280"/>
                  <a:pt x="12825" y="9231"/>
                  <a:pt x="12825" y="9169"/>
                </a:cubicBezTo>
                <a:cubicBezTo>
                  <a:pt x="12825" y="9108"/>
                  <a:pt x="12800" y="9058"/>
                  <a:pt x="12770" y="9058"/>
                </a:cubicBezTo>
                <a:close/>
                <a:moveTo>
                  <a:pt x="12591" y="9058"/>
                </a:moveTo>
                <a:cubicBezTo>
                  <a:pt x="12560" y="9058"/>
                  <a:pt x="12536" y="9108"/>
                  <a:pt x="12536" y="9169"/>
                </a:cubicBezTo>
                <a:cubicBezTo>
                  <a:pt x="12536" y="9231"/>
                  <a:pt x="12560" y="9280"/>
                  <a:pt x="12591" y="9280"/>
                </a:cubicBezTo>
                <a:cubicBezTo>
                  <a:pt x="12621" y="9280"/>
                  <a:pt x="12646" y="9231"/>
                  <a:pt x="12646" y="9169"/>
                </a:cubicBezTo>
                <a:cubicBezTo>
                  <a:pt x="12646" y="9108"/>
                  <a:pt x="12621" y="9058"/>
                  <a:pt x="12591" y="9058"/>
                </a:cubicBezTo>
                <a:close/>
                <a:moveTo>
                  <a:pt x="12412" y="9058"/>
                </a:moveTo>
                <a:cubicBezTo>
                  <a:pt x="12381" y="9058"/>
                  <a:pt x="12357" y="9108"/>
                  <a:pt x="12357" y="9169"/>
                </a:cubicBezTo>
                <a:cubicBezTo>
                  <a:pt x="12357" y="9231"/>
                  <a:pt x="12381" y="9280"/>
                  <a:pt x="12412" y="9280"/>
                </a:cubicBezTo>
                <a:cubicBezTo>
                  <a:pt x="12442" y="9280"/>
                  <a:pt x="12466" y="9231"/>
                  <a:pt x="12466" y="9169"/>
                </a:cubicBezTo>
                <a:cubicBezTo>
                  <a:pt x="12466" y="9108"/>
                  <a:pt x="12442" y="9058"/>
                  <a:pt x="12412" y="9058"/>
                </a:cubicBezTo>
                <a:close/>
                <a:moveTo>
                  <a:pt x="12233" y="9058"/>
                </a:moveTo>
                <a:cubicBezTo>
                  <a:pt x="12202" y="9058"/>
                  <a:pt x="12178" y="9108"/>
                  <a:pt x="12178" y="9169"/>
                </a:cubicBezTo>
                <a:cubicBezTo>
                  <a:pt x="12178" y="9231"/>
                  <a:pt x="12202" y="9280"/>
                  <a:pt x="12233" y="9280"/>
                </a:cubicBezTo>
                <a:cubicBezTo>
                  <a:pt x="12263" y="9280"/>
                  <a:pt x="12287" y="9231"/>
                  <a:pt x="12287" y="9169"/>
                </a:cubicBezTo>
                <a:cubicBezTo>
                  <a:pt x="12287" y="9108"/>
                  <a:pt x="12263" y="9058"/>
                  <a:pt x="12233" y="9058"/>
                </a:cubicBezTo>
                <a:close/>
                <a:moveTo>
                  <a:pt x="12053" y="9058"/>
                </a:moveTo>
                <a:cubicBezTo>
                  <a:pt x="12023" y="9058"/>
                  <a:pt x="11999" y="9108"/>
                  <a:pt x="11999" y="9169"/>
                </a:cubicBezTo>
                <a:cubicBezTo>
                  <a:pt x="11999" y="9231"/>
                  <a:pt x="12023" y="9280"/>
                  <a:pt x="12053" y="9280"/>
                </a:cubicBezTo>
                <a:cubicBezTo>
                  <a:pt x="12084" y="9280"/>
                  <a:pt x="12108" y="9231"/>
                  <a:pt x="12108" y="9169"/>
                </a:cubicBezTo>
                <a:cubicBezTo>
                  <a:pt x="12108" y="9108"/>
                  <a:pt x="12084" y="9058"/>
                  <a:pt x="12053" y="9058"/>
                </a:cubicBezTo>
                <a:close/>
                <a:moveTo>
                  <a:pt x="11874" y="9058"/>
                </a:moveTo>
                <a:cubicBezTo>
                  <a:pt x="11844" y="9058"/>
                  <a:pt x="11819" y="9108"/>
                  <a:pt x="11819" y="9169"/>
                </a:cubicBezTo>
                <a:cubicBezTo>
                  <a:pt x="11819" y="9231"/>
                  <a:pt x="11844" y="9280"/>
                  <a:pt x="11874" y="9280"/>
                </a:cubicBezTo>
                <a:cubicBezTo>
                  <a:pt x="11905" y="9280"/>
                  <a:pt x="11929" y="9231"/>
                  <a:pt x="11929" y="9169"/>
                </a:cubicBezTo>
                <a:cubicBezTo>
                  <a:pt x="11929" y="9108"/>
                  <a:pt x="11905" y="9058"/>
                  <a:pt x="11874" y="9058"/>
                </a:cubicBezTo>
                <a:close/>
                <a:moveTo>
                  <a:pt x="11695" y="9058"/>
                </a:moveTo>
                <a:cubicBezTo>
                  <a:pt x="11665" y="9058"/>
                  <a:pt x="11640" y="9108"/>
                  <a:pt x="11640" y="9169"/>
                </a:cubicBezTo>
                <a:cubicBezTo>
                  <a:pt x="11640" y="9231"/>
                  <a:pt x="11665" y="9280"/>
                  <a:pt x="11695" y="9280"/>
                </a:cubicBezTo>
                <a:cubicBezTo>
                  <a:pt x="11726" y="9280"/>
                  <a:pt x="11750" y="9231"/>
                  <a:pt x="11750" y="9169"/>
                </a:cubicBezTo>
                <a:cubicBezTo>
                  <a:pt x="11750" y="9108"/>
                  <a:pt x="11726" y="9058"/>
                  <a:pt x="11695" y="9058"/>
                </a:cubicBezTo>
                <a:close/>
                <a:moveTo>
                  <a:pt x="11516" y="9058"/>
                </a:moveTo>
                <a:cubicBezTo>
                  <a:pt x="11486" y="9058"/>
                  <a:pt x="11461" y="9108"/>
                  <a:pt x="11461" y="9169"/>
                </a:cubicBezTo>
                <a:cubicBezTo>
                  <a:pt x="11461" y="9231"/>
                  <a:pt x="11486" y="9280"/>
                  <a:pt x="11516" y="9280"/>
                </a:cubicBezTo>
                <a:cubicBezTo>
                  <a:pt x="11546" y="9280"/>
                  <a:pt x="11571" y="9231"/>
                  <a:pt x="11571" y="9169"/>
                </a:cubicBezTo>
                <a:cubicBezTo>
                  <a:pt x="11571" y="9108"/>
                  <a:pt x="11546" y="9058"/>
                  <a:pt x="11516" y="9058"/>
                </a:cubicBezTo>
                <a:close/>
                <a:moveTo>
                  <a:pt x="11337" y="9058"/>
                </a:moveTo>
                <a:cubicBezTo>
                  <a:pt x="11307" y="9058"/>
                  <a:pt x="11282" y="9108"/>
                  <a:pt x="11282" y="9169"/>
                </a:cubicBezTo>
                <a:cubicBezTo>
                  <a:pt x="11282" y="9231"/>
                  <a:pt x="11307" y="9280"/>
                  <a:pt x="11337" y="9280"/>
                </a:cubicBezTo>
                <a:cubicBezTo>
                  <a:pt x="11367" y="9280"/>
                  <a:pt x="11392" y="9231"/>
                  <a:pt x="11392" y="9169"/>
                </a:cubicBezTo>
                <a:cubicBezTo>
                  <a:pt x="11392" y="9108"/>
                  <a:pt x="11367" y="9058"/>
                  <a:pt x="11337" y="9058"/>
                </a:cubicBezTo>
                <a:close/>
                <a:moveTo>
                  <a:pt x="11158" y="9058"/>
                </a:moveTo>
                <a:cubicBezTo>
                  <a:pt x="11128" y="9058"/>
                  <a:pt x="11103" y="9108"/>
                  <a:pt x="11103" y="9169"/>
                </a:cubicBezTo>
                <a:cubicBezTo>
                  <a:pt x="11103" y="9231"/>
                  <a:pt x="11128" y="9280"/>
                  <a:pt x="11158" y="9280"/>
                </a:cubicBezTo>
                <a:cubicBezTo>
                  <a:pt x="11188" y="9280"/>
                  <a:pt x="11213" y="9231"/>
                  <a:pt x="11213" y="9169"/>
                </a:cubicBezTo>
                <a:cubicBezTo>
                  <a:pt x="11213" y="9108"/>
                  <a:pt x="11188" y="9058"/>
                  <a:pt x="11158" y="9058"/>
                </a:cubicBezTo>
                <a:close/>
                <a:moveTo>
                  <a:pt x="10979" y="9058"/>
                </a:moveTo>
                <a:cubicBezTo>
                  <a:pt x="10949" y="9058"/>
                  <a:pt x="10924" y="9108"/>
                  <a:pt x="10924" y="9169"/>
                </a:cubicBezTo>
                <a:cubicBezTo>
                  <a:pt x="10924" y="9231"/>
                  <a:pt x="10949" y="9280"/>
                  <a:pt x="10979" y="9280"/>
                </a:cubicBezTo>
                <a:cubicBezTo>
                  <a:pt x="11009" y="9280"/>
                  <a:pt x="11034" y="9231"/>
                  <a:pt x="11034" y="9169"/>
                </a:cubicBezTo>
                <a:cubicBezTo>
                  <a:pt x="11034" y="9108"/>
                  <a:pt x="11009" y="9058"/>
                  <a:pt x="10979" y="9058"/>
                </a:cubicBezTo>
                <a:close/>
                <a:moveTo>
                  <a:pt x="10800" y="9058"/>
                </a:moveTo>
                <a:cubicBezTo>
                  <a:pt x="10770" y="9058"/>
                  <a:pt x="10745" y="9108"/>
                  <a:pt x="10745" y="9169"/>
                </a:cubicBezTo>
                <a:cubicBezTo>
                  <a:pt x="10745" y="9231"/>
                  <a:pt x="10770" y="9280"/>
                  <a:pt x="10800" y="9280"/>
                </a:cubicBezTo>
                <a:cubicBezTo>
                  <a:pt x="10830" y="9280"/>
                  <a:pt x="10855" y="9231"/>
                  <a:pt x="10855" y="9169"/>
                </a:cubicBezTo>
                <a:cubicBezTo>
                  <a:pt x="10855" y="9108"/>
                  <a:pt x="10830" y="9058"/>
                  <a:pt x="10800" y="9058"/>
                </a:cubicBezTo>
                <a:close/>
                <a:moveTo>
                  <a:pt x="10621" y="9058"/>
                </a:moveTo>
                <a:cubicBezTo>
                  <a:pt x="10590" y="9058"/>
                  <a:pt x="10566" y="9108"/>
                  <a:pt x="10566" y="9169"/>
                </a:cubicBezTo>
                <a:cubicBezTo>
                  <a:pt x="10566" y="9231"/>
                  <a:pt x="10590" y="9280"/>
                  <a:pt x="10621" y="9280"/>
                </a:cubicBezTo>
                <a:cubicBezTo>
                  <a:pt x="10651" y="9280"/>
                  <a:pt x="10676" y="9231"/>
                  <a:pt x="10676" y="9169"/>
                </a:cubicBezTo>
                <a:cubicBezTo>
                  <a:pt x="10676" y="9108"/>
                  <a:pt x="10651" y="9058"/>
                  <a:pt x="10621" y="9058"/>
                </a:cubicBezTo>
                <a:close/>
                <a:moveTo>
                  <a:pt x="10442" y="9058"/>
                </a:moveTo>
                <a:cubicBezTo>
                  <a:pt x="10411" y="9058"/>
                  <a:pt x="10387" y="9108"/>
                  <a:pt x="10387" y="9169"/>
                </a:cubicBezTo>
                <a:cubicBezTo>
                  <a:pt x="10387" y="9231"/>
                  <a:pt x="10411" y="9280"/>
                  <a:pt x="10442" y="9280"/>
                </a:cubicBezTo>
                <a:cubicBezTo>
                  <a:pt x="10472" y="9280"/>
                  <a:pt x="10497" y="9231"/>
                  <a:pt x="10497" y="9169"/>
                </a:cubicBezTo>
                <a:cubicBezTo>
                  <a:pt x="10497" y="9108"/>
                  <a:pt x="10472" y="9058"/>
                  <a:pt x="10442" y="9058"/>
                </a:cubicBezTo>
                <a:close/>
                <a:moveTo>
                  <a:pt x="10263" y="9058"/>
                </a:moveTo>
                <a:cubicBezTo>
                  <a:pt x="10232" y="9058"/>
                  <a:pt x="10208" y="9108"/>
                  <a:pt x="10208" y="9169"/>
                </a:cubicBezTo>
                <a:cubicBezTo>
                  <a:pt x="10208" y="9231"/>
                  <a:pt x="10232" y="9280"/>
                  <a:pt x="10263" y="9280"/>
                </a:cubicBezTo>
                <a:cubicBezTo>
                  <a:pt x="10293" y="9280"/>
                  <a:pt x="10317" y="9231"/>
                  <a:pt x="10317" y="9169"/>
                </a:cubicBezTo>
                <a:cubicBezTo>
                  <a:pt x="10317" y="9108"/>
                  <a:pt x="10293" y="9058"/>
                  <a:pt x="10263" y="9058"/>
                </a:cubicBezTo>
                <a:close/>
                <a:moveTo>
                  <a:pt x="10083" y="9058"/>
                </a:moveTo>
                <a:cubicBezTo>
                  <a:pt x="10053" y="9058"/>
                  <a:pt x="10029" y="9108"/>
                  <a:pt x="10029" y="9169"/>
                </a:cubicBezTo>
                <a:cubicBezTo>
                  <a:pt x="10029" y="9231"/>
                  <a:pt x="10053" y="9280"/>
                  <a:pt x="10083" y="9280"/>
                </a:cubicBezTo>
                <a:cubicBezTo>
                  <a:pt x="10114" y="9280"/>
                  <a:pt x="10138" y="9231"/>
                  <a:pt x="10138" y="9169"/>
                </a:cubicBezTo>
                <a:cubicBezTo>
                  <a:pt x="10138" y="9108"/>
                  <a:pt x="10114" y="9058"/>
                  <a:pt x="10083" y="9058"/>
                </a:cubicBezTo>
                <a:close/>
                <a:moveTo>
                  <a:pt x="9904" y="9058"/>
                </a:moveTo>
                <a:cubicBezTo>
                  <a:pt x="9874" y="9058"/>
                  <a:pt x="9850" y="9108"/>
                  <a:pt x="9850" y="9169"/>
                </a:cubicBezTo>
                <a:cubicBezTo>
                  <a:pt x="9850" y="9231"/>
                  <a:pt x="9874" y="9280"/>
                  <a:pt x="9904" y="9280"/>
                </a:cubicBezTo>
                <a:cubicBezTo>
                  <a:pt x="9935" y="9280"/>
                  <a:pt x="9959" y="9231"/>
                  <a:pt x="9959" y="9169"/>
                </a:cubicBezTo>
                <a:cubicBezTo>
                  <a:pt x="9959" y="9108"/>
                  <a:pt x="9935" y="9058"/>
                  <a:pt x="9904" y="9058"/>
                </a:cubicBezTo>
                <a:close/>
                <a:moveTo>
                  <a:pt x="9725" y="9058"/>
                </a:moveTo>
                <a:cubicBezTo>
                  <a:pt x="9695" y="9058"/>
                  <a:pt x="9670" y="9108"/>
                  <a:pt x="9670" y="9169"/>
                </a:cubicBezTo>
                <a:cubicBezTo>
                  <a:pt x="9670" y="9231"/>
                  <a:pt x="9695" y="9280"/>
                  <a:pt x="9725" y="9280"/>
                </a:cubicBezTo>
                <a:cubicBezTo>
                  <a:pt x="9756" y="9280"/>
                  <a:pt x="9780" y="9231"/>
                  <a:pt x="9780" y="9169"/>
                </a:cubicBezTo>
                <a:cubicBezTo>
                  <a:pt x="9780" y="9108"/>
                  <a:pt x="9756" y="9058"/>
                  <a:pt x="9725" y="9058"/>
                </a:cubicBezTo>
                <a:close/>
                <a:moveTo>
                  <a:pt x="9546" y="9058"/>
                </a:moveTo>
                <a:cubicBezTo>
                  <a:pt x="9516" y="9058"/>
                  <a:pt x="9491" y="9108"/>
                  <a:pt x="9491" y="9169"/>
                </a:cubicBezTo>
                <a:cubicBezTo>
                  <a:pt x="9491" y="9231"/>
                  <a:pt x="9516" y="9280"/>
                  <a:pt x="9546" y="9280"/>
                </a:cubicBezTo>
                <a:cubicBezTo>
                  <a:pt x="9577" y="9280"/>
                  <a:pt x="9601" y="9231"/>
                  <a:pt x="9601" y="9169"/>
                </a:cubicBezTo>
                <a:cubicBezTo>
                  <a:pt x="9601" y="9108"/>
                  <a:pt x="9577" y="9058"/>
                  <a:pt x="9546" y="9058"/>
                </a:cubicBezTo>
                <a:close/>
                <a:moveTo>
                  <a:pt x="9367" y="9058"/>
                </a:moveTo>
                <a:cubicBezTo>
                  <a:pt x="9337" y="9058"/>
                  <a:pt x="9312" y="9108"/>
                  <a:pt x="9312" y="9169"/>
                </a:cubicBezTo>
                <a:cubicBezTo>
                  <a:pt x="9312" y="9231"/>
                  <a:pt x="9337" y="9280"/>
                  <a:pt x="9367" y="9280"/>
                </a:cubicBezTo>
                <a:cubicBezTo>
                  <a:pt x="9397" y="9280"/>
                  <a:pt x="9422" y="9231"/>
                  <a:pt x="9422" y="9169"/>
                </a:cubicBezTo>
                <a:cubicBezTo>
                  <a:pt x="9422" y="9108"/>
                  <a:pt x="9397" y="9058"/>
                  <a:pt x="9367" y="9058"/>
                </a:cubicBezTo>
                <a:close/>
                <a:moveTo>
                  <a:pt x="9188" y="9058"/>
                </a:moveTo>
                <a:cubicBezTo>
                  <a:pt x="9158" y="9058"/>
                  <a:pt x="9133" y="9108"/>
                  <a:pt x="9133" y="9169"/>
                </a:cubicBezTo>
                <a:cubicBezTo>
                  <a:pt x="9133" y="9231"/>
                  <a:pt x="9158" y="9280"/>
                  <a:pt x="9188" y="9280"/>
                </a:cubicBezTo>
                <a:cubicBezTo>
                  <a:pt x="9218" y="9280"/>
                  <a:pt x="9243" y="9231"/>
                  <a:pt x="9243" y="9169"/>
                </a:cubicBezTo>
                <a:cubicBezTo>
                  <a:pt x="9243" y="9108"/>
                  <a:pt x="9218" y="9058"/>
                  <a:pt x="9188" y="9058"/>
                </a:cubicBezTo>
                <a:close/>
                <a:moveTo>
                  <a:pt x="9009" y="9058"/>
                </a:moveTo>
                <a:cubicBezTo>
                  <a:pt x="8979" y="9058"/>
                  <a:pt x="8954" y="9108"/>
                  <a:pt x="8954" y="9169"/>
                </a:cubicBezTo>
                <a:cubicBezTo>
                  <a:pt x="8954" y="9231"/>
                  <a:pt x="8979" y="9280"/>
                  <a:pt x="9009" y="9280"/>
                </a:cubicBezTo>
                <a:cubicBezTo>
                  <a:pt x="9039" y="9280"/>
                  <a:pt x="9064" y="9231"/>
                  <a:pt x="9064" y="9169"/>
                </a:cubicBezTo>
                <a:cubicBezTo>
                  <a:pt x="9064" y="9108"/>
                  <a:pt x="9039" y="9058"/>
                  <a:pt x="9009" y="9058"/>
                </a:cubicBezTo>
                <a:close/>
                <a:moveTo>
                  <a:pt x="8830" y="9058"/>
                </a:moveTo>
                <a:cubicBezTo>
                  <a:pt x="8800" y="9058"/>
                  <a:pt x="8775" y="9108"/>
                  <a:pt x="8775" y="9169"/>
                </a:cubicBezTo>
                <a:cubicBezTo>
                  <a:pt x="8775" y="9231"/>
                  <a:pt x="8800" y="9280"/>
                  <a:pt x="8830" y="9280"/>
                </a:cubicBezTo>
                <a:cubicBezTo>
                  <a:pt x="8860" y="9280"/>
                  <a:pt x="8885" y="9231"/>
                  <a:pt x="8885" y="9169"/>
                </a:cubicBezTo>
                <a:cubicBezTo>
                  <a:pt x="8885" y="9108"/>
                  <a:pt x="8860" y="9058"/>
                  <a:pt x="8830" y="9058"/>
                </a:cubicBezTo>
                <a:close/>
                <a:moveTo>
                  <a:pt x="8651" y="9058"/>
                </a:moveTo>
                <a:cubicBezTo>
                  <a:pt x="8621" y="9058"/>
                  <a:pt x="8596" y="9108"/>
                  <a:pt x="8596" y="9169"/>
                </a:cubicBezTo>
                <a:cubicBezTo>
                  <a:pt x="8596" y="9231"/>
                  <a:pt x="8621" y="9280"/>
                  <a:pt x="8651" y="9280"/>
                </a:cubicBezTo>
                <a:cubicBezTo>
                  <a:pt x="8681" y="9280"/>
                  <a:pt x="8706" y="9231"/>
                  <a:pt x="8706" y="9169"/>
                </a:cubicBezTo>
                <a:cubicBezTo>
                  <a:pt x="8706" y="9108"/>
                  <a:pt x="8681" y="9058"/>
                  <a:pt x="8651" y="9058"/>
                </a:cubicBezTo>
                <a:close/>
                <a:moveTo>
                  <a:pt x="4353" y="9058"/>
                </a:moveTo>
                <a:cubicBezTo>
                  <a:pt x="4323" y="9058"/>
                  <a:pt x="4298" y="9108"/>
                  <a:pt x="4298" y="9169"/>
                </a:cubicBezTo>
                <a:cubicBezTo>
                  <a:pt x="4298" y="9231"/>
                  <a:pt x="4323" y="9280"/>
                  <a:pt x="4353" y="9280"/>
                </a:cubicBezTo>
                <a:cubicBezTo>
                  <a:pt x="4383" y="9280"/>
                  <a:pt x="4408" y="9231"/>
                  <a:pt x="4408" y="9169"/>
                </a:cubicBezTo>
                <a:cubicBezTo>
                  <a:pt x="4408" y="9108"/>
                  <a:pt x="4383" y="9058"/>
                  <a:pt x="4353" y="9058"/>
                </a:cubicBezTo>
                <a:close/>
                <a:moveTo>
                  <a:pt x="4174" y="8910"/>
                </a:moveTo>
                <a:cubicBezTo>
                  <a:pt x="4143" y="8910"/>
                  <a:pt x="4119" y="8960"/>
                  <a:pt x="4119" y="9021"/>
                </a:cubicBezTo>
                <a:cubicBezTo>
                  <a:pt x="4119" y="9082"/>
                  <a:pt x="4143" y="9132"/>
                  <a:pt x="4174" y="9132"/>
                </a:cubicBezTo>
                <a:cubicBezTo>
                  <a:pt x="4204" y="9132"/>
                  <a:pt x="4229" y="9082"/>
                  <a:pt x="4229" y="9021"/>
                </a:cubicBezTo>
                <a:cubicBezTo>
                  <a:pt x="4229" y="8960"/>
                  <a:pt x="4204" y="8910"/>
                  <a:pt x="4174" y="8910"/>
                </a:cubicBezTo>
                <a:close/>
                <a:moveTo>
                  <a:pt x="3995" y="8910"/>
                </a:moveTo>
                <a:cubicBezTo>
                  <a:pt x="3964" y="8910"/>
                  <a:pt x="3940" y="8960"/>
                  <a:pt x="3940" y="9021"/>
                </a:cubicBezTo>
                <a:cubicBezTo>
                  <a:pt x="3940" y="9082"/>
                  <a:pt x="3964" y="9132"/>
                  <a:pt x="3995" y="9132"/>
                </a:cubicBezTo>
                <a:cubicBezTo>
                  <a:pt x="4025" y="9132"/>
                  <a:pt x="4050" y="9082"/>
                  <a:pt x="4050" y="9021"/>
                </a:cubicBezTo>
                <a:cubicBezTo>
                  <a:pt x="4050" y="8960"/>
                  <a:pt x="4025" y="8910"/>
                  <a:pt x="3995" y="8910"/>
                </a:cubicBezTo>
                <a:close/>
                <a:moveTo>
                  <a:pt x="3637" y="9058"/>
                </a:moveTo>
                <a:cubicBezTo>
                  <a:pt x="3606" y="9058"/>
                  <a:pt x="3582" y="9108"/>
                  <a:pt x="3582" y="9169"/>
                </a:cubicBezTo>
                <a:cubicBezTo>
                  <a:pt x="3582" y="9231"/>
                  <a:pt x="3606" y="9280"/>
                  <a:pt x="3637" y="9280"/>
                </a:cubicBezTo>
                <a:cubicBezTo>
                  <a:pt x="3667" y="9280"/>
                  <a:pt x="3691" y="9231"/>
                  <a:pt x="3691" y="9169"/>
                </a:cubicBezTo>
                <a:cubicBezTo>
                  <a:pt x="3691" y="9108"/>
                  <a:pt x="3667" y="9058"/>
                  <a:pt x="3637" y="9058"/>
                </a:cubicBezTo>
                <a:close/>
                <a:moveTo>
                  <a:pt x="3457" y="9058"/>
                </a:moveTo>
                <a:cubicBezTo>
                  <a:pt x="3427" y="9058"/>
                  <a:pt x="3403" y="9108"/>
                  <a:pt x="3403" y="9169"/>
                </a:cubicBezTo>
                <a:cubicBezTo>
                  <a:pt x="3403" y="9231"/>
                  <a:pt x="3427" y="9280"/>
                  <a:pt x="3457" y="9280"/>
                </a:cubicBezTo>
                <a:cubicBezTo>
                  <a:pt x="3488" y="9280"/>
                  <a:pt x="3512" y="9231"/>
                  <a:pt x="3512" y="9169"/>
                </a:cubicBezTo>
                <a:cubicBezTo>
                  <a:pt x="3512" y="9108"/>
                  <a:pt x="3488" y="9058"/>
                  <a:pt x="3457" y="9058"/>
                </a:cubicBezTo>
                <a:close/>
                <a:moveTo>
                  <a:pt x="2920" y="9058"/>
                </a:moveTo>
                <a:cubicBezTo>
                  <a:pt x="2890" y="9058"/>
                  <a:pt x="2865" y="9108"/>
                  <a:pt x="2865" y="9169"/>
                </a:cubicBezTo>
                <a:cubicBezTo>
                  <a:pt x="2865" y="9231"/>
                  <a:pt x="2890" y="9280"/>
                  <a:pt x="2920" y="9280"/>
                </a:cubicBezTo>
                <a:cubicBezTo>
                  <a:pt x="2950" y="9280"/>
                  <a:pt x="2975" y="9231"/>
                  <a:pt x="2975" y="9169"/>
                </a:cubicBezTo>
                <a:cubicBezTo>
                  <a:pt x="2975" y="9108"/>
                  <a:pt x="2950" y="9058"/>
                  <a:pt x="2920" y="9058"/>
                </a:cubicBezTo>
                <a:close/>
                <a:moveTo>
                  <a:pt x="2741" y="9058"/>
                </a:moveTo>
                <a:cubicBezTo>
                  <a:pt x="2711" y="9058"/>
                  <a:pt x="2686" y="9108"/>
                  <a:pt x="2686" y="9169"/>
                </a:cubicBezTo>
                <a:cubicBezTo>
                  <a:pt x="2686" y="9231"/>
                  <a:pt x="2711" y="9280"/>
                  <a:pt x="2741" y="9280"/>
                </a:cubicBezTo>
                <a:cubicBezTo>
                  <a:pt x="2771" y="9280"/>
                  <a:pt x="2796" y="9231"/>
                  <a:pt x="2796" y="9169"/>
                </a:cubicBezTo>
                <a:cubicBezTo>
                  <a:pt x="2796" y="9108"/>
                  <a:pt x="2771" y="9058"/>
                  <a:pt x="2741" y="9058"/>
                </a:cubicBezTo>
                <a:close/>
                <a:moveTo>
                  <a:pt x="2562" y="9058"/>
                </a:moveTo>
                <a:cubicBezTo>
                  <a:pt x="2532" y="9058"/>
                  <a:pt x="2507" y="9108"/>
                  <a:pt x="2507" y="9169"/>
                </a:cubicBezTo>
                <a:cubicBezTo>
                  <a:pt x="2507" y="9231"/>
                  <a:pt x="2532" y="9280"/>
                  <a:pt x="2562" y="9280"/>
                </a:cubicBezTo>
                <a:cubicBezTo>
                  <a:pt x="2592" y="9280"/>
                  <a:pt x="2617" y="9231"/>
                  <a:pt x="2617" y="9169"/>
                </a:cubicBezTo>
                <a:cubicBezTo>
                  <a:pt x="2617" y="9108"/>
                  <a:pt x="2592" y="9058"/>
                  <a:pt x="2562" y="9058"/>
                </a:cubicBezTo>
                <a:close/>
                <a:moveTo>
                  <a:pt x="2383" y="9058"/>
                </a:moveTo>
                <a:cubicBezTo>
                  <a:pt x="2353" y="9058"/>
                  <a:pt x="2328" y="9108"/>
                  <a:pt x="2328" y="9169"/>
                </a:cubicBezTo>
                <a:cubicBezTo>
                  <a:pt x="2328" y="9231"/>
                  <a:pt x="2353" y="9280"/>
                  <a:pt x="2383" y="9280"/>
                </a:cubicBezTo>
                <a:cubicBezTo>
                  <a:pt x="2413" y="9280"/>
                  <a:pt x="2438" y="9231"/>
                  <a:pt x="2438" y="9169"/>
                </a:cubicBezTo>
                <a:cubicBezTo>
                  <a:pt x="2438" y="9108"/>
                  <a:pt x="2413" y="9058"/>
                  <a:pt x="2383" y="9058"/>
                </a:cubicBezTo>
                <a:close/>
                <a:moveTo>
                  <a:pt x="18142" y="8696"/>
                </a:moveTo>
                <a:cubicBezTo>
                  <a:pt x="18112" y="8696"/>
                  <a:pt x="18088" y="8746"/>
                  <a:pt x="18088" y="8807"/>
                </a:cubicBezTo>
                <a:cubicBezTo>
                  <a:pt x="18088" y="8868"/>
                  <a:pt x="18112" y="8918"/>
                  <a:pt x="18142" y="8918"/>
                </a:cubicBezTo>
                <a:cubicBezTo>
                  <a:pt x="18173" y="8918"/>
                  <a:pt x="18197" y="8868"/>
                  <a:pt x="18197" y="8807"/>
                </a:cubicBezTo>
                <a:cubicBezTo>
                  <a:pt x="18197" y="8746"/>
                  <a:pt x="18173" y="8696"/>
                  <a:pt x="18142" y="8696"/>
                </a:cubicBezTo>
                <a:close/>
                <a:moveTo>
                  <a:pt x="17784" y="8696"/>
                </a:moveTo>
                <a:cubicBezTo>
                  <a:pt x="17754" y="8696"/>
                  <a:pt x="17729" y="8746"/>
                  <a:pt x="17729" y="8807"/>
                </a:cubicBezTo>
                <a:cubicBezTo>
                  <a:pt x="17729" y="8868"/>
                  <a:pt x="17754" y="8918"/>
                  <a:pt x="17784" y="8918"/>
                </a:cubicBezTo>
                <a:cubicBezTo>
                  <a:pt x="17815" y="8918"/>
                  <a:pt x="17839" y="8868"/>
                  <a:pt x="17839" y="8807"/>
                </a:cubicBezTo>
                <a:cubicBezTo>
                  <a:pt x="17839" y="8746"/>
                  <a:pt x="17815" y="8696"/>
                  <a:pt x="17784" y="8696"/>
                </a:cubicBezTo>
                <a:close/>
                <a:moveTo>
                  <a:pt x="17605" y="8696"/>
                </a:moveTo>
                <a:cubicBezTo>
                  <a:pt x="17575" y="8696"/>
                  <a:pt x="17550" y="8746"/>
                  <a:pt x="17550" y="8807"/>
                </a:cubicBezTo>
                <a:cubicBezTo>
                  <a:pt x="17550" y="8868"/>
                  <a:pt x="17575" y="8918"/>
                  <a:pt x="17605" y="8918"/>
                </a:cubicBezTo>
                <a:cubicBezTo>
                  <a:pt x="17635" y="8918"/>
                  <a:pt x="17660" y="8868"/>
                  <a:pt x="17660" y="8807"/>
                </a:cubicBezTo>
                <a:cubicBezTo>
                  <a:pt x="17660" y="8746"/>
                  <a:pt x="17635" y="8696"/>
                  <a:pt x="17605" y="8696"/>
                </a:cubicBezTo>
                <a:close/>
                <a:moveTo>
                  <a:pt x="17426" y="8696"/>
                </a:moveTo>
                <a:cubicBezTo>
                  <a:pt x="17396" y="8696"/>
                  <a:pt x="17371" y="8746"/>
                  <a:pt x="17371" y="8807"/>
                </a:cubicBezTo>
                <a:cubicBezTo>
                  <a:pt x="17371" y="8868"/>
                  <a:pt x="17396" y="8918"/>
                  <a:pt x="17426" y="8918"/>
                </a:cubicBezTo>
                <a:cubicBezTo>
                  <a:pt x="17456" y="8918"/>
                  <a:pt x="17481" y="8868"/>
                  <a:pt x="17481" y="8807"/>
                </a:cubicBezTo>
                <a:cubicBezTo>
                  <a:pt x="17481" y="8746"/>
                  <a:pt x="17456" y="8696"/>
                  <a:pt x="17426" y="8696"/>
                </a:cubicBezTo>
                <a:close/>
                <a:moveTo>
                  <a:pt x="17247" y="8696"/>
                </a:moveTo>
                <a:cubicBezTo>
                  <a:pt x="17217" y="8696"/>
                  <a:pt x="17192" y="8746"/>
                  <a:pt x="17192" y="8807"/>
                </a:cubicBezTo>
                <a:cubicBezTo>
                  <a:pt x="17192" y="8868"/>
                  <a:pt x="17217" y="8918"/>
                  <a:pt x="17247" y="8918"/>
                </a:cubicBezTo>
                <a:cubicBezTo>
                  <a:pt x="17277" y="8918"/>
                  <a:pt x="17302" y="8868"/>
                  <a:pt x="17302" y="8807"/>
                </a:cubicBezTo>
                <a:cubicBezTo>
                  <a:pt x="17302" y="8746"/>
                  <a:pt x="17277" y="8696"/>
                  <a:pt x="17247" y="8696"/>
                </a:cubicBezTo>
                <a:close/>
                <a:moveTo>
                  <a:pt x="17068" y="8696"/>
                </a:moveTo>
                <a:cubicBezTo>
                  <a:pt x="17038" y="8696"/>
                  <a:pt x="17013" y="8746"/>
                  <a:pt x="17013" y="8807"/>
                </a:cubicBezTo>
                <a:cubicBezTo>
                  <a:pt x="17013" y="8868"/>
                  <a:pt x="17038" y="8918"/>
                  <a:pt x="17068" y="8918"/>
                </a:cubicBezTo>
                <a:cubicBezTo>
                  <a:pt x="17098" y="8918"/>
                  <a:pt x="17123" y="8868"/>
                  <a:pt x="17123" y="8807"/>
                </a:cubicBezTo>
                <a:cubicBezTo>
                  <a:pt x="17123" y="8746"/>
                  <a:pt x="17098" y="8696"/>
                  <a:pt x="17068" y="8696"/>
                </a:cubicBezTo>
                <a:close/>
                <a:moveTo>
                  <a:pt x="16889" y="8696"/>
                </a:moveTo>
                <a:cubicBezTo>
                  <a:pt x="16859" y="8696"/>
                  <a:pt x="16834" y="8746"/>
                  <a:pt x="16834" y="8807"/>
                </a:cubicBezTo>
                <a:cubicBezTo>
                  <a:pt x="16834" y="8868"/>
                  <a:pt x="16859" y="8918"/>
                  <a:pt x="16889" y="8918"/>
                </a:cubicBezTo>
                <a:cubicBezTo>
                  <a:pt x="16919" y="8918"/>
                  <a:pt x="16944" y="8868"/>
                  <a:pt x="16944" y="8807"/>
                </a:cubicBezTo>
                <a:cubicBezTo>
                  <a:pt x="16944" y="8746"/>
                  <a:pt x="16919" y="8696"/>
                  <a:pt x="16889" y="8696"/>
                </a:cubicBezTo>
                <a:close/>
                <a:moveTo>
                  <a:pt x="16710" y="8696"/>
                </a:moveTo>
                <a:cubicBezTo>
                  <a:pt x="16679" y="8696"/>
                  <a:pt x="16655" y="8746"/>
                  <a:pt x="16655" y="8807"/>
                </a:cubicBezTo>
                <a:cubicBezTo>
                  <a:pt x="16655" y="8868"/>
                  <a:pt x="16679" y="8918"/>
                  <a:pt x="16710" y="8918"/>
                </a:cubicBezTo>
                <a:cubicBezTo>
                  <a:pt x="16740" y="8918"/>
                  <a:pt x="16765" y="8868"/>
                  <a:pt x="16765" y="8807"/>
                </a:cubicBezTo>
                <a:cubicBezTo>
                  <a:pt x="16765" y="8746"/>
                  <a:pt x="16740" y="8696"/>
                  <a:pt x="16710" y="8696"/>
                </a:cubicBezTo>
                <a:close/>
                <a:moveTo>
                  <a:pt x="16531" y="8696"/>
                </a:moveTo>
                <a:cubicBezTo>
                  <a:pt x="16500" y="8696"/>
                  <a:pt x="16476" y="8746"/>
                  <a:pt x="16476" y="8807"/>
                </a:cubicBezTo>
                <a:cubicBezTo>
                  <a:pt x="16476" y="8868"/>
                  <a:pt x="16500" y="8918"/>
                  <a:pt x="16531" y="8918"/>
                </a:cubicBezTo>
                <a:cubicBezTo>
                  <a:pt x="16561" y="8918"/>
                  <a:pt x="16585" y="8868"/>
                  <a:pt x="16585" y="8807"/>
                </a:cubicBezTo>
                <a:cubicBezTo>
                  <a:pt x="16585" y="8746"/>
                  <a:pt x="16561" y="8696"/>
                  <a:pt x="16531" y="8696"/>
                </a:cubicBezTo>
                <a:close/>
                <a:moveTo>
                  <a:pt x="16352" y="8696"/>
                </a:moveTo>
                <a:cubicBezTo>
                  <a:pt x="16321" y="8696"/>
                  <a:pt x="16297" y="8746"/>
                  <a:pt x="16297" y="8807"/>
                </a:cubicBezTo>
                <a:cubicBezTo>
                  <a:pt x="16297" y="8868"/>
                  <a:pt x="16321" y="8918"/>
                  <a:pt x="16352" y="8918"/>
                </a:cubicBezTo>
                <a:cubicBezTo>
                  <a:pt x="16382" y="8918"/>
                  <a:pt x="16406" y="8868"/>
                  <a:pt x="16406" y="8807"/>
                </a:cubicBezTo>
                <a:cubicBezTo>
                  <a:pt x="16406" y="8746"/>
                  <a:pt x="16382" y="8696"/>
                  <a:pt x="16352" y="8696"/>
                </a:cubicBezTo>
                <a:close/>
                <a:moveTo>
                  <a:pt x="16172" y="8696"/>
                </a:moveTo>
                <a:cubicBezTo>
                  <a:pt x="16142" y="8696"/>
                  <a:pt x="16118" y="8746"/>
                  <a:pt x="16118" y="8807"/>
                </a:cubicBezTo>
                <a:cubicBezTo>
                  <a:pt x="16118" y="8868"/>
                  <a:pt x="16142" y="8918"/>
                  <a:pt x="16172" y="8918"/>
                </a:cubicBezTo>
                <a:cubicBezTo>
                  <a:pt x="16203" y="8918"/>
                  <a:pt x="16227" y="8868"/>
                  <a:pt x="16227" y="8807"/>
                </a:cubicBezTo>
                <a:cubicBezTo>
                  <a:pt x="16227" y="8746"/>
                  <a:pt x="16203" y="8696"/>
                  <a:pt x="16172" y="8696"/>
                </a:cubicBezTo>
                <a:close/>
                <a:moveTo>
                  <a:pt x="15993" y="8696"/>
                </a:moveTo>
                <a:cubicBezTo>
                  <a:pt x="15963" y="8696"/>
                  <a:pt x="15938" y="8746"/>
                  <a:pt x="15938" y="8807"/>
                </a:cubicBezTo>
                <a:cubicBezTo>
                  <a:pt x="15938" y="8868"/>
                  <a:pt x="15963" y="8918"/>
                  <a:pt x="15993" y="8918"/>
                </a:cubicBezTo>
                <a:cubicBezTo>
                  <a:pt x="16024" y="8918"/>
                  <a:pt x="16048" y="8868"/>
                  <a:pt x="16048" y="8807"/>
                </a:cubicBezTo>
                <a:cubicBezTo>
                  <a:pt x="16048" y="8746"/>
                  <a:pt x="16024" y="8696"/>
                  <a:pt x="15993" y="8696"/>
                </a:cubicBezTo>
                <a:close/>
                <a:moveTo>
                  <a:pt x="15814" y="8696"/>
                </a:moveTo>
                <a:cubicBezTo>
                  <a:pt x="15784" y="8696"/>
                  <a:pt x="15759" y="8746"/>
                  <a:pt x="15759" y="8807"/>
                </a:cubicBezTo>
                <a:cubicBezTo>
                  <a:pt x="15759" y="8868"/>
                  <a:pt x="15784" y="8918"/>
                  <a:pt x="15814" y="8918"/>
                </a:cubicBezTo>
                <a:cubicBezTo>
                  <a:pt x="15845" y="8918"/>
                  <a:pt x="15869" y="8868"/>
                  <a:pt x="15869" y="8807"/>
                </a:cubicBezTo>
                <a:cubicBezTo>
                  <a:pt x="15869" y="8746"/>
                  <a:pt x="15845" y="8696"/>
                  <a:pt x="15814" y="8696"/>
                </a:cubicBezTo>
                <a:close/>
                <a:moveTo>
                  <a:pt x="15635" y="8696"/>
                </a:moveTo>
                <a:cubicBezTo>
                  <a:pt x="15605" y="8696"/>
                  <a:pt x="15580" y="8746"/>
                  <a:pt x="15580" y="8807"/>
                </a:cubicBezTo>
                <a:cubicBezTo>
                  <a:pt x="15580" y="8868"/>
                  <a:pt x="15605" y="8918"/>
                  <a:pt x="15635" y="8918"/>
                </a:cubicBezTo>
                <a:cubicBezTo>
                  <a:pt x="15666" y="8918"/>
                  <a:pt x="15690" y="8868"/>
                  <a:pt x="15690" y="8807"/>
                </a:cubicBezTo>
                <a:cubicBezTo>
                  <a:pt x="15690" y="8746"/>
                  <a:pt x="15666" y="8696"/>
                  <a:pt x="15635" y="8696"/>
                </a:cubicBezTo>
                <a:close/>
                <a:moveTo>
                  <a:pt x="15456" y="8696"/>
                </a:moveTo>
                <a:cubicBezTo>
                  <a:pt x="15426" y="8696"/>
                  <a:pt x="15401" y="8746"/>
                  <a:pt x="15401" y="8807"/>
                </a:cubicBezTo>
                <a:cubicBezTo>
                  <a:pt x="15401" y="8868"/>
                  <a:pt x="15426" y="8918"/>
                  <a:pt x="15456" y="8918"/>
                </a:cubicBezTo>
                <a:cubicBezTo>
                  <a:pt x="15486" y="8918"/>
                  <a:pt x="15511" y="8868"/>
                  <a:pt x="15511" y="8807"/>
                </a:cubicBezTo>
                <a:cubicBezTo>
                  <a:pt x="15511" y="8746"/>
                  <a:pt x="15486" y="8696"/>
                  <a:pt x="15456" y="8696"/>
                </a:cubicBezTo>
                <a:close/>
                <a:moveTo>
                  <a:pt x="15277" y="8696"/>
                </a:moveTo>
                <a:cubicBezTo>
                  <a:pt x="15247" y="8696"/>
                  <a:pt x="15222" y="8746"/>
                  <a:pt x="15222" y="8807"/>
                </a:cubicBezTo>
                <a:cubicBezTo>
                  <a:pt x="15222" y="8868"/>
                  <a:pt x="15247" y="8918"/>
                  <a:pt x="15277" y="8918"/>
                </a:cubicBezTo>
                <a:cubicBezTo>
                  <a:pt x="15307" y="8918"/>
                  <a:pt x="15332" y="8868"/>
                  <a:pt x="15332" y="8807"/>
                </a:cubicBezTo>
                <a:cubicBezTo>
                  <a:pt x="15332" y="8746"/>
                  <a:pt x="15307" y="8696"/>
                  <a:pt x="15277" y="8696"/>
                </a:cubicBezTo>
                <a:close/>
                <a:moveTo>
                  <a:pt x="15098" y="8696"/>
                </a:moveTo>
                <a:cubicBezTo>
                  <a:pt x="15068" y="8696"/>
                  <a:pt x="15043" y="8746"/>
                  <a:pt x="15043" y="8807"/>
                </a:cubicBezTo>
                <a:cubicBezTo>
                  <a:pt x="15043" y="8868"/>
                  <a:pt x="15068" y="8918"/>
                  <a:pt x="15098" y="8918"/>
                </a:cubicBezTo>
                <a:cubicBezTo>
                  <a:pt x="15128" y="8918"/>
                  <a:pt x="15153" y="8868"/>
                  <a:pt x="15153" y="8807"/>
                </a:cubicBezTo>
                <a:cubicBezTo>
                  <a:pt x="15153" y="8746"/>
                  <a:pt x="15128" y="8696"/>
                  <a:pt x="15098" y="8696"/>
                </a:cubicBezTo>
                <a:close/>
                <a:moveTo>
                  <a:pt x="14919" y="8696"/>
                </a:moveTo>
                <a:cubicBezTo>
                  <a:pt x="14889" y="8696"/>
                  <a:pt x="14864" y="8746"/>
                  <a:pt x="14864" y="8807"/>
                </a:cubicBezTo>
                <a:cubicBezTo>
                  <a:pt x="14864" y="8868"/>
                  <a:pt x="14889" y="8918"/>
                  <a:pt x="14919" y="8918"/>
                </a:cubicBezTo>
                <a:cubicBezTo>
                  <a:pt x="14949" y="8918"/>
                  <a:pt x="14974" y="8868"/>
                  <a:pt x="14974" y="8807"/>
                </a:cubicBezTo>
                <a:cubicBezTo>
                  <a:pt x="14974" y="8746"/>
                  <a:pt x="14949" y="8696"/>
                  <a:pt x="14919" y="8696"/>
                </a:cubicBezTo>
                <a:close/>
                <a:moveTo>
                  <a:pt x="14740" y="8696"/>
                </a:moveTo>
                <a:cubicBezTo>
                  <a:pt x="14709" y="8696"/>
                  <a:pt x="14685" y="8746"/>
                  <a:pt x="14685" y="8807"/>
                </a:cubicBezTo>
                <a:cubicBezTo>
                  <a:pt x="14685" y="8868"/>
                  <a:pt x="14709" y="8918"/>
                  <a:pt x="14740" y="8918"/>
                </a:cubicBezTo>
                <a:cubicBezTo>
                  <a:pt x="14770" y="8918"/>
                  <a:pt x="14795" y="8868"/>
                  <a:pt x="14795" y="8807"/>
                </a:cubicBezTo>
                <a:cubicBezTo>
                  <a:pt x="14795" y="8746"/>
                  <a:pt x="14770" y="8696"/>
                  <a:pt x="14740" y="8696"/>
                </a:cubicBezTo>
                <a:close/>
                <a:moveTo>
                  <a:pt x="14561" y="8696"/>
                </a:moveTo>
                <a:cubicBezTo>
                  <a:pt x="14530" y="8696"/>
                  <a:pt x="14506" y="8746"/>
                  <a:pt x="14506" y="8807"/>
                </a:cubicBezTo>
                <a:cubicBezTo>
                  <a:pt x="14506" y="8868"/>
                  <a:pt x="14530" y="8918"/>
                  <a:pt x="14561" y="8918"/>
                </a:cubicBezTo>
                <a:cubicBezTo>
                  <a:pt x="14591" y="8918"/>
                  <a:pt x="14616" y="8868"/>
                  <a:pt x="14616" y="8807"/>
                </a:cubicBezTo>
                <a:cubicBezTo>
                  <a:pt x="14616" y="8746"/>
                  <a:pt x="14591" y="8696"/>
                  <a:pt x="14561" y="8696"/>
                </a:cubicBezTo>
                <a:close/>
                <a:moveTo>
                  <a:pt x="14382" y="8696"/>
                </a:moveTo>
                <a:cubicBezTo>
                  <a:pt x="14351" y="8696"/>
                  <a:pt x="14327" y="8746"/>
                  <a:pt x="14327" y="8807"/>
                </a:cubicBezTo>
                <a:cubicBezTo>
                  <a:pt x="14327" y="8868"/>
                  <a:pt x="14351" y="8918"/>
                  <a:pt x="14382" y="8918"/>
                </a:cubicBezTo>
                <a:cubicBezTo>
                  <a:pt x="14412" y="8918"/>
                  <a:pt x="14436" y="8868"/>
                  <a:pt x="14436" y="8807"/>
                </a:cubicBezTo>
                <a:cubicBezTo>
                  <a:pt x="14436" y="8746"/>
                  <a:pt x="14412" y="8696"/>
                  <a:pt x="14382" y="8696"/>
                </a:cubicBezTo>
                <a:close/>
                <a:moveTo>
                  <a:pt x="13844" y="8696"/>
                </a:moveTo>
                <a:cubicBezTo>
                  <a:pt x="13814" y="8696"/>
                  <a:pt x="13789" y="8746"/>
                  <a:pt x="13789" y="8807"/>
                </a:cubicBezTo>
                <a:cubicBezTo>
                  <a:pt x="13789" y="8868"/>
                  <a:pt x="13814" y="8918"/>
                  <a:pt x="13844" y="8918"/>
                </a:cubicBezTo>
                <a:cubicBezTo>
                  <a:pt x="13875" y="8918"/>
                  <a:pt x="13899" y="8868"/>
                  <a:pt x="13899" y="8807"/>
                </a:cubicBezTo>
                <a:cubicBezTo>
                  <a:pt x="13899" y="8746"/>
                  <a:pt x="13875" y="8696"/>
                  <a:pt x="13844" y="8696"/>
                </a:cubicBezTo>
                <a:close/>
                <a:moveTo>
                  <a:pt x="13665" y="8696"/>
                </a:moveTo>
                <a:cubicBezTo>
                  <a:pt x="13635" y="8696"/>
                  <a:pt x="13610" y="8746"/>
                  <a:pt x="13610" y="8807"/>
                </a:cubicBezTo>
                <a:cubicBezTo>
                  <a:pt x="13610" y="8868"/>
                  <a:pt x="13635" y="8918"/>
                  <a:pt x="13665" y="8918"/>
                </a:cubicBezTo>
                <a:cubicBezTo>
                  <a:pt x="13696" y="8918"/>
                  <a:pt x="13720" y="8868"/>
                  <a:pt x="13720" y="8807"/>
                </a:cubicBezTo>
                <a:cubicBezTo>
                  <a:pt x="13720" y="8746"/>
                  <a:pt x="13696" y="8696"/>
                  <a:pt x="13665" y="8696"/>
                </a:cubicBezTo>
                <a:close/>
                <a:moveTo>
                  <a:pt x="13486" y="8696"/>
                </a:moveTo>
                <a:cubicBezTo>
                  <a:pt x="13456" y="8696"/>
                  <a:pt x="13431" y="8746"/>
                  <a:pt x="13431" y="8807"/>
                </a:cubicBezTo>
                <a:cubicBezTo>
                  <a:pt x="13431" y="8868"/>
                  <a:pt x="13456" y="8918"/>
                  <a:pt x="13486" y="8918"/>
                </a:cubicBezTo>
                <a:cubicBezTo>
                  <a:pt x="13516" y="8918"/>
                  <a:pt x="13541" y="8868"/>
                  <a:pt x="13541" y="8807"/>
                </a:cubicBezTo>
                <a:cubicBezTo>
                  <a:pt x="13541" y="8746"/>
                  <a:pt x="13516" y="8696"/>
                  <a:pt x="13486" y="8696"/>
                </a:cubicBezTo>
                <a:close/>
                <a:moveTo>
                  <a:pt x="13307" y="8696"/>
                </a:moveTo>
                <a:cubicBezTo>
                  <a:pt x="13277" y="8696"/>
                  <a:pt x="13252" y="8746"/>
                  <a:pt x="13252" y="8807"/>
                </a:cubicBezTo>
                <a:cubicBezTo>
                  <a:pt x="13252" y="8868"/>
                  <a:pt x="13277" y="8918"/>
                  <a:pt x="13307" y="8918"/>
                </a:cubicBezTo>
                <a:cubicBezTo>
                  <a:pt x="13337" y="8918"/>
                  <a:pt x="13362" y="8868"/>
                  <a:pt x="13362" y="8807"/>
                </a:cubicBezTo>
                <a:cubicBezTo>
                  <a:pt x="13362" y="8746"/>
                  <a:pt x="13337" y="8696"/>
                  <a:pt x="13307" y="8696"/>
                </a:cubicBezTo>
                <a:close/>
                <a:moveTo>
                  <a:pt x="13128" y="8696"/>
                </a:moveTo>
                <a:cubicBezTo>
                  <a:pt x="13098" y="8696"/>
                  <a:pt x="13073" y="8746"/>
                  <a:pt x="13073" y="8807"/>
                </a:cubicBezTo>
                <a:cubicBezTo>
                  <a:pt x="13073" y="8868"/>
                  <a:pt x="13098" y="8918"/>
                  <a:pt x="13128" y="8918"/>
                </a:cubicBezTo>
                <a:cubicBezTo>
                  <a:pt x="13158" y="8918"/>
                  <a:pt x="13183" y="8868"/>
                  <a:pt x="13183" y="8807"/>
                </a:cubicBezTo>
                <a:cubicBezTo>
                  <a:pt x="13183" y="8746"/>
                  <a:pt x="13158" y="8696"/>
                  <a:pt x="13128" y="8696"/>
                </a:cubicBezTo>
                <a:close/>
                <a:moveTo>
                  <a:pt x="12949" y="8696"/>
                </a:moveTo>
                <a:cubicBezTo>
                  <a:pt x="12919" y="8696"/>
                  <a:pt x="12894" y="8746"/>
                  <a:pt x="12894" y="8807"/>
                </a:cubicBezTo>
                <a:cubicBezTo>
                  <a:pt x="12894" y="8868"/>
                  <a:pt x="12919" y="8918"/>
                  <a:pt x="12949" y="8918"/>
                </a:cubicBezTo>
                <a:cubicBezTo>
                  <a:pt x="12979" y="8918"/>
                  <a:pt x="13004" y="8868"/>
                  <a:pt x="13004" y="8807"/>
                </a:cubicBezTo>
                <a:cubicBezTo>
                  <a:pt x="13004" y="8746"/>
                  <a:pt x="12979" y="8696"/>
                  <a:pt x="12949" y="8696"/>
                </a:cubicBezTo>
                <a:close/>
                <a:moveTo>
                  <a:pt x="12770" y="8696"/>
                </a:moveTo>
                <a:cubicBezTo>
                  <a:pt x="12740" y="8696"/>
                  <a:pt x="12715" y="8746"/>
                  <a:pt x="12715" y="8807"/>
                </a:cubicBezTo>
                <a:cubicBezTo>
                  <a:pt x="12715" y="8868"/>
                  <a:pt x="12740" y="8918"/>
                  <a:pt x="12770" y="8918"/>
                </a:cubicBezTo>
                <a:cubicBezTo>
                  <a:pt x="12800" y="8918"/>
                  <a:pt x="12825" y="8868"/>
                  <a:pt x="12825" y="8807"/>
                </a:cubicBezTo>
                <a:cubicBezTo>
                  <a:pt x="12825" y="8746"/>
                  <a:pt x="12800" y="8696"/>
                  <a:pt x="12770" y="8696"/>
                </a:cubicBezTo>
                <a:close/>
                <a:moveTo>
                  <a:pt x="12591" y="8696"/>
                </a:moveTo>
                <a:cubicBezTo>
                  <a:pt x="12560" y="8696"/>
                  <a:pt x="12536" y="8746"/>
                  <a:pt x="12536" y="8807"/>
                </a:cubicBezTo>
                <a:cubicBezTo>
                  <a:pt x="12536" y="8868"/>
                  <a:pt x="12560" y="8918"/>
                  <a:pt x="12591" y="8918"/>
                </a:cubicBezTo>
                <a:cubicBezTo>
                  <a:pt x="12621" y="8918"/>
                  <a:pt x="12646" y="8868"/>
                  <a:pt x="12646" y="8807"/>
                </a:cubicBezTo>
                <a:cubicBezTo>
                  <a:pt x="12646" y="8746"/>
                  <a:pt x="12621" y="8696"/>
                  <a:pt x="12591" y="8696"/>
                </a:cubicBezTo>
                <a:close/>
                <a:moveTo>
                  <a:pt x="12412" y="8696"/>
                </a:moveTo>
                <a:cubicBezTo>
                  <a:pt x="12381" y="8696"/>
                  <a:pt x="12357" y="8746"/>
                  <a:pt x="12357" y="8807"/>
                </a:cubicBezTo>
                <a:cubicBezTo>
                  <a:pt x="12357" y="8868"/>
                  <a:pt x="12381" y="8918"/>
                  <a:pt x="12412" y="8918"/>
                </a:cubicBezTo>
                <a:cubicBezTo>
                  <a:pt x="12442" y="8918"/>
                  <a:pt x="12466" y="8868"/>
                  <a:pt x="12466" y="8807"/>
                </a:cubicBezTo>
                <a:cubicBezTo>
                  <a:pt x="12466" y="8746"/>
                  <a:pt x="12442" y="8696"/>
                  <a:pt x="12412" y="8696"/>
                </a:cubicBezTo>
                <a:close/>
                <a:moveTo>
                  <a:pt x="12233" y="8696"/>
                </a:moveTo>
                <a:cubicBezTo>
                  <a:pt x="12202" y="8696"/>
                  <a:pt x="12178" y="8746"/>
                  <a:pt x="12178" y="8807"/>
                </a:cubicBezTo>
                <a:cubicBezTo>
                  <a:pt x="12178" y="8868"/>
                  <a:pt x="12202" y="8918"/>
                  <a:pt x="12233" y="8918"/>
                </a:cubicBezTo>
                <a:cubicBezTo>
                  <a:pt x="12263" y="8918"/>
                  <a:pt x="12287" y="8868"/>
                  <a:pt x="12287" y="8807"/>
                </a:cubicBezTo>
                <a:cubicBezTo>
                  <a:pt x="12287" y="8746"/>
                  <a:pt x="12263" y="8696"/>
                  <a:pt x="12233" y="8696"/>
                </a:cubicBezTo>
                <a:close/>
                <a:moveTo>
                  <a:pt x="12053" y="8696"/>
                </a:moveTo>
                <a:cubicBezTo>
                  <a:pt x="12023" y="8696"/>
                  <a:pt x="11999" y="8746"/>
                  <a:pt x="11999" y="8807"/>
                </a:cubicBezTo>
                <a:cubicBezTo>
                  <a:pt x="11999" y="8868"/>
                  <a:pt x="12023" y="8918"/>
                  <a:pt x="12053" y="8918"/>
                </a:cubicBezTo>
                <a:cubicBezTo>
                  <a:pt x="12084" y="8918"/>
                  <a:pt x="12108" y="8868"/>
                  <a:pt x="12108" y="8807"/>
                </a:cubicBezTo>
                <a:cubicBezTo>
                  <a:pt x="12108" y="8746"/>
                  <a:pt x="12084" y="8696"/>
                  <a:pt x="12053" y="8696"/>
                </a:cubicBezTo>
                <a:close/>
                <a:moveTo>
                  <a:pt x="11874" y="8696"/>
                </a:moveTo>
                <a:cubicBezTo>
                  <a:pt x="11844" y="8696"/>
                  <a:pt x="11819" y="8746"/>
                  <a:pt x="11819" y="8807"/>
                </a:cubicBezTo>
                <a:cubicBezTo>
                  <a:pt x="11819" y="8868"/>
                  <a:pt x="11844" y="8918"/>
                  <a:pt x="11874" y="8918"/>
                </a:cubicBezTo>
                <a:cubicBezTo>
                  <a:pt x="11905" y="8918"/>
                  <a:pt x="11929" y="8868"/>
                  <a:pt x="11929" y="8807"/>
                </a:cubicBezTo>
                <a:cubicBezTo>
                  <a:pt x="11929" y="8746"/>
                  <a:pt x="11905" y="8696"/>
                  <a:pt x="11874" y="8696"/>
                </a:cubicBezTo>
                <a:close/>
                <a:moveTo>
                  <a:pt x="11695" y="8696"/>
                </a:moveTo>
                <a:cubicBezTo>
                  <a:pt x="11665" y="8696"/>
                  <a:pt x="11640" y="8746"/>
                  <a:pt x="11640" y="8807"/>
                </a:cubicBezTo>
                <a:cubicBezTo>
                  <a:pt x="11640" y="8868"/>
                  <a:pt x="11665" y="8918"/>
                  <a:pt x="11695" y="8918"/>
                </a:cubicBezTo>
                <a:cubicBezTo>
                  <a:pt x="11726" y="8918"/>
                  <a:pt x="11750" y="8868"/>
                  <a:pt x="11750" y="8807"/>
                </a:cubicBezTo>
                <a:cubicBezTo>
                  <a:pt x="11750" y="8746"/>
                  <a:pt x="11726" y="8696"/>
                  <a:pt x="11695" y="8696"/>
                </a:cubicBezTo>
                <a:close/>
                <a:moveTo>
                  <a:pt x="11516" y="8696"/>
                </a:moveTo>
                <a:cubicBezTo>
                  <a:pt x="11486" y="8696"/>
                  <a:pt x="11461" y="8746"/>
                  <a:pt x="11461" y="8807"/>
                </a:cubicBezTo>
                <a:cubicBezTo>
                  <a:pt x="11461" y="8868"/>
                  <a:pt x="11486" y="8918"/>
                  <a:pt x="11516" y="8918"/>
                </a:cubicBezTo>
                <a:cubicBezTo>
                  <a:pt x="11546" y="8918"/>
                  <a:pt x="11571" y="8868"/>
                  <a:pt x="11571" y="8807"/>
                </a:cubicBezTo>
                <a:cubicBezTo>
                  <a:pt x="11571" y="8746"/>
                  <a:pt x="11546" y="8696"/>
                  <a:pt x="11516" y="8696"/>
                </a:cubicBezTo>
                <a:close/>
                <a:moveTo>
                  <a:pt x="11337" y="8696"/>
                </a:moveTo>
                <a:cubicBezTo>
                  <a:pt x="11307" y="8696"/>
                  <a:pt x="11282" y="8746"/>
                  <a:pt x="11282" y="8807"/>
                </a:cubicBezTo>
                <a:cubicBezTo>
                  <a:pt x="11282" y="8868"/>
                  <a:pt x="11307" y="8918"/>
                  <a:pt x="11337" y="8918"/>
                </a:cubicBezTo>
                <a:cubicBezTo>
                  <a:pt x="11367" y="8918"/>
                  <a:pt x="11392" y="8868"/>
                  <a:pt x="11392" y="8807"/>
                </a:cubicBezTo>
                <a:cubicBezTo>
                  <a:pt x="11392" y="8746"/>
                  <a:pt x="11367" y="8696"/>
                  <a:pt x="11337" y="8696"/>
                </a:cubicBezTo>
                <a:close/>
                <a:moveTo>
                  <a:pt x="11158" y="8696"/>
                </a:moveTo>
                <a:cubicBezTo>
                  <a:pt x="11128" y="8696"/>
                  <a:pt x="11103" y="8746"/>
                  <a:pt x="11103" y="8807"/>
                </a:cubicBezTo>
                <a:cubicBezTo>
                  <a:pt x="11103" y="8868"/>
                  <a:pt x="11128" y="8918"/>
                  <a:pt x="11158" y="8918"/>
                </a:cubicBezTo>
                <a:cubicBezTo>
                  <a:pt x="11188" y="8918"/>
                  <a:pt x="11213" y="8868"/>
                  <a:pt x="11213" y="8807"/>
                </a:cubicBezTo>
                <a:cubicBezTo>
                  <a:pt x="11213" y="8746"/>
                  <a:pt x="11188" y="8696"/>
                  <a:pt x="11158" y="8696"/>
                </a:cubicBezTo>
                <a:close/>
                <a:moveTo>
                  <a:pt x="10979" y="8696"/>
                </a:moveTo>
                <a:cubicBezTo>
                  <a:pt x="10949" y="8696"/>
                  <a:pt x="10924" y="8746"/>
                  <a:pt x="10924" y="8807"/>
                </a:cubicBezTo>
                <a:cubicBezTo>
                  <a:pt x="10924" y="8868"/>
                  <a:pt x="10949" y="8918"/>
                  <a:pt x="10979" y="8918"/>
                </a:cubicBezTo>
                <a:cubicBezTo>
                  <a:pt x="11009" y="8918"/>
                  <a:pt x="11034" y="8868"/>
                  <a:pt x="11034" y="8807"/>
                </a:cubicBezTo>
                <a:cubicBezTo>
                  <a:pt x="11034" y="8746"/>
                  <a:pt x="11009" y="8696"/>
                  <a:pt x="10979" y="8696"/>
                </a:cubicBezTo>
                <a:close/>
                <a:moveTo>
                  <a:pt x="10800" y="8696"/>
                </a:moveTo>
                <a:cubicBezTo>
                  <a:pt x="10770" y="8696"/>
                  <a:pt x="10745" y="8746"/>
                  <a:pt x="10745" y="8807"/>
                </a:cubicBezTo>
                <a:cubicBezTo>
                  <a:pt x="10745" y="8868"/>
                  <a:pt x="10770" y="8918"/>
                  <a:pt x="10800" y="8918"/>
                </a:cubicBezTo>
                <a:cubicBezTo>
                  <a:pt x="10830" y="8918"/>
                  <a:pt x="10855" y="8868"/>
                  <a:pt x="10855" y="8807"/>
                </a:cubicBezTo>
                <a:cubicBezTo>
                  <a:pt x="10855" y="8746"/>
                  <a:pt x="10830" y="8696"/>
                  <a:pt x="10800" y="8696"/>
                </a:cubicBezTo>
                <a:close/>
                <a:moveTo>
                  <a:pt x="10621" y="8696"/>
                </a:moveTo>
                <a:cubicBezTo>
                  <a:pt x="10590" y="8696"/>
                  <a:pt x="10566" y="8746"/>
                  <a:pt x="10566" y="8807"/>
                </a:cubicBezTo>
                <a:cubicBezTo>
                  <a:pt x="10566" y="8868"/>
                  <a:pt x="10590" y="8918"/>
                  <a:pt x="10621" y="8918"/>
                </a:cubicBezTo>
                <a:cubicBezTo>
                  <a:pt x="10651" y="8918"/>
                  <a:pt x="10676" y="8868"/>
                  <a:pt x="10676" y="8807"/>
                </a:cubicBezTo>
                <a:cubicBezTo>
                  <a:pt x="10676" y="8746"/>
                  <a:pt x="10651" y="8696"/>
                  <a:pt x="10621" y="8696"/>
                </a:cubicBezTo>
                <a:close/>
                <a:moveTo>
                  <a:pt x="10442" y="8696"/>
                </a:moveTo>
                <a:cubicBezTo>
                  <a:pt x="10411" y="8696"/>
                  <a:pt x="10387" y="8746"/>
                  <a:pt x="10387" y="8807"/>
                </a:cubicBezTo>
                <a:cubicBezTo>
                  <a:pt x="10387" y="8868"/>
                  <a:pt x="10411" y="8918"/>
                  <a:pt x="10442" y="8918"/>
                </a:cubicBezTo>
                <a:cubicBezTo>
                  <a:pt x="10472" y="8918"/>
                  <a:pt x="10497" y="8868"/>
                  <a:pt x="10497" y="8807"/>
                </a:cubicBezTo>
                <a:cubicBezTo>
                  <a:pt x="10497" y="8746"/>
                  <a:pt x="10472" y="8696"/>
                  <a:pt x="10442" y="8696"/>
                </a:cubicBezTo>
                <a:close/>
                <a:moveTo>
                  <a:pt x="10263" y="8696"/>
                </a:moveTo>
                <a:cubicBezTo>
                  <a:pt x="10232" y="8696"/>
                  <a:pt x="10208" y="8746"/>
                  <a:pt x="10208" y="8807"/>
                </a:cubicBezTo>
                <a:cubicBezTo>
                  <a:pt x="10208" y="8868"/>
                  <a:pt x="10232" y="8918"/>
                  <a:pt x="10263" y="8918"/>
                </a:cubicBezTo>
                <a:cubicBezTo>
                  <a:pt x="10293" y="8918"/>
                  <a:pt x="10317" y="8868"/>
                  <a:pt x="10317" y="8807"/>
                </a:cubicBezTo>
                <a:cubicBezTo>
                  <a:pt x="10317" y="8746"/>
                  <a:pt x="10293" y="8696"/>
                  <a:pt x="10263" y="8696"/>
                </a:cubicBezTo>
                <a:close/>
                <a:moveTo>
                  <a:pt x="10083" y="8696"/>
                </a:moveTo>
                <a:cubicBezTo>
                  <a:pt x="10053" y="8696"/>
                  <a:pt x="10029" y="8746"/>
                  <a:pt x="10029" y="8807"/>
                </a:cubicBezTo>
                <a:cubicBezTo>
                  <a:pt x="10029" y="8868"/>
                  <a:pt x="10053" y="8918"/>
                  <a:pt x="10083" y="8918"/>
                </a:cubicBezTo>
                <a:cubicBezTo>
                  <a:pt x="10114" y="8918"/>
                  <a:pt x="10138" y="8868"/>
                  <a:pt x="10138" y="8807"/>
                </a:cubicBezTo>
                <a:cubicBezTo>
                  <a:pt x="10138" y="8746"/>
                  <a:pt x="10114" y="8696"/>
                  <a:pt x="10083" y="8696"/>
                </a:cubicBezTo>
                <a:close/>
                <a:moveTo>
                  <a:pt x="9904" y="8696"/>
                </a:moveTo>
                <a:cubicBezTo>
                  <a:pt x="9874" y="8696"/>
                  <a:pt x="9850" y="8746"/>
                  <a:pt x="9850" y="8807"/>
                </a:cubicBezTo>
                <a:cubicBezTo>
                  <a:pt x="9850" y="8868"/>
                  <a:pt x="9874" y="8918"/>
                  <a:pt x="9904" y="8918"/>
                </a:cubicBezTo>
                <a:cubicBezTo>
                  <a:pt x="9935" y="8918"/>
                  <a:pt x="9959" y="8868"/>
                  <a:pt x="9959" y="8807"/>
                </a:cubicBezTo>
                <a:cubicBezTo>
                  <a:pt x="9959" y="8746"/>
                  <a:pt x="9935" y="8696"/>
                  <a:pt x="9904" y="8696"/>
                </a:cubicBezTo>
                <a:close/>
                <a:moveTo>
                  <a:pt x="9725" y="8696"/>
                </a:moveTo>
                <a:cubicBezTo>
                  <a:pt x="9695" y="8696"/>
                  <a:pt x="9670" y="8746"/>
                  <a:pt x="9670" y="8807"/>
                </a:cubicBezTo>
                <a:cubicBezTo>
                  <a:pt x="9670" y="8868"/>
                  <a:pt x="9695" y="8918"/>
                  <a:pt x="9725" y="8918"/>
                </a:cubicBezTo>
                <a:cubicBezTo>
                  <a:pt x="9756" y="8918"/>
                  <a:pt x="9780" y="8868"/>
                  <a:pt x="9780" y="8807"/>
                </a:cubicBezTo>
                <a:cubicBezTo>
                  <a:pt x="9780" y="8746"/>
                  <a:pt x="9756" y="8696"/>
                  <a:pt x="9725" y="8696"/>
                </a:cubicBezTo>
                <a:close/>
                <a:moveTo>
                  <a:pt x="9546" y="8696"/>
                </a:moveTo>
                <a:cubicBezTo>
                  <a:pt x="9516" y="8696"/>
                  <a:pt x="9491" y="8746"/>
                  <a:pt x="9491" y="8807"/>
                </a:cubicBezTo>
                <a:cubicBezTo>
                  <a:pt x="9491" y="8868"/>
                  <a:pt x="9516" y="8918"/>
                  <a:pt x="9546" y="8918"/>
                </a:cubicBezTo>
                <a:cubicBezTo>
                  <a:pt x="9577" y="8918"/>
                  <a:pt x="9601" y="8868"/>
                  <a:pt x="9601" y="8807"/>
                </a:cubicBezTo>
                <a:cubicBezTo>
                  <a:pt x="9601" y="8746"/>
                  <a:pt x="9577" y="8696"/>
                  <a:pt x="9546" y="8696"/>
                </a:cubicBezTo>
                <a:close/>
                <a:moveTo>
                  <a:pt x="9367" y="8696"/>
                </a:moveTo>
                <a:cubicBezTo>
                  <a:pt x="9337" y="8696"/>
                  <a:pt x="9312" y="8746"/>
                  <a:pt x="9312" y="8807"/>
                </a:cubicBezTo>
                <a:cubicBezTo>
                  <a:pt x="9312" y="8868"/>
                  <a:pt x="9337" y="8918"/>
                  <a:pt x="9367" y="8918"/>
                </a:cubicBezTo>
                <a:cubicBezTo>
                  <a:pt x="9397" y="8918"/>
                  <a:pt x="9422" y="8868"/>
                  <a:pt x="9422" y="8807"/>
                </a:cubicBezTo>
                <a:cubicBezTo>
                  <a:pt x="9422" y="8746"/>
                  <a:pt x="9397" y="8696"/>
                  <a:pt x="9367" y="8696"/>
                </a:cubicBezTo>
                <a:close/>
                <a:moveTo>
                  <a:pt x="9188" y="8696"/>
                </a:moveTo>
                <a:cubicBezTo>
                  <a:pt x="9158" y="8696"/>
                  <a:pt x="9133" y="8746"/>
                  <a:pt x="9133" y="8807"/>
                </a:cubicBezTo>
                <a:cubicBezTo>
                  <a:pt x="9133" y="8868"/>
                  <a:pt x="9158" y="8918"/>
                  <a:pt x="9188" y="8918"/>
                </a:cubicBezTo>
                <a:cubicBezTo>
                  <a:pt x="9218" y="8918"/>
                  <a:pt x="9243" y="8868"/>
                  <a:pt x="9243" y="8807"/>
                </a:cubicBezTo>
                <a:cubicBezTo>
                  <a:pt x="9243" y="8746"/>
                  <a:pt x="9218" y="8696"/>
                  <a:pt x="9188" y="8696"/>
                </a:cubicBezTo>
                <a:close/>
                <a:moveTo>
                  <a:pt x="9009" y="8696"/>
                </a:moveTo>
                <a:cubicBezTo>
                  <a:pt x="8979" y="8696"/>
                  <a:pt x="8954" y="8746"/>
                  <a:pt x="8954" y="8807"/>
                </a:cubicBezTo>
                <a:cubicBezTo>
                  <a:pt x="8954" y="8868"/>
                  <a:pt x="8979" y="8918"/>
                  <a:pt x="9009" y="8918"/>
                </a:cubicBezTo>
                <a:cubicBezTo>
                  <a:pt x="9039" y="8918"/>
                  <a:pt x="9064" y="8868"/>
                  <a:pt x="9064" y="8807"/>
                </a:cubicBezTo>
                <a:cubicBezTo>
                  <a:pt x="9064" y="8746"/>
                  <a:pt x="9039" y="8696"/>
                  <a:pt x="9009" y="8696"/>
                </a:cubicBezTo>
                <a:close/>
                <a:moveTo>
                  <a:pt x="8830" y="8696"/>
                </a:moveTo>
                <a:cubicBezTo>
                  <a:pt x="8800" y="8696"/>
                  <a:pt x="8775" y="8746"/>
                  <a:pt x="8775" y="8807"/>
                </a:cubicBezTo>
                <a:cubicBezTo>
                  <a:pt x="8775" y="8868"/>
                  <a:pt x="8800" y="8918"/>
                  <a:pt x="8830" y="8918"/>
                </a:cubicBezTo>
                <a:cubicBezTo>
                  <a:pt x="8860" y="8918"/>
                  <a:pt x="8885" y="8868"/>
                  <a:pt x="8885" y="8807"/>
                </a:cubicBezTo>
                <a:cubicBezTo>
                  <a:pt x="8885" y="8746"/>
                  <a:pt x="8860" y="8696"/>
                  <a:pt x="8830" y="8696"/>
                </a:cubicBezTo>
                <a:close/>
                <a:moveTo>
                  <a:pt x="8651" y="8696"/>
                </a:moveTo>
                <a:cubicBezTo>
                  <a:pt x="8621" y="8696"/>
                  <a:pt x="8596" y="8746"/>
                  <a:pt x="8596" y="8807"/>
                </a:cubicBezTo>
                <a:cubicBezTo>
                  <a:pt x="8596" y="8868"/>
                  <a:pt x="8621" y="8918"/>
                  <a:pt x="8651" y="8918"/>
                </a:cubicBezTo>
                <a:cubicBezTo>
                  <a:pt x="8681" y="8918"/>
                  <a:pt x="8706" y="8868"/>
                  <a:pt x="8706" y="8807"/>
                </a:cubicBezTo>
                <a:cubicBezTo>
                  <a:pt x="8706" y="8746"/>
                  <a:pt x="8681" y="8696"/>
                  <a:pt x="8651" y="8696"/>
                </a:cubicBezTo>
                <a:close/>
                <a:moveTo>
                  <a:pt x="2920" y="8696"/>
                </a:moveTo>
                <a:cubicBezTo>
                  <a:pt x="2890" y="8696"/>
                  <a:pt x="2865" y="8746"/>
                  <a:pt x="2865" y="8807"/>
                </a:cubicBezTo>
                <a:cubicBezTo>
                  <a:pt x="2865" y="8868"/>
                  <a:pt x="2890" y="8918"/>
                  <a:pt x="2920" y="8918"/>
                </a:cubicBezTo>
                <a:cubicBezTo>
                  <a:pt x="2950" y="8918"/>
                  <a:pt x="2975" y="8868"/>
                  <a:pt x="2975" y="8807"/>
                </a:cubicBezTo>
                <a:cubicBezTo>
                  <a:pt x="2975" y="8746"/>
                  <a:pt x="2950" y="8696"/>
                  <a:pt x="2920" y="8696"/>
                </a:cubicBezTo>
                <a:close/>
                <a:moveTo>
                  <a:pt x="2741" y="8696"/>
                </a:moveTo>
                <a:cubicBezTo>
                  <a:pt x="2711" y="8696"/>
                  <a:pt x="2686" y="8746"/>
                  <a:pt x="2686" y="8807"/>
                </a:cubicBezTo>
                <a:cubicBezTo>
                  <a:pt x="2686" y="8868"/>
                  <a:pt x="2711" y="8918"/>
                  <a:pt x="2741" y="8918"/>
                </a:cubicBezTo>
                <a:cubicBezTo>
                  <a:pt x="2771" y="8918"/>
                  <a:pt x="2796" y="8868"/>
                  <a:pt x="2796" y="8807"/>
                </a:cubicBezTo>
                <a:cubicBezTo>
                  <a:pt x="2796" y="8746"/>
                  <a:pt x="2771" y="8696"/>
                  <a:pt x="2741" y="8696"/>
                </a:cubicBezTo>
                <a:close/>
                <a:moveTo>
                  <a:pt x="2562" y="8696"/>
                </a:moveTo>
                <a:cubicBezTo>
                  <a:pt x="2532" y="8696"/>
                  <a:pt x="2507" y="8746"/>
                  <a:pt x="2507" y="8807"/>
                </a:cubicBezTo>
                <a:cubicBezTo>
                  <a:pt x="2507" y="8868"/>
                  <a:pt x="2532" y="8918"/>
                  <a:pt x="2562" y="8918"/>
                </a:cubicBezTo>
                <a:cubicBezTo>
                  <a:pt x="2592" y="8918"/>
                  <a:pt x="2617" y="8868"/>
                  <a:pt x="2617" y="8807"/>
                </a:cubicBezTo>
                <a:cubicBezTo>
                  <a:pt x="2617" y="8746"/>
                  <a:pt x="2592" y="8696"/>
                  <a:pt x="2562" y="8696"/>
                </a:cubicBezTo>
                <a:close/>
                <a:moveTo>
                  <a:pt x="2383" y="8696"/>
                </a:moveTo>
                <a:cubicBezTo>
                  <a:pt x="2353" y="8696"/>
                  <a:pt x="2328" y="8746"/>
                  <a:pt x="2328" y="8807"/>
                </a:cubicBezTo>
                <a:cubicBezTo>
                  <a:pt x="2328" y="8868"/>
                  <a:pt x="2353" y="8918"/>
                  <a:pt x="2383" y="8918"/>
                </a:cubicBezTo>
                <a:cubicBezTo>
                  <a:pt x="2413" y="8918"/>
                  <a:pt x="2438" y="8868"/>
                  <a:pt x="2438" y="8807"/>
                </a:cubicBezTo>
                <a:cubicBezTo>
                  <a:pt x="2438" y="8746"/>
                  <a:pt x="2413" y="8696"/>
                  <a:pt x="2383" y="8696"/>
                </a:cubicBezTo>
                <a:close/>
                <a:moveTo>
                  <a:pt x="2134" y="8696"/>
                </a:moveTo>
                <a:cubicBezTo>
                  <a:pt x="2104" y="8696"/>
                  <a:pt x="2080" y="8746"/>
                  <a:pt x="2080" y="8807"/>
                </a:cubicBezTo>
                <a:cubicBezTo>
                  <a:pt x="2080" y="8868"/>
                  <a:pt x="2104" y="8918"/>
                  <a:pt x="2134" y="8918"/>
                </a:cubicBezTo>
                <a:cubicBezTo>
                  <a:pt x="2165" y="8918"/>
                  <a:pt x="2189" y="8868"/>
                  <a:pt x="2189" y="8807"/>
                </a:cubicBezTo>
                <a:cubicBezTo>
                  <a:pt x="2189" y="8746"/>
                  <a:pt x="2165" y="8696"/>
                  <a:pt x="2134" y="8696"/>
                </a:cubicBezTo>
                <a:close/>
                <a:moveTo>
                  <a:pt x="17963" y="8334"/>
                </a:moveTo>
                <a:cubicBezTo>
                  <a:pt x="17933" y="8334"/>
                  <a:pt x="17908" y="8383"/>
                  <a:pt x="17908" y="8445"/>
                </a:cubicBezTo>
                <a:cubicBezTo>
                  <a:pt x="17908" y="8506"/>
                  <a:pt x="17933" y="8556"/>
                  <a:pt x="17963" y="8556"/>
                </a:cubicBezTo>
                <a:cubicBezTo>
                  <a:pt x="17994" y="8556"/>
                  <a:pt x="18018" y="8506"/>
                  <a:pt x="18018" y="8445"/>
                </a:cubicBezTo>
                <a:cubicBezTo>
                  <a:pt x="18018" y="8383"/>
                  <a:pt x="17994" y="8334"/>
                  <a:pt x="17963" y="8334"/>
                </a:cubicBezTo>
                <a:close/>
                <a:moveTo>
                  <a:pt x="17784" y="8334"/>
                </a:moveTo>
                <a:cubicBezTo>
                  <a:pt x="17754" y="8334"/>
                  <a:pt x="17729" y="8383"/>
                  <a:pt x="17729" y="8445"/>
                </a:cubicBezTo>
                <a:cubicBezTo>
                  <a:pt x="17729" y="8506"/>
                  <a:pt x="17754" y="8556"/>
                  <a:pt x="17784" y="8556"/>
                </a:cubicBezTo>
                <a:cubicBezTo>
                  <a:pt x="17815" y="8556"/>
                  <a:pt x="17839" y="8506"/>
                  <a:pt x="17839" y="8445"/>
                </a:cubicBezTo>
                <a:cubicBezTo>
                  <a:pt x="17839" y="8383"/>
                  <a:pt x="17815" y="8334"/>
                  <a:pt x="17784" y="8334"/>
                </a:cubicBezTo>
                <a:close/>
                <a:moveTo>
                  <a:pt x="17605" y="8334"/>
                </a:moveTo>
                <a:cubicBezTo>
                  <a:pt x="17575" y="8334"/>
                  <a:pt x="17550" y="8383"/>
                  <a:pt x="17550" y="8445"/>
                </a:cubicBezTo>
                <a:cubicBezTo>
                  <a:pt x="17550" y="8506"/>
                  <a:pt x="17575" y="8556"/>
                  <a:pt x="17605" y="8556"/>
                </a:cubicBezTo>
                <a:cubicBezTo>
                  <a:pt x="17635" y="8556"/>
                  <a:pt x="17660" y="8506"/>
                  <a:pt x="17660" y="8445"/>
                </a:cubicBezTo>
                <a:cubicBezTo>
                  <a:pt x="17660" y="8383"/>
                  <a:pt x="17635" y="8334"/>
                  <a:pt x="17605" y="8334"/>
                </a:cubicBezTo>
                <a:close/>
                <a:moveTo>
                  <a:pt x="17426" y="8334"/>
                </a:moveTo>
                <a:cubicBezTo>
                  <a:pt x="17396" y="8334"/>
                  <a:pt x="17371" y="8383"/>
                  <a:pt x="17371" y="8445"/>
                </a:cubicBezTo>
                <a:cubicBezTo>
                  <a:pt x="17371" y="8506"/>
                  <a:pt x="17396" y="8556"/>
                  <a:pt x="17426" y="8556"/>
                </a:cubicBezTo>
                <a:cubicBezTo>
                  <a:pt x="17456" y="8556"/>
                  <a:pt x="17481" y="8506"/>
                  <a:pt x="17481" y="8445"/>
                </a:cubicBezTo>
                <a:cubicBezTo>
                  <a:pt x="17481" y="8383"/>
                  <a:pt x="17456" y="8334"/>
                  <a:pt x="17426" y="8334"/>
                </a:cubicBezTo>
                <a:close/>
                <a:moveTo>
                  <a:pt x="17247" y="8334"/>
                </a:moveTo>
                <a:cubicBezTo>
                  <a:pt x="17217" y="8334"/>
                  <a:pt x="17192" y="8383"/>
                  <a:pt x="17192" y="8445"/>
                </a:cubicBezTo>
                <a:cubicBezTo>
                  <a:pt x="17192" y="8506"/>
                  <a:pt x="17217" y="8556"/>
                  <a:pt x="17247" y="8556"/>
                </a:cubicBezTo>
                <a:cubicBezTo>
                  <a:pt x="17277" y="8556"/>
                  <a:pt x="17302" y="8506"/>
                  <a:pt x="17302" y="8445"/>
                </a:cubicBezTo>
                <a:cubicBezTo>
                  <a:pt x="17302" y="8383"/>
                  <a:pt x="17277" y="8334"/>
                  <a:pt x="17247" y="8334"/>
                </a:cubicBezTo>
                <a:close/>
                <a:moveTo>
                  <a:pt x="17068" y="8334"/>
                </a:moveTo>
                <a:cubicBezTo>
                  <a:pt x="17038" y="8334"/>
                  <a:pt x="17013" y="8383"/>
                  <a:pt x="17013" y="8445"/>
                </a:cubicBezTo>
                <a:cubicBezTo>
                  <a:pt x="17013" y="8506"/>
                  <a:pt x="17038" y="8556"/>
                  <a:pt x="17068" y="8556"/>
                </a:cubicBezTo>
                <a:cubicBezTo>
                  <a:pt x="17098" y="8556"/>
                  <a:pt x="17123" y="8506"/>
                  <a:pt x="17123" y="8445"/>
                </a:cubicBezTo>
                <a:cubicBezTo>
                  <a:pt x="17123" y="8383"/>
                  <a:pt x="17098" y="8334"/>
                  <a:pt x="17068" y="8334"/>
                </a:cubicBezTo>
                <a:close/>
                <a:moveTo>
                  <a:pt x="16889" y="8334"/>
                </a:moveTo>
                <a:cubicBezTo>
                  <a:pt x="16859" y="8334"/>
                  <a:pt x="16834" y="8383"/>
                  <a:pt x="16834" y="8445"/>
                </a:cubicBezTo>
                <a:cubicBezTo>
                  <a:pt x="16834" y="8506"/>
                  <a:pt x="16859" y="8556"/>
                  <a:pt x="16889" y="8556"/>
                </a:cubicBezTo>
                <a:cubicBezTo>
                  <a:pt x="16919" y="8556"/>
                  <a:pt x="16944" y="8506"/>
                  <a:pt x="16944" y="8445"/>
                </a:cubicBezTo>
                <a:cubicBezTo>
                  <a:pt x="16944" y="8383"/>
                  <a:pt x="16919" y="8334"/>
                  <a:pt x="16889" y="8334"/>
                </a:cubicBezTo>
                <a:close/>
                <a:moveTo>
                  <a:pt x="16710" y="8334"/>
                </a:moveTo>
                <a:cubicBezTo>
                  <a:pt x="16679" y="8334"/>
                  <a:pt x="16655" y="8383"/>
                  <a:pt x="16655" y="8445"/>
                </a:cubicBezTo>
                <a:cubicBezTo>
                  <a:pt x="16655" y="8506"/>
                  <a:pt x="16679" y="8556"/>
                  <a:pt x="16710" y="8556"/>
                </a:cubicBezTo>
                <a:cubicBezTo>
                  <a:pt x="16740" y="8556"/>
                  <a:pt x="16765" y="8506"/>
                  <a:pt x="16765" y="8445"/>
                </a:cubicBezTo>
                <a:cubicBezTo>
                  <a:pt x="16765" y="8383"/>
                  <a:pt x="16740" y="8334"/>
                  <a:pt x="16710" y="8334"/>
                </a:cubicBezTo>
                <a:close/>
                <a:moveTo>
                  <a:pt x="16531" y="8334"/>
                </a:moveTo>
                <a:cubicBezTo>
                  <a:pt x="16500" y="8334"/>
                  <a:pt x="16476" y="8383"/>
                  <a:pt x="16476" y="8445"/>
                </a:cubicBezTo>
                <a:cubicBezTo>
                  <a:pt x="16476" y="8506"/>
                  <a:pt x="16500" y="8556"/>
                  <a:pt x="16531" y="8556"/>
                </a:cubicBezTo>
                <a:cubicBezTo>
                  <a:pt x="16561" y="8556"/>
                  <a:pt x="16585" y="8506"/>
                  <a:pt x="16585" y="8445"/>
                </a:cubicBezTo>
                <a:cubicBezTo>
                  <a:pt x="16585" y="8383"/>
                  <a:pt x="16561" y="8334"/>
                  <a:pt x="16531" y="8334"/>
                </a:cubicBezTo>
                <a:close/>
                <a:moveTo>
                  <a:pt x="16352" y="8334"/>
                </a:moveTo>
                <a:cubicBezTo>
                  <a:pt x="16321" y="8334"/>
                  <a:pt x="16297" y="8383"/>
                  <a:pt x="16297" y="8445"/>
                </a:cubicBezTo>
                <a:cubicBezTo>
                  <a:pt x="16297" y="8506"/>
                  <a:pt x="16321" y="8556"/>
                  <a:pt x="16352" y="8556"/>
                </a:cubicBezTo>
                <a:cubicBezTo>
                  <a:pt x="16382" y="8556"/>
                  <a:pt x="16406" y="8506"/>
                  <a:pt x="16406" y="8445"/>
                </a:cubicBezTo>
                <a:cubicBezTo>
                  <a:pt x="16406" y="8383"/>
                  <a:pt x="16382" y="8334"/>
                  <a:pt x="16352" y="8334"/>
                </a:cubicBezTo>
                <a:close/>
                <a:moveTo>
                  <a:pt x="16172" y="8334"/>
                </a:moveTo>
                <a:cubicBezTo>
                  <a:pt x="16142" y="8334"/>
                  <a:pt x="16118" y="8383"/>
                  <a:pt x="16118" y="8445"/>
                </a:cubicBezTo>
                <a:cubicBezTo>
                  <a:pt x="16118" y="8506"/>
                  <a:pt x="16142" y="8556"/>
                  <a:pt x="16172" y="8556"/>
                </a:cubicBezTo>
                <a:cubicBezTo>
                  <a:pt x="16203" y="8556"/>
                  <a:pt x="16227" y="8506"/>
                  <a:pt x="16227" y="8445"/>
                </a:cubicBezTo>
                <a:cubicBezTo>
                  <a:pt x="16227" y="8383"/>
                  <a:pt x="16203" y="8334"/>
                  <a:pt x="16172" y="8334"/>
                </a:cubicBezTo>
                <a:close/>
                <a:moveTo>
                  <a:pt x="15993" y="8334"/>
                </a:moveTo>
                <a:cubicBezTo>
                  <a:pt x="15963" y="8334"/>
                  <a:pt x="15938" y="8383"/>
                  <a:pt x="15938" y="8445"/>
                </a:cubicBezTo>
                <a:cubicBezTo>
                  <a:pt x="15938" y="8506"/>
                  <a:pt x="15963" y="8556"/>
                  <a:pt x="15993" y="8556"/>
                </a:cubicBezTo>
                <a:cubicBezTo>
                  <a:pt x="16024" y="8556"/>
                  <a:pt x="16048" y="8506"/>
                  <a:pt x="16048" y="8445"/>
                </a:cubicBezTo>
                <a:cubicBezTo>
                  <a:pt x="16048" y="8383"/>
                  <a:pt x="16024" y="8334"/>
                  <a:pt x="15993" y="8334"/>
                </a:cubicBezTo>
                <a:close/>
                <a:moveTo>
                  <a:pt x="15814" y="8334"/>
                </a:moveTo>
                <a:cubicBezTo>
                  <a:pt x="15784" y="8334"/>
                  <a:pt x="15759" y="8383"/>
                  <a:pt x="15759" y="8445"/>
                </a:cubicBezTo>
                <a:cubicBezTo>
                  <a:pt x="15759" y="8506"/>
                  <a:pt x="15784" y="8556"/>
                  <a:pt x="15814" y="8556"/>
                </a:cubicBezTo>
                <a:cubicBezTo>
                  <a:pt x="15845" y="8556"/>
                  <a:pt x="15869" y="8506"/>
                  <a:pt x="15869" y="8445"/>
                </a:cubicBezTo>
                <a:cubicBezTo>
                  <a:pt x="15869" y="8383"/>
                  <a:pt x="15845" y="8334"/>
                  <a:pt x="15814" y="8334"/>
                </a:cubicBezTo>
                <a:close/>
                <a:moveTo>
                  <a:pt x="15635" y="8334"/>
                </a:moveTo>
                <a:cubicBezTo>
                  <a:pt x="15605" y="8334"/>
                  <a:pt x="15580" y="8383"/>
                  <a:pt x="15580" y="8445"/>
                </a:cubicBezTo>
                <a:cubicBezTo>
                  <a:pt x="15580" y="8506"/>
                  <a:pt x="15605" y="8556"/>
                  <a:pt x="15635" y="8556"/>
                </a:cubicBezTo>
                <a:cubicBezTo>
                  <a:pt x="15666" y="8556"/>
                  <a:pt x="15690" y="8506"/>
                  <a:pt x="15690" y="8445"/>
                </a:cubicBezTo>
                <a:cubicBezTo>
                  <a:pt x="15690" y="8383"/>
                  <a:pt x="15666" y="8334"/>
                  <a:pt x="15635" y="8334"/>
                </a:cubicBezTo>
                <a:close/>
                <a:moveTo>
                  <a:pt x="15456" y="8334"/>
                </a:moveTo>
                <a:cubicBezTo>
                  <a:pt x="15426" y="8334"/>
                  <a:pt x="15401" y="8383"/>
                  <a:pt x="15401" y="8445"/>
                </a:cubicBezTo>
                <a:cubicBezTo>
                  <a:pt x="15401" y="8506"/>
                  <a:pt x="15426" y="8556"/>
                  <a:pt x="15456" y="8556"/>
                </a:cubicBezTo>
                <a:cubicBezTo>
                  <a:pt x="15486" y="8556"/>
                  <a:pt x="15511" y="8506"/>
                  <a:pt x="15511" y="8445"/>
                </a:cubicBezTo>
                <a:cubicBezTo>
                  <a:pt x="15511" y="8383"/>
                  <a:pt x="15486" y="8334"/>
                  <a:pt x="15456" y="8334"/>
                </a:cubicBezTo>
                <a:close/>
                <a:moveTo>
                  <a:pt x="15277" y="8334"/>
                </a:moveTo>
                <a:cubicBezTo>
                  <a:pt x="15247" y="8334"/>
                  <a:pt x="15222" y="8383"/>
                  <a:pt x="15222" y="8445"/>
                </a:cubicBezTo>
                <a:cubicBezTo>
                  <a:pt x="15222" y="8506"/>
                  <a:pt x="15247" y="8556"/>
                  <a:pt x="15277" y="8556"/>
                </a:cubicBezTo>
                <a:cubicBezTo>
                  <a:pt x="15307" y="8556"/>
                  <a:pt x="15332" y="8506"/>
                  <a:pt x="15332" y="8445"/>
                </a:cubicBezTo>
                <a:cubicBezTo>
                  <a:pt x="15332" y="8383"/>
                  <a:pt x="15307" y="8334"/>
                  <a:pt x="15277" y="8334"/>
                </a:cubicBezTo>
                <a:close/>
                <a:moveTo>
                  <a:pt x="15098" y="8334"/>
                </a:moveTo>
                <a:cubicBezTo>
                  <a:pt x="15068" y="8334"/>
                  <a:pt x="15043" y="8383"/>
                  <a:pt x="15043" y="8445"/>
                </a:cubicBezTo>
                <a:cubicBezTo>
                  <a:pt x="15043" y="8506"/>
                  <a:pt x="15068" y="8556"/>
                  <a:pt x="15098" y="8556"/>
                </a:cubicBezTo>
                <a:cubicBezTo>
                  <a:pt x="15128" y="8556"/>
                  <a:pt x="15153" y="8506"/>
                  <a:pt x="15153" y="8445"/>
                </a:cubicBezTo>
                <a:cubicBezTo>
                  <a:pt x="15153" y="8383"/>
                  <a:pt x="15128" y="8334"/>
                  <a:pt x="15098" y="8334"/>
                </a:cubicBezTo>
                <a:close/>
                <a:moveTo>
                  <a:pt x="14919" y="8334"/>
                </a:moveTo>
                <a:cubicBezTo>
                  <a:pt x="14889" y="8334"/>
                  <a:pt x="14864" y="8383"/>
                  <a:pt x="14864" y="8445"/>
                </a:cubicBezTo>
                <a:cubicBezTo>
                  <a:pt x="14864" y="8506"/>
                  <a:pt x="14889" y="8556"/>
                  <a:pt x="14919" y="8556"/>
                </a:cubicBezTo>
                <a:cubicBezTo>
                  <a:pt x="14949" y="8556"/>
                  <a:pt x="14974" y="8506"/>
                  <a:pt x="14974" y="8445"/>
                </a:cubicBezTo>
                <a:cubicBezTo>
                  <a:pt x="14974" y="8383"/>
                  <a:pt x="14949" y="8334"/>
                  <a:pt x="14919" y="8334"/>
                </a:cubicBezTo>
                <a:close/>
                <a:moveTo>
                  <a:pt x="14740" y="8334"/>
                </a:moveTo>
                <a:cubicBezTo>
                  <a:pt x="14709" y="8334"/>
                  <a:pt x="14685" y="8383"/>
                  <a:pt x="14685" y="8445"/>
                </a:cubicBezTo>
                <a:cubicBezTo>
                  <a:pt x="14685" y="8506"/>
                  <a:pt x="14709" y="8556"/>
                  <a:pt x="14740" y="8556"/>
                </a:cubicBezTo>
                <a:cubicBezTo>
                  <a:pt x="14770" y="8556"/>
                  <a:pt x="14795" y="8506"/>
                  <a:pt x="14795" y="8445"/>
                </a:cubicBezTo>
                <a:cubicBezTo>
                  <a:pt x="14795" y="8383"/>
                  <a:pt x="14770" y="8334"/>
                  <a:pt x="14740" y="8334"/>
                </a:cubicBezTo>
                <a:close/>
                <a:moveTo>
                  <a:pt x="14561" y="8334"/>
                </a:moveTo>
                <a:cubicBezTo>
                  <a:pt x="14530" y="8334"/>
                  <a:pt x="14506" y="8383"/>
                  <a:pt x="14506" y="8445"/>
                </a:cubicBezTo>
                <a:cubicBezTo>
                  <a:pt x="14506" y="8506"/>
                  <a:pt x="14530" y="8556"/>
                  <a:pt x="14561" y="8556"/>
                </a:cubicBezTo>
                <a:cubicBezTo>
                  <a:pt x="14591" y="8556"/>
                  <a:pt x="14616" y="8506"/>
                  <a:pt x="14616" y="8445"/>
                </a:cubicBezTo>
                <a:cubicBezTo>
                  <a:pt x="14616" y="8383"/>
                  <a:pt x="14591" y="8334"/>
                  <a:pt x="14561" y="8334"/>
                </a:cubicBezTo>
                <a:close/>
                <a:moveTo>
                  <a:pt x="14382" y="8334"/>
                </a:moveTo>
                <a:cubicBezTo>
                  <a:pt x="14351" y="8334"/>
                  <a:pt x="14327" y="8383"/>
                  <a:pt x="14327" y="8445"/>
                </a:cubicBezTo>
                <a:cubicBezTo>
                  <a:pt x="14327" y="8506"/>
                  <a:pt x="14351" y="8556"/>
                  <a:pt x="14382" y="8556"/>
                </a:cubicBezTo>
                <a:cubicBezTo>
                  <a:pt x="14412" y="8556"/>
                  <a:pt x="14436" y="8506"/>
                  <a:pt x="14436" y="8445"/>
                </a:cubicBezTo>
                <a:cubicBezTo>
                  <a:pt x="14436" y="8383"/>
                  <a:pt x="14412" y="8334"/>
                  <a:pt x="14382" y="8334"/>
                </a:cubicBezTo>
                <a:close/>
                <a:moveTo>
                  <a:pt x="14202" y="8334"/>
                </a:moveTo>
                <a:cubicBezTo>
                  <a:pt x="14172" y="8334"/>
                  <a:pt x="14148" y="8383"/>
                  <a:pt x="14148" y="8445"/>
                </a:cubicBezTo>
                <a:cubicBezTo>
                  <a:pt x="14148" y="8506"/>
                  <a:pt x="14172" y="8556"/>
                  <a:pt x="14202" y="8556"/>
                </a:cubicBezTo>
                <a:cubicBezTo>
                  <a:pt x="14233" y="8556"/>
                  <a:pt x="14257" y="8506"/>
                  <a:pt x="14257" y="8445"/>
                </a:cubicBezTo>
                <a:cubicBezTo>
                  <a:pt x="14257" y="8383"/>
                  <a:pt x="14233" y="8334"/>
                  <a:pt x="14202" y="8334"/>
                </a:cubicBezTo>
                <a:close/>
                <a:moveTo>
                  <a:pt x="14023" y="8334"/>
                </a:moveTo>
                <a:cubicBezTo>
                  <a:pt x="13993" y="8334"/>
                  <a:pt x="13969" y="8383"/>
                  <a:pt x="13969" y="8445"/>
                </a:cubicBezTo>
                <a:cubicBezTo>
                  <a:pt x="13969" y="8506"/>
                  <a:pt x="13993" y="8556"/>
                  <a:pt x="14023" y="8556"/>
                </a:cubicBezTo>
                <a:cubicBezTo>
                  <a:pt x="14054" y="8556"/>
                  <a:pt x="14078" y="8506"/>
                  <a:pt x="14078" y="8445"/>
                </a:cubicBezTo>
                <a:cubicBezTo>
                  <a:pt x="14078" y="8383"/>
                  <a:pt x="14054" y="8334"/>
                  <a:pt x="14023" y="8334"/>
                </a:cubicBezTo>
                <a:close/>
                <a:moveTo>
                  <a:pt x="13844" y="8334"/>
                </a:moveTo>
                <a:cubicBezTo>
                  <a:pt x="13814" y="8334"/>
                  <a:pt x="13789" y="8383"/>
                  <a:pt x="13789" y="8445"/>
                </a:cubicBezTo>
                <a:cubicBezTo>
                  <a:pt x="13789" y="8506"/>
                  <a:pt x="13814" y="8556"/>
                  <a:pt x="13844" y="8556"/>
                </a:cubicBezTo>
                <a:cubicBezTo>
                  <a:pt x="13875" y="8556"/>
                  <a:pt x="13899" y="8506"/>
                  <a:pt x="13899" y="8445"/>
                </a:cubicBezTo>
                <a:cubicBezTo>
                  <a:pt x="13899" y="8383"/>
                  <a:pt x="13875" y="8334"/>
                  <a:pt x="13844" y="8334"/>
                </a:cubicBezTo>
                <a:close/>
                <a:moveTo>
                  <a:pt x="13665" y="8334"/>
                </a:moveTo>
                <a:cubicBezTo>
                  <a:pt x="13635" y="8334"/>
                  <a:pt x="13610" y="8383"/>
                  <a:pt x="13610" y="8445"/>
                </a:cubicBezTo>
                <a:cubicBezTo>
                  <a:pt x="13610" y="8506"/>
                  <a:pt x="13635" y="8556"/>
                  <a:pt x="13665" y="8556"/>
                </a:cubicBezTo>
                <a:cubicBezTo>
                  <a:pt x="13696" y="8556"/>
                  <a:pt x="13720" y="8506"/>
                  <a:pt x="13720" y="8445"/>
                </a:cubicBezTo>
                <a:cubicBezTo>
                  <a:pt x="13720" y="8383"/>
                  <a:pt x="13696" y="8334"/>
                  <a:pt x="13665" y="8334"/>
                </a:cubicBezTo>
                <a:close/>
                <a:moveTo>
                  <a:pt x="13128" y="8334"/>
                </a:moveTo>
                <a:cubicBezTo>
                  <a:pt x="13098" y="8334"/>
                  <a:pt x="13073" y="8383"/>
                  <a:pt x="13073" y="8445"/>
                </a:cubicBezTo>
                <a:cubicBezTo>
                  <a:pt x="13073" y="8506"/>
                  <a:pt x="13098" y="8556"/>
                  <a:pt x="13128" y="8556"/>
                </a:cubicBezTo>
                <a:cubicBezTo>
                  <a:pt x="13158" y="8556"/>
                  <a:pt x="13183" y="8506"/>
                  <a:pt x="13183" y="8445"/>
                </a:cubicBezTo>
                <a:cubicBezTo>
                  <a:pt x="13183" y="8383"/>
                  <a:pt x="13158" y="8334"/>
                  <a:pt x="13128" y="8334"/>
                </a:cubicBezTo>
                <a:close/>
                <a:moveTo>
                  <a:pt x="12949" y="8334"/>
                </a:moveTo>
                <a:cubicBezTo>
                  <a:pt x="12919" y="8334"/>
                  <a:pt x="12894" y="8383"/>
                  <a:pt x="12894" y="8445"/>
                </a:cubicBezTo>
                <a:cubicBezTo>
                  <a:pt x="12894" y="8506"/>
                  <a:pt x="12919" y="8556"/>
                  <a:pt x="12949" y="8556"/>
                </a:cubicBezTo>
                <a:cubicBezTo>
                  <a:pt x="12979" y="8556"/>
                  <a:pt x="13004" y="8506"/>
                  <a:pt x="13004" y="8445"/>
                </a:cubicBezTo>
                <a:cubicBezTo>
                  <a:pt x="13004" y="8383"/>
                  <a:pt x="12979" y="8334"/>
                  <a:pt x="12949" y="8334"/>
                </a:cubicBezTo>
                <a:close/>
                <a:moveTo>
                  <a:pt x="12770" y="8334"/>
                </a:moveTo>
                <a:cubicBezTo>
                  <a:pt x="12740" y="8334"/>
                  <a:pt x="12715" y="8383"/>
                  <a:pt x="12715" y="8445"/>
                </a:cubicBezTo>
                <a:cubicBezTo>
                  <a:pt x="12715" y="8506"/>
                  <a:pt x="12740" y="8556"/>
                  <a:pt x="12770" y="8556"/>
                </a:cubicBezTo>
                <a:cubicBezTo>
                  <a:pt x="12800" y="8556"/>
                  <a:pt x="12825" y="8506"/>
                  <a:pt x="12825" y="8445"/>
                </a:cubicBezTo>
                <a:cubicBezTo>
                  <a:pt x="12825" y="8383"/>
                  <a:pt x="12800" y="8334"/>
                  <a:pt x="12770" y="8334"/>
                </a:cubicBezTo>
                <a:close/>
                <a:moveTo>
                  <a:pt x="12591" y="8334"/>
                </a:moveTo>
                <a:cubicBezTo>
                  <a:pt x="12560" y="8334"/>
                  <a:pt x="12536" y="8383"/>
                  <a:pt x="12536" y="8445"/>
                </a:cubicBezTo>
                <a:cubicBezTo>
                  <a:pt x="12536" y="8506"/>
                  <a:pt x="12560" y="8556"/>
                  <a:pt x="12591" y="8556"/>
                </a:cubicBezTo>
                <a:cubicBezTo>
                  <a:pt x="12621" y="8556"/>
                  <a:pt x="12646" y="8506"/>
                  <a:pt x="12646" y="8445"/>
                </a:cubicBezTo>
                <a:cubicBezTo>
                  <a:pt x="12646" y="8383"/>
                  <a:pt x="12621" y="8334"/>
                  <a:pt x="12591" y="8334"/>
                </a:cubicBezTo>
                <a:close/>
                <a:moveTo>
                  <a:pt x="12412" y="8334"/>
                </a:moveTo>
                <a:cubicBezTo>
                  <a:pt x="12381" y="8334"/>
                  <a:pt x="12357" y="8383"/>
                  <a:pt x="12357" y="8445"/>
                </a:cubicBezTo>
                <a:cubicBezTo>
                  <a:pt x="12357" y="8506"/>
                  <a:pt x="12381" y="8556"/>
                  <a:pt x="12412" y="8556"/>
                </a:cubicBezTo>
                <a:cubicBezTo>
                  <a:pt x="12442" y="8556"/>
                  <a:pt x="12466" y="8506"/>
                  <a:pt x="12466" y="8445"/>
                </a:cubicBezTo>
                <a:cubicBezTo>
                  <a:pt x="12466" y="8383"/>
                  <a:pt x="12442" y="8334"/>
                  <a:pt x="12412" y="8334"/>
                </a:cubicBezTo>
                <a:close/>
                <a:moveTo>
                  <a:pt x="12233" y="8334"/>
                </a:moveTo>
                <a:cubicBezTo>
                  <a:pt x="12202" y="8334"/>
                  <a:pt x="12178" y="8383"/>
                  <a:pt x="12178" y="8445"/>
                </a:cubicBezTo>
                <a:cubicBezTo>
                  <a:pt x="12178" y="8506"/>
                  <a:pt x="12202" y="8556"/>
                  <a:pt x="12233" y="8556"/>
                </a:cubicBezTo>
                <a:cubicBezTo>
                  <a:pt x="12263" y="8556"/>
                  <a:pt x="12287" y="8506"/>
                  <a:pt x="12287" y="8445"/>
                </a:cubicBezTo>
                <a:cubicBezTo>
                  <a:pt x="12287" y="8383"/>
                  <a:pt x="12263" y="8334"/>
                  <a:pt x="12233" y="8334"/>
                </a:cubicBezTo>
                <a:close/>
                <a:moveTo>
                  <a:pt x="12053" y="8334"/>
                </a:moveTo>
                <a:cubicBezTo>
                  <a:pt x="12023" y="8334"/>
                  <a:pt x="11999" y="8383"/>
                  <a:pt x="11999" y="8445"/>
                </a:cubicBezTo>
                <a:cubicBezTo>
                  <a:pt x="11999" y="8506"/>
                  <a:pt x="12023" y="8556"/>
                  <a:pt x="12053" y="8556"/>
                </a:cubicBezTo>
                <a:cubicBezTo>
                  <a:pt x="12084" y="8556"/>
                  <a:pt x="12108" y="8506"/>
                  <a:pt x="12108" y="8445"/>
                </a:cubicBezTo>
                <a:cubicBezTo>
                  <a:pt x="12108" y="8383"/>
                  <a:pt x="12084" y="8334"/>
                  <a:pt x="12053" y="8334"/>
                </a:cubicBezTo>
                <a:close/>
                <a:moveTo>
                  <a:pt x="11874" y="8334"/>
                </a:moveTo>
                <a:cubicBezTo>
                  <a:pt x="11844" y="8334"/>
                  <a:pt x="11819" y="8383"/>
                  <a:pt x="11819" y="8445"/>
                </a:cubicBezTo>
                <a:cubicBezTo>
                  <a:pt x="11819" y="8506"/>
                  <a:pt x="11844" y="8556"/>
                  <a:pt x="11874" y="8556"/>
                </a:cubicBezTo>
                <a:cubicBezTo>
                  <a:pt x="11905" y="8556"/>
                  <a:pt x="11929" y="8506"/>
                  <a:pt x="11929" y="8445"/>
                </a:cubicBezTo>
                <a:cubicBezTo>
                  <a:pt x="11929" y="8383"/>
                  <a:pt x="11905" y="8334"/>
                  <a:pt x="11874" y="8334"/>
                </a:cubicBezTo>
                <a:close/>
                <a:moveTo>
                  <a:pt x="11695" y="8334"/>
                </a:moveTo>
                <a:cubicBezTo>
                  <a:pt x="11665" y="8334"/>
                  <a:pt x="11640" y="8383"/>
                  <a:pt x="11640" y="8445"/>
                </a:cubicBezTo>
                <a:cubicBezTo>
                  <a:pt x="11640" y="8506"/>
                  <a:pt x="11665" y="8556"/>
                  <a:pt x="11695" y="8556"/>
                </a:cubicBezTo>
                <a:cubicBezTo>
                  <a:pt x="11726" y="8556"/>
                  <a:pt x="11750" y="8506"/>
                  <a:pt x="11750" y="8445"/>
                </a:cubicBezTo>
                <a:cubicBezTo>
                  <a:pt x="11750" y="8383"/>
                  <a:pt x="11726" y="8334"/>
                  <a:pt x="11695" y="8334"/>
                </a:cubicBezTo>
                <a:close/>
                <a:moveTo>
                  <a:pt x="11516" y="8334"/>
                </a:moveTo>
                <a:cubicBezTo>
                  <a:pt x="11486" y="8334"/>
                  <a:pt x="11461" y="8383"/>
                  <a:pt x="11461" y="8445"/>
                </a:cubicBezTo>
                <a:cubicBezTo>
                  <a:pt x="11461" y="8506"/>
                  <a:pt x="11486" y="8556"/>
                  <a:pt x="11516" y="8556"/>
                </a:cubicBezTo>
                <a:cubicBezTo>
                  <a:pt x="11546" y="8556"/>
                  <a:pt x="11571" y="8506"/>
                  <a:pt x="11571" y="8445"/>
                </a:cubicBezTo>
                <a:cubicBezTo>
                  <a:pt x="11571" y="8383"/>
                  <a:pt x="11546" y="8334"/>
                  <a:pt x="11516" y="8334"/>
                </a:cubicBezTo>
                <a:close/>
                <a:moveTo>
                  <a:pt x="11337" y="8334"/>
                </a:moveTo>
                <a:cubicBezTo>
                  <a:pt x="11307" y="8334"/>
                  <a:pt x="11282" y="8383"/>
                  <a:pt x="11282" y="8445"/>
                </a:cubicBezTo>
                <a:cubicBezTo>
                  <a:pt x="11282" y="8506"/>
                  <a:pt x="11307" y="8556"/>
                  <a:pt x="11337" y="8556"/>
                </a:cubicBezTo>
                <a:cubicBezTo>
                  <a:pt x="11367" y="8556"/>
                  <a:pt x="11392" y="8506"/>
                  <a:pt x="11392" y="8445"/>
                </a:cubicBezTo>
                <a:cubicBezTo>
                  <a:pt x="11392" y="8383"/>
                  <a:pt x="11367" y="8334"/>
                  <a:pt x="11337" y="8334"/>
                </a:cubicBezTo>
                <a:close/>
                <a:moveTo>
                  <a:pt x="11158" y="8334"/>
                </a:moveTo>
                <a:cubicBezTo>
                  <a:pt x="11128" y="8334"/>
                  <a:pt x="11103" y="8383"/>
                  <a:pt x="11103" y="8445"/>
                </a:cubicBezTo>
                <a:cubicBezTo>
                  <a:pt x="11103" y="8506"/>
                  <a:pt x="11128" y="8556"/>
                  <a:pt x="11158" y="8556"/>
                </a:cubicBezTo>
                <a:cubicBezTo>
                  <a:pt x="11188" y="8556"/>
                  <a:pt x="11213" y="8506"/>
                  <a:pt x="11213" y="8445"/>
                </a:cubicBezTo>
                <a:cubicBezTo>
                  <a:pt x="11213" y="8383"/>
                  <a:pt x="11188" y="8334"/>
                  <a:pt x="11158" y="8334"/>
                </a:cubicBezTo>
                <a:close/>
                <a:moveTo>
                  <a:pt x="10979" y="8334"/>
                </a:moveTo>
                <a:cubicBezTo>
                  <a:pt x="10949" y="8334"/>
                  <a:pt x="10924" y="8383"/>
                  <a:pt x="10924" y="8445"/>
                </a:cubicBezTo>
                <a:cubicBezTo>
                  <a:pt x="10924" y="8506"/>
                  <a:pt x="10949" y="8556"/>
                  <a:pt x="10979" y="8556"/>
                </a:cubicBezTo>
                <a:cubicBezTo>
                  <a:pt x="11009" y="8556"/>
                  <a:pt x="11034" y="8506"/>
                  <a:pt x="11034" y="8445"/>
                </a:cubicBezTo>
                <a:cubicBezTo>
                  <a:pt x="11034" y="8383"/>
                  <a:pt x="11009" y="8334"/>
                  <a:pt x="10979" y="8334"/>
                </a:cubicBezTo>
                <a:close/>
                <a:moveTo>
                  <a:pt x="10800" y="8334"/>
                </a:moveTo>
                <a:cubicBezTo>
                  <a:pt x="10770" y="8334"/>
                  <a:pt x="10745" y="8383"/>
                  <a:pt x="10745" y="8445"/>
                </a:cubicBezTo>
                <a:cubicBezTo>
                  <a:pt x="10745" y="8506"/>
                  <a:pt x="10770" y="8556"/>
                  <a:pt x="10800" y="8556"/>
                </a:cubicBezTo>
                <a:cubicBezTo>
                  <a:pt x="10830" y="8556"/>
                  <a:pt x="10855" y="8506"/>
                  <a:pt x="10855" y="8445"/>
                </a:cubicBezTo>
                <a:cubicBezTo>
                  <a:pt x="10855" y="8383"/>
                  <a:pt x="10830" y="8334"/>
                  <a:pt x="10800" y="8334"/>
                </a:cubicBezTo>
                <a:close/>
                <a:moveTo>
                  <a:pt x="10621" y="8334"/>
                </a:moveTo>
                <a:cubicBezTo>
                  <a:pt x="10590" y="8334"/>
                  <a:pt x="10566" y="8383"/>
                  <a:pt x="10566" y="8445"/>
                </a:cubicBezTo>
                <a:cubicBezTo>
                  <a:pt x="10566" y="8506"/>
                  <a:pt x="10590" y="8556"/>
                  <a:pt x="10621" y="8556"/>
                </a:cubicBezTo>
                <a:cubicBezTo>
                  <a:pt x="10651" y="8556"/>
                  <a:pt x="10676" y="8506"/>
                  <a:pt x="10676" y="8445"/>
                </a:cubicBezTo>
                <a:cubicBezTo>
                  <a:pt x="10676" y="8383"/>
                  <a:pt x="10651" y="8334"/>
                  <a:pt x="10621" y="8334"/>
                </a:cubicBezTo>
                <a:close/>
                <a:moveTo>
                  <a:pt x="10442" y="8334"/>
                </a:moveTo>
                <a:cubicBezTo>
                  <a:pt x="10411" y="8334"/>
                  <a:pt x="10387" y="8383"/>
                  <a:pt x="10387" y="8445"/>
                </a:cubicBezTo>
                <a:cubicBezTo>
                  <a:pt x="10387" y="8506"/>
                  <a:pt x="10411" y="8556"/>
                  <a:pt x="10442" y="8556"/>
                </a:cubicBezTo>
                <a:cubicBezTo>
                  <a:pt x="10472" y="8556"/>
                  <a:pt x="10497" y="8506"/>
                  <a:pt x="10497" y="8445"/>
                </a:cubicBezTo>
                <a:cubicBezTo>
                  <a:pt x="10497" y="8383"/>
                  <a:pt x="10472" y="8334"/>
                  <a:pt x="10442" y="8334"/>
                </a:cubicBezTo>
                <a:close/>
                <a:moveTo>
                  <a:pt x="10263" y="8334"/>
                </a:moveTo>
                <a:cubicBezTo>
                  <a:pt x="10232" y="8334"/>
                  <a:pt x="10208" y="8383"/>
                  <a:pt x="10208" y="8445"/>
                </a:cubicBezTo>
                <a:cubicBezTo>
                  <a:pt x="10208" y="8506"/>
                  <a:pt x="10232" y="8556"/>
                  <a:pt x="10263" y="8556"/>
                </a:cubicBezTo>
                <a:cubicBezTo>
                  <a:pt x="10293" y="8556"/>
                  <a:pt x="10317" y="8506"/>
                  <a:pt x="10317" y="8445"/>
                </a:cubicBezTo>
                <a:cubicBezTo>
                  <a:pt x="10317" y="8383"/>
                  <a:pt x="10293" y="8334"/>
                  <a:pt x="10263" y="8334"/>
                </a:cubicBezTo>
                <a:close/>
                <a:moveTo>
                  <a:pt x="10083" y="8334"/>
                </a:moveTo>
                <a:cubicBezTo>
                  <a:pt x="10053" y="8334"/>
                  <a:pt x="10029" y="8383"/>
                  <a:pt x="10029" y="8445"/>
                </a:cubicBezTo>
                <a:cubicBezTo>
                  <a:pt x="10029" y="8506"/>
                  <a:pt x="10053" y="8556"/>
                  <a:pt x="10083" y="8556"/>
                </a:cubicBezTo>
                <a:cubicBezTo>
                  <a:pt x="10114" y="8556"/>
                  <a:pt x="10138" y="8506"/>
                  <a:pt x="10138" y="8445"/>
                </a:cubicBezTo>
                <a:cubicBezTo>
                  <a:pt x="10138" y="8383"/>
                  <a:pt x="10114" y="8334"/>
                  <a:pt x="10083" y="8334"/>
                </a:cubicBezTo>
                <a:close/>
                <a:moveTo>
                  <a:pt x="9904" y="8334"/>
                </a:moveTo>
                <a:cubicBezTo>
                  <a:pt x="9874" y="8334"/>
                  <a:pt x="9850" y="8383"/>
                  <a:pt x="9850" y="8445"/>
                </a:cubicBezTo>
                <a:cubicBezTo>
                  <a:pt x="9850" y="8506"/>
                  <a:pt x="9874" y="8556"/>
                  <a:pt x="9904" y="8556"/>
                </a:cubicBezTo>
                <a:cubicBezTo>
                  <a:pt x="9935" y="8556"/>
                  <a:pt x="9959" y="8506"/>
                  <a:pt x="9959" y="8445"/>
                </a:cubicBezTo>
                <a:cubicBezTo>
                  <a:pt x="9959" y="8383"/>
                  <a:pt x="9935" y="8334"/>
                  <a:pt x="9904" y="8334"/>
                </a:cubicBezTo>
                <a:close/>
                <a:moveTo>
                  <a:pt x="9725" y="8334"/>
                </a:moveTo>
                <a:cubicBezTo>
                  <a:pt x="9695" y="8334"/>
                  <a:pt x="9670" y="8383"/>
                  <a:pt x="9670" y="8445"/>
                </a:cubicBezTo>
                <a:cubicBezTo>
                  <a:pt x="9670" y="8506"/>
                  <a:pt x="9695" y="8556"/>
                  <a:pt x="9725" y="8556"/>
                </a:cubicBezTo>
                <a:cubicBezTo>
                  <a:pt x="9756" y="8556"/>
                  <a:pt x="9780" y="8506"/>
                  <a:pt x="9780" y="8445"/>
                </a:cubicBezTo>
                <a:cubicBezTo>
                  <a:pt x="9780" y="8383"/>
                  <a:pt x="9756" y="8334"/>
                  <a:pt x="9725" y="8334"/>
                </a:cubicBezTo>
                <a:close/>
                <a:moveTo>
                  <a:pt x="9546" y="8334"/>
                </a:moveTo>
                <a:cubicBezTo>
                  <a:pt x="9516" y="8334"/>
                  <a:pt x="9491" y="8383"/>
                  <a:pt x="9491" y="8445"/>
                </a:cubicBezTo>
                <a:cubicBezTo>
                  <a:pt x="9491" y="8506"/>
                  <a:pt x="9516" y="8556"/>
                  <a:pt x="9546" y="8556"/>
                </a:cubicBezTo>
                <a:cubicBezTo>
                  <a:pt x="9577" y="8556"/>
                  <a:pt x="9601" y="8506"/>
                  <a:pt x="9601" y="8445"/>
                </a:cubicBezTo>
                <a:cubicBezTo>
                  <a:pt x="9601" y="8383"/>
                  <a:pt x="9577" y="8334"/>
                  <a:pt x="9546" y="8334"/>
                </a:cubicBezTo>
                <a:close/>
                <a:moveTo>
                  <a:pt x="9367" y="8334"/>
                </a:moveTo>
                <a:cubicBezTo>
                  <a:pt x="9337" y="8334"/>
                  <a:pt x="9312" y="8383"/>
                  <a:pt x="9312" y="8445"/>
                </a:cubicBezTo>
                <a:cubicBezTo>
                  <a:pt x="9312" y="8506"/>
                  <a:pt x="9337" y="8556"/>
                  <a:pt x="9367" y="8556"/>
                </a:cubicBezTo>
                <a:cubicBezTo>
                  <a:pt x="9397" y="8556"/>
                  <a:pt x="9422" y="8506"/>
                  <a:pt x="9422" y="8445"/>
                </a:cubicBezTo>
                <a:cubicBezTo>
                  <a:pt x="9422" y="8383"/>
                  <a:pt x="9397" y="8334"/>
                  <a:pt x="9367" y="8334"/>
                </a:cubicBezTo>
                <a:close/>
                <a:moveTo>
                  <a:pt x="9188" y="8334"/>
                </a:moveTo>
                <a:cubicBezTo>
                  <a:pt x="9158" y="8334"/>
                  <a:pt x="9133" y="8383"/>
                  <a:pt x="9133" y="8445"/>
                </a:cubicBezTo>
                <a:cubicBezTo>
                  <a:pt x="9133" y="8506"/>
                  <a:pt x="9158" y="8556"/>
                  <a:pt x="9188" y="8556"/>
                </a:cubicBezTo>
                <a:cubicBezTo>
                  <a:pt x="9218" y="8556"/>
                  <a:pt x="9243" y="8506"/>
                  <a:pt x="9243" y="8445"/>
                </a:cubicBezTo>
                <a:cubicBezTo>
                  <a:pt x="9243" y="8383"/>
                  <a:pt x="9218" y="8334"/>
                  <a:pt x="9188" y="8334"/>
                </a:cubicBezTo>
                <a:close/>
                <a:moveTo>
                  <a:pt x="9009" y="8334"/>
                </a:moveTo>
                <a:cubicBezTo>
                  <a:pt x="8979" y="8334"/>
                  <a:pt x="8954" y="8383"/>
                  <a:pt x="8954" y="8445"/>
                </a:cubicBezTo>
                <a:cubicBezTo>
                  <a:pt x="8954" y="8506"/>
                  <a:pt x="8979" y="8556"/>
                  <a:pt x="9009" y="8556"/>
                </a:cubicBezTo>
                <a:cubicBezTo>
                  <a:pt x="9039" y="8556"/>
                  <a:pt x="9064" y="8506"/>
                  <a:pt x="9064" y="8445"/>
                </a:cubicBezTo>
                <a:cubicBezTo>
                  <a:pt x="9064" y="8383"/>
                  <a:pt x="9039" y="8334"/>
                  <a:pt x="9009" y="8334"/>
                </a:cubicBezTo>
                <a:close/>
                <a:moveTo>
                  <a:pt x="8830" y="8334"/>
                </a:moveTo>
                <a:cubicBezTo>
                  <a:pt x="8800" y="8334"/>
                  <a:pt x="8775" y="8383"/>
                  <a:pt x="8775" y="8445"/>
                </a:cubicBezTo>
                <a:cubicBezTo>
                  <a:pt x="8775" y="8506"/>
                  <a:pt x="8800" y="8556"/>
                  <a:pt x="8830" y="8556"/>
                </a:cubicBezTo>
                <a:cubicBezTo>
                  <a:pt x="8860" y="8556"/>
                  <a:pt x="8885" y="8506"/>
                  <a:pt x="8885" y="8445"/>
                </a:cubicBezTo>
                <a:cubicBezTo>
                  <a:pt x="8885" y="8383"/>
                  <a:pt x="8860" y="8334"/>
                  <a:pt x="8830" y="8334"/>
                </a:cubicBezTo>
                <a:close/>
                <a:moveTo>
                  <a:pt x="4174" y="8334"/>
                </a:moveTo>
                <a:cubicBezTo>
                  <a:pt x="4143" y="8334"/>
                  <a:pt x="4119" y="8383"/>
                  <a:pt x="4119" y="8445"/>
                </a:cubicBezTo>
                <a:cubicBezTo>
                  <a:pt x="4119" y="8506"/>
                  <a:pt x="4143" y="8556"/>
                  <a:pt x="4174" y="8556"/>
                </a:cubicBezTo>
                <a:cubicBezTo>
                  <a:pt x="4204" y="8556"/>
                  <a:pt x="4229" y="8506"/>
                  <a:pt x="4229" y="8445"/>
                </a:cubicBezTo>
                <a:cubicBezTo>
                  <a:pt x="4229" y="8383"/>
                  <a:pt x="4204" y="8334"/>
                  <a:pt x="4174" y="8334"/>
                </a:cubicBezTo>
                <a:close/>
                <a:moveTo>
                  <a:pt x="3099" y="8334"/>
                </a:moveTo>
                <a:cubicBezTo>
                  <a:pt x="3069" y="8334"/>
                  <a:pt x="3044" y="8383"/>
                  <a:pt x="3044" y="8445"/>
                </a:cubicBezTo>
                <a:cubicBezTo>
                  <a:pt x="3044" y="8506"/>
                  <a:pt x="3069" y="8556"/>
                  <a:pt x="3099" y="8556"/>
                </a:cubicBezTo>
                <a:cubicBezTo>
                  <a:pt x="3130" y="8556"/>
                  <a:pt x="3154" y="8506"/>
                  <a:pt x="3154" y="8445"/>
                </a:cubicBezTo>
                <a:cubicBezTo>
                  <a:pt x="3154" y="8383"/>
                  <a:pt x="3130" y="8334"/>
                  <a:pt x="3099" y="8334"/>
                </a:cubicBezTo>
                <a:close/>
                <a:moveTo>
                  <a:pt x="2920" y="8334"/>
                </a:moveTo>
                <a:cubicBezTo>
                  <a:pt x="2890" y="8334"/>
                  <a:pt x="2865" y="8383"/>
                  <a:pt x="2865" y="8445"/>
                </a:cubicBezTo>
                <a:cubicBezTo>
                  <a:pt x="2865" y="8506"/>
                  <a:pt x="2890" y="8556"/>
                  <a:pt x="2920" y="8556"/>
                </a:cubicBezTo>
                <a:cubicBezTo>
                  <a:pt x="2950" y="8556"/>
                  <a:pt x="2975" y="8506"/>
                  <a:pt x="2975" y="8445"/>
                </a:cubicBezTo>
                <a:cubicBezTo>
                  <a:pt x="2975" y="8383"/>
                  <a:pt x="2950" y="8334"/>
                  <a:pt x="2920" y="8334"/>
                </a:cubicBezTo>
                <a:close/>
                <a:moveTo>
                  <a:pt x="2741" y="8334"/>
                </a:moveTo>
                <a:cubicBezTo>
                  <a:pt x="2711" y="8334"/>
                  <a:pt x="2686" y="8383"/>
                  <a:pt x="2686" y="8445"/>
                </a:cubicBezTo>
                <a:cubicBezTo>
                  <a:pt x="2686" y="8506"/>
                  <a:pt x="2711" y="8556"/>
                  <a:pt x="2741" y="8556"/>
                </a:cubicBezTo>
                <a:cubicBezTo>
                  <a:pt x="2771" y="8556"/>
                  <a:pt x="2796" y="8506"/>
                  <a:pt x="2796" y="8445"/>
                </a:cubicBezTo>
                <a:cubicBezTo>
                  <a:pt x="2796" y="8383"/>
                  <a:pt x="2771" y="8334"/>
                  <a:pt x="2741" y="8334"/>
                </a:cubicBezTo>
                <a:close/>
                <a:moveTo>
                  <a:pt x="2562" y="8334"/>
                </a:moveTo>
                <a:cubicBezTo>
                  <a:pt x="2532" y="8334"/>
                  <a:pt x="2507" y="8383"/>
                  <a:pt x="2507" y="8445"/>
                </a:cubicBezTo>
                <a:cubicBezTo>
                  <a:pt x="2507" y="8506"/>
                  <a:pt x="2532" y="8556"/>
                  <a:pt x="2562" y="8556"/>
                </a:cubicBezTo>
                <a:cubicBezTo>
                  <a:pt x="2592" y="8556"/>
                  <a:pt x="2617" y="8506"/>
                  <a:pt x="2617" y="8445"/>
                </a:cubicBezTo>
                <a:cubicBezTo>
                  <a:pt x="2617" y="8383"/>
                  <a:pt x="2592" y="8334"/>
                  <a:pt x="2562" y="8334"/>
                </a:cubicBezTo>
                <a:close/>
                <a:moveTo>
                  <a:pt x="2383" y="8334"/>
                </a:moveTo>
                <a:cubicBezTo>
                  <a:pt x="2353" y="8334"/>
                  <a:pt x="2328" y="8383"/>
                  <a:pt x="2328" y="8445"/>
                </a:cubicBezTo>
                <a:cubicBezTo>
                  <a:pt x="2328" y="8506"/>
                  <a:pt x="2353" y="8556"/>
                  <a:pt x="2383" y="8556"/>
                </a:cubicBezTo>
                <a:cubicBezTo>
                  <a:pt x="2413" y="8556"/>
                  <a:pt x="2438" y="8506"/>
                  <a:pt x="2438" y="8445"/>
                </a:cubicBezTo>
                <a:cubicBezTo>
                  <a:pt x="2438" y="8383"/>
                  <a:pt x="2413" y="8334"/>
                  <a:pt x="2383" y="8334"/>
                </a:cubicBezTo>
                <a:close/>
                <a:moveTo>
                  <a:pt x="2025" y="8334"/>
                </a:moveTo>
                <a:cubicBezTo>
                  <a:pt x="1994" y="8334"/>
                  <a:pt x="1970" y="8383"/>
                  <a:pt x="1970" y="8445"/>
                </a:cubicBezTo>
                <a:cubicBezTo>
                  <a:pt x="1970" y="8506"/>
                  <a:pt x="1994" y="8556"/>
                  <a:pt x="2025" y="8556"/>
                </a:cubicBezTo>
                <a:cubicBezTo>
                  <a:pt x="2055" y="8556"/>
                  <a:pt x="2080" y="8506"/>
                  <a:pt x="2080" y="8445"/>
                </a:cubicBezTo>
                <a:cubicBezTo>
                  <a:pt x="2080" y="8383"/>
                  <a:pt x="2055" y="8334"/>
                  <a:pt x="2025" y="8334"/>
                </a:cubicBezTo>
                <a:close/>
                <a:moveTo>
                  <a:pt x="17963" y="7971"/>
                </a:moveTo>
                <a:cubicBezTo>
                  <a:pt x="17933" y="7971"/>
                  <a:pt x="17908" y="8021"/>
                  <a:pt x="17908" y="8082"/>
                </a:cubicBezTo>
                <a:cubicBezTo>
                  <a:pt x="17908" y="8144"/>
                  <a:pt x="17933" y="8193"/>
                  <a:pt x="17963" y="8193"/>
                </a:cubicBezTo>
                <a:cubicBezTo>
                  <a:pt x="17994" y="8193"/>
                  <a:pt x="18018" y="8144"/>
                  <a:pt x="18018" y="8082"/>
                </a:cubicBezTo>
                <a:cubicBezTo>
                  <a:pt x="18018" y="8021"/>
                  <a:pt x="17994" y="7971"/>
                  <a:pt x="17963" y="7971"/>
                </a:cubicBezTo>
                <a:close/>
                <a:moveTo>
                  <a:pt x="17784" y="7971"/>
                </a:moveTo>
                <a:cubicBezTo>
                  <a:pt x="17754" y="7971"/>
                  <a:pt x="17729" y="8021"/>
                  <a:pt x="17729" y="8082"/>
                </a:cubicBezTo>
                <a:cubicBezTo>
                  <a:pt x="17729" y="8144"/>
                  <a:pt x="17754" y="8193"/>
                  <a:pt x="17784" y="8193"/>
                </a:cubicBezTo>
                <a:cubicBezTo>
                  <a:pt x="17815" y="8193"/>
                  <a:pt x="17839" y="8144"/>
                  <a:pt x="17839" y="8082"/>
                </a:cubicBezTo>
                <a:cubicBezTo>
                  <a:pt x="17839" y="8021"/>
                  <a:pt x="17815" y="7971"/>
                  <a:pt x="17784" y="7971"/>
                </a:cubicBezTo>
                <a:close/>
                <a:moveTo>
                  <a:pt x="17605" y="7971"/>
                </a:moveTo>
                <a:cubicBezTo>
                  <a:pt x="17575" y="7971"/>
                  <a:pt x="17550" y="8021"/>
                  <a:pt x="17550" y="8082"/>
                </a:cubicBezTo>
                <a:cubicBezTo>
                  <a:pt x="17550" y="8144"/>
                  <a:pt x="17575" y="8193"/>
                  <a:pt x="17605" y="8193"/>
                </a:cubicBezTo>
                <a:cubicBezTo>
                  <a:pt x="17635" y="8193"/>
                  <a:pt x="17660" y="8144"/>
                  <a:pt x="17660" y="8082"/>
                </a:cubicBezTo>
                <a:cubicBezTo>
                  <a:pt x="17660" y="8021"/>
                  <a:pt x="17635" y="7971"/>
                  <a:pt x="17605" y="7971"/>
                </a:cubicBezTo>
                <a:close/>
                <a:moveTo>
                  <a:pt x="17426" y="7971"/>
                </a:moveTo>
                <a:cubicBezTo>
                  <a:pt x="17396" y="7971"/>
                  <a:pt x="17371" y="8021"/>
                  <a:pt x="17371" y="8082"/>
                </a:cubicBezTo>
                <a:cubicBezTo>
                  <a:pt x="17371" y="8144"/>
                  <a:pt x="17396" y="8193"/>
                  <a:pt x="17426" y="8193"/>
                </a:cubicBezTo>
                <a:cubicBezTo>
                  <a:pt x="17456" y="8193"/>
                  <a:pt x="17481" y="8144"/>
                  <a:pt x="17481" y="8082"/>
                </a:cubicBezTo>
                <a:cubicBezTo>
                  <a:pt x="17481" y="8021"/>
                  <a:pt x="17456" y="7971"/>
                  <a:pt x="17426" y="7971"/>
                </a:cubicBezTo>
                <a:close/>
                <a:moveTo>
                  <a:pt x="17247" y="7971"/>
                </a:moveTo>
                <a:cubicBezTo>
                  <a:pt x="17217" y="7971"/>
                  <a:pt x="17192" y="8021"/>
                  <a:pt x="17192" y="8082"/>
                </a:cubicBezTo>
                <a:cubicBezTo>
                  <a:pt x="17192" y="8144"/>
                  <a:pt x="17217" y="8193"/>
                  <a:pt x="17247" y="8193"/>
                </a:cubicBezTo>
                <a:cubicBezTo>
                  <a:pt x="17277" y="8193"/>
                  <a:pt x="17302" y="8144"/>
                  <a:pt x="17302" y="8082"/>
                </a:cubicBezTo>
                <a:cubicBezTo>
                  <a:pt x="17302" y="8021"/>
                  <a:pt x="17277" y="7971"/>
                  <a:pt x="17247" y="7971"/>
                </a:cubicBezTo>
                <a:close/>
                <a:moveTo>
                  <a:pt x="17068" y="7971"/>
                </a:moveTo>
                <a:cubicBezTo>
                  <a:pt x="17038" y="7971"/>
                  <a:pt x="17013" y="8021"/>
                  <a:pt x="17013" y="8082"/>
                </a:cubicBezTo>
                <a:cubicBezTo>
                  <a:pt x="17013" y="8144"/>
                  <a:pt x="17038" y="8193"/>
                  <a:pt x="17068" y="8193"/>
                </a:cubicBezTo>
                <a:cubicBezTo>
                  <a:pt x="17098" y="8193"/>
                  <a:pt x="17123" y="8144"/>
                  <a:pt x="17123" y="8082"/>
                </a:cubicBezTo>
                <a:cubicBezTo>
                  <a:pt x="17123" y="8021"/>
                  <a:pt x="17098" y="7971"/>
                  <a:pt x="17068" y="7971"/>
                </a:cubicBezTo>
                <a:close/>
                <a:moveTo>
                  <a:pt x="16889" y="7971"/>
                </a:moveTo>
                <a:cubicBezTo>
                  <a:pt x="16859" y="7971"/>
                  <a:pt x="16834" y="8021"/>
                  <a:pt x="16834" y="8082"/>
                </a:cubicBezTo>
                <a:cubicBezTo>
                  <a:pt x="16834" y="8144"/>
                  <a:pt x="16859" y="8193"/>
                  <a:pt x="16889" y="8193"/>
                </a:cubicBezTo>
                <a:cubicBezTo>
                  <a:pt x="16919" y="8193"/>
                  <a:pt x="16944" y="8144"/>
                  <a:pt x="16944" y="8082"/>
                </a:cubicBezTo>
                <a:cubicBezTo>
                  <a:pt x="16944" y="8021"/>
                  <a:pt x="16919" y="7971"/>
                  <a:pt x="16889" y="7971"/>
                </a:cubicBezTo>
                <a:close/>
                <a:moveTo>
                  <a:pt x="16710" y="7971"/>
                </a:moveTo>
                <a:cubicBezTo>
                  <a:pt x="16679" y="7971"/>
                  <a:pt x="16655" y="8021"/>
                  <a:pt x="16655" y="8082"/>
                </a:cubicBezTo>
                <a:cubicBezTo>
                  <a:pt x="16655" y="8144"/>
                  <a:pt x="16679" y="8193"/>
                  <a:pt x="16710" y="8193"/>
                </a:cubicBezTo>
                <a:cubicBezTo>
                  <a:pt x="16740" y="8193"/>
                  <a:pt x="16765" y="8144"/>
                  <a:pt x="16765" y="8082"/>
                </a:cubicBezTo>
                <a:cubicBezTo>
                  <a:pt x="16765" y="8021"/>
                  <a:pt x="16740" y="7971"/>
                  <a:pt x="16710" y="7971"/>
                </a:cubicBezTo>
                <a:close/>
                <a:moveTo>
                  <a:pt x="16531" y="7971"/>
                </a:moveTo>
                <a:cubicBezTo>
                  <a:pt x="16500" y="7971"/>
                  <a:pt x="16476" y="8021"/>
                  <a:pt x="16476" y="8082"/>
                </a:cubicBezTo>
                <a:cubicBezTo>
                  <a:pt x="16476" y="8144"/>
                  <a:pt x="16500" y="8193"/>
                  <a:pt x="16531" y="8193"/>
                </a:cubicBezTo>
                <a:cubicBezTo>
                  <a:pt x="16561" y="8193"/>
                  <a:pt x="16585" y="8144"/>
                  <a:pt x="16585" y="8082"/>
                </a:cubicBezTo>
                <a:cubicBezTo>
                  <a:pt x="16585" y="8021"/>
                  <a:pt x="16561" y="7971"/>
                  <a:pt x="16531" y="7971"/>
                </a:cubicBezTo>
                <a:close/>
                <a:moveTo>
                  <a:pt x="16352" y="7971"/>
                </a:moveTo>
                <a:cubicBezTo>
                  <a:pt x="16321" y="7971"/>
                  <a:pt x="16297" y="8021"/>
                  <a:pt x="16297" y="8082"/>
                </a:cubicBezTo>
                <a:cubicBezTo>
                  <a:pt x="16297" y="8144"/>
                  <a:pt x="16321" y="8193"/>
                  <a:pt x="16352" y="8193"/>
                </a:cubicBezTo>
                <a:cubicBezTo>
                  <a:pt x="16382" y="8193"/>
                  <a:pt x="16406" y="8144"/>
                  <a:pt x="16406" y="8082"/>
                </a:cubicBezTo>
                <a:cubicBezTo>
                  <a:pt x="16406" y="8021"/>
                  <a:pt x="16382" y="7971"/>
                  <a:pt x="16352" y="7971"/>
                </a:cubicBezTo>
                <a:close/>
                <a:moveTo>
                  <a:pt x="16172" y="7971"/>
                </a:moveTo>
                <a:cubicBezTo>
                  <a:pt x="16142" y="7971"/>
                  <a:pt x="16118" y="8021"/>
                  <a:pt x="16118" y="8082"/>
                </a:cubicBezTo>
                <a:cubicBezTo>
                  <a:pt x="16118" y="8144"/>
                  <a:pt x="16142" y="8193"/>
                  <a:pt x="16172" y="8193"/>
                </a:cubicBezTo>
                <a:cubicBezTo>
                  <a:pt x="16203" y="8193"/>
                  <a:pt x="16227" y="8144"/>
                  <a:pt x="16227" y="8082"/>
                </a:cubicBezTo>
                <a:cubicBezTo>
                  <a:pt x="16227" y="8021"/>
                  <a:pt x="16203" y="7971"/>
                  <a:pt x="16172" y="7971"/>
                </a:cubicBezTo>
                <a:close/>
                <a:moveTo>
                  <a:pt x="15993" y="7971"/>
                </a:moveTo>
                <a:cubicBezTo>
                  <a:pt x="15963" y="7971"/>
                  <a:pt x="15938" y="8021"/>
                  <a:pt x="15938" y="8082"/>
                </a:cubicBezTo>
                <a:cubicBezTo>
                  <a:pt x="15938" y="8144"/>
                  <a:pt x="15963" y="8193"/>
                  <a:pt x="15993" y="8193"/>
                </a:cubicBezTo>
                <a:cubicBezTo>
                  <a:pt x="16024" y="8193"/>
                  <a:pt x="16048" y="8144"/>
                  <a:pt x="16048" y="8082"/>
                </a:cubicBezTo>
                <a:cubicBezTo>
                  <a:pt x="16048" y="8021"/>
                  <a:pt x="16024" y="7971"/>
                  <a:pt x="15993" y="7971"/>
                </a:cubicBezTo>
                <a:close/>
                <a:moveTo>
                  <a:pt x="15814" y="7971"/>
                </a:moveTo>
                <a:cubicBezTo>
                  <a:pt x="15784" y="7971"/>
                  <a:pt x="15759" y="8021"/>
                  <a:pt x="15759" y="8082"/>
                </a:cubicBezTo>
                <a:cubicBezTo>
                  <a:pt x="15759" y="8144"/>
                  <a:pt x="15784" y="8193"/>
                  <a:pt x="15814" y="8193"/>
                </a:cubicBezTo>
                <a:cubicBezTo>
                  <a:pt x="15845" y="8193"/>
                  <a:pt x="15869" y="8144"/>
                  <a:pt x="15869" y="8082"/>
                </a:cubicBezTo>
                <a:cubicBezTo>
                  <a:pt x="15869" y="8021"/>
                  <a:pt x="15845" y="7971"/>
                  <a:pt x="15814" y="7971"/>
                </a:cubicBezTo>
                <a:close/>
                <a:moveTo>
                  <a:pt x="15635" y="7971"/>
                </a:moveTo>
                <a:cubicBezTo>
                  <a:pt x="15605" y="7971"/>
                  <a:pt x="15580" y="8021"/>
                  <a:pt x="15580" y="8082"/>
                </a:cubicBezTo>
                <a:cubicBezTo>
                  <a:pt x="15580" y="8144"/>
                  <a:pt x="15605" y="8193"/>
                  <a:pt x="15635" y="8193"/>
                </a:cubicBezTo>
                <a:cubicBezTo>
                  <a:pt x="15666" y="8193"/>
                  <a:pt x="15690" y="8144"/>
                  <a:pt x="15690" y="8082"/>
                </a:cubicBezTo>
                <a:cubicBezTo>
                  <a:pt x="15690" y="8021"/>
                  <a:pt x="15666" y="7971"/>
                  <a:pt x="15635" y="7971"/>
                </a:cubicBezTo>
                <a:close/>
                <a:moveTo>
                  <a:pt x="15456" y="7971"/>
                </a:moveTo>
                <a:cubicBezTo>
                  <a:pt x="15426" y="7971"/>
                  <a:pt x="15401" y="8021"/>
                  <a:pt x="15401" y="8082"/>
                </a:cubicBezTo>
                <a:cubicBezTo>
                  <a:pt x="15401" y="8144"/>
                  <a:pt x="15426" y="8193"/>
                  <a:pt x="15456" y="8193"/>
                </a:cubicBezTo>
                <a:cubicBezTo>
                  <a:pt x="15486" y="8193"/>
                  <a:pt x="15511" y="8144"/>
                  <a:pt x="15511" y="8082"/>
                </a:cubicBezTo>
                <a:cubicBezTo>
                  <a:pt x="15511" y="8021"/>
                  <a:pt x="15486" y="7971"/>
                  <a:pt x="15456" y="7971"/>
                </a:cubicBezTo>
                <a:close/>
                <a:moveTo>
                  <a:pt x="15277" y="7971"/>
                </a:moveTo>
                <a:cubicBezTo>
                  <a:pt x="15247" y="7971"/>
                  <a:pt x="15222" y="8021"/>
                  <a:pt x="15222" y="8082"/>
                </a:cubicBezTo>
                <a:cubicBezTo>
                  <a:pt x="15222" y="8144"/>
                  <a:pt x="15247" y="8193"/>
                  <a:pt x="15277" y="8193"/>
                </a:cubicBezTo>
                <a:cubicBezTo>
                  <a:pt x="15307" y="8193"/>
                  <a:pt x="15332" y="8144"/>
                  <a:pt x="15332" y="8082"/>
                </a:cubicBezTo>
                <a:cubicBezTo>
                  <a:pt x="15332" y="8021"/>
                  <a:pt x="15307" y="7971"/>
                  <a:pt x="15277" y="7971"/>
                </a:cubicBezTo>
                <a:close/>
                <a:moveTo>
                  <a:pt x="15098" y="7971"/>
                </a:moveTo>
                <a:cubicBezTo>
                  <a:pt x="15068" y="7971"/>
                  <a:pt x="15043" y="8021"/>
                  <a:pt x="15043" y="8082"/>
                </a:cubicBezTo>
                <a:cubicBezTo>
                  <a:pt x="15043" y="8144"/>
                  <a:pt x="15068" y="8193"/>
                  <a:pt x="15098" y="8193"/>
                </a:cubicBezTo>
                <a:cubicBezTo>
                  <a:pt x="15128" y="8193"/>
                  <a:pt x="15153" y="8144"/>
                  <a:pt x="15153" y="8082"/>
                </a:cubicBezTo>
                <a:cubicBezTo>
                  <a:pt x="15153" y="8021"/>
                  <a:pt x="15128" y="7971"/>
                  <a:pt x="15098" y="7971"/>
                </a:cubicBezTo>
                <a:close/>
                <a:moveTo>
                  <a:pt x="14919" y="7971"/>
                </a:moveTo>
                <a:cubicBezTo>
                  <a:pt x="14889" y="7971"/>
                  <a:pt x="14864" y="8021"/>
                  <a:pt x="14864" y="8082"/>
                </a:cubicBezTo>
                <a:cubicBezTo>
                  <a:pt x="14864" y="8144"/>
                  <a:pt x="14889" y="8193"/>
                  <a:pt x="14919" y="8193"/>
                </a:cubicBezTo>
                <a:cubicBezTo>
                  <a:pt x="14949" y="8193"/>
                  <a:pt x="14974" y="8144"/>
                  <a:pt x="14974" y="8082"/>
                </a:cubicBezTo>
                <a:cubicBezTo>
                  <a:pt x="14974" y="8021"/>
                  <a:pt x="14949" y="7971"/>
                  <a:pt x="14919" y="7971"/>
                </a:cubicBezTo>
                <a:close/>
                <a:moveTo>
                  <a:pt x="14740" y="7971"/>
                </a:moveTo>
                <a:cubicBezTo>
                  <a:pt x="14709" y="7971"/>
                  <a:pt x="14685" y="8021"/>
                  <a:pt x="14685" y="8082"/>
                </a:cubicBezTo>
                <a:cubicBezTo>
                  <a:pt x="14685" y="8144"/>
                  <a:pt x="14709" y="8193"/>
                  <a:pt x="14740" y="8193"/>
                </a:cubicBezTo>
                <a:cubicBezTo>
                  <a:pt x="14770" y="8193"/>
                  <a:pt x="14795" y="8144"/>
                  <a:pt x="14795" y="8082"/>
                </a:cubicBezTo>
                <a:cubicBezTo>
                  <a:pt x="14795" y="8021"/>
                  <a:pt x="14770" y="7971"/>
                  <a:pt x="14740" y="7971"/>
                </a:cubicBezTo>
                <a:close/>
                <a:moveTo>
                  <a:pt x="14561" y="7971"/>
                </a:moveTo>
                <a:cubicBezTo>
                  <a:pt x="14530" y="7971"/>
                  <a:pt x="14506" y="8021"/>
                  <a:pt x="14506" y="8082"/>
                </a:cubicBezTo>
                <a:cubicBezTo>
                  <a:pt x="14506" y="8144"/>
                  <a:pt x="14530" y="8193"/>
                  <a:pt x="14561" y="8193"/>
                </a:cubicBezTo>
                <a:cubicBezTo>
                  <a:pt x="14591" y="8193"/>
                  <a:pt x="14616" y="8144"/>
                  <a:pt x="14616" y="8082"/>
                </a:cubicBezTo>
                <a:cubicBezTo>
                  <a:pt x="14616" y="8021"/>
                  <a:pt x="14591" y="7971"/>
                  <a:pt x="14561" y="7971"/>
                </a:cubicBezTo>
                <a:close/>
                <a:moveTo>
                  <a:pt x="14382" y="7971"/>
                </a:moveTo>
                <a:cubicBezTo>
                  <a:pt x="14351" y="7971"/>
                  <a:pt x="14327" y="8021"/>
                  <a:pt x="14327" y="8082"/>
                </a:cubicBezTo>
                <a:cubicBezTo>
                  <a:pt x="14327" y="8144"/>
                  <a:pt x="14351" y="8193"/>
                  <a:pt x="14382" y="8193"/>
                </a:cubicBezTo>
                <a:cubicBezTo>
                  <a:pt x="14412" y="8193"/>
                  <a:pt x="14436" y="8144"/>
                  <a:pt x="14436" y="8082"/>
                </a:cubicBezTo>
                <a:cubicBezTo>
                  <a:pt x="14436" y="8021"/>
                  <a:pt x="14412" y="7971"/>
                  <a:pt x="14382" y="7971"/>
                </a:cubicBezTo>
                <a:close/>
                <a:moveTo>
                  <a:pt x="14202" y="7971"/>
                </a:moveTo>
                <a:cubicBezTo>
                  <a:pt x="14172" y="7971"/>
                  <a:pt x="14148" y="8021"/>
                  <a:pt x="14148" y="8082"/>
                </a:cubicBezTo>
                <a:cubicBezTo>
                  <a:pt x="14148" y="8144"/>
                  <a:pt x="14172" y="8193"/>
                  <a:pt x="14202" y="8193"/>
                </a:cubicBezTo>
                <a:cubicBezTo>
                  <a:pt x="14233" y="8193"/>
                  <a:pt x="14257" y="8144"/>
                  <a:pt x="14257" y="8082"/>
                </a:cubicBezTo>
                <a:cubicBezTo>
                  <a:pt x="14257" y="8021"/>
                  <a:pt x="14233" y="7971"/>
                  <a:pt x="14202" y="7971"/>
                </a:cubicBezTo>
                <a:close/>
                <a:moveTo>
                  <a:pt x="14023" y="7971"/>
                </a:moveTo>
                <a:cubicBezTo>
                  <a:pt x="13993" y="7971"/>
                  <a:pt x="13969" y="8021"/>
                  <a:pt x="13969" y="8082"/>
                </a:cubicBezTo>
                <a:cubicBezTo>
                  <a:pt x="13969" y="8144"/>
                  <a:pt x="13993" y="8193"/>
                  <a:pt x="14023" y="8193"/>
                </a:cubicBezTo>
                <a:cubicBezTo>
                  <a:pt x="14054" y="8193"/>
                  <a:pt x="14078" y="8144"/>
                  <a:pt x="14078" y="8082"/>
                </a:cubicBezTo>
                <a:cubicBezTo>
                  <a:pt x="14078" y="8021"/>
                  <a:pt x="14054" y="7971"/>
                  <a:pt x="14023" y="7971"/>
                </a:cubicBezTo>
                <a:close/>
                <a:moveTo>
                  <a:pt x="13844" y="7971"/>
                </a:moveTo>
                <a:cubicBezTo>
                  <a:pt x="13814" y="7971"/>
                  <a:pt x="13789" y="8021"/>
                  <a:pt x="13789" y="8082"/>
                </a:cubicBezTo>
                <a:cubicBezTo>
                  <a:pt x="13789" y="8144"/>
                  <a:pt x="13814" y="8193"/>
                  <a:pt x="13844" y="8193"/>
                </a:cubicBezTo>
                <a:cubicBezTo>
                  <a:pt x="13875" y="8193"/>
                  <a:pt x="13899" y="8144"/>
                  <a:pt x="13899" y="8082"/>
                </a:cubicBezTo>
                <a:cubicBezTo>
                  <a:pt x="13899" y="8021"/>
                  <a:pt x="13875" y="7971"/>
                  <a:pt x="13844" y="7971"/>
                </a:cubicBezTo>
                <a:close/>
                <a:moveTo>
                  <a:pt x="13665" y="7971"/>
                </a:moveTo>
                <a:cubicBezTo>
                  <a:pt x="13635" y="7971"/>
                  <a:pt x="13610" y="8021"/>
                  <a:pt x="13610" y="8082"/>
                </a:cubicBezTo>
                <a:cubicBezTo>
                  <a:pt x="13610" y="8144"/>
                  <a:pt x="13635" y="8193"/>
                  <a:pt x="13665" y="8193"/>
                </a:cubicBezTo>
                <a:cubicBezTo>
                  <a:pt x="13696" y="8193"/>
                  <a:pt x="13720" y="8144"/>
                  <a:pt x="13720" y="8082"/>
                </a:cubicBezTo>
                <a:cubicBezTo>
                  <a:pt x="13720" y="8021"/>
                  <a:pt x="13696" y="7971"/>
                  <a:pt x="13665" y="7971"/>
                </a:cubicBezTo>
                <a:close/>
                <a:moveTo>
                  <a:pt x="13486" y="7971"/>
                </a:moveTo>
                <a:cubicBezTo>
                  <a:pt x="13456" y="7971"/>
                  <a:pt x="13431" y="8021"/>
                  <a:pt x="13431" y="8082"/>
                </a:cubicBezTo>
                <a:cubicBezTo>
                  <a:pt x="13431" y="8144"/>
                  <a:pt x="13456" y="8193"/>
                  <a:pt x="13486" y="8193"/>
                </a:cubicBezTo>
                <a:cubicBezTo>
                  <a:pt x="13516" y="8193"/>
                  <a:pt x="13541" y="8144"/>
                  <a:pt x="13541" y="8082"/>
                </a:cubicBezTo>
                <a:cubicBezTo>
                  <a:pt x="13541" y="8021"/>
                  <a:pt x="13516" y="7971"/>
                  <a:pt x="13486" y="7971"/>
                </a:cubicBezTo>
                <a:close/>
                <a:moveTo>
                  <a:pt x="13307" y="7971"/>
                </a:moveTo>
                <a:cubicBezTo>
                  <a:pt x="13277" y="7971"/>
                  <a:pt x="13252" y="8021"/>
                  <a:pt x="13252" y="8082"/>
                </a:cubicBezTo>
                <a:cubicBezTo>
                  <a:pt x="13252" y="8144"/>
                  <a:pt x="13277" y="8193"/>
                  <a:pt x="13307" y="8193"/>
                </a:cubicBezTo>
                <a:cubicBezTo>
                  <a:pt x="13337" y="8193"/>
                  <a:pt x="13362" y="8144"/>
                  <a:pt x="13362" y="8082"/>
                </a:cubicBezTo>
                <a:cubicBezTo>
                  <a:pt x="13362" y="8021"/>
                  <a:pt x="13337" y="7971"/>
                  <a:pt x="13307" y="7971"/>
                </a:cubicBezTo>
                <a:close/>
                <a:moveTo>
                  <a:pt x="12949" y="7971"/>
                </a:moveTo>
                <a:cubicBezTo>
                  <a:pt x="12919" y="7971"/>
                  <a:pt x="12894" y="8021"/>
                  <a:pt x="12894" y="8082"/>
                </a:cubicBezTo>
                <a:cubicBezTo>
                  <a:pt x="12894" y="8144"/>
                  <a:pt x="12919" y="8193"/>
                  <a:pt x="12949" y="8193"/>
                </a:cubicBezTo>
                <a:cubicBezTo>
                  <a:pt x="12979" y="8193"/>
                  <a:pt x="13004" y="8144"/>
                  <a:pt x="13004" y="8082"/>
                </a:cubicBezTo>
                <a:cubicBezTo>
                  <a:pt x="13004" y="8021"/>
                  <a:pt x="12979" y="7971"/>
                  <a:pt x="12949" y="7971"/>
                </a:cubicBezTo>
                <a:close/>
                <a:moveTo>
                  <a:pt x="12770" y="7971"/>
                </a:moveTo>
                <a:cubicBezTo>
                  <a:pt x="12740" y="7971"/>
                  <a:pt x="12715" y="8021"/>
                  <a:pt x="12715" y="8082"/>
                </a:cubicBezTo>
                <a:cubicBezTo>
                  <a:pt x="12715" y="8144"/>
                  <a:pt x="12740" y="8193"/>
                  <a:pt x="12770" y="8193"/>
                </a:cubicBezTo>
                <a:cubicBezTo>
                  <a:pt x="12800" y="8193"/>
                  <a:pt x="12825" y="8144"/>
                  <a:pt x="12825" y="8082"/>
                </a:cubicBezTo>
                <a:cubicBezTo>
                  <a:pt x="12825" y="8021"/>
                  <a:pt x="12800" y="7971"/>
                  <a:pt x="12770" y="7971"/>
                </a:cubicBezTo>
                <a:close/>
                <a:moveTo>
                  <a:pt x="12591" y="7971"/>
                </a:moveTo>
                <a:cubicBezTo>
                  <a:pt x="12560" y="7971"/>
                  <a:pt x="12536" y="8021"/>
                  <a:pt x="12536" y="8082"/>
                </a:cubicBezTo>
                <a:cubicBezTo>
                  <a:pt x="12536" y="8144"/>
                  <a:pt x="12560" y="8193"/>
                  <a:pt x="12591" y="8193"/>
                </a:cubicBezTo>
                <a:cubicBezTo>
                  <a:pt x="12621" y="8193"/>
                  <a:pt x="12646" y="8144"/>
                  <a:pt x="12646" y="8082"/>
                </a:cubicBezTo>
                <a:cubicBezTo>
                  <a:pt x="12646" y="8021"/>
                  <a:pt x="12621" y="7971"/>
                  <a:pt x="12591" y="7971"/>
                </a:cubicBezTo>
                <a:close/>
                <a:moveTo>
                  <a:pt x="12412" y="7971"/>
                </a:moveTo>
                <a:cubicBezTo>
                  <a:pt x="12381" y="7971"/>
                  <a:pt x="12357" y="8021"/>
                  <a:pt x="12357" y="8082"/>
                </a:cubicBezTo>
                <a:cubicBezTo>
                  <a:pt x="12357" y="8144"/>
                  <a:pt x="12381" y="8193"/>
                  <a:pt x="12412" y="8193"/>
                </a:cubicBezTo>
                <a:cubicBezTo>
                  <a:pt x="12442" y="8193"/>
                  <a:pt x="12466" y="8144"/>
                  <a:pt x="12466" y="8082"/>
                </a:cubicBezTo>
                <a:cubicBezTo>
                  <a:pt x="12466" y="8021"/>
                  <a:pt x="12442" y="7971"/>
                  <a:pt x="12412" y="7971"/>
                </a:cubicBezTo>
                <a:close/>
                <a:moveTo>
                  <a:pt x="12233" y="7971"/>
                </a:moveTo>
                <a:cubicBezTo>
                  <a:pt x="12202" y="7971"/>
                  <a:pt x="12178" y="8021"/>
                  <a:pt x="12178" y="8082"/>
                </a:cubicBezTo>
                <a:cubicBezTo>
                  <a:pt x="12178" y="8144"/>
                  <a:pt x="12202" y="8193"/>
                  <a:pt x="12233" y="8193"/>
                </a:cubicBezTo>
                <a:cubicBezTo>
                  <a:pt x="12263" y="8193"/>
                  <a:pt x="12287" y="8144"/>
                  <a:pt x="12287" y="8082"/>
                </a:cubicBezTo>
                <a:cubicBezTo>
                  <a:pt x="12287" y="8021"/>
                  <a:pt x="12263" y="7971"/>
                  <a:pt x="12233" y="7971"/>
                </a:cubicBezTo>
                <a:close/>
                <a:moveTo>
                  <a:pt x="12053" y="7971"/>
                </a:moveTo>
                <a:cubicBezTo>
                  <a:pt x="12023" y="7971"/>
                  <a:pt x="11999" y="8021"/>
                  <a:pt x="11999" y="8082"/>
                </a:cubicBezTo>
                <a:cubicBezTo>
                  <a:pt x="11999" y="8144"/>
                  <a:pt x="12023" y="8193"/>
                  <a:pt x="12053" y="8193"/>
                </a:cubicBezTo>
                <a:cubicBezTo>
                  <a:pt x="12084" y="8193"/>
                  <a:pt x="12108" y="8144"/>
                  <a:pt x="12108" y="8082"/>
                </a:cubicBezTo>
                <a:cubicBezTo>
                  <a:pt x="12108" y="8021"/>
                  <a:pt x="12084" y="7971"/>
                  <a:pt x="12053" y="7971"/>
                </a:cubicBezTo>
                <a:close/>
                <a:moveTo>
                  <a:pt x="11874" y="7971"/>
                </a:moveTo>
                <a:cubicBezTo>
                  <a:pt x="11844" y="7971"/>
                  <a:pt x="11819" y="8021"/>
                  <a:pt x="11819" y="8082"/>
                </a:cubicBezTo>
                <a:cubicBezTo>
                  <a:pt x="11819" y="8144"/>
                  <a:pt x="11844" y="8193"/>
                  <a:pt x="11874" y="8193"/>
                </a:cubicBezTo>
                <a:cubicBezTo>
                  <a:pt x="11905" y="8193"/>
                  <a:pt x="11929" y="8144"/>
                  <a:pt x="11929" y="8082"/>
                </a:cubicBezTo>
                <a:cubicBezTo>
                  <a:pt x="11929" y="8021"/>
                  <a:pt x="11905" y="7971"/>
                  <a:pt x="11874" y="7971"/>
                </a:cubicBezTo>
                <a:close/>
                <a:moveTo>
                  <a:pt x="11695" y="7971"/>
                </a:moveTo>
                <a:cubicBezTo>
                  <a:pt x="11665" y="7971"/>
                  <a:pt x="11640" y="8021"/>
                  <a:pt x="11640" y="8082"/>
                </a:cubicBezTo>
                <a:cubicBezTo>
                  <a:pt x="11640" y="8144"/>
                  <a:pt x="11665" y="8193"/>
                  <a:pt x="11695" y="8193"/>
                </a:cubicBezTo>
                <a:cubicBezTo>
                  <a:pt x="11726" y="8193"/>
                  <a:pt x="11750" y="8144"/>
                  <a:pt x="11750" y="8082"/>
                </a:cubicBezTo>
                <a:cubicBezTo>
                  <a:pt x="11750" y="8021"/>
                  <a:pt x="11726" y="7971"/>
                  <a:pt x="11695" y="7971"/>
                </a:cubicBezTo>
                <a:close/>
                <a:moveTo>
                  <a:pt x="11516" y="7971"/>
                </a:moveTo>
                <a:cubicBezTo>
                  <a:pt x="11486" y="7971"/>
                  <a:pt x="11461" y="8021"/>
                  <a:pt x="11461" y="8082"/>
                </a:cubicBezTo>
                <a:cubicBezTo>
                  <a:pt x="11461" y="8144"/>
                  <a:pt x="11486" y="8193"/>
                  <a:pt x="11516" y="8193"/>
                </a:cubicBezTo>
                <a:cubicBezTo>
                  <a:pt x="11546" y="8193"/>
                  <a:pt x="11571" y="8144"/>
                  <a:pt x="11571" y="8082"/>
                </a:cubicBezTo>
                <a:cubicBezTo>
                  <a:pt x="11571" y="8021"/>
                  <a:pt x="11546" y="7971"/>
                  <a:pt x="11516" y="7971"/>
                </a:cubicBezTo>
                <a:close/>
                <a:moveTo>
                  <a:pt x="11337" y="7971"/>
                </a:moveTo>
                <a:cubicBezTo>
                  <a:pt x="11307" y="7971"/>
                  <a:pt x="11282" y="8021"/>
                  <a:pt x="11282" y="8082"/>
                </a:cubicBezTo>
                <a:cubicBezTo>
                  <a:pt x="11282" y="8144"/>
                  <a:pt x="11307" y="8193"/>
                  <a:pt x="11337" y="8193"/>
                </a:cubicBezTo>
                <a:cubicBezTo>
                  <a:pt x="11367" y="8193"/>
                  <a:pt x="11392" y="8144"/>
                  <a:pt x="11392" y="8082"/>
                </a:cubicBezTo>
                <a:cubicBezTo>
                  <a:pt x="11392" y="8021"/>
                  <a:pt x="11367" y="7971"/>
                  <a:pt x="11337" y="7971"/>
                </a:cubicBezTo>
                <a:close/>
                <a:moveTo>
                  <a:pt x="11158" y="7971"/>
                </a:moveTo>
                <a:cubicBezTo>
                  <a:pt x="11128" y="7971"/>
                  <a:pt x="11103" y="8021"/>
                  <a:pt x="11103" y="8082"/>
                </a:cubicBezTo>
                <a:cubicBezTo>
                  <a:pt x="11103" y="8144"/>
                  <a:pt x="11128" y="8193"/>
                  <a:pt x="11158" y="8193"/>
                </a:cubicBezTo>
                <a:cubicBezTo>
                  <a:pt x="11188" y="8193"/>
                  <a:pt x="11213" y="8144"/>
                  <a:pt x="11213" y="8082"/>
                </a:cubicBezTo>
                <a:cubicBezTo>
                  <a:pt x="11213" y="8021"/>
                  <a:pt x="11188" y="7971"/>
                  <a:pt x="11158" y="7971"/>
                </a:cubicBezTo>
                <a:close/>
                <a:moveTo>
                  <a:pt x="10979" y="7971"/>
                </a:moveTo>
                <a:cubicBezTo>
                  <a:pt x="10949" y="7971"/>
                  <a:pt x="10924" y="8021"/>
                  <a:pt x="10924" y="8082"/>
                </a:cubicBezTo>
                <a:cubicBezTo>
                  <a:pt x="10924" y="8144"/>
                  <a:pt x="10949" y="8193"/>
                  <a:pt x="10979" y="8193"/>
                </a:cubicBezTo>
                <a:cubicBezTo>
                  <a:pt x="11009" y="8193"/>
                  <a:pt x="11034" y="8144"/>
                  <a:pt x="11034" y="8082"/>
                </a:cubicBezTo>
                <a:cubicBezTo>
                  <a:pt x="11034" y="8021"/>
                  <a:pt x="11009" y="7971"/>
                  <a:pt x="10979" y="7971"/>
                </a:cubicBezTo>
                <a:close/>
                <a:moveTo>
                  <a:pt x="10800" y="7971"/>
                </a:moveTo>
                <a:cubicBezTo>
                  <a:pt x="10770" y="7971"/>
                  <a:pt x="10745" y="8021"/>
                  <a:pt x="10745" y="8082"/>
                </a:cubicBezTo>
                <a:cubicBezTo>
                  <a:pt x="10745" y="8144"/>
                  <a:pt x="10770" y="8193"/>
                  <a:pt x="10800" y="8193"/>
                </a:cubicBezTo>
                <a:cubicBezTo>
                  <a:pt x="10830" y="8193"/>
                  <a:pt x="10855" y="8144"/>
                  <a:pt x="10855" y="8082"/>
                </a:cubicBezTo>
                <a:cubicBezTo>
                  <a:pt x="10855" y="8021"/>
                  <a:pt x="10830" y="7971"/>
                  <a:pt x="10800" y="7971"/>
                </a:cubicBezTo>
                <a:close/>
                <a:moveTo>
                  <a:pt x="10621" y="7971"/>
                </a:moveTo>
                <a:cubicBezTo>
                  <a:pt x="10590" y="7971"/>
                  <a:pt x="10566" y="8021"/>
                  <a:pt x="10566" y="8082"/>
                </a:cubicBezTo>
                <a:cubicBezTo>
                  <a:pt x="10566" y="8144"/>
                  <a:pt x="10590" y="8193"/>
                  <a:pt x="10621" y="8193"/>
                </a:cubicBezTo>
                <a:cubicBezTo>
                  <a:pt x="10651" y="8193"/>
                  <a:pt x="10676" y="8144"/>
                  <a:pt x="10676" y="8082"/>
                </a:cubicBezTo>
                <a:cubicBezTo>
                  <a:pt x="10676" y="8021"/>
                  <a:pt x="10651" y="7971"/>
                  <a:pt x="10621" y="7971"/>
                </a:cubicBezTo>
                <a:close/>
                <a:moveTo>
                  <a:pt x="10442" y="7971"/>
                </a:moveTo>
                <a:cubicBezTo>
                  <a:pt x="10411" y="7971"/>
                  <a:pt x="10387" y="8021"/>
                  <a:pt x="10387" y="8082"/>
                </a:cubicBezTo>
                <a:cubicBezTo>
                  <a:pt x="10387" y="8144"/>
                  <a:pt x="10411" y="8193"/>
                  <a:pt x="10442" y="8193"/>
                </a:cubicBezTo>
                <a:cubicBezTo>
                  <a:pt x="10472" y="8193"/>
                  <a:pt x="10497" y="8144"/>
                  <a:pt x="10497" y="8082"/>
                </a:cubicBezTo>
                <a:cubicBezTo>
                  <a:pt x="10497" y="8021"/>
                  <a:pt x="10472" y="7971"/>
                  <a:pt x="10442" y="7971"/>
                </a:cubicBezTo>
                <a:close/>
                <a:moveTo>
                  <a:pt x="10263" y="7971"/>
                </a:moveTo>
                <a:cubicBezTo>
                  <a:pt x="10232" y="7971"/>
                  <a:pt x="10208" y="8021"/>
                  <a:pt x="10208" y="8082"/>
                </a:cubicBezTo>
                <a:cubicBezTo>
                  <a:pt x="10208" y="8144"/>
                  <a:pt x="10232" y="8193"/>
                  <a:pt x="10263" y="8193"/>
                </a:cubicBezTo>
                <a:cubicBezTo>
                  <a:pt x="10293" y="8193"/>
                  <a:pt x="10317" y="8144"/>
                  <a:pt x="10317" y="8082"/>
                </a:cubicBezTo>
                <a:cubicBezTo>
                  <a:pt x="10317" y="8021"/>
                  <a:pt x="10293" y="7971"/>
                  <a:pt x="10263" y="7971"/>
                </a:cubicBezTo>
                <a:close/>
                <a:moveTo>
                  <a:pt x="10083" y="7971"/>
                </a:moveTo>
                <a:cubicBezTo>
                  <a:pt x="10053" y="7971"/>
                  <a:pt x="10029" y="8021"/>
                  <a:pt x="10029" y="8082"/>
                </a:cubicBezTo>
                <a:cubicBezTo>
                  <a:pt x="10029" y="8144"/>
                  <a:pt x="10053" y="8193"/>
                  <a:pt x="10083" y="8193"/>
                </a:cubicBezTo>
                <a:cubicBezTo>
                  <a:pt x="10114" y="8193"/>
                  <a:pt x="10138" y="8144"/>
                  <a:pt x="10138" y="8082"/>
                </a:cubicBezTo>
                <a:cubicBezTo>
                  <a:pt x="10138" y="8021"/>
                  <a:pt x="10114" y="7971"/>
                  <a:pt x="10083" y="7971"/>
                </a:cubicBezTo>
                <a:close/>
                <a:moveTo>
                  <a:pt x="9904" y="7971"/>
                </a:moveTo>
                <a:cubicBezTo>
                  <a:pt x="9874" y="7971"/>
                  <a:pt x="9850" y="8021"/>
                  <a:pt x="9850" y="8082"/>
                </a:cubicBezTo>
                <a:cubicBezTo>
                  <a:pt x="9850" y="8144"/>
                  <a:pt x="9874" y="8193"/>
                  <a:pt x="9904" y="8193"/>
                </a:cubicBezTo>
                <a:cubicBezTo>
                  <a:pt x="9935" y="8193"/>
                  <a:pt x="9959" y="8144"/>
                  <a:pt x="9959" y="8082"/>
                </a:cubicBezTo>
                <a:cubicBezTo>
                  <a:pt x="9959" y="8021"/>
                  <a:pt x="9935" y="7971"/>
                  <a:pt x="9904" y="7971"/>
                </a:cubicBezTo>
                <a:close/>
                <a:moveTo>
                  <a:pt x="9725" y="7971"/>
                </a:moveTo>
                <a:cubicBezTo>
                  <a:pt x="9695" y="7971"/>
                  <a:pt x="9670" y="8021"/>
                  <a:pt x="9670" y="8082"/>
                </a:cubicBezTo>
                <a:cubicBezTo>
                  <a:pt x="9670" y="8144"/>
                  <a:pt x="9695" y="8193"/>
                  <a:pt x="9725" y="8193"/>
                </a:cubicBezTo>
                <a:cubicBezTo>
                  <a:pt x="9756" y="8193"/>
                  <a:pt x="9780" y="8144"/>
                  <a:pt x="9780" y="8082"/>
                </a:cubicBezTo>
                <a:cubicBezTo>
                  <a:pt x="9780" y="8021"/>
                  <a:pt x="9756" y="7971"/>
                  <a:pt x="9725" y="7971"/>
                </a:cubicBezTo>
                <a:close/>
                <a:moveTo>
                  <a:pt x="9546" y="7971"/>
                </a:moveTo>
                <a:cubicBezTo>
                  <a:pt x="9516" y="7971"/>
                  <a:pt x="9491" y="8021"/>
                  <a:pt x="9491" y="8082"/>
                </a:cubicBezTo>
                <a:cubicBezTo>
                  <a:pt x="9491" y="8144"/>
                  <a:pt x="9516" y="8193"/>
                  <a:pt x="9546" y="8193"/>
                </a:cubicBezTo>
                <a:cubicBezTo>
                  <a:pt x="9577" y="8193"/>
                  <a:pt x="9601" y="8144"/>
                  <a:pt x="9601" y="8082"/>
                </a:cubicBezTo>
                <a:cubicBezTo>
                  <a:pt x="9601" y="8021"/>
                  <a:pt x="9577" y="7971"/>
                  <a:pt x="9546" y="7971"/>
                </a:cubicBezTo>
                <a:close/>
                <a:moveTo>
                  <a:pt x="9367" y="7971"/>
                </a:moveTo>
                <a:cubicBezTo>
                  <a:pt x="9337" y="7971"/>
                  <a:pt x="9312" y="8021"/>
                  <a:pt x="9312" y="8082"/>
                </a:cubicBezTo>
                <a:cubicBezTo>
                  <a:pt x="9312" y="8144"/>
                  <a:pt x="9337" y="8193"/>
                  <a:pt x="9367" y="8193"/>
                </a:cubicBezTo>
                <a:cubicBezTo>
                  <a:pt x="9397" y="8193"/>
                  <a:pt x="9422" y="8144"/>
                  <a:pt x="9422" y="8082"/>
                </a:cubicBezTo>
                <a:cubicBezTo>
                  <a:pt x="9422" y="8021"/>
                  <a:pt x="9397" y="7971"/>
                  <a:pt x="9367" y="7971"/>
                </a:cubicBezTo>
                <a:close/>
                <a:moveTo>
                  <a:pt x="9188" y="7971"/>
                </a:moveTo>
                <a:cubicBezTo>
                  <a:pt x="9158" y="7971"/>
                  <a:pt x="9133" y="8021"/>
                  <a:pt x="9133" y="8082"/>
                </a:cubicBezTo>
                <a:cubicBezTo>
                  <a:pt x="9133" y="8144"/>
                  <a:pt x="9158" y="8193"/>
                  <a:pt x="9188" y="8193"/>
                </a:cubicBezTo>
                <a:cubicBezTo>
                  <a:pt x="9218" y="8193"/>
                  <a:pt x="9243" y="8144"/>
                  <a:pt x="9243" y="8082"/>
                </a:cubicBezTo>
                <a:cubicBezTo>
                  <a:pt x="9243" y="8021"/>
                  <a:pt x="9218" y="7971"/>
                  <a:pt x="9188" y="7971"/>
                </a:cubicBezTo>
                <a:close/>
                <a:moveTo>
                  <a:pt x="9009" y="7971"/>
                </a:moveTo>
                <a:cubicBezTo>
                  <a:pt x="8979" y="7971"/>
                  <a:pt x="8954" y="8021"/>
                  <a:pt x="8954" y="8082"/>
                </a:cubicBezTo>
                <a:cubicBezTo>
                  <a:pt x="8954" y="8144"/>
                  <a:pt x="8979" y="8193"/>
                  <a:pt x="9009" y="8193"/>
                </a:cubicBezTo>
                <a:cubicBezTo>
                  <a:pt x="9039" y="8193"/>
                  <a:pt x="9064" y="8144"/>
                  <a:pt x="9064" y="8082"/>
                </a:cubicBezTo>
                <a:cubicBezTo>
                  <a:pt x="9064" y="8021"/>
                  <a:pt x="9039" y="7971"/>
                  <a:pt x="9009" y="7971"/>
                </a:cubicBezTo>
                <a:close/>
                <a:moveTo>
                  <a:pt x="8830" y="7971"/>
                </a:moveTo>
                <a:cubicBezTo>
                  <a:pt x="8800" y="7971"/>
                  <a:pt x="8775" y="8021"/>
                  <a:pt x="8775" y="8082"/>
                </a:cubicBezTo>
                <a:cubicBezTo>
                  <a:pt x="8775" y="8144"/>
                  <a:pt x="8800" y="8193"/>
                  <a:pt x="8830" y="8193"/>
                </a:cubicBezTo>
                <a:cubicBezTo>
                  <a:pt x="8860" y="8193"/>
                  <a:pt x="8885" y="8144"/>
                  <a:pt x="8885" y="8082"/>
                </a:cubicBezTo>
                <a:cubicBezTo>
                  <a:pt x="8885" y="8021"/>
                  <a:pt x="8860" y="7971"/>
                  <a:pt x="8830" y="7971"/>
                </a:cubicBezTo>
                <a:close/>
                <a:moveTo>
                  <a:pt x="4174" y="7971"/>
                </a:moveTo>
                <a:cubicBezTo>
                  <a:pt x="4143" y="7971"/>
                  <a:pt x="4119" y="8021"/>
                  <a:pt x="4119" y="8082"/>
                </a:cubicBezTo>
                <a:cubicBezTo>
                  <a:pt x="4119" y="8144"/>
                  <a:pt x="4143" y="8193"/>
                  <a:pt x="4174" y="8193"/>
                </a:cubicBezTo>
                <a:cubicBezTo>
                  <a:pt x="4204" y="8193"/>
                  <a:pt x="4229" y="8144"/>
                  <a:pt x="4229" y="8082"/>
                </a:cubicBezTo>
                <a:cubicBezTo>
                  <a:pt x="4229" y="8021"/>
                  <a:pt x="4204" y="7971"/>
                  <a:pt x="4174" y="7971"/>
                </a:cubicBezTo>
                <a:close/>
                <a:moveTo>
                  <a:pt x="3637" y="7971"/>
                </a:moveTo>
                <a:cubicBezTo>
                  <a:pt x="3606" y="7971"/>
                  <a:pt x="3582" y="8021"/>
                  <a:pt x="3582" y="8082"/>
                </a:cubicBezTo>
                <a:cubicBezTo>
                  <a:pt x="3582" y="8144"/>
                  <a:pt x="3606" y="8193"/>
                  <a:pt x="3637" y="8193"/>
                </a:cubicBezTo>
                <a:cubicBezTo>
                  <a:pt x="3667" y="8193"/>
                  <a:pt x="3691" y="8144"/>
                  <a:pt x="3691" y="8082"/>
                </a:cubicBezTo>
                <a:cubicBezTo>
                  <a:pt x="3691" y="8021"/>
                  <a:pt x="3667" y="7971"/>
                  <a:pt x="3637" y="7971"/>
                </a:cubicBezTo>
                <a:close/>
                <a:moveTo>
                  <a:pt x="3278" y="7971"/>
                </a:moveTo>
                <a:cubicBezTo>
                  <a:pt x="3248" y="7971"/>
                  <a:pt x="3223" y="8021"/>
                  <a:pt x="3223" y="8082"/>
                </a:cubicBezTo>
                <a:cubicBezTo>
                  <a:pt x="3223" y="8144"/>
                  <a:pt x="3248" y="8193"/>
                  <a:pt x="3278" y="8193"/>
                </a:cubicBezTo>
                <a:cubicBezTo>
                  <a:pt x="3309" y="8193"/>
                  <a:pt x="3333" y="8144"/>
                  <a:pt x="3333" y="8082"/>
                </a:cubicBezTo>
                <a:cubicBezTo>
                  <a:pt x="3333" y="8021"/>
                  <a:pt x="3309" y="7971"/>
                  <a:pt x="3278" y="7971"/>
                </a:cubicBezTo>
                <a:close/>
                <a:moveTo>
                  <a:pt x="3099" y="7971"/>
                </a:moveTo>
                <a:cubicBezTo>
                  <a:pt x="3069" y="7971"/>
                  <a:pt x="3044" y="8021"/>
                  <a:pt x="3044" y="8082"/>
                </a:cubicBezTo>
                <a:cubicBezTo>
                  <a:pt x="3044" y="8144"/>
                  <a:pt x="3069" y="8193"/>
                  <a:pt x="3099" y="8193"/>
                </a:cubicBezTo>
                <a:cubicBezTo>
                  <a:pt x="3130" y="8193"/>
                  <a:pt x="3154" y="8144"/>
                  <a:pt x="3154" y="8082"/>
                </a:cubicBezTo>
                <a:cubicBezTo>
                  <a:pt x="3154" y="8021"/>
                  <a:pt x="3130" y="7971"/>
                  <a:pt x="3099" y="7971"/>
                </a:cubicBezTo>
                <a:close/>
                <a:moveTo>
                  <a:pt x="2920" y="7971"/>
                </a:moveTo>
                <a:cubicBezTo>
                  <a:pt x="2890" y="7971"/>
                  <a:pt x="2865" y="8021"/>
                  <a:pt x="2865" y="8082"/>
                </a:cubicBezTo>
                <a:cubicBezTo>
                  <a:pt x="2865" y="8144"/>
                  <a:pt x="2890" y="8193"/>
                  <a:pt x="2920" y="8193"/>
                </a:cubicBezTo>
                <a:cubicBezTo>
                  <a:pt x="2950" y="8193"/>
                  <a:pt x="2975" y="8144"/>
                  <a:pt x="2975" y="8082"/>
                </a:cubicBezTo>
                <a:cubicBezTo>
                  <a:pt x="2975" y="8021"/>
                  <a:pt x="2950" y="7971"/>
                  <a:pt x="2920" y="7971"/>
                </a:cubicBezTo>
                <a:close/>
                <a:moveTo>
                  <a:pt x="2741" y="7971"/>
                </a:moveTo>
                <a:cubicBezTo>
                  <a:pt x="2711" y="7971"/>
                  <a:pt x="2686" y="8021"/>
                  <a:pt x="2686" y="8082"/>
                </a:cubicBezTo>
                <a:cubicBezTo>
                  <a:pt x="2686" y="8144"/>
                  <a:pt x="2711" y="8193"/>
                  <a:pt x="2741" y="8193"/>
                </a:cubicBezTo>
                <a:cubicBezTo>
                  <a:pt x="2771" y="8193"/>
                  <a:pt x="2796" y="8144"/>
                  <a:pt x="2796" y="8082"/>
                </a:cubicBezTo>
                <a:cubicBezTo>
                  <a:pt x="2796" y="8021"/>
                  <a:pt x="2771" y="7971"/>
                  <a:pt x="2741" y="7971"/>
                </a:cubicBezTo>
                <a:close/>
                <a:moveTo>
                  <a:pt x="2562" y="7971"/>
                </a:moveTo>
                <a:cubicBezTo>
                  <a:pt x="2532" y="7971"/>
                  <a:pt x="2507" y="8021"/>
                  <a:pt x="2507" y="8082"/>
                </a:cubicBezTo>
                <a:cubicBezTo>
                  <a:pt x="2507" y="8144"/>
                  <a:pt x="2532" y="8193"/>
                  <a:pt x="2562" y="8193"/>
                </a:cubicBezTo>
                <a:cubicBezTo>
                  <a:pt x="2592" y="8193"/>
                  <a:pt x="2617" y="8144"/>
                  <a:pt x="2617" y="8082"/>
                </a:cubicBezTo>
                <a:cubicBezTo>
                  <a:pt x="2617" y="8021"/>
                  <a:pt x="2592" y="7971"/>
                  <a:pt x="2562" y="7971"/>
                </a:cubicBezTo>
                <a:close/>
                <a:moveTo>
                  <a:pt x="2383" y="7971"/>
                </a:moveTo>
                <a:cubicBezTo>
                  <a:pt x="2353" y="7971"/>
                  <a:pt x="2328" y="8021"/>
                  <a:pt x="2328" y="8082"/>
                </a:cubicBezTo>
                <a:cubicBezTo>
                  <a:pt x="2328" y="8144"/>
                  <a:pt x="2353" y="8193"/>
                  <a:pt x="2383" y="8193"/>
                </a:cubicBezTo>
                <a:cubicBezTo>
                  <a:pt x="2413" y="8193"/>
                  <a:pt x="2438" y="8144"/>
                  <a:pt x="2438" y="8082"/>
                </a:cubicBezTo>
                <a:cubicBezTo>
                  <a:pt x="2438" y="8021"/>
                  <a:pt x="2413" y="7971"/>
                  <a:pt x="2383" y="7971"/>
                </a:cubicBezTo>
                <a:close/>
                <a:moveTo>
                  <a:pt x="2204" y="7971"/>
                </a:moveTo>
                <a:cubicBezTo>
                  <a:pt x="2174" y="7971"/>
                  <a:pt x="2149" y="8021"/>
                  <a:pt x="2149" y="8082"/>
                </a:cubicBezTo>
                <a:cubicBezTo>
                  <a:pt x="2149" y="8144"/>
                  <a:pt x="2174" y="8193"/>
                  <a:pt x="2204" y="8193"/>
                </a:cubicBezTo>
                <a:cubicBezTo>
                  <a:pt x="2234" y="8193"/>
                  <a:pt x="2259" y="8144"/>
                  <a:pt x="2259" y="8082"/>
                </a:cubicBezTo>
                <a:cubicBezTo>
                  <a:pt x="2259" y="8021"/>
                  <a:pt x="2234" y="7971"/>
                  <a:pt x="2204" y="7971"/>
                </a:cubicBezTo>
                <a:close/>
                <a:moveTo>
                  <a:pt x="2025" y="7971"/>
                </a:moveTo>
                <a:cubicBezTo>
                  <a:pt x="1994" y="7971"/>
                  <a:pt x="1970" y="8021"/>
                  <a:pt x="1970" y="8082"/>
                </a:cubicBezTo>
                <a:cubicBezTo>
                  <a:pt x="1970" y="8144"/>
                  <a:pt x="1994" y="8193"/>
                  <a:pt x="2025" y="8193"/>
                </a:cubicBezTo>
                <a:cubicBezTo>
                  <a:pt x="2055" y="8193"/>
                  <a:pt x="2080" y="8144"/>
                  <a:pt x="2080" y="8082"/>
                </a:cubicBezTo>
                <a:cubicBezTo>
                  <a:pt x="2080" y="8021"/>
                  <a:pt x="2055" y="7971"/>
                  <a:pt x="2025" y="7971"/>
                </a:cubicBezTo>
                <a:close/>
                <a:moveTo>
                  <a:pt x="1846" y="7971"/>
                </a:moveTo>
                <a:cubicBezTo>
                  <a:pt x="1815" y="7971"/>
                  <a:pt x="1791" y="8021"/>
                  <a:pt x="1791" y="8082"/>
                </a:cubicBezTo>
                <a:cubicBezTo>
                  <a:pt x="1791" y="8144"/>
                  <a:pt x="1815" y="8193"/>
                  <a:pt x="1846" y="8193"/>
                </a:cubicBezTo>
                <a:cubicBezTo>
                  <a:pt x="1876" y="8193"/>
                  <a:pt x="1901" y="8144"/>
                  <a:pt x="1901" y="8082"/>
                </a:cubicBezTo>
                <a:cubicBezTo>
                  <a:pt x="1901" y="8021"/>
                  <a:pt x="1876" y="7971"/>
                  <a:pt x="1846" y="7971"/>
                </a:cubicBezTo>
                <a:close/>
                <a:moveTo>
                  <a:pt x="17963" y="7609"/>
                </a:moveTo>
                <a:cubicBezTo>
                  <a:pt x="17933" y="7609"/>
                  <a:pt x="17908" y="7659"/>
                  <a:pt x="17908" y="7720"/>
                </a:cubicBezTo>
                <a:cubicBezTo>
                  <a:pt x="17908" y="7781"/>
                  <a:pt x="17933" y="7831"/>
                  <a:pt x="17963" y="7831"/>
                </a:cubicBezTo>
                <a:cubicBezTo>
                  <a:pt x="17994" y="7831"/>
                  <a:pt x="18018" y="7781"/>
                  <a:pt x="18018" y="7720"/>
                </a:cubicBezTo>
                <a:cubicBezTo>
                  <a:pt x="18018" y="7659"/>
                  <a:pt x="17994" y="7609"/>
                  <a:pt x="17963" y="7609"/>
                </a:cubicBezTo>
                <a:close/>
                <a:moveTo>
                  <a:pt x="17784" y="7609"/>
                </a:moveTo>
                <a:cubicBezTo>
                  <a:pt x="17754" y="7609"/>
                  <a:pt x="17729" y="7659"/>
                  <a:pt x="17729" y="7720"/>
                </a:cubicBezTo>
                <a:cubicBezTo>
                  <a:pt x="17729" y="7781"/>
                  <a:pt x="17754" y="7831"/>
                  <a:pt x="17784" y="7831"/>
                </a:cubicBezTo>
                <a:cubicBezTo>
                  <a:pt x="17815" y="7831"/>
                  <a:pt x="17839" y="7781"/>
                  <a:pt x="17839" y="7720"/>
                </a:cubicBezTo>
                <a:cubicBezTo>
                  <a:pt x="17839" y="7659"/>
                  <a:pt x="17815" y="7609"/>
                  <a:pt x="17784" y="7609"/>
                </a:cubicBezTo>
                <a:close/>
                <a:moveTo>
                  <a:pt x="17605" y="7609"/>
                </a:moveTo>
                <a:cubicBezTo>
                  <a:pt x="17575" y="7609"/>
                  <a:pt x="17550" y="7659"/>
                  <a:pt x="17550" y="7720"/>
                </a:cubicBezTo>
                <a:cubicBezTo>
                  <a:pt x="17550" y="7781"/>
                  <a:pt x="17575" y="7831"/>
                  <a:pt x="17605" y="7831"/>
                </a:cubicBezTo>
                <a:cubicBezTo>
                  <a:pt x="17635" y="7831"/>
                  <a:pt x="17660" y="7781"/>
                  <a:pt x="17660" y="7720"/>
                </a:cubicBezTo>
                <a:cubicBezTo>
                  <a:pt x="17660" y="7659"/>
                  <a:pt x="17635" y="7609"/>
                  <a:pt x="17605" y="7609"/>
                </a:cubicBezTo>
                <a:close/>
                <a:moveTo>
                  <a:pt x="17426" y="7609"/>
                </a:moveTo>
                <a:cubicBezTo>
                  <a:pt x="17396" y="7609"/>
                  <a:pt x="17371" y="7659"/>
                  <a:pt x="17371" y="7720"/>
                </a:cubicBezTo>
                <a:cubicBezTo>
                  <a:pt x="17371" y="7781"/>
                  <a:pt x="17396" y="7831"/>
                  <a:pt x="17426" y="7831"/>
                </a:cubicBezTo>
                <a:cubicBezTo>
                  <a:pt x="17456" y="7831"/>
                  <a:pt x="17481" y="7781"/>
                  <a:pt x="17481" y="7720"/>
                </a:cubicBezTo>
                <a:cubicBezTo>
                  <a:pt x="17481" y="7659"/>
                  <a:pt x="17456" y="7609"/>
                  <a:pt x="17426" y="7609"/>
                </a:cubicBezTo>
                <a:close/>
                <a:moveTo>
                  <a:pt x="17247" y="7609"/>
                </a:moveTo>
                <a:cubicBezTo>
                  <a:pt x="17217" y="7609"/>
                  <a:pt x="17192" y="7659"/>
                  <a:pt x="17192" y="7720"/>
                </a:cubicBezTo>
                <a:cubicBezTo>
                  <a:pt x="17192" y="7781"/>
                  <a:pt x="17217" y="7831"/>
                  <a:pt x="17247" y="7831"/>
                </a:cubicBezTo>
                <a:cubicBezTo>
                  <a:pt x="17277" y="7831"/>
                  <a:pt x="17302" y="7781"/>
                  <a:pt x="17302" y="7720"/>
                </a:cubicBezTo>
                <a:cubicBezTo>
                  <a:pt x="17302" y="7659"/>
                  <a:pt x="17277" y="7609"/>
                  <a:pt x="17247" y="7609"/>
                </a:cubicBezTo>
                <a:close/>
                <a:moveTo>
                  <a:pt x="17068" y="7609"/>
                </a:moveTo>
                <a:cubicBezTo>
                  <a:pt x="17038" y="7609"/>
                  <a:pt x="17013" y="7659"/>
                  <a:pt x="17013" y="7720"/>
                </a:cubicBezTo>
                <a:cubicBezTo>
                  <a:pt x="17013" y="7781"/>
                  <a:pt x="17038" y="7831"/>
                  <a:pt x="17068" y="7831"/>
                </a:cubicBezTo>
                <a:cubicBezTo>
                  <a:pt x="17098" y="7831"/>
                  <a:pt x="17123" y="7781"/>
                  <a:pt x="17123" y="7720"/>
                </a:cubicBezTo>
                <a:cubicBezTo>
                  <a:pt x="17123" y="7659"/>
                  <a:pt x="17098" y="7609"/>
                  <a:pt x="17068" y="7609"/>
                </a:cubicBezTo>
                <a:close/>
                <a:moveTo>
                  <a:pt x="16889" y="7609"/>
                </a:moveTo>
                <a:cubicBezTo>
                  <a:pt x="16859" y="7609"/>
                  <a:pt x="16834" y="7659"/>
                  <a:pt x="16834" y="7720"/>
                </a:cubicBezTo>
                <a:cubicBezTo>
                  <a:pt x="16834" y="7781"/>
                  <a:pt x="16859" y="7831"/>
                  <a:pt x="16889" y="7831"/>
                </a:cubicBezTo>
                <a:cubicBezTo>
                  <a:pt x="16919" y="7831"/>
                  <a:pt x="16944" y="7781"/>
                  <a:pt x="16944" y="7720"/>
                </a:cubicBezTo>
                <a:cubicBezTo>
                  <a:pt x="16944" y="7659"/>
                  <a:pt x="16919" y="7609"/>
                  <a:pt x="16889" y="7609"/>
                </a:cubicBezTo>
                <a:close/>
                <a:moveTo>
                  <a:pt x="16710" y="7609"/>
                </a:moveTo>
                <a:cubicBezTo>
                  <a:pt x="16679" y="7609"/>
                  <a:pt x="16655" y="7659"/>
                  <a:pt x="16655" y="7720"/>
                </a:cubicBezTo>
                <a:cubicBezTo>
                  <a:pt x="16655" y="7781"/>
                  <a:pt x="16679" y="7831"/>
                  <a:pt x="16710" y="7831"/>
                </a:cubicBezTo>
                <a:cubicBezTo>
                  <a:pt x="16740" y="7831"/>
                  <a:pt x="16765" y="7781"/>
                  <a:pt x="16765" y="7720"/>
                </a:cubicBezTo>
                <a:cubicBezTo>
                  <a:pt x="16765" y="7659"/>
                  <a:pt x="16740" y="7609"/>
                  <a:pt x="16710" y="7609"/>
                </a:cubicBezTo>
                <a:close/>
                <a:moveTo>
                  <a:pt x="16531" y="7609"/>
                </a:moveTo>
                <a:cubicBezTo>
                  <a:pt x="16500" y="7609"/>
                  <a:pt x="16476" y="7659"/>
                  <a:pt x="16476" y="7720"/>
                </a:cubicBezTo>
                <a:cubicBezTo>
                  <a:pt x="16476" y="7781"/>
                  <a:pt x="16500" y="7831"/>
                  <a:pt x="16531" y="7831"/>
                </a:cubicBezTo>
                <a:cubicBezTo>
                  <a:pt x="16561" y="7831"/>
                  <a:pt x="16585" y="7781"/>
                  <a:pt x="16585" y="7720"/>
                </a:cubicBezTo>
                <a:cubicBezTo>
                  <a:pt x="16585" y="7659"/>
                  <a:pt x="16561" y="7609"/>
                  <a:pt x="16531" y="7609"/>
                </a:cubicBezTo>
                <a:close/>
                <a:moveTo>
                  <a:pt x="16352" y="7609"/>
                </a:moveTo>
                <a:cubicBezTo>
                  <a:pt x="16321" y="7609"/>
                  <a:pt x="16297" y="7659"/>
                  <a:pt x="16297" y="7720"/>
                </a:cubicBezTo>
                <a:cubicBezTo>
                  <a:pt x="16297" y="7781"/>
                  <a:pt x="16321" y="7831"/>
                  <a:pt x="16352" y="7831"/>
                </a:cubicBezTo>
                <a:cubicBezTo>
                  <a:pt x="16382" y="7831"/>
                  <a:pt x="16406" y="7781"/>
                  <a:pt x="16406" y="7720"/>
                </a:cubicBezTo>
                <a:cubicBezTo>
                  <a:pt x="16406" y="7659"/>
                  <a:pt x="16382" y="7609"/>
                  <a:pt x="16352" y="7609"/>
                </a:cubicBezTo>
                <a:close/>
                <a:moveTo>
                  <a:pt x="16172" y="7609"/>
                </a:moveTo>
                <a:cubicBezTo>
                  <a:pt x="16142" y="7609"/>
                  <a:pt x="16118" y="7659"/>
                  <a:pt x="16118" y="7720"/>
                </a:cubicBezTo>
                <a:cubicBezTo>
                  <a:pt x="16118" y="7781"/>
                  <a:pt x="16142" y="7831"/>
                  <a:pt x="16172" y="7831"/>
                </a:cubicBezTo>
                <a:cubicBezTo>
                  <a:pt x="16203" y="7831"/>
                  <a:pt x="16227" y="7781"/>
                  <a:pt x="16227" y="7720"/>
                </a:cubicBezTo>
                <a:cubicBezTo>
                  <a:pt x="16227" y="7659"/>
                  <a:pt x="16203" y="7609"/>
                  <a:pt x="16172" y="7609"/>
                </a:cubicBezTo>
                <a:close/>
                <a:moveTo>
                  <a:pt x="15993" y="7609"/>
                </a:moveTo>
                <a:cubicBezTo>
                  <a:pt x="15963" y="7609"/>
                  <a:pt x="15938" y="7659"/>
                  <a:pt x="15938" y="7720"/>
                </a:cubicBezTo>
                <a:cubicBezTo>
                  <a:pt x="15938" y="7781"/>
                  <a:pt x="15963" y="7831"/>
                  <a:pt x="15993" y="7831"/>
                </a:cubicBezTo>
                <a:cubicBezTo>
                  <a:pt x="16024" y="7831"/>
                  <a:pt x="16048" y="7781"/>
                  <a:pt x="16048" y="7720"/>
                </a:cubicBezTo>
                <a:cubicBezTo>
                  <a:pt x="16048" y="7659"/>
                  <a:pt x="16024" y="7609"/>
                  <a:pt x="15993" y="7609"/>
                </a:cubicBezTo>
                <a:close/>
                <a:moveTo>
                  <a:pt x="15814" y="7609"/>
                </a:moveTo>
                <a:cubicBezTo>
                  <a:pt x="15784" y="7609"/>
                  <a:pt x="15759" y="7659"/>
                  <a:pt x="15759" y="7720"/>
                </a:cubicBezTo>
                <a:cubicBezTo>
                  <a:pt x="15759" y="7781"/>
                  <a:pt x="15784" y="7831"/>
                  <a:pt x="15814" y="7831"/>
                </a:cubicBezTo>
                <a:cubicBezTo>
                  <a:pt x="15845" y="7831"/>
                  <a:pt x="15869" y="7781"/>
                  <a:pt x="15869" y="7720"/>
                </a:cubicBezTo>
                <a:cubicBezTo>
                  <a:pt x="15869" y="7659"/>
                  <a:pt x="15845" y="7609"/>
                  <a:pt x="15814" y="7609"/>
                </a:cubicBezTo>
                <a:close/>
                <a:moveTo>
                  <a:pt x="15635" y="7609"/>
                </a:moveTo>
                <a:cubicBezTo>
                  <a:pt x="15605" y="7609"/>
                  <a:pt x="15580" y="7659"/>
                  <a:pt x="15580" y="7720"/>
                </a:cubicBezTo>
                <a:cubicBezTo>
                  <a:pt x="15580" y="7781"/>
                  <a:pt x="15605" y="7831"/>
                  <a:pt x="15635" y="7831"/>
                </a:cubicBezTo>
                <a:cubicBezTo>
                  <a:pt x="15666" y="7831"/>
                  <a:pt x="15690" y="7781"/>
                  <a:pt x="15690" y="7720"/>
                </a:cubicBezTo>
                <a:cubicBezTo>
                  <a:pt x="15690" y="7659"/>
                  <a:pt x="15666" y="7609"/>
                  <a:pt x="15635" y="7609"/>
                </a:cubicBezTo>
                <a:close/>
                <a:moveTo>
                  <a:pt x="15456" y="7609"/>
                </a:moveTo>
                <a:cubicBezTo>
                  <a:pt x="15426" y="7609"/>
                  <a:pt x="15401" y="7659"/>
                  <a:pt x="15401" y="7720"/>
                </a:cubicBezTo>
                <a:cubicBezTo>
                  <a:pt x="15401" y="7781"/>
                  <a:pt x="15426" y="7831"/>
                  <a:pt x="15456" y="7831"/>
                </a:cubicBezTo>
                <a:cubicBezTo>
                  <a:pt x="15486" y="7831"/>
                  <a:pt x="15511" y="7781"/>
                  <a:pt x="15511" y="7720"/>
                </a:cubicBezTo>
                <a:cubicBezTo>
                  <a:pt x="15511" y="7659"/>
                  <a:pt x="15486" y="7609"/>
                  <a:pt x="15456" y="7609"/>
                </a:cubicBezTo>
                <a:close/>
                <a:moveTo>
                  <a:pt x="15277" y="7609"/>
                </a:moveTo>
                <a:cubicBezTo>
                  <a:pt x="15247" y="7609"/>
                  <a:pt x="15222" y="7659"/>
                  <a:pt x="15222" y="7720"/>
                </a:cubicBezTo>
                <a:cubicBezTo>
                  <a:pt x="15222" y="7781"/>
                  <a:pt x="15247" y="7831"/>
                  <a:pt x="15277" y="7831"/>
                </a:cubicBezTo>
                <a:cubicBezTo>
                  <a:pt x="15307" y="7831"/>
                  <a:pt x="15332" y="7781"/>
                  <a:pt x="15332" y="7720"/>
                </a:cubicBezTo>
                <a:cubicBezTo>
                  <a:pt x="15332" y="7659"/>
                  <a:pt x="15307" y="7609"/>
                  <a:pt x="15277" y="7609"/>
                </a:cubicBezTo>
                <a:close/>
                <a:moveTo>
                  <a:pt x="15098" y="7609"/>
                </a:moveTo>
                <a:cubicBezTo>
                  <a:pt x="15068" y="7609"/>
                  <a:pt x="15043" y="7659"/>
                  <a:pt x="15043" y="7720"/>
                </a:cubicBezTo>
                <a:cubicBezTo>
                  <a:pt x="15043" y="7781"/>
                  <a:pt x="15068" y="7831"/>
                  <a:pt x="15098" y="7831"/>
                </a:cubicBezTo>
                <a:cubicBezTo>
                  <a:pt x="15128" y="7831"/>
                  <a:pt x="15153" y="7781"/>
                  <a:pt x="15153" y="7720"/>
                </a:cubicBezTo>
                <a:cubicBezTo>
                  <a:pt x="15153" y="7659"/>
                  <a:pt x="15128" y="7609"/>
                  <a:pt x="15098" y="7609"/>
                </a:cubicBezTo>
                <a:close/>
                <a:moveTo>
                  <a:pt x="14919" y="7609"/>
                </a:moveTo>
                <a:cubicBezTo>
                  <a:pt x="14889" y="7609"/>
                  <a:pt x="14864" y="7659"/>
                  <a:pt x="14864" y="7720"/>
                </a:cubicBezTo>
                <a:cubicBezTo>
                  <a:pt x="14864" y="7781"/>
                  <a:pt x="14889" y="7831"/>
                  <a:pt x="14919" y="7831"/>
                </a:cubicBezTo>
                <a:cubicBezTo>
                  <a:pt x="14949" y="7831"/>
                  <a:pt x="14974" y="7781"/>
                  <a:pt x="14974" y="7720"/>
                </a:cubicBezTo>
                <a:cubicBezTo>
                  <a:pt x="14974" y="7659"/>
                  <a:pt x="14949" y="7609"/>
                  <a:pt x="14919" y="7609"/>
                </a:cubicBezTo>
                <a:close/>
                <a:moveTo>
                  <a:pt x="14740" y="7609"/>
                </a:moveTo>
                <a:cubicBezTo>
                  <a:pt x="14709" y="7609"/>
                  <a:pt x="14685" y="7659"/>
                  <a:pt x="14685" y="7720"/>
                </a:cubicBezTo>
                <a:cubicBezTo>
                  <a:pt x="14685" y="7781"/>
                  <a:pt x="14709" y="7831"/>
                  <a:pt x="14740" y="7831"/>
                </a:cubicBezTo>
                <a:cubicBezTo>
                  <a:pt x="14770" y="7831"/>
                  <a:pt x="14795" y="7781"/>
                  <a:pt x="14795" y="7720"/>
                </a:cubicBezTo>
                <a:cubicBezTo>
                  <a:pt x="14795" y="7659"/>
                  <a:pt x="14770" y="7609"/>
                  <a:pt x="14740" y="7609"/>
                </a:cubicBezTo>
                <a:close/>
                <a:moveTo>
                  <a:pt x="14561" y="7609"/>
                </a:moveTo>
                <a:cubicBezTo>
                  <a:pt x="14530" y="7609"/>
                  <a:pt x="14506" y="7659"/>
                  <a:pt x="14506" y="7720"/>
                </a:cubicBezTo>
                <a:cubicBezTo>
                  <a:pt x="14506" y="7781"/>
                  <a:pt x="14530" y="7831"/>
                  <a:pt x="14561" y="7831"/>
                </a:cubicBezTo>
                <a:cubicBezTo>
                  <a:pt x="14591" y="7831"/>
                  <a:pt x="14616" y="7781"/>
                  <a:pt x="14616" y="7720"/>
                </a:cubicBezTo>
                <a:cubicBezTo>
                  <a:pt x="14616" y="7659"/>
                  <a:pt x="14591" y="7609"/>
                  <a:pt x="14561" y="7609"/>
                </a:cubicBezTo>
                <a:close/>
                <a:moveTo>
                  <a:pt x="14382" y="7609"/>
                </a:moveTo>
                <a:cubicBezTo>
                  <a:pt x="14351" y="7609"/>
                  <a:pt x="14327" y="7659"/>
                  <a:pt x="14327" y="7720"/>
                </a:cubicBezTo>
                <a:cubicBezTo>
                  <a:pt x="14327" y="7781"/>
                  <a:pt x="14351" y="7831"/>
                  <a:pt x="14382" y="7831"/>
                </a:cubicBezTo>
                <a:cubicBezTo>
                  <a:pt x="14412" y="7831"/>
                  <a:pt x="14436" y="7781"/>
                  <a:pt x="14436" y="7720"/>
                </a:cubicBezTo>
                <a:cubicBezTo>
                  <a:pt x="14436" y="7659"/>
                  <a:pt x="14412" y="7609"/>
                  <a:pt x="14382" y="7609"/>
                </a:cubicBezTo>
                <a:close/>
                <a:moveTo>
                  <a:pt x="14202" y="7609"/>
                </a:moveTo>
                <a:cubicBezTo>
                  <a:pt x="14172" y="7609"/>
                  <a:pt x="14148" y="7659"/>
                  <a:pt x="14148" y="7720"/>
                </a:cubicBezTo>
                <a:cubicBezTo>
                  <a:pt x="14148" y="7781"/>
                  <a:pt x="14172" y="7831"/>
                  <a:pt x="14202" y="7831"/>
                </a:cubicBezTo>
                <a:cubicBezTo>
                  <a:pt x="14233" y="7831"/>
                  <a:pt x="14257" y="7781"/>
                  <a:pt x="14257" y="7720"/>
                </a:cubicBezTo>
                <a:cubicBezTo>
                  <a:pt x="14257" y="7659"/>
                  <a:pt x="14233" y="7609"/>
                  <a:pt x="14202" y="7609"/>
                </a:cubicBezTo>
                <a:close/>
                <a:moveTo>
                  <a:pt x="14023" y="7609"/>
                </a:moveTo>
                <a:cubicBezTo>
                  <a:pt x="13993" y="7609"/>
                  <a:pt x="13969" y="7659"/>
                  <a:pt x="13969" y="7720"/>
                </a:cubicBezTo>
                <a:cubicBezTo>
                  <a:pt x="13969" y="7781"/>
                  <a:pt x="13993" y="7831"/>
                  <a:pt x="14023" y="7831"/>
                </a:cubicBezTo>
                <a:cubicBezTo>
                  <a:pt x="14054" y="7831"/>
                  <a:pt x="14078" y="7781"/>
                  <a:pt x="14078" y="7720"/>
                </a:cubicBezTo>
                <a:cubicBezTo>
                  <a:pt x="14078" y="7659"/>
                  <a:pt x="14054" y="7609"/>
                  <a:pt x="14023" y="7609"/>
                </a:cubicBezTo>
                <a:close/>
                <a:moveTo>
                  <a:pt x="13844" y="7609"/>
                </a:moveTo>
                <a:cubicBezTo>
                  <a:pt x="13814" y="7609"/>
                  <a:pt x="13789" y="7659"/>
                  <a:pt x="13789" y="7720"/>
                </a:cubicBezTo>
                <a:cubicBezTo>
                  <a:pt x="13789" y="7781"/>
                  <a:pt x="13814" y="7831"/>
                  <a:pt x="13844" y="7831"/>
                </a:cubicBezTo>
                <a:cubicBezTo>
                  <a:pt x="13875" y="7831"/>
                  <a:pt x="13899" y="7781"/>
                  <a:pt x="13899" y="7720"/>
                </a:cubicBezTo>
                <a:cubicBezTo>
                  <a:pt x="13899" y="7659"/>
                  <a:pt x="13875" y="7609"/>
                  <a:pt x="13844" y="7609"/>
                </a:cubicBezTo>
                <a:close/>
                <a:moveTo>
                  <a:pt x="13665" y="7609"/>
                </a:moveTo>
                <a:cubicBezTo>
                  <a:pt x="13635" y="7609"/>
                  <a:pt x="13610" y="7659"/>
                  <a:pt x="13610" y="7720"/>
                </a:cubicBezTo>
                <a:cubicBezTo>
                  <a:pt x="13610" y="7781"/>
                  <a:pt x="13635" y="7831"/>
                  <a:pt x="13665" y="7831"/>
                </a:cubicBezTo>
                <a:cubicBezTo>
                  <a:pt x="13696" y="7831"/>
                  <a:pt x="13720" y="7781"/>
                  <a:pt x="13720" y="7720"/>
                </a:cubicBezTo>
                <a:cubicBezTo>
                  <a:pt x="13720" y="7659"/>
                  <a:pt x="13696" y="7609"/>
                  <a:pt x="13665" y="7609"/>
                </a:cubicBezTo>
                <a:close/>
                <a:moveTo>
                  <a:pt x="13486" y="7609"/>
                </a:moveTo>
                <a:cubicBezTo>
                  <a:pt x="13456" y="7609"/>
                  <a:pt x="13431" y="7659"/>
                  <a:pt x="13431" y="7720"/>
                </a:cubicBezTo>
                <a:cubicBezTo>
                  <a:pt x="13431" y="7781"/>
                  <a:pt x="13456" y="7831"/>
                  <a:pt x="13486" y="7831"/>
                </a:cubicBezTo>
                <a:cubicBezTo>
                  <a:pt x="13516" y="7831"/>
                  <a:pt x="13541" y="7781"/>
                  <a:pt x="13541" y="7720"/>
                </a:cubicBezTo>
                <a:cubicBezTo>
                  <a:pt x="13541" y="7659"/>
                  <a:pt x="13516" y="7609"/>
                  <a:pt x="13486" y="7609"/>
                </a:cubicBezTo>
                <a:close/>
                <a:moveTo>
                  <a:pt x="13307" y="7609"/>
                </a:moveTo>
                <a:cubicBezTo>
                  <a:pt x="13277" y="7609"/>
                  <a:pt x="13252" y="7659"/>
                  <a:pt x="13252" y="7720"/>
                </a:cubicBezTo>
                <a:cubicBezTo>
                  <a:pt x="13252" y="7781"/>
                  <a:pt x="13277" y="7831"/>
                  <a:pt x="13307" y="7831"/>
                </a:cubicBezTo>
                <a:cubicBezTo>
                  <a:pt x="13337" y="7831"/>
                  <a:pt x="13362" y="7781"/>
                  <a:pt x="13362" y="7720"/>
                </a:cubicBezTo>
                <a:cubicBezTo>
                  <a:pt x="13362" y="7659"/>
                  <a:pt x="13337" y="7609"/>
                  <a:pt x="13307" y="7609"/>
                </a:cubicBezTo>
                <a:close/>
                <a:moveTo>
                  <a:pt x="13128" y="7609"/>
                </a:moveTo>
                <a:cubicBezTo>
                  <a:pt x="13098" y="7609"/>
                  <a:pt x="13073" y="7659"/>
                  <a:pt x="13073" y="7720"/>
                </a:cubicBezTo>
                <a:cubicBezTo>
                  <a:pt x="13073" y="7781"/>
                  <a:pt x="13098" y="7831"/>
                  <a:pt x="13128" y="7831"/>
                </a:cubicBezTo>
                <a:cubicBezTo>
                  <a:pt x="13158" y="7831"/>
                  <a:pt x="13183" y="7781"/>
                  <a:pt x="13183" y="7720"/>
                </a:cubicBezTo>
                <a:cubicBezTo>
                  <a:pt x="13183" y="7659"/>
                  <a:pt x="13158" y="7609"/>
                  <a:pt x="13128" y="7609"/>
                </a:cubicBezTo>
                <a:close/>
                <a:moveTo>
                  <a:pt x="12949" y="7609"/>
                </a:moveTo>
                <a:cubicBezTo>
                  <a:pt x="12919" y="7609"/>
                  <a:pt x="12894" y="7659"/>
                  <a:pt x="12894" y="7720"/>
                </a:cubicBezTo>
                <a:cubicBezTo>
                  <a:pt x="12894" y="7781"/>
                  <a:pt x="12919" y="7831"/>
                  <a:pt x="12949" y="7831"/>
                </a:cubicBezTo>
                <a:cubicBezTo>
                  <a:pt x="12979" y="7831"/>
                  <a:pt x="13004" y="7781"/>
                  <a:pt x="13004" y="7720"/>
                </a:cubicBezTo>
                <a:cubicBezTo>
                  <a:pt x="13004" y="7659"/>
                  <a:pt x="12979" y="7609"/>
                  <a:pt x="12949" y="7609"/>
                </a:cubicBezTo>
                <a:close/>
                <a:moveTo>
                  <a:pt x="12770" y="7609"/>
                </a:moveTo>
                <a:cubicBezTo>
                  <a:pt x="12740" y="7609"/>
                  <a:pt x="12715" y="7659"/>
                  <a:pt x="12715" y="7720"/>
                </a:cubicBezTo>
                <a:cubicBezTo>
                  <a:pt x="12715" y="7781"/>
                  <a:pt x="12740" y="7831"/>
                  <a:pt x="12770" y="7831"/>
                </a:cubicBezTo>
                <a:cubicBezTo>
                  <a:pt x="12800" y="7831"/>
                  <a:pt x="12825" y="7781"/>
                  <a:pt x="12825" y="7720"/>
                </a:cubicBezTo>
                <a:cubicBezTo>
                  <a:pt x="12825" y="7659"/>
                  <a:pt x="12800" y="7609"/>
                  <a:pt x="12770" y="7609"/>
                </a:cubicBezTo>
                <a:close/>
                <a:moveTo>
                  <a:pt x="12591" y="7609"/>
                </a:moveTo>
                <a:cubicBezTo>
                  <a:pt x="12560" y="7609"/>
                  <a:pt x="12536" y="7659"/>
                  <a:pt x="12536" y="7720"/>
                </a:cubicBezTo>
                <a:cubicBezTo>
                  <a:pt x="12536" y="7781"/>
                  <a:pt x="12560" y="7831"/>
                  <a:pt x="12591" y="7831"/>
                </a:cubicBezTo>
                <a:cubicBezTo>
                  <a:pt x="12621" y="7831"/>
                  <a:pt x="12646" y="7781"/>
                  <a:pt x="12646" y="7720"/>
                </a:cubicBezTo>
                <a:cubicBezTo>
                  <a:pt x="12646" y="7659"/>
                  <a:pt x="12621" y="7609"/>
                  <a:pt x="12591" y="7609"/>
                </a:cubicBezTo>
                <a:close/>
                <a:moveTo>
                  <a:pt x="12412" y="7609"/>
                </a:moveTo>
                <a:cubicBezTo>
                  <a:pt x="12381" y="7609"/>
                  <a:pt x="12357" y="7659"/>
                  <a:pt x="12357" y="7720"/>
                </a:cubicBezTo>
                <a:cubicBezTo>
                  <a:pt x="12357" y="7781"/>
                  <a:pt x="12381" y="7831"/>
                  <a:pt x="12412" y="7831"/>
                </a:cubicBezTo>
                <a:cubicBezTo>
                  <a:pt x="12442" y="7831"/>
                  <a:pt x="12466" y="7781"/>
                  <a:pt x="12466" y="7720"/>
                </a:cubicBezTo>
                <a:cubicBezTo>
                  <a:pt x="12466" y="7659"/>
                  <a:pt x="12442" y="7609"/>
                  <a:pt x="12412" y="7609"/>
                </a:cubicBezTo>
                <a:close/>
                <a:moveTo>
                  <a:pt x="12233" y="7609"/>
                </a:moveTo>
                <a:cubicBezTo>
                  <a:pt x="12202" y="7609"/>
                  <a:pt x="12178" y="7659"/>
                  <a:pt x="12178" y="7720"/>
                </a:cubicBezTo>
                <a:cubicBezTo>
                  <a:pt x="12178" y="7781"/>
                  <a:pt x="12202" y="7831"/>
                  <a:pt x="12233" y="7831"/>
                </a:cubicBezTo>
                <a:cubicBezTo>
                  <a:pt x="12263" y="7831"/>
                  <a:pt x="12287" y="7781"/>
                  <a:pt x="12287" y="7720"/>
                </a:cubicBezTo>
                <a:cubicBezTo>
                  <a:pt x="12287" y="7659"/>
                  <a:pt x="12263" y="7609"/>
                  <a:pt x="12233" y="7609"/>
                </a:cubicBezTo>
                <a:close/>
                <a:moveTo>
                  <a:pt x="12053" y="7609"/>
                </a:moveTo>
                <a:cubicBezTo>
                  <a:pt x="12023" y="7609"/>
                  <a:pt x="11999" y="7659"/>
                  <a:pt x="11999" y="7720"/>
                </a:cubicBezTo>
                <a:cubicBezTo>
                  <a:pt x="11999" y="7781"/>
                  <a:pt x="12023" y="7831"/>
                  <a:pt x="12053" y="7831"/>
                </a:cubicBezTo>
                <a:cubicBezTo>
                  <a:pt x="12084" y="7831"/>
                  <a:pt x="12108" y="7781"/>
                  <a:pt x="12108" y="7720"/>
                </a:cubicBezTo>
                <a:cubicBezTo>
                  <a:pt x="12108" y="7659"/>
                  <a:pt x="12084" y="7609"/>
                  <a:pt x="12053" y="7609"/>
                </a:cubicBezTo>
                <a:close/>
                <a:moveTo>
                  <a:pt x="11874" y="7609"/>
                </a:moveTo>
                <a:cubicBezTo>
                  <a:pt x="11844" y="7609"/>
                  <a:pt x="11819" y="7659"/>
                  <a:pt x="11819" y="7720"/>
                </a:cubicBezTo>
                <a:cubicBezTo>
                  <a:pt x="11819" y="7781"/>
                  <a:pt x="11844" y="7831"/>
                  <a:pt x="11874" y="7831"/>
                </a:cubicBezTo>
                <a:cubicBezTo>
                  <a:pt x="11905" y="7831"/>
                  <a:pt x="11929" y="7781"/>
                  <a:pt x="11929" y="7720"/>
                </a:cubicBezTo>
                <a:cubicBezTo>
                  <a:pt x="11929" y="7659"/>
                  <a:pt x="11905" y="7609"/>
                  <a:pt x="11874" y="7609"/>
                </a:cubicBezTo>
                <a:close/>
                <a:moveTo>
                  <a:pt x="11695" y="7609"/>
                </a:moveTo>
                <a:cubicBezTo>
                  <a:pt x="11665" y="7609"/>
                  <a:pt x="11640" y="7659"/>
                  <a:pt x="11640" y="7720"/>
                </a:cubicBezTo>
                <a:cubicBezTo>
                  <a:pt x="11640" y="7781"/>
                  <a:pt x="11665" y="7831"/>
                  <a:pt x="11695" y="7831"/>
                </a:cubicBezTo>
                <a:cubicBezTo>
                  <a:pt x="11726" y="7831"/>
                  <a:pt x="11750" y="7781"/>
                  <a:pt x="11750" y="7720"/>
                </a:cubicBezTo>
                <a:cubicBezTo>
                  <a:pt x="11750" y="7659"/>
                  <a:pt x="11726" y="7609"/>
                  <a:pt x="11695" y="7609"/>
                </a:cubicBezTo>
                <a:close/>
                <a:moveTo>
                  <a:pt x="11516" y="7609"/>
                </a:moveTo>
                <a:cubicBezTo>
                  <a:pt x="11486" y="7609"/>
                  <a:pt x="11461" y="7659"/>
                  <a:pt x="11461" y="7720"/>
                </a:cubicBezTo>
                <a:cubicBezTo>
                  <a:pt x="11461" y="7781"/>
                  <a:pt x="11486" y="7831"/>
                  <a:pt x="11516" y="7831"/>
                </a:cubicBezTo>
                <a:cubicBezTo>
                  <a:pt x="11546" y="7831"/>
                  <a:pt x="11571" y="7781"/>
                  <a:pt x="11571" y="7720"/>
                </a:cubicBezTo>
                <a:cubicBezTo>
                  <a:pt x="11571" y="7659"/>
                  <a:pt x="11546" y="7609"/>
                  <a:pt x="11516" y="7609"/>
                </a:cubicBezTo>
                <a:close/>
                <a:moveTo>
                  <a:pt x="11337" y="7609"/>
                </a:moveTo>
                <a:cubicBezTo>
                  <a:pt x="11307" y="7609"/>
                  <a:pt x="11282" y="7659"/>
                  <a:pt x="11282" y="7720"/>
                </a:cubicBezTo>
                <a:cubicBezTo>
                  <a:pt x="11282" y="7781"/>
                  <a:pt x="11307" y="7831"/>
                  <a:pt x="11337" y="7831"/>
                </a:cubicBezTo>
                <a:cubicBezTo>
                  <a:pt x="11367" y="7831"/>
                  <a:pt x="11392" y="7781"/>
                  <a:pt x="11392" y="7720"/>
                </a:cubicBezTo>
                <a:cubicBezTo>
                  <a:pt x="11392" y="7659"/>
                  <a:pt x="11367" y="7609"/>
                  <a:pt x="11337" y="7609"/>
                </a:cubicBezTo>
                <a:close/>
                <a:moveTo>
                  <a:pt x="11158" y="7609"/>
                </a:moveTo>
                <a:cubicBezTo>
                  <a:pt x="11128" y="7609"/>
                  <a:pt x="11103" y="7659"/>
                  <a:pt x="11103" y="7720"/>
                </a:cubicBezTo>
                <a:cubicBezTo>
                  <a:pt x="11103" y="7781"/>
                  <a:pt x="11128" y="7831"/>
                  <a:pt x="11158" y="7831"/>
                </a:cubicBezTo>
                <a:cubicBezTo>
                  <a:pt x="11188" y="7831"/>
                  <a:pt x="11213" y="7781"/>
                  <a:pt x="11213" y="7720"/>
                </a:cubicBezTo>
                <a:cubicBezTo>
                  <a:pt x="11213" y="7659"/>
                  <a:pt x="11188" y="7609"/>
                  <a:pt x="11158" y="7609"/>
                </a:cubicBezTo>
                <a:close/>
                <a:moveTo>
                  <a:pt x="10979" y="7609"/>
                </a:moveTo>
                <a:cubicBezTo>
                  <a:pt x="10949" y="7609"/>
                  <a:pt x="10924" y="7659"/>
                  <a:pt x="10924" y="7720"/>
                </a:cubicBezTo>
                <a:cubicBezTo>
                  <a:pt x="10924" y="7781"/>
                  <a:pt x="10949" y="7831"/>
                  <a:pt x="10979" y="7831"/>
                </a:cubicBezTo>
                <a:cubicBezTo>
                  <a:pt x="11009" y="7831"/>
                  <a:pt x="11034" y="7781"/>
                  <a:pt x="11034" y="7720"/>
                </a:cubicBezTo>
                <a:cubicBezTo>
                  <a:pt x="11034" y="7659"/>
                  <a:pt x="11009" y="7609"/>
                  <a:pt x="10979" y="7609"/>
                </a:cubicBezTo>
                <a:close/>
                <a:moveTo>
                  <a:pt x="10800" y="7609"/>
                </a:moveTo>
                <a:cubicBezTo>
                  <a:pt x="10770" y="7609"/>
                  <a:pt x="10745" y="7659"/>
                  <a:pt x="10745" y="7720"/>
                </a:cubicBezTo>
                <a:cubicBezTo>
                  <a:pt x="10745" y="7781"/>
                  <a:pt x="10770" y="7831"/>
                  <a:pt x="10800" y="7831"/>
                </a:cubicBezTo>
                <a:cubicBezTo>
                  <a:pt x="10830" y="7831"/>
                  <a:pt x="10855" y="7781"/>
                  <a:pt x="10855" y="7720"/>
                </a:cubicBezTo>
                <a:cubicBezTo>
                  <a:pt x="10855" y="7659"/>
                  <a:pt x="10830" y="7609"/>
                  <a:pt x="10800" y="7609"/>
                </a:cubicBezTo>
                <a:close/>
                <a:moveTo>
                  <a:pt x="10621" y="7609"/>
                </a:moveTo>
                <a:cubicBezTo>
                  <a:pt x="10590" y="7609"/>
                  <a:pt x="10566" y="7659"/>
                  <a:pt x="10566" y="7720"/>
                </a:cubicBezTo>
                <a:cubicBezTo>
                  <a:pt x="10566" y="7781"/>
                  <a:pt x="10590" y="7831"/>
                  <a:pt x="10621" y="7831"/>
                </a:cubicBezTo>
                <a:cubicBezTo>
                  <a:pt x="10651" y="7831"/>
                  <a:pt x="10676" y="7781"/>
                  <a:pt x="10676" y="7720"/>
                </a:cubicBezTo>
                <a:cubicBezTo>
                  <a:pt x="10676" y="7659"/>
                  <a:pt x="10651" y="7609"/>
                  <a:pt x="10621" y="7609"/>
                </a:cubicBezTo>
                <a:close/>
                <a:moveTo>
                  <a:pt x="10442" y="7609"/>
                </a:moveTo>
                <a:cubicBezTo>
                  <a:pt x="10411" y="7609"/>
                  <a:pt x="10387" y="7659"/>
                  <a:pt x="10387" y="7720"/>
                </a:cubicBezTo>
                <a:cubicBezTo>
                  <a:pt x="10387" y="7781"/>
                  <a:pt x="10411" y="7831"/>
                  <a:pt x="10442" y="7831"/>
                </a:cubicBezTo>
                <a:cubicBezTo>
                  <a:pt x="10472" y="7831"/>
                  <a:pt x="10497" y="7781"/>
                  <a:pt x="10497" y="7720"/>
                </a:cubicBezTo>
                <a:cubicBezTo>
                  <a:pt x="10497" y="7659"/>
                  <a:pt x="10472" y="7609"/>
                  <a:pt x="10442" y="7609"/>
                </a:cubicBezTo>
                <a:close/>
                <a:moveTo>
                  <a:pt x="10263" y="7609"/>
                </a:moveTo>
                <a:cubicBezTo>
                  <a:pt x="10232" y="7609"/>
                  <a:pt x="10208" y="7659"/>
                  <a:pt x="10208" y="7720"/>
                </a:cubicBezTo>
                <a:cubicBezTo>
                  <a:pt x="10208" y="7781"/>
                  <a:pt x="10232" y="7831"/>
                  <a:pt x="10263" y="7831"/>
                </a:cubicBezTo>
                <a:cubicBezTo>
                  <a:pt x="10293" y="7831"/>
                  <a:pt x="10317" y="7781"/>
                  <a:pt x="10317" y="7720"/>
                </a:cubicBezTo>
                <a:cubicBezTo>
                  <a:pt x="10317" y="7659"/>
                  <a:pt x="10293" y="7609"/>
                  <a:pt x="10263" y="7609"/>
                </a:cubicBezTo>
                <a:close/>
                <a:moveTo>
                  <a:pt x="10083" y="7609"/>
                </a:moveTo>
                <a:cubicBezTo>
                  <a:pt x="10053" y="7609"/>
                  <a:pt x="10029" y="7659"/>
                  <a:pt x="10029" y="7720"/>
                </a:cubicBezTo>
                <a:cubicBezTo>
                  <a:pt x="10029" y="7781"/>
                  <a:pt x="10053" y="7831"/>
                  <a:pt x="10083" y="7831"/>
                </a:cubicBezTo>
                <a:cubicBezTo>
                  <a:pt x="10114" y="7831"/>
                  <a:pt x="10138" y="7781"/>
                  <a:pt x="10138" y="7720"/>
                </a:cubicBezTo>
                <a:cubicBezTo>
                  <a:pt x="10138" y="7659"/>
                  <a:pt x="10114" y="7609"/>
                  <a:pt x="10083" y="7609"/>
                </a:cubicBezTo>
                <a:close/>
                <a:moveTo>
                  <a:pt x="9904" y="7609"/>
                </a:moveTo>
                <a:cubicBezTo>
                  <a:pt x="9874" y="7609"/>
                  <a:pt x="9850" y="7659"/>
                  <a:pt x="9850" y="7720"/>
                </a:cubicBezTo>
                <a:cubicBezTo>
                  <a:pt x="9850" y="7781"/>
                  <a:pt x="9874" y="7831"/>
                  <a:pt x="9904" y="7831"/>
                </a:cubicBezTo>
                <a:cubicBezTo>
                  <a:pt x="9935" y="7831"/>
                  <a:pt x="9959" y="7781"/>
                  <a:pt x="9959" y="7720"/>
                </a:cubicBezTo>
                <a:cubicBezTo>
                  <a:pt x="9959" y="7659"/>
                  <a:pt x="9935" y="7609"/>
                  <a:pt x="9904" y="7609"/>
                </a:cubicBezTo>
                <a:close/>
                <a:moveTo>
                  <a:pt x="9725" y="7609"/>
                </a:moveTo>
                <a:cubicBezTo>
                  <a:pt x="9695" y="7609"/>
                  <a:pt x="9670" y="7659"/>
                  <a:pt x="9670" y="7720"/>
                </a:cubicBezTo>
                <a:cubicBezTo>
                  <a:pt x="9670" y="7781"/>
                  <a:pt x="9695" y="7831"/>
                  <a:pt x="9725" y="7831"/>
                </a:cubicBezTo>
                <a:cubicBezTo>
                  <a:pt x="9756" y="7831"/>
                  <a:pt x="9780" y="7781"/>
                  <a:pt x="9780" y="7720"/>
                </a:cubicBezTo>
                <a:cubicBezTo>
                  <a:pt x="9780" y="7659"/>
                  <a:pt x="9756" y="7609"/>
                  <a:pt x="9725" y="7609"/>
                </a:cubicBezTo>
                <a:close/>
                <a:moveTo>
                  <a:pt x="9546" y="7609"/>
                </a:moveTo>
                <a:cubicBezTo>
                  <a:pt x="9516" y="7609"/>
                  <a:pt x="9491" y="7659"/>
                  <a:pt x="9491" y="7720"/>
                </a:cubicBezTo>
                <a:cubicBezTo>
                  <a:pt x="9491" y="7781"/>
                  <a:pt x="9516" y="7831"/>
                  <a:pt x="9546" y="7831"/>
                </a:cubicBezTo>
                <a:cubicBezTo>
                  <a:pt x="9577" y="7831"/>
                  <a:pt x="9601" y="7781"/>
                  <a:pt x="9601" y="7720"/>
                </a:cubicBezTo>
                <a:cubicBezTo>
                  <a:pt x="9601" y="7659"/>
                  <a:pt x="9577" y="7609"/>
                  <a:pt x="9546" y="7609"/>
                </a:cubicBezTo>
                <a:close/>
                <a:moveTo>
                  <a:pt x="9367" y="7609"/>
                </a:moveTo>
                <a:cubicBezTo>
                  <a:pt x="9337" y="7609"/>
                  <a:pt x="9312" y="7659"/>
                  <a:pt x="9312" y="7720"/>
                </a:cubicBezTo>
                <a:cubicBezTo>
                  <a:pt x="9312" y="7781"/>
                  <a:pt x="9337" y="7831"/>
                  <a:pt x="9367" y="7831"/>
                </a:cubicBezTo>
                <a:cubicBezTo>
                  <a:pt x="9397" y="7831"/>
                  <a:pt x="9422" y="7781"/>
                  <a:pt x="9422" y="7720"/>
                </a:cubicBezTo>
                <a:cubicBezTo>
                  <a:pt x="9422" y="7659"/>
                  <a:pt x="9397" y="7609"/>
                  <a:pt x="9367" y="7609"/>
                </a:cubicBezTo>
                <a:close/>
                <a:moveTo>
                  <a:pt x="9188" y="7609"/>
                </a:moveTo>
                <a:cubicBezTo>
                  <a:pt x="9158" y="7609"/>
                  <a:pt x="9133" y="7659"/>
                  <a:pt x="9133" y="7720"/>
                </a:cubicBezTo>
                <a:cubicBezTo>
                  <a:pt x="9133" y="7781"/>
                  <a:pt x="9158" y="7831"/>
                  <a:pt x="9188" y="7831"/>
                </a:cubicBezTo>
                <a:cubicBezTo>
                  <a:pt x="9218" y="7831"/>
                  <a:pt x="9243" y="7781"/>
                  <a:pt x="9243" y="7720"/>
                </a:cubicBezTo>
                <a:cubicBezTo>
                  <a:pt x="9243" y="7659"/>
                  <a:pt x="9218" y="7609"/>
                  <a:pt x="9188" y="7609"/>
                </a:cubicBezTo>
                <a:close/>
                <a:moveTo>
                  <a:pt x="4174" y="7609"/>
                </a:moveTo>
                <a:cubicBezTo>
                  <a:pt x="4143" y="7609"/>
                  <a:pt x="4119" y="7659"/>
                  <a:pt x="4119" y="7720"/>
                </a:cubicBezTo>
                <a:cubicBezTo>
                  <a:pt x="4119" y="7781"/>
                  <a:pt x="4143" y="7831"/>
                  <a:pt x="4174" y="7831"/>
                </a:cubicBezTo>
                <a:cubicBezTo>
                  <a:pt x="4204" y="7831"/>
                  <a:pt x="4229" y="7781"/>
                  <a:pt x="4229" y="7720"/>
                </a:cubicBezTo>
                <a:cubicBezTo>
                  <a:pt x="4229" y="7659"/>
                  <a:pt x="4204" y="7609"/>
                  <a:pt x="4174" y="7609"/>
                </a:cubicBezTo>
                <a:close/>
                <a:moveTo>
                  <a:pt x="3995" y="7609"/>
                </a:moveTo>
                <a:cubicBezTo>
                  <a:pt x="3964" y="7609"/>
                  <a:pt x="3940" y="7659"/>
                  <a:pt x="3940" y="7720"/>
                </a:cubicBezTo>
                <a:cubicBezTo>
                  <a:pt x="3940" y="7781"/>
                  <a:pt x="3964" y="7831"/>
                  <a:pt x="3995" y="7831"/>
                </a:cubicBezTo>
                <a:cubicBezTo>
                  <a:pt x="4025" y="7831"/>
                  <a:pt x="4050" y="7781"/>
                  <a:pt x="4050" y="7720"/>
                </a:cubicBezTo>
                <a:cubicBezTo>
                  <a:pt x="4050" y="7659"/>
                  <a:pt x="4025" y="7609"/>
                  <a:pt x="3995" y="7609"/>
                </a:cubicBezTo>
                <a:close/>
                <a:moveTo>
                  <a:pt x="3816" y="7609"/>
                </a:moveTo>
                <a:cubicBezTo>
                  <a:pt x="3785" y="7609"/>
                  <a:pt x="3761" y="7659"/>
                  <a:pt x="3761" y="7720"/>
                </a:cubicBezTo>
                <a:cubicBezTo>
                  <a:pt x="3761" y="7781"/>
                  <a:pt x="3785" y="7831"/>
                  <a:pt x="3816" y="7831"/>
                </a:cubicBezTo>
                <a:cubicBezTo>
                  <a:pt x="3846" y="7831"/>
                  <a:pt x="3870" y="7781"/>
                  <a:pt x="3870" y="7720"/>
                </a:cubicBezTo>
                <a:cubicBezTo>
                  <a:pt x="3870" y="7659"/>
                  <a:pt x="3846" y="7609"/>
                  <a:pt x="3816" y="7609"/>
                </a:cubicBezTo>
                <a:close/>
                <a:moveTo>
                  <a:pt x="3637" y="7609"/>
                </a:moveTo>
                <a:cubicBezTo>
                  <a:pt x="3606" y="7609"/>
                  <a:pt x="3582" y="7659"/>
                  <a:pt x="3582" y="7720"/>
                </a:cubicBezTo>
                <a:cubicBezTo>
                  <a:pt x="3582" y="7781"/>
                  <a:pt x="3606" y="7831"/>
                  <a:pt x="3637" y="7831"/>
                </a:cubicBezTo>
                <a:cubicBezTo>
                  <a:pt x="3667" y="7831"/>
                  <a:pt x="3691" y="7781"/>
                  <a:pt x="3691" y="7720"/>
                </a:cubicBezTo>
                <a:cubicBezTo>
                  <a:pt x="3691" y="7659"/>
                  <a:pt x="3667" y="7609"/>
                  <a:pt x="3637" y="7609"/>
                </a:cubicBezTo>
                <a:close/>
                <a:moveTo>
                  <a:pt x="3457" y="7609"/>
                </a:moveTo>
                <a:cubicBezTo>
                  <a:pt x="3427" y="7609"/>
                  <a:pt x="3403" y="7659"/>
                  <a:pt x="3403" y="7720"/>
                </a:cubicBezTo>
                <a:cubicBezTo>
                  <a:pt x="3403" y="7781"/>
                  <a:pt x="3427" y="7831"/>
                  <a:pt x="3457" y="7831"/>
                </a:cubicBezTo>
                <a:cubicBezTo>
                  <a:pt x="3488" y="7831"/>
                  <a:pt x="3512" y="7781"/>
                  <a:pt x="3512" y="7720"/>
                </a:cubicBezTo>
                <a:cubicBezTo>
                  <a:pt x="3512" y="7659"/>
                  <a:pt x="3488" y="7609"/>
                  <a:pt x="3457" y="7609"/>
                </a:cubicBezTo>
                <a:close/>
                <a:moveTo>
                  <a:pt x="3278" y="7609"/>
                </a:moveTo>
                <a:cubicBezTo>
                  <a:pt x="3248" y="7609"/>
                  <a:pt x="3223" y="7659"/>
                  <a:pt x="3223" y="7720"/>
                </a:cubicBezTo>
                <a:cubicBezTo>
                  <a:pt x="3223" y="7781"/>
                  <a:pt x="3248" y="7831"/>
                  <a:pt x="3278" y="7831"/>
                </a:cubicBezTo>
                <a:cubicBezTo>
                  <a:pt x="3309" y="7831"/>
                  <a:pt x="3333" y="7781"/>
                  <a:pt x="3333" y="7720"/>
                </a:cubicBezTo>
                <a:cubicBezTo>
                  <a:pt x="3333" y="7659"/>
                  <a:pt x="3309" y="7609"/>
                  <a:pt x="3278" y="7609"/>
                </a:cubicBezTo>
                <a:close/>
                <a:moveTo>
                  <a:pt x="3099" y="7609"/>
                </a:moveTo>
                <a:cubicBezTo>
                  <a:pt x="3069" y="7609"/>
                  <a:pt x="3044" y="7659"/>
                  <a:pt x="3044" y="7720"/>
                </a:cubicBezTo>
                <a:cubicBezTo>
                  <a:pt x="3044" y="7781"/>
                  <a:pt x="3069" y="7831"/>
                  <a:pt x="3099" y="7831"/>
                </a:cubicBezTo>
                <a:cubicBezTo>
                  <a:pt x="3130" y="7831"/>
                  <a:pt x="3154" y="7781"/>
                  <a:pt x="3154" y="7720"/>
                </a:cubicBezTo>
                <a:cubicBezTo>
                  <a:pt x="3154" y="7659"/>
                  <a:pt x="3130" y="7609"/>
                  <a:pt x="3099" y="7609"/>
                </a:cubicBezTo>
                <a:close/>
                <a:moveTo>
                  <a:pt x="2920" y="7609"/>
                </a:moveTo>
                <a:cubicBezTo>
                  <a:pt x="2890" y="7609"/>
                  <a:pt x="2865" y="7659"/>
                  <a:pt x="2865" y="7720"/>
                </a:cubicBezTo>
                <a:cubicBezTo>
                  <a:pt x="2865" y="7781"/>
                  <a:pt x="2890" y="7831"/>
                  <a:pt x="2920" y="7831"/>
                </a:cubicBezTo>
                <a:cubicBezTo>
                  <a:pt x="2950" y="7831"/>
                  <a:pt x="2975" y="7781"/>
                  <a:pt x="2975" y="7720"/>
                </a:cubicBezTo>
                <a:cubicBezTo>
                  <a:pt x="2975" y="7659"/>
                  <a:pt x="2950" y="7609"/>
                  <a:pt x="2920" y="7609"/>
                </a:cubicBezTo>
                <a:close/>
                <a:moveTo>
                  <a:pt x="2741" y="7609"/>
                </a:moveTo>
                <a:cubicBezTo>
                  <a:pt x="2711" y="7609"/>
                  <a:pt x="2686" y="7659"/>
                  <a:pt x="2686" y="7720"/>
                </a:cubicBezTo>
                <a:cubicBezTo>
                  <a:pt x="2686" y="7781"/>
                  <a:pt x="2711" y="7831"/>
                  <a:pt x="2741" y="7831"/>
                </a:cubicBezTo>
                <a:cubicBezTo>
                  <a:pt x="2771" y="7831"/>
                  <a:pt x="2796" y="7781"/>
                  <a:pt x="2796" y="7720"/>
                </a:cubicBezTo>
                <a:cubicBezTo>
                  <a:pt x="2796" y="7659"/>
                  <a:pt x="2771" y="7609"/>
                  <a:pt x="2741" y="7609"/>
                </a:cubicBezTo>
                <a:close/>
                <a:moveTo>
                  <a:pt x="2562" y="7609"/>
                </a:moveTo>
                <a:cubicBezTo>
                  <a:pt x="2532" y="7609"/>
                  <a:pt x="2507" y="7659"/>
                  <a:pt x="2507" y="7720"/>
                </a:cubicBezTo>
                <a:cubicBezTo>
                  <a:pt x="2507" y="7781"/>
                  <a:pt x="2532" y="7831"/>
                  <a:pt x="2562" y="7831"/>
                </a:cubicBezTo>
                <a:cubicBezTo>
                  <a:pt x="2592" y="7831"/>
                  <a:pt x="2617" y="7781"/>
                  <a:pt x="2617" y="7720"/>
                </a:cubicBezTo>
                <a:cubicBezTo>
                  <a:pt x="2617" y="7659"/>
                  <a:pt x="2592" y="7609"/>
                  <a:pt x="2562" y="7609"/>
                </a:cubicBezTo>
                <a:close/>
                <a:moveTo>
                  <a:pt x="2383" y="7609"/>
                </a:moveTo>
                <a:cubicBezTo>
                  <a:pt x="2353" y="7609"/>
                  <a:pt x="2328" y="7659"/>
                  <a:pt x="2328" y="7720"/>
                </a:cubicBezTo>
                <a:cubicBezTo>
                  <a:pt x="2328" y="7781"/>
                  <a:pt x="2353" y="7831"/>
                  <a:pt x="2383" y="7831"/>
                </a:cubicBezTo>
                <a:cubicBezTo>
                  <a:pt x="2413" y="7831"/>
                  <a:pt x="2438" y="7781"/>
                  <a:pt x="2438" y="7720"/>
                </a:cubicBezTo>
                <a:cubicBezTo>
                  <a:pt x="2438" y="7659"/>
                  <a:pt x="2413" y="7609"/>
                  <a:pt x="2383" y="7609"/>
                </a:cubicBezTo>
                <a:close/>
                <a:moveTo>
                  <a:pt x="2204" y="7609"/>
                </a:moveTo>
                <a:cubicBezTo>
                  <a:pt x="2174" y="7609"/>
                  <a:pt x="2149" y="7659"/>
                  <a:pt x="2149" y="7720"/>
                </a:cubicBezTo>
                <a:cubicBezTo>
                  <a:pt x="2149" y="7781"/>
                  <a:pt x="2174" y="7831"/>
                  <a:pt x="2204" y="7831"/>
                </a:cubicBezTo>
                <a:cubicBezTo>
                  <a:pt x="2234" y="7831"/>
                  <a:pt x="2259" y="7781"/>
                  <a:pt x="2259" y="7720"/>
                </a:cubicBezTo>
                <a:cubicBezTo>
                  <a:pt x="2259" y="7659"/>
                  <a:pt x="2234" y="7609"/>
                  <a:pt x="2204" y="7609"/>
                </a:cubicBezTo>
                <a:close/>
                <a:moveTo>
                  <a:pt x="2025" y="7609"/>
                </a:moveTo>
                <a:cubicBezTo>
                  <a:pt x="1994" y="7609"/>
                  <a:pt x="1970" y="7659"/>
                  <a:pt x="1970" y="7720"/>
                </a:cubicBezTo>
                <a:cubicBezTo>
                  <a:pt x="1970" y="7781"/>
                  <a:pt x="1994" y="7831"/>
                  <a:pt x="2025" y="7831"/>
                </a:cubicBezTo>
                <a:cubicBezTo>
                  <a:pt x="2055" y="7831"/>
                  <a:pt x="2080" y="7781"/>
                  <a:pt x="2080" y="7720"/>
                </a:cubicBezTo>
                <a:cubicBezTo>
                  <a:pt x="2080" y="7659"/>
                  <a:pt x="2055" y="7609"/>
                  <a:pt x="2025" y="7609"/>
                </a:cubicBezTo>
                <a:close/>
                <a:moveTo>
                  <a:pt x="1846" y="7609"/>
                </a:moveTo>
                <a:cubicBezTo>
                  <a:pt x="1815" y="7609"/>
                  <a:pt x="1791" y="7659"/>
                  <a:pt x="1791" y="7720"/>
                </a:cubicBezTo>
                <a:cubicBezTo>
                  <a:pt x="1791" y="7781"/>
                  <a:pt x="1815" y="7831"/>
                  <a:pt x="1846" y="7831"/>
                </a:cubicBezTo>
                <a:cubicBezTo>
                  <a:pt x="1876" y="7831"/>
                  <a:pt x="1901" y="7781"/>
                  <a:pt x="1901" y="7720"/>
                </a:cubicBezTo>
                <a:cubicBezTo>
                  <a:pt x="1901" y="7659"/>
                  <a:pt x="1876" y="7609"/>
                  <a:pt x="1846" y="7609"/>
                </a:cubicBezTo>
                <a:close/>
                <a:moveTo>
                  <a:pt x="18859" y="7247"/>
                </a:moveTo>
                <a:cubicBezTo>
                  <a:pt x="18828" y="7247"/>
                  <a:pt x="18804" y="7296"/>
                  <a:pt x="18804" y="7358"/>
                </a:cubicBezTo>
                <a:cubicBezTo>
                  <a:pt x="18804" y="7419"/>
                  <a:pt x="18828" y="7469"/>
                  <a:pt x="18859" y="7469"/>
                </a:cubicBezTo>
                <a:cubicBezTo>
                  <a:pt x="18889" y="7469"/>
                  <a:pt x="18914" y="7419"/>
                  <a:pt x="18914" y="7358"/>
                </a:cubicBezTo>
                <a:cubicBezTo>
                  <a:pt x="18914" y="7296"/>
                  <a:pt x="18889" y="7247"/>
                  <a:pt x="18859" y="7247"/>
                </a:cubicBezTo>
                <a:close/>
                <a:moveTo>
                  <a:pt x="18680" y="7247"/>
                </a:moveTo>
                <a:cubicBezTo>
                  <a:pt x="18649" y="7247"/>
                  <a:pt x="18625" y="7296"/>
                  <a:pt x="18625" y="7358"/>
                </a:cubicBezTo>
                <a:cubicBezTo>
                  <a:pt x="18625" y="7419"/>
                  <a:pt x="18649" y="7469"/>
                  <a:pt x="18680" y="7469"/>
                </a:cubicBezTo>
                <a:cubicBezTo>
                  <a:pt x="18710" y="7469"/>
                  <a:pt x="18735" y="7419"/>
                  <a:pt x="18735" y="7358"/>
                </a:cubicBezTo>
                <a:cubicBezTo>
                  <a:pt x="18735" y="7296"/>
                  <a:pt x="18710" y="7247"/>
                  <a:pt x="18680" y="7247"/>
                </a:cubicBezTo>
                <a:close/>
                <a:moveTo>
                  <a:pt x="18501" y="7247"/>
                </a:moveTo>
                <a:cubicBezTo>
                  <a:pt x="18470" y="7247"/>
                  <a:pt x="18446" y="7296"/>
                  <a:pt x="18446" y="7358"/>
                </a:cubicBezTo>
                <a:cubicBezTo>
                  <a:pt x="18446" y="7419"/>
                  <a:pt x="18470" y="7469"/>
                  <a:pt x="18501" y="7469"/>
                </a:cubicBezTo>
                <a:cubicBezTo>
                  <a:pt x="18531" y="7469"/>
                  <a:pt x="18555" y="7419"/>
                  <a:pt x="18555" y="7358"/>
                </a:cubicBezTo>
                <a:cubicBezTo>
                  <a:pt x="18555" y="7296"/>
                  <a:pt x="18531" y="7247"/>
                  <a:pt x="18501" y="7247"/>
                </a:cubicBezTo>
                <a:close/>
                <a:moveTo>
                  <a:pt x="17963" y="7247"/>
                </a:moveTo>
                <a:cubicBezTo>
                  <a:pt x="17933" y="7247"/>
                  <a:pt x="17908" y="7296"/>
                  <a:pt x="17908" y="7358"/>
                </a:cubicBezTo>
                <a:cubicBezTo>
                  <a:pt x="17908" y="7419"/>
                  <a:pt x="17933" y="7469"/>
                  <a:pt x="17963" y="7469"/>
                </a:cubicBezTo>
                <a:cubicBezTo>
                  <a:pt x="17994" y="7469"/>
                  <a:pt x="18018" y="7419"/>
                  <a:pt x="18018" y="7358"/>
                </a:cubicBezTo>
                <a:cubicBezTo>
                  <a:pt x="18018" y="7296"/>
                  <a:pt x="17994" y="7247"/>
                  <a:pt x="17963" y="7247"/>
                </a:cubicBezTo>
                <a:close/>
                <a:moveTo>
                  <a:pt x="17784" y="7247"/>
                </a:moveTo>
                <a:cubicBezTo>
                  <a:pt x="17754" y="7247"/>
                  <a:pt x="17729" y="7296"/>
                  <a:pt x="17729" y="7358"/>
                </a:cubicBezTo>
                <a:cubicBezTo>
                  <a:pt x="17729" y="7419"/>
                  <a:pt x="17754" y="7469"/>
                  <a:pt x="17784" y="7469"/>
                </a:cubicBezTo>
                <a:cubicBezTo>
                  <a:pt x="17815" y="7469"/>
                  <a:pt x="17839" y="7419"/>
                  <a:pt x="17839" y="7358"/>
                </a:cubicBezTo>
                <a:cubicBezTo>
                  <a:pt x="17839" y="7296"/>
                  <a:pt x="17815" y="7247"/>
                  <a:pt x="17784" y="7247"/>
                </a:cubicBezTo>
                <a:close/>
                <a:moveTo>
                  <a:pt x="17605" y="7247"/>
                </a:moveTo>
                <a:cubicBezTo>
                  <a:pt x="17575" y="7247"/>
                  <a:pt x="17550" y="7296"/>
                  <a:pt x="17550" y="7358"/>
                </a:cubicBezTo>
                <a:cubicBezTo>
                  <a:pt x="17550" y="7419"/>
                  <a:pt x="17575" y="7469"/>
                  <a:pt x="17605" y="7469"/>
                </a:cubicBezTo>
                <a:cubicBezTo>
                  <a:pt x="17635" y="7469"/>
                  <a:pt x="17660" y="7419"/>
                  <a:pt x="17660" y="7358"/>
                </a:cubicBezTo>
                <a:cubicBezTo>
                  <a:pt x="17660" y="7296"/>
                  <a:pt x="17635" y="7247"/>
                  <a:pt x="17605" y="7247"/>
                </a:cubicBezTo>
                <a:close/>
                <a:moveTo>
                  <a:pt x="17426" y="7247"/>
                </a:moveTo>
                <a:cubicBezTo>
                  <a:pt x="17396" y="7247"/>
                  <a:pt x="17371" y="7296"/>
                  <a:pt x="17371" y="7358"/>
                </a:cubicBezTo>
                <a:cubicBezTo>
                  <a:pt x="17371" y="7419"/>
                  <a:pt x="17396" y="7469"/>
                  <a:pt x="17426" y="7469"/>
                </a:cubicBezTo>
                <a:cubicBezTo>
                  <a:pt x="17456" y="7469"/>
                  <a:pt x="17481" y="7419"/>
                  <a:pt x="17481" y="7358"/>
                </a:cubicBezTo>
                <a:cubicBezTo>
                  <a:pt x="17481" y="7296"/>
                  <a:pt x="17456" y="7247"/>
                  <a:pt x="17426" y="7247"/>
                </a:cubicBezTo>
                <a:close/>
                <a:moveTo>
                  <a:pt x="17247" y="7247"/>
                </a:moveTo>
                <a:cubicBezTo>
                  <a:pt x="17217" y="7247"/>
                  <a:pt x="17192" y="7296"/>
                  <a:pt x="17192" y="7358"/>
                </a:cubicBezTo>
                <a:cubicBezTo>
                  <a:pt x="17192" y="7419"/>
                  <a:pt x="17217" y="7469"/>
                  <a:pt x="17247" y="7469"/>
                </a:cubicBezTo>
                <a:cubicBezTo>
                  <a:pt x="17277" y="7469"/>
                  <a:pt x="17302" y="7419"/>
                  <a:pt x="17302" y="7358"/>
                </a:cubicBezTo>
                <a:cubicBezTo>
                  <a:pt x="17302" y="7296"/>
                  <a:pt x="17277" y="7247"/>
                  <a:pt x="17247" y="7247"/>
                </a:cubicBezTo>
                <a:close/>
                <a:moveTo>
                  <a:pt x="17068" y="7247"/>
                </a:moveTo>
                <a:cubicBezTo>
                  <a:pt x="17038" y="7247"/>
                  <a:pt x="17013" y="7296"/>
                  <a:pt x="17013" y="7358"/>
                </a:cubicBezTo>
                <a:cubicBezTo>
                  <a:pt x="17013" y="7419"/>
                  <a:pt x="17038" y="7469"/>
                  <a:pt x="17068" y="7469"/>
                </a:cubicBezTo>
                <a:cubicBezTo>
                  <a:pt x="17098" y="7469"/>
                  <a:pt x="17123" y="7419"/>
                  <a:pt x="17123" y="7358"/>
                </a:cubicBezTo>
                <a:cubicBezTo>
                  <a:pt x="17123" y="7296"/>
                  <a:pt x="17098" y="7247"/>
                  <a:pt x="17068" y="7247"/>
                </a:cubicBezTo>
                <a:close/>
                <a:moveTo>
                  <a:pt x="16889" y="7247"/>
                </a:moveTo>
                <a:cubicBezTo>
                  <a:pt x="16859" y="7247"/>
                  <a:pt x="16834" y="7296"/>
                  <a:pt x="16834" y="7358"/>
                </a:cubicBezTo>
                <a:cubicBezTo>
                  <a:pt x="16834" y="7419"/>
                  <a:pt x="16859" y="7469"/>
                  <a:pt x="16889" y="7469"/>
                </a:cubicBezTo>
                <a:cubicBezTo>
                  <a:pt x="16919" y="7469"/>
                  <a:pt x="16944" y="7419"/>
                  <a:pt x="16944" y="7358"/>
                </a:cubicBezTo>
                <a:cubicBezTo>
                  <a:pt x="16944" y="7296"/>
                  <a:pt x="16919" y="7247"/>
                  <a:pt x="16889" y="7247"/>
                </a:cubicBezTo>
                <a:close/>
                <a:moveTo>
                  <a:pt x="16710" y="7247"/>
                </a:moveTo>
                <a:cubicBezTo>
                  <a:pt x="16679" y="7247"/>
                  <a:pt x="16655" y="7296"/>
                  <a:pt x="16655" y="7358"/>
                </a:cubicBezTo>
                <a:cubicBezTo>
                  <a:pt x="16655" y="7419"/>
                  <a:pt x="16679" y="7469"/>
                  <a:pt x="16710" y="7469"/>
                </a:cubicBezTo>
                <a:cubicBezTo>
                  <a:pt x="16740" y="7469"/>
                  <a:pt x="16765" y="7419"/>
                  <a:pt x="16765" y="7358"/>
                </a:cubicBezTo>
                <a:cubicBezTo>
                  <a:pt x="16765" y="7296"/>
                  <a:pt x="16740" y="7247"/>
                  <a:pt x="16710" y="7247"/>
                </a:cubicBezTo>
                <a:close/>
                <a:moveTo>
                  <a:pt x="16531" y="7247"/>
                </a:moveTo>
                <a:cubicBezTo>
                  <a:pt x="16500" y="7247"/>
                  <a:pt x="16476" y="7296"/>
                  <a:pt x="16476" y="7358"/>
                </a:cubicBezTo>
                <a:cubicBezTo>
                  <a:pt x="16476" y="7419"/>
                  <a:pt x="16500" y="7469"/>
                  <a:pt x="16531" y="7469"/>
                </a:cubicBezTo>
                <a:cubicBezTo>
                  <a:pt x="16561" y="7469"/>
                  <a:pt x="16585" y="7419"/>
                  <a:pt x="16585" y="7358"/>
                </a:cubicBezTo>
                <a:cubicBezTo>
                  <a:pt x="16585" y="7296"/>
                  <a:pt x="16561" y="7247"/>
                  <a:pt x="16531" y="7247"/>
                </a:cubicBezTo>
                <a:close/>
                <a:moveTo>
                  <a:pt x="16352" y="7247"/>
                </a:moveTo>
                <a:cubicBezTo>
                  <a:pt x="16321" y="7247"/>
                  <a:pt x="16297" y="7296"/>
                  <a:pt x="16297" y="7358"/>
                </a:cubicBezTo>
                <a:cubicBezTo>
                  <a:pt x="16297" y="7419"/>
                  <a:pt x="16321" y="7469"/>
                  <a:pt x="16352" y="7469"/>
                </a:cubicBezTo>
                <a:cubicBezTo>
                  <a:pt x="16382" y="7469"/>
                  <a:pt x="16406" y="7419"/>
                  <a:pt x="16406" y="7358"/>
                </a:cubicBezTo>
                <a:cubicBezTo>
                  <a:pt x="16406" y="7296"/>
                  <a:pt x="16382" y="7247"/>
                  <a:pt x="16352" y="7247"/>
                </a:cubicBezTo>
                <a:close/>
                <a:moveTo>
                  <a:pt x="16172" y="7247"/>
                </a:moveTo>
                <a:cubicBezTo>
                  <a:pt x="16142" y="7247"/>
                  <a:pt x="16118" y="7296"/>
                  <a:pt x="16118" y="7358"/>
                </a:cubicBezTo>
                <a:cubicBezTo>
                  <a:pt x="16118" y="7419"/>
                  <a:pt x="16142" y="7469"/>
                  <a:pt x="16172" y="7469"/>
                </a:cubicBezTo>
                <a:cubicBezTo>
                  <a:pt x="16203" y="7469"/>
                  <a:pt x="16227" y="7419"/>
                  <a:pt x="16227" y="7358"/>
                </a:cubicBezTo>
                <a:cubicBezTo>
                  <a:pt x="16227" y="7296"/>
                  <a:pt x="16203" y="7247"/>
                  <a:pt x="16172" y="7247"/>
                </a:cubicBezTo>
                <a:close/>
                <a:moveTo>
                  <a:pt x="15993" y="7247"/>
                </a:moveTo>
                <a:cubicBezTo>
                  <a:pt x="15963" y="7247"/>
                  <a:pt x="15938" y="7296"/>
                  <a:pt x="15938" y="7358"/>
                </a:cubicBezTo>
                <a:cubicBezTo>
                  <a:pt x="15938" y="7419"/>
                  <a:pt x="15963" y="7469"/>
                  <a:pt x="15993" y="7469"/>
                </a:cubicBezTo>
                <a:cubicBezTo>
                  <a:pt x="16024" y="7469"/>
                  <a:pt x="16048" y="7419"/>
                  <a:pt x="16048" y="7358"/>
                </a:cubicBezTo>
                <a:cubicBezTo>
                  <a:pt x="16048" y="7296"/>
                  <a:pt x="16024" y="7247"/>
                  <a:pt x="15993" y="7247"/>
                </a:cubicBezTo>
                <a:close/>
                <a:moveTo>
                  <a:pt x="15814" y="7247"/>
                </a:moveTo>
                <a:cubicBezTo>
                  <a:pt x="15784" y="7247"/>
                  <a:pt x="15759" y="7296"/>
                  <a:pt x="15759" y="7358"/>
                </a:cubicBezTo>
                <a:cubicBezTo>
                  <a:pt x="15759" y="7419"/>
                  <a:pt x="15784" y="7469"/>
                  <a:pt x="15814" y="7469"/>
                </a:cubicBezTo>
                <a:cubicBezTo>
                  <a:pt x="15845" y="7469"/>
                  <a:pt x="15869" y="7419"/>
                  <a:pt x="15869" y="7358"/>
                </a:cubicBezTo>
                <a:cubicBezTo>
                  <a:pt x="15869" y="7296"/>
                  <a:pt x="15845" y="7247"/>
                  <a:pt x="15814" y="7247"/>
                </a:cubicBezTo>
                <a:close/>
                <a:moveTo>
                  <a:pt x="15635" y="7247"/>
                </a:moveTo>
                <a:cubicBezTo>
                  <a:pt x="15605" y="7247"/>
                  <a:pt x="15580" y="7296"/>
                  <a:pt x="15580" y="7358"/>
                </a:cubicBezTo>
                <a:cubicBezTo>
                  <a:pt x="15580" y="7419"/>
                  <a:pt x="15605" y="7469"/>
                  <a:pt x="15635" y="7469"/>
                </a:cubicBezTo>
                <a:cubicBezTo>
                  <a:pt x="15666" y="7469"/>
                  <a:pt x="15690" y="7419"/>
                  <a:pt x="15690" y="7358"/>
                </a:cubicBezTo>
                <a:cubicBezTo>
                  <a:pt x="15690" y="7296"/>
                  <a:pt x="15666" y="7247"/>
                  <a:pt x="15635" y="7247"/>
                </a:cubicBezTo>
                <a:close/>
                <a:moveTo>
                  <a:pt x="15456" y="7247"/>
                </a:moveTo>
                <a:cubicBezTo>
                  <a:pt x="15426" y="7247"/>
                  <a:pt x="15401" y="7296"/>
                  <a:pt x="15401" y="7358"/>
                </a:cubicBezTo>
                <a:cubicBezTo>
                  <a:pt x="15401" y="7419"/>
                  <a:pt x="15426" y="7469"/>
                  <a:pt x="15456" y="7469"/>
                </a:cubicBezTo>
                <a:cubicBezTo>
                  <a:pt x="15486" y="7469"/>
                  <a:pt x="15511" y="7419"/>
                  <a:pt x="15511" y="7358"/>
                </a:cubicBezTo>
                <a:cubicBezTo>
                  <a:pt x="15511" y="7296"/>
                  <a:pt x="15486" y="7247"/>
                  <a:pt x="15456" y="7247"/>
                </a:cubicBezTo>
                <a:close/>
                <a:moveTo>
                  <a:pt x="15277" y="7247"/>
                </a:moveTo>
                <a:cubicBezTo>
                  <a:pt x="15247" y="7247"/>
                  <a:pt x="15222" y="7296"/>
                  <a:pt x="15222" y="7358"/>
                </a:cubicBezTo>
                <a:cubicBezTo>
                  <a:pt x="15222" y="7419"/>
                  <a:pt x="15247" y="7469"/>
                  <a:pt x="15277" y="7469"/>
                </a:cubicBezTo>
                <a:cubicBezTo>
                  <a:pt x="15307" y="7469"/>
                  <a:pt x="15332" y="7419"/>
                  <a:pt x="15332" y="7358"/>
                </a:cubicBezTo>
                <a:cubicBezTo>
                  <a:pt x="15332" y="7296"/>
                  <a:pt x="15307" y="7247"/>
                  <a:pt x="15277" y="7247"/>
                </a:cubicBezTo>
                <a:close/>
                <a:moveTo>
                  <a:pt x="15098" y="7247"/>
                </a:moveTo>
                <a:cubicBezTo>
                  <a:pt x="15068" y="7247"/>
                  <a:pt x="15043" y="7296"/>
                  <a:pt x="15043" y="7358"/>
                </a:cubicBezTo>
                <a:cubicBezTo>
                  <a:pt x="15043" y="7419"/>
                  <a:pt x="15068" y="7469"/>
                  <a:pt x="15098" y="7469"/>
                </a:cubicBezTo>
                <a:cubicBezTo>
                  <a:pt x="15128" y="7469"/>
                  <a:pt x="15153" y="7419"/>
                  <a:pt x="15153" y="7358"/>
                </a:cubicBezTo>
                <a:cubicBezTo>
                  <a:pt x="15153" y="7296"/>
                  <a:pt x="15128" y="7247"/>
                  <a:pt x="15098" y="7247"/>
                </a:cubicBezTo>
                <a:close/>
                <a:moveTo>
                  <a:pt x="14919" y="7247"/>
                </a:moveTo>
                <a:cubicBezTo>
                  <a:pt x="14889" y="7247"/>
                  <a:pt x="14864" y="7296"/>
                  <a:pt x="14864" y="7358"/>
                </a:cubicBezTo>
                <a:cubicBezTo>
                  <a:pt x="14864" y="7419"/>
                  <a:pt x="14889" y="7469"/>
                  <a:pt x="14919" y="7469"/>
                </a:cubicBezTo>
                <a:cubicBezTo>
                  <a:pt x="14949" y="7469"/>
                  <a:pt x="14974" y="7419"/>
                  <a:pt x="14974" y="7358"/>
                </a:cubicBezTo>
                <a:cubicBezTo>
                  <a:pt x="14974" y="7296"/>
                  <a:pt x="14949" y="7247"/>
                  <a:pt x="14919" y="7247"/>
                </a:cubicBezTo>
                <a:close/>
                <a:moveTo>
                  <a:pt x="14740" y="7247"/>
                </a:moveTo>
                <a:cubicBezTo>
                  <a:pt x="14709" y="7247"/>
                  <a:pt x="14685" y="7296"/>
                  <a:pt x="14685" y="7358"/>
                </a:cubicBezTo>
                <a:cubicBezTo>
                  <a:pt x="14685" y="7419"/>
                  <a:pt x="14709" y="7469"/>
                  <a:pt x="14740" y="7469"/>
                </a:cubicBezTo>
                <a:cubicBezTo>
                  <a:pt x="14770" y="7469"/>
                  <a:pt x="14795" y="7419"/>
                  <a:pt x="14795" y="7358"/>
                </a:cubicBezTo>
                <a:cubicBezTo>
                  <a:pt x="14795" y="7296"/>
                  <a:pt x="14770" y="7247"/>
                  <a:pt x="14740" y="7247"/>
                </a:cubicBezTo>
                <a:close/>
                <a:moveTo>
                  <a:pt x="14561" y="7247"/>
                </a:moveTo>
                <a:cubicBezTo>
                  <a:pt x="14530" y="7247"/>
                  <a:pt x="14506" y="7296"/>
                  <a:pt x="14506" y="7358"/>
                </a:cubicBezTo>
                <a:cubicBezTo>
                  <a:pt x="14506" y="7419"/>
                  <a:pt x="14530" y="7469"/>
                  <a:pt x="14561" y="7469"/>
                </a:cubicBezTo>
                <a:cubicBezTo>
                  <a:pt x="14591" y="7469"/>
                  <a:pt x="14616" y="7419"/>
                  <a:pt x="14616" y="7358"/>
                </a:cubicBezTo>
                <a:cubicBezTo>
                  <a:pt x="14616" y="7296"/>
                  <a:pt x="14591" y="7247"/>
                  <a:pt x="14561" y="7247"/>
                </a:cubicBezTo>
                <a:close/>
                <a:moveTo>
                  <a:pt x="14382" y="7247"/>
                </a:moveTo>
                <a:cubicBezTo>
                  <a:pt x="14351" y="7247"/>
                  <a:pt x="14327" y="7296"/>
                  <a:pt x="14327" y="7358"/>
                </a:cubicBezTo>
                <a:cubicBezTo>
                  <a:pt x="14327" y="7419"/>
                  <a:pt x="14351" y="7469"/>
                  <a:pt x="14382" y="7469"/>
                </a:cubicBezTo>
                <a:cubicBezTo>
                  <a:pt x="14412" y="7469"/>
                  <a:pt x="14436" y="7419"/>
                  <a:pt x="14436" y="7358"/>
                </a:cubicBezTo>
                <a:cubicBezTo>
                  <a:pt x="14436" y="7296"/>
                  <a:pt x="14412" y="7247"/>
                  <a:pt x="14382" y="7247"/>
                </a:cubicBezTo>
                <a:close/>
                <a:moveTo>
                  <a:pt x="14202" y="7247"/>
                </a:moveTo>
                <a:cubicBezTo>
                  <a:pt x="14172" y="7247"/>
                  <a:pt x="14148" y="7296"/>
                  <a:pt x="14148" y="7358"/>
                </a:cubicBezTo>
                <a:cubicBezTo>
                  <a:pt x="14148" y="7419"/>
                  <a:pt x="14172" y="7469"/>
                  <a:pt x="14202" y="7469"/>
                </a:cubicBezTo>
                <a:cubicBezTo>
                  <a:pt x="14233" y="7469"/>
                  <a:pt x="14257" y="7419"/>
                  <a:pt x="14257" y="7358"/>
                </a:cubicBezTo>
                <a:cubicBezTo>
                  <a:pt x="14257" y="7296"/>
                  <a:pt x="14233" y="7247"/>
                  <a:pt x="14202" y="7247"/>
                </a:cubicBezTo>
                <a:close/>
                <a:moveTo>
                  <a:pt x="14023" y="7247"/>
                </a:moveTo>
                <a:cubicBezTo>
                  <a:pt x="13993" y="7247"/>
                  <a:pt x="13969" y="7296"/>
                  <a:pt x="13969" y="7358"/>
                </a:cubicBezTo>
                <a:cubicBezTo>
                  <a:pt x="13969" y="7419"/>
                  <a:pt x="13993" y="7469"/>
                  <a:pt x="14023" y="7469"/>
                </a:cubicBezTo>
                <a:cubicBezTo>
                  <a:pt x="14054" y="7469"/>
                  <a:pt x="14078" y="7419"/>
                  <a:pt x="14078" y="7358"/>
                </a:cubicBezTo>
                <a:cubicBezTo>
                  <a:pt x="14078" y="7296"/>
                  <a:pt x="14054" y="7247"/>
                  <a:pt x="14023" y="7247"/>
                </a:cubicBezTo>
                <a:close/>
                <a:moveTo>
                  <a:pt x="13844" y="7247"/>
                </a:moveTo>
                <a:cubicBezTo>
                  <a:pt x="13814" y="7247"/>
                  <a:pt x="13789" y="7296"/>
                  <a:pt x="13789" y="7358"/>
                </a:cubicBezTo>
                <a:cubicBezTo>
                  <a:pt x="13789" y="7419"/>
                  <a:pt x="13814" y="7469"/>
                  <a:pt x="13844" y="7469"/>
                </a:cubicBezTo>
                <a:cubicBezTo>
                  <a:pt x="13875" y="7469"/>
                  <a:pt x="13899" y="7419"/>
                  <a:pt x="13899" y="7358"/>
                </a:cubicBezTo>
                <a:cubicBezTo>
                  <a:pt x="13899" y="7296"/>
                  <a:pt x="13875" y="7247"/>
                  <a:pt x="13844" y="7247"/>
                </a:cubicBezTo>
                <a:close/>
                <a:moveTo>
                  <a:pt x="13665" y="7247"/>
                </a:moveTo>
                <a:cubicBezTo>
                  <a:pt x="13635" y="7247"/>
                  <a:pt x="13610" y="7296"/>
                  <a:pt x="13610" y="7358"/>
                </a:cubicBezTo>
                <a:cubicBezTo>
                  <a:pt x="13610" y="7419"/>
                  <a:pt x="13635" y="7469"/>
                  <a:pt x="13665" y="7469"/>
                </a:cubicBezTo>
                <a:cubicBezTo>
                  <a:pt x="13696" y="7469"/>
                  <a:pt x="13720" y="7419"/>
                  <a:pt x="13720" y="7358"/>
                </a:cubicBezTo>
                <a:cubicBezTo>
                  <a:pt x="13720" y="7296"/>
                  <a:pt x="13696" y="7247"/>
                  <a:pt x="13665" y="7247"/>
                </a:cubicBezTo>
                <a:close/>
                <a:moveTo>
                  <a:pt x="13486" y="7247"/>
                </a:moveTo>
                <a:cubicBezTo>
                  <a:pt x="13456" y="7247"/>
                  <a:pt x="13431" y="7296"/>
                  <a:pt x="13431" y="7358"/>
                </a:cubicBezTo>
                <a:cubicBezTo>
                  <a:pt x="13431" y="7419"/>
                  <a:pt x="13456" y="7469"/>
                  <a:pt x="13486" y="7469"/>
                </a:cubicBezTo>
                <a:cubicBezTo>
                  <a:pt x="13516" y="7469"/>
                  <a:pt x="13541" y="7419"/>
                  <a:pt x="13541" y="7358"/>
                </a:cubicBezTo>
                <a:cubicBezTo>
                  <a:pt x="13541" y="7296"/>
                  <a:pt x="13516" y="7247"/>
                  <a:pt x="13486" y="7247"/>
                </a:cubicBezTo>
                <a:close/>
                <a:moveTo>
                  <a:pt x="13307" y="7247"/>
                </a:moveTo>
                <a:cubicBezTo>
                  <a:pt x="13277" y="7247"/>
                  <a:pt x="13252" y="7296"/>
                  <a:pt x="13252" y="7358"/>
                </a:cubicBezTo>
                <a:cubicBezTo>
                  <a:pt x="13252" y="7419"/>
                  <a:pt x="13277" y="7469"/>
                  <a:pt x="13307" y="7469"/>
                </a:cubicBezTo>
                <a:cubicBezTo>
                  <a:pt x="13337" y="7469"/>
                  <a:pt x="13362" y="7419"/>
                  <a:pt x="13362" y="7358"/>
                </a:cubicBezTo>
                <a:cubicBezTo>
                  <a:pt x="13362" y="7296"/>
                  <a:pt x="13337" y="7247"/>
                  <a:pt x="13307" y="7247"/>
                </a:cubicBezTo>
                <a:close/>
                <a:moveTo>
                  <a:pt x="13128" y="7247"/>
                </a:moveTo>
                <a:cubicBezTo>
                  <a:pt x="13098" y="7247"/>
                  <a:pt x="13073" y="7296"/>
                  <a:pt x="13073" y="7358"/>
                </a:cubicBezTo>
                <a:cubicBezTo>
                  <a:pt x="13073" y="7419"/>
                  <a:pt x="13098" y="7469"/>
                  <a:pt x="13128" y="7469"/>
                </a:cubicBezTo>
                <a:cubicBezTo>
                  <a:pt x="13158" y="7469"/>
                  <a:pt x="13183" y="7419"/>
                  <a:pt x="13183" y="7358"/>
                </a:cubicBezTo>
                <a:cubicBezTo>
                  <a:pt x="13183" y="7296"/>
                  <a:pt x="13158" y="7247"/>
                  <a:pt x="13128" y="7247"/>
                </a:cubicBezTo>
                <a:close/>
                <a:moveTo>
                  <a:pt x="12949" y="7247"/>
                </a:moveTo>
                <a:cubicBezTo>
                  <a:pt x="12919" y="7247"/>
                  <a:pt x="12894" y="7296"/>
                  <a:pt x="12894" y="7358"/>
                </a:cubicBezTo>
                <a:cubicBezTo>
                  <a:pt x="12894" y="7419"/>
                  <a:pt x="12919" y="7469"/>
                  <a:pt x="12949" y="7469"/>
                </a:cubicBezTo>
                <a:cubicBezTo>
                  <a:pt x="12979" y="7469"/>
                  <a:pt x="13004" y="7419"/>
                  <a:pt x="13004" y="7358"/>
                </a:cubicBezTo>
                <a:cubicBezTo>
                  <a:pt x="13004" y="7296"/>
                  <a:pt x="12979" y="7247"/>
                  <a:pt x="12949" y="7247"/>
                </a:cubicBezTo>
                <a:close/>
                <a:moveTo>
                  <a:pt x="12770" y="7247"/>
                </a:moveTo>
                <a:cubicBezTo>
                  <a:pt x="12740" y="7247"/>
                  <a:pt x="12715" y="7296"/>
                  <a:pt x="12715" y="7358"/>
                </a:cubicBezTo>
                <a:cubicBezTo>
                  <a:pt x="12715" y="7419"/>
                  <a:pt x="12740" y="7469"/>
                  <a:pt x="12770" y="7469"/>
                </a:cubicBezTo>
                <a:cubicBezTo>
                  <a:pt x="12800" y="7469"/>
                  <a:pt x="12825" y="7419"/>
                  <a:pt x="12825" y="7358"/>
                </a:cubicBezTo>
                <a:cubicBezTo>
                  <a:pt x="12825" y="7296"/>
                  <a:pt x="12800" y="7247"/>
                  <a:pt x="12770" y="7247"/>
                </a:cubicBezTo>
                <a:close/>
                <a:moveTo>
                  <a:pt x="12591" y="7247"/>
                </a:moveTo>
                <a:cubicBezTo>
                  <a:pt x="12560" y="7247"/>
                  <a:pt x="12536" y="7296"/>
                  <a:pt x="12536" y="7358"/>
                </a:cubicBezTo>
                <a:cubicBezTo>
                  <a:pt x="12536" y="7419"/>
                  <a:pt x="12560" y="7469"/>
                  <a:pt x="12591" y="7469"/>
                </a:cubicBezTo>
                <a:cubicBezTo>
                  <a:pt x="12621" y="7469"/>
                  <a:pt x="12646" y="7419"/>
                  <a:pt x="12646" y="7358"/>
                </a:cubicBezTo>
                <a:cubicBezTo>
                  <a:pt x="12646" y="7296"/>
                  <a:pt x="12621" y="7247"/>
                  <a:pt x="12591" y="7247"/>
                </a:cubicBezTo>
                <a:close/>
                <a:moveTo>
                  <a:pt x="12412" y="7247"/>
                </a:moveTo>
                <a:cubicBezTo>
                  <a:pt x="12381" y="7247"/>
                  <a:pt x="12357" y="7296"/>
                  <a:pt x="12357" y="7358"/>
                </a:cubicBezTo>
                <a:cubicBezTo>
                  <a:pt x="12357" y="7419"/>
                  <a:pt x="12381" y="7469"/>
                  <a:pt x="12412" y="7469"/>
                </a:cubicBezTo>
                <a:cubicBezTo>
                  <a:pt x="12442" y="7469"/>
                  <a:pt x="12466" y="7419"/>
                  <a:pt x="12466" y="7358"/>
                </a:cubicBezTo>
                <a:cubicBezTo>
                  <a:pt x="12466" y="7296"/>
                  <a:pt x="12442" y="7247"/>
                  <a:pt x="12412" y="7247"/>
                </a:cubicBezTo>
                <a:close/>
                <a:moveTo>
                  <a:pt x="12233" y="7247"/>
                </a:moveTo>
                <a:cubicBezTo>
                  <a:pt x="12202" y="7247"/>
                  <a:pt x="12178" y="7296"/>
                  <a:pt x="12178" y="7358"/>
                </a:cubicBezTo>
                <a:cubicBezTo>
                  <a:pt x="12178" y="7419"/>
                  <a:pt x="12202" y="7469"/>
                  <a:pt x="12233" y="7469"/>
                </a:cubicBezTo>
                <a:cubicBezTo>
                  <a:pt x="12263" y="7469"/>
                  <a:pt x="12287" y="7419"/>
                  <a:pt x="12287" y="7358"/>
                </a:cubicBezTo>
                <a:cubicBezTo>
                  <a:pt x="12287" y="7296"/>
                  <a:pt x="12263" y="7247"/>
                  <a:pt x="12233" y="7247"/>
                </a:cubicBezTo>
                <a:close/>
                <a:moveTo>
                  <a:pt x="12053" y="7247"/>
                </a:moveTo>
                <a:cubicBezTo>
                  <a:pt x="12023" y="7247"/>
                  <a:pt x="11999" y="7296"/>
                  <a:pt x="11999" y="7358"/>
                </a:cubicBezTo>
                <a:cubicBezTo>
                  <a:pt x="11999" y="7419"/>
                  <a:pt x="12023" y="7469"/>
                  <a:pt x="12053" y="7469"/>
                </a:cubicBezTo>
                <a:cubicBezTo>
                  <a:pt x="12084" y="7469"/>
                  <a:pt x="12108" y="7419"/>
                  <a:pt x="12108" y="7358"/>
                </a:cubicBezTo>
                <a:cubicBezTo>
                  <a:pt x="12108" y="7296"/>
                  <a:pt x="12084" y="7247"/>
                  <a:pt x="12053" y="7247"/>
                </a:cubicBezTo>
                <a:close/>
                <a:moveTo>
                  <a:pt x="11337" y="7247"/>
                </a:moveTo>
                <a:cubicBezTo>
                  <a:pt x="11307" y="7247"/>
                  <a:pt x="11282" y="7296"/>
                  <a:pt x="11282" y="7358"/>
                </a:cubicBezTo>
                <a:cubicBezTo>
                  <a:pt x="11282" y="7419"/>
                  <a:pt x="11307" y="7469"/>
                  <a:pt x="11337" y="7469"/>
                </a:cubicBezTo>
                <a:cubicBezTo>
                  <a:pt x="11367" y="7469"/>
                  <a:pt x="11392" y="7419"/>
                  <a:pt x="11392" y="7358"/>
                </a:cubicBezTo>
                <a:cubicBezTo>
                  <a:pt x="11392" y="7296"/>
                  <a:pt x="11367" y="7247"/>
                  <a:pt x="11337" y="7247"/>
                </a:cubicBezTo>
                <a:close/>
                <a:moveTo>
                  <a:pt x="11158" y="7247"/>
                </a:moveTo>
                <a:cubicBezTo>
                  <a:pt x="11128" y="7247"/>
                  <a:pt x="11103" y="7296"/>
                  <a:pt x="11103" y="7358"/>
                </a:cubicBezTo>
                <a:cubicBezTo>
                  <a:pt x="11103" y="7419"/>
                  <a:pt x="11128" y="7469"/>
                  <a:pt x="11158" y="7469"/>
                </a:cubicBezTo>
                <a:cubicBezTo>
                  <a:pt x="11188" y="7469"/>
                  <a:pt x="11213" y="7419"/>
                  <a:pt x="11213" y="7358"/>
                </a:cubicBezTo>
                <a:cubicBezTo>
                  <a:pt x="11213" y="7296"/>
                  <a:pt x="11188" y="7247"/>
                  <a:pt x="11158" y="7247"/>
                </a:cubicBezTo>
                <a:close/>
                <a:moveTo>
                  <a:pt x="10621" y="7247"/>
                </a:moveTo>
                <a:cubicBezTo>
                  <a:pt x="10590" y="7247"/>
                  <a:pt x="10566" y="7296"/>
                  <a:pt x="10566" y="7358"/>
                </a:cubicBezTo>
                <a:cubicBezTo>
                  <a:pt x="10566" y="7419"/>
                  <a:pt x="10590" y="7469"/>
                  <a:pt x="10621" y="7469"/>
                </a:cubicBezTo>
                <a:cubicBezTo>
                  <a:pt x="10651" y="7469"/>
                  <a:pt x="10676" y="7419"/>
                  <a:pt x="10676" y="7358"/>
                </a:cubicBezTo>
                <a:cubicBezTo>
                  <a:pt x="10676" y="7296"/>
                  <a:pt x="10651" y="7247"/>
                  <a:pt x="10621" y="7247"/>
                </a:cubicBezTo>
                <a:close/>
                <a:moveTo>
                  <a:pt x="10442" y="7247"/>
                </a:moveTo>
                <a:cubicBezTo>
                  <a:pt x="10411" y="7247"/>
                  <a:pt x="10387" y="7296"/>
                  <a:pt x="10387" y="7358"/>
                </a:cubicBezTo>
                <a:cubicBezTo>
                  <a:pt x="10387" y="7419"/>
                  <a:pt x="10411" y="7469"/>
                  <a:pt x="10442" y="7469"/>
                </a:cubicBezTo>
                <a:cubicBezTo>
                  <a:pt x="10472" y="7469"/>
                  <a:pt x="10497" y="7419"/>
                  <a:pt x="10497" y="7358"/>
                </a:cubicBezTo>
                <a:cubicBezTo>
                  <a:pt x="10497" y="7296"/>
                  <a:pt x="10472" y="7247"/>
                  <a:pt x="10442" y="7247"/>
                </a:cubicBezTo>
                <a:close/>
                <a:moveTo>
                  <a:pt x="10263" y="7247"/>
                </a:moveTo>
                <a:cubicBezTo>
                  <a:pt x="10232" y="7247"/>
                  <a:pt x="10208" y="7296"/>
                  <a:pt x="10208" y="7358"/>
                </a:cubicBezTo>
                <a:cubicBezTo>
                  <a:pt x="10208" y="7419"/>
                  <a:pt x="10232" y="7469"/>
                  <a:pt x="10263" y="7469"/>
                </a:cubicBezTo>
                <a:cubicBezTo>
                  <a:pt x="10293" y="7469"/>
                  <a:pt x="10317" y="7419"/>
                  <a:pt x="10317" y="7358"/>
                </a:cubicBezTo>
                <a:cubicBezTo>
                  <a:pt x="10317" y="7296"/>
                  <a:pt x="10293" y="7247"/>
                  <a:pt x="10263" y="7247"/>
                </a:cubicBezTo>
                <a:close/>
                <a:moveTo>
                  <a:pt x="10083" y="7247"/>
                </a:moveTo>
                <a:cubicBezTo>
                  <a:pt x="10053" y="7247"/>
                  <a:pt x="10029" y="7296"/>
                  <a:pt x="10029" y="7358"/>
                </a:cubicBezTo>
                <a:cubicBezTo>
                  <a:pt x="10029" y="7419"/>
                  <a:pt x="10053" y="7469"/>
                  <a:pt x="10083" y="7469"/>
                </a:cubicBezTo>
                <a:cubicBezTo>
                  <a:pt x="10114" y="7469"/>
                  <a:pt x="10138" y="7419"/>
                  <a:pt x="10138" y="7358"/>
                </a:cubicBezTo>
                <a:cubicBezTo>
                  <a:pt x="10138" y="7296"/>
                  <a:pt x="10114" y="7247"/>
                  <a:pt x="10083" y="7247"/>
                </a:cubicBezTo>
                <a:close/>
                <a:moveTo>
                  <a:pt x="9904" y="7247"/>
                </a:moveTo>
                <a:cubicBezTo>
                  <a:pt x="9874" y="7247"/>
                  <a:pt x="9850" y="7296"/>
                  <a:pt x="9850" y="7358"/>
                </a:cubicBezTo>
                <a:cubicBezTo>
                  <a:pt x="9850" y="7419"/>
                  <a:pt x="9874" y="7469"/>
                  <a:pt x="9904" y="7469"/>
                </a:cubicBezTo>
                <a:cubicBezTo>
                  <a:pt x="9935" y="7469"/>
                  <a:pt x="9959" y="7419"/>
                  <a:pt x="9959" y="7358"/>
                </a:cubicBezTo>
                <a:cubicBezTo>
                  <a:pt x="9959" y="7296"/>
                  <a:pt x="9935" y="7247"/>
                  <a:pt x="9904" y="7247"/>
                </a:cubicBezTo>
                <a:close/>
                <a:moveTo>
                  <a:pt x="9725" y="7247"/>
                </a:moveTo>
                <a:cubicBezTo>
                  <a:pt x="9695" y="7247"/>
                  <a:pt x="9670" y="7296"/>
                  <a:pt x="9670" y="7358"/>
                </a:cubicBezTo>
                <a:cubicBezTo>
                  <a:pt x="9670" y="7419"/>
                  <a:pt x="9695" y="7469"/>
                  <a:pt x="9725" y="7469"/>
                </a:cubicBezTo>
                <a:cubicBezTo>
                  <a:pt x="9756" y="7469"/>
                  <a:pt x="9780" y="7419"/>
                  <a:pt x="9780" y="7358"/>
                </a:cubicBezTo>
                <a:cubicBezTo>
                  <a:pt x="9780" y="7296"/>
                  <a:pt x="9756" y="7247"/>
                  <a:pt x="9725" y="7247"/>
                </a:cubicBezTo>
                <a:close/>
                <a:moveTo>
                  <a:pt x="9546" y="7247"/>
                </a:moveTo>
                <a:cubicBezTo>
                  <a:pt x="9516" y="7247"/>
                  <a:pt x="9491" y="7296"/>
                  <a:pt x="9491" y="7358"/>
                </a:cubicBezTo>
                <a:cubicBezTo>
                  <a:pt x="9491" y="7419"/>
                  <a:pt x="9516" y="7469"/>
                  <a:pt x="9546" y="7469"/>
                </a:cubicBezTo>
                <a:cubicBezTo>
                  <a:pt x="9577" y="7469"/>
                  <a:pt x="9601" y="7419"/>
                  <a:pt x="9601" y="7358"/>
                </a:cubicBezTo>
                <a:cubicBezTo>
                  <a:pt x="9601" y="7296"/>
                  <a:pt x="9577" y="7247"/>
                  <a:pt x="9546" y="7247"/>
                </a:cubicBezTo>
                <a:close/>
                <a:moveTo>
                  <a:pt x="9367" y="7247"/>
                </a:moveTo>
                <a:cubicBezTo>
                  <a:pt x="9337" y="7247"/>
                  <a:pt x="9312" y="7296"/>
                  <a:pt x="9312" y="7358"/>
                </a:cubicBezTo>
                <a:cubicBezTo>
                  <a:pt x="9312" y="7419"/>
                  <a:pt x="9337" y="7469"/>
                  <a:pt x="9367" y="7469"/>
                </a:cubicBezTo>
                <a:cubicBezTo>
                  <a:pt x="9397" y="7469"/>
                  <a:pt x="9422" y="7419"/>
                  <a:pt x="9422" y="7358"/>
                </a:cubicBezTo>
                <a:cubicBezTo>
                  <a:pt x="9422" y="7296"/>
                  <a:pt x="9397" y="7247"/>
                  <a:pt x="9367" y="7247"/>
                </a:cubicBezTo>
                <a:close/>
                <a:moveTo>
                  <a:pt x="9188" y="7247"/>
                </a:moveTo>
                <a:cubicBezTo>
                  <a:pt x="9158" y="7247"/>
                  <a:pt x="9133" y="7296"/>
                  <a:pt x="9133" y="7358"/>
                </a:cubicBezTo>
                <a:cubicBezTo>
                  <a:pt x="9133" y="7419"/>
                  <a:pt x="9158" y="7469"/>
                  <a:pt x="9188" y="7469"/>
                </a:cubicBezTo>
                <a:cubicBezTo>
                  <a:pt x="9218" y="7469"/>
                  <a:pt x="9243" y="7419"/>
                  <a:pt x="9243" y="7358"/>
                </a:cubicBezTo>
                <a:cubicBezTo>
                  <a:pt x="9243" y="7296"/>
                  <a:pt x="9218" y="7247"/>
                  <a:pt x="9188" y="7247"/>
                </a:cubicBezTo>
                <a:close/>
                <a:moveTo>
                  <a:pt x="4353" y="7247"/>
                </a:moveTo>
                <a:cubicBezTo>
                  <a:pt x="4323" y="7247"/>
                  <a:pt x="4298" y="7296"/>
                  <a:pt x="4298" y="7358"/>
                </a:cubicBezTo>
                <a:cubicBezTo>
                  <a:pt x="4298" y="7419"/>
                  <a:pt x="4323" y="7469"/>
                  <a:pt x="4353" y="7469"/>
                </a:cubicBezTo>
                <a:cubicBezTo>
                  <a:pt x="4383" y="7469"/>
                  <a:pt x="4408" y="7419"/>
                  <a:pt x="4408" y="7358"/>
                </a:cubicBezTo>
                <a:cubicBezTo>
                  <a:pt x="4408" y="7296"/>
                  <a:pt x="4383" y="7247"/>
                  <a:pt x="4353" y="7247"/>
                </a:cubicBezTo>
                <a:close/>
                <a:moveTo>
                  <a:pt x="4174" y="7247"/>
                </a:moveTo>
                <a:cubicBezTo>
                  <a:pt x="4143" y="7247"/>
                  <a:pt x="4119" y="7296"/>
                  <a:pt x="4119" y="7358"/>
                </a:cubicBezTo>
                <a:cubicBezTo>
                  <a:pt x="4119" y="7419"/>
                  <a:pt x="4143" y="7469"/>
                  <a:pt x="4174" y="7469"/>
                </a:cubicBezTo>
                <a:cubicBezTo>
                  <a:pt x="4204" y="7469"/>
                  <a:pt x="4229" y="7419"/>
                  <a:pt x="4229" y="7358"/>
                </a:cubicBezTo>
                <a:cubicBezTo>
                  <a:pt x="4229" y="7296"/>
                  <a:pt x="4204" y="7247"/>
                  <a:pt x="4174" y="7247"/>
                </a:cubicBezTo>
                <a:close/>
                <a:moveTo>
                  <a:pt x="3995" y="7247"/>
                </a:moveTo>
                <a:cubicBezTo>
                  <a:pt x="3964" y="7247"/>
                  <a:pt x="3940" y="7296"/>
                  <a:pt x="3940" y="7358"/>
                </a:cubicBezTo>
                <a:cubicBezTo>
                  <a:pt x="3940" y="7419"/>
                  <a:pt x="3964" y="7469"/>
                  <a:pt x="3995" y="7469"/>
                </a:cubicBezTo>
                <a:cubicBezTo>
                  <a:pt x="4025" y="7469"/>
                  <a:pt x="4050" y="7419"/>
                  <a:pt x="4050" y="7358"/>
                </a:cubicBezTo>
                <a:cubicBezTo>
                  <a:pt x="4050" y="7296"/>
                  <a:pt x="4025" y="7247"/>
                  <a:pt x="3995" y="7247"/>
                </a:cubicBezTo>
                <a:close/>
                <a:moveTo>
                  <a:pt x="3816" y="7247"/>
                </a:moveTo>
                <a:cubicBezTo>
                  <a:pt x="3785" y="7247"/>
                  <a:pt x="3761" y="7296"/>
                  <a:pt x="3761" y="7358"/>
                </a:cubicBezTo>
                <a:cubicBezTo>
                  <a:pt x="3761" y="7419"/>
                  <a:pt x="3785" y="7469"/>
                  <a:pt x="3816" y="7469"/>
                </a:cubicBezTo>
                <a:cubicBezTo>
                  <a:pt x="3846" y="7469"/>
                  <a:pt x="3870" y="7419"/>
                  <a:pt x="3870" y="7358"/>
                </a:cubicBezTo>
                <a:cubicBezTo>
                  <a:pt x="3870" y="7296"/>
                  <a:pt x="3846" y="7247"/>
                  <a:pt x="3816" y="7247"/>
                </a:cubicBezTo>
                <a:close/>
                <a:moveTo>
                  <a:pt x="3637" y="7247"/>
                </a:moveTo>
                <a:cubicBezTo>
                  <a:pt x="3606" y="7247"/>
                  <a:pt x="3582" y="7296"/>
                  <a:pt x="3582" y="7358"/>
                </a:cubicBezTo>
                <a:cubicBezTo>
                  <a:pt x="3582" y="7419"/>
                  <a:pt x="3606" y="7469"/>
                  <a:pt x="3637" y="7469"/>
                </a:cubicBezTo>
                <a:cubicBezTo>
                  <a:pt x="3667" y="7469"/>
                  <a:pt x="3691" y="7419"/>
                  <a:pt x="3691" y="7358"/>
                </a:cubicBezTo>
                <a:cubicBezTo>
                  <a:pt x="3691" y="7296"/>
                  <a:pt x="3667" y="7247"/>
                  <a:pt x="3637" y="7247"/>
                </a:cubicBezTo>
                <a:close/>
                <a:moveTo>
                  <a:pt x="3457" y="7247"/>
                </a:moveTo>
                <a:cubicBezTo>
                  <a:pt x="3427" y="7247"/>
                  <a:pt x="3403" y="7296"/>
                  <a:pt x="3403" y="7358"/>
                </a:cubicBezTo>
                <a:cubicBezTo>
                  <a:pt x="3403" y="7419"/>
                  <a:pt x="3427" y="7469"/>
                  <a:pt x="3457" y="7469"/>
                </a:cubicBezTo>
                <a:cubicBezTo>
                  <a:pt x="3488" y="7469"/>
                  <a:pt x="3512" y="7419"/>
                  <a:pt x="3512" y="7358"/>
                </a:cubicBezTo>
                <a:cubicBezTo>
                  <a:pt x="3512" y="7296"/>
                  <a:pt x="3488" y="7247"/>
                  <a:pt x="3457" y="7247"/>
                </a:cubicBezTo>
                <a:close/>
                <a:moveTo>
                  <a:pt x="3278" y="7247"/>
                </a:moveTo>
                <a:cubicBezTo>
                  <a:pt x="3248" y="7247"/>
                  <a:pt x="3223" y="7296"/>
                  <a:pt x="3223" y="7358"/>
                </a:cubicBezTo>
                <a:cubicBezTo>
                  <a:pt x="3223" y="7419"/>
                  <a:pt x="3248" y="7469"/>
                  <a:pt x="3278" y="7469"/>
                </a:cubicBezTo>
                <a:cubicBezTo>
                  <a:pt x="3309" y="7469"/>
                  <a:pt x="3333" y="7419"/>
                  <a:pt x="3333" y="7358"/>
                </a:cubicBezTo>
                <a:cubicBezTo>
                  <a:pt x="3333" y="7296"/>
                  <a:pt x="3309" y="7247"/>
                  <a:pt x="3278" y="7247"/>
                </a:cubicBezTo>
                <a:close/>
                <a:moveTo>
                  <a:pt x="3099" y="7247"/>
                </a:moveTo>
                <a:cubicBezTo>
                  <a:pt x="3069" y="7247"/>
                  <a:pt x="3044" y="7296"/>
                  <a:pt x="3044" y="7358"/>
                </a:cubicBezTo>
                <a:cubicBezTo>
                  <a:pt x="3044" y="7419"/>
                  <a:pt x="3069" y="7469"/>
                  <a:pt x="3099" y="7469"/>
                </a:cubicBezTo>
                <a:cubicBezTo>
                  <a:pt x="3130" y="7469"/>
                  <a:pt x="3154" y="7419"/>
                  <a:pt x="3154" y="7358"/>
                </a:cubicBezTo>
                <a:cubicBezTo>
                  <a:pt x="3154" y="7296"/>
                  <a:pt x="3130" y="7247"/>
                  <a:pt x="3099" y="7247"/>
                </a:cubicBezTo>
                <a:close/>
                <a:moveTo>
                  <a:pt x="2920" y="7247"/>
                </a:moveTo>
                <a:cubicBezTo>
                  <a:pt x="2890" y="7247"/>
                  <a:pt x="2865" y="7296"/>
                  <a:pt x="2865" y="7358"/>
                </a:cubicBezTo>
                <a:cubicBezTo>
                  <a:pt x="2865" y="7419"/>
                  <a:pt x="2890" y="7469"/>
                  <a:pt x="2920" y="7469"/>
                </a:cubicBezTo>
                <a:cubicBezTo>
                  <a:pt x="2950" y="7469"/>
                  <a:pt x="2975" y="7419"/>
                  <a:pt x="2975" y="7358"/>
                </a:cubicBezTo>
                <a:cubicBezTo>
                  <a:pt x="2975" y="7296"/>
                  <a:pt x="2950" y="7247"/>
                  <a:pt x="2920" y="7247"/>
                </a:cubicBezTo>
                <a:close/>
                <a:moveTo>
                  <a:pt x="2741" y="7247"/>
                </a:moveTo>
                <a:cubicBezTo>
                  <a:pt x="2711" y="7247"/>
                  <a:pt x="2686" y="7296"/>
                  <a:pt x="2686" y="7358"/>
                </a:cubicBezTo>
                <a:cubicBezTo>
                  <a:pt x="2686" y="7419"/>
                  <a:pt x="2711" y="7469"/>
                  <a:pt x="2741" y="7469"/>
                </a:cubicBezTo>
                <a:cubicBezTo>
                  <a:pt x="2771" y="7469"/>
                  <a:pt x="2796" y="7419"/>
                  <a:pt x="2796" y="7358"/>
                </a:cubicBezTo>
                <a:cubicBezTo>
                  <a:pt x="2796" y="7296"/>
                  <a:pt x="2771" y="7247"/>
                  <a:pt x="2741" y="7247"/>
                </a:cubicBezTo>
                <a:close/>
                <a:moveTo>
                  <a:pt x="2562" y="7247"/>
                </a:moveTo>
                <a:cubicBezTo>
                  <a:pt x="2532" y="7247"/>
                  <a:pt x="2507" y="7296"/>
                  <a:pt x="2507" y="7358"/>
                </a:cubicBezTo>
                <a:cubicBezTo>
                  <a:pt x="2507" y="7419"/>
                  <a:pt x="2532" y="7469"/>
                  <a:pt x="2562" y="7469"/>
                </a:cubicBezTo>
                <a:cubicBezTo>
                  <a:pt x="2592" y="7469"/>
                  <a:pt x="2617" y="7419"/>
                  <a:pt x="2617" y="7358"/>
                </a:cubicBezTo>
                <a:cubicBezTo>
                  <a:pt x="2617" y="7296"/>
                  <a:pt x="2592" y="7247"/>
                  <a:pt x="2562" y="7247"/>
                </a:cubicBezTo>
                <a:close/>
                <a:moveTo>
                  <a:pt x="2383" y="7247"/>
                </a:moveTo>
                <a:cubicBezTo>
                  <a:pt x="2353" y="7247"/>
                  <a:pt x="2328" y="7296"/>
                  <a:pt x="2328" y="7358"/>
                </a:cubicBezTo>
                <a:cubicBezTo>
                  <a:pt x="2328" y="7419"/>
                  <a:pt x="2353" y="7469"/>
                  <a:pt x="2383" y="7469"/>
                </a:cubicBezTo>
                <a:cubicBezTo>
                  <a:pt x="2413" y="7469"/>
                  <a:pt x="2438" y="7419"/>
                  <a:pt x="2438" y="7358"/>
                </a:cubicBezTo>
                <a:cubicBezTo>
                  <a:pt x="2438" y="7296"/>
                  <a:pt x="2413" y="7247"/>
                  <a:pt x="2383" y="7247"/>
                </a:cubicBezTo>
                <a:close/>
                <a:moveTo>
                  <a:pt x="2204" y="7247"/>
                </a:moveTo>
                <a:cubicBezTo>
                  <a:pt x="2174" y="7247"/>
                  <a:pt x="2149" y="7296"/>
                  <a:pt x="2149" y="7358"/>
                </a:cubicBezTo>
                <a:cubicBezTo>
                  <a:pt x="2149" y="7419"/>
                  <a:pt x="2174" y="7469"/>
                  <a:pt x="2204" y="7469"/>
                </a:cubicBezTo>
                <a:cubicBezTo>
                  <a:pt x="2234" y="7469"/>
                  <a:pt x="2259" y="7419"/>
                  <a:pt x="2259" y="7358"/>
                </a:cubicBezTo>
                <a:cubicBezTo>
                  <a:pt x="2259" y="7296"/>
                  <a:pt x="2234" y="7247"/>
                  <a:pt x="2204" y="7247"/>
                </a:cubicBezTo>
                <a:close/>
                <a:moveTo>
                  <a:pt x="2025" y="7247"/>
                </a:moveTo>
                <a:cubicBezTo>
                  <a:pt x="1994" y="7247"/>
                  <a:pt x="1970" y="7296"/>
                  <a:pt x="1970" y="7358"/>
                </a:cubicBezTo>
                <a:cubicBezTo>
                  <a:pt x="1970" y="7419"/>
                  <a:pt x="1994" y="7469"/>
                  <a:pt x="2025" y="7469"/>
                </a:cubicBezTo>
                <a:cubicBezTo>
                  <a:pt x="2055" y="7469"/>
                  <a:pt x="2080" y="7419"/>
                  <a:pt x="2080" y="7358"/>
                </a:cubicBezTo>
                <a:cubicBezTo>
                  <a:pt x="2080" y="7296"/>
                  <a:pt x="2055" y="7247"/>
                  <a:pt x="2025" y="7247"/>
                </a:cubicBezTo>
                <a:close/>
                <a:moveTo>
                  <a:pt x="1846" y="7247"/>
                </a:moveTo>
                <a:cubicBezTo>
                  <a:pt x="1815" y="7247"/>
                  <a:pt x="1791" y="7296"/>
                  <a:pt x="1791" y="7358"/>
                </a:cubicBezTo>
                <a:cubicBezTo>
                  <a:pt x="1791" y="7419"/>
                  <a:pt x="1815" y="7469"/>
                  <a:pt x="1846" y="7469"/>
                </a:cubicBezTo>
                <a:cubicBezTo>
                  <a:pt x="1876" y="7469"/>
                  <a:pt x="1901" y="7419"/>
                  <a:pt x="1901" y="7358"/>
                </a:cubicBezTo>
                <a:cubicBezTo>
                  <a:pt x="1901" y="7296"/>
                  <a:pt x="1876" y="7247"/>
                  <a:pt x="1846" y="7247"/>
                </a:cubicBezTo>
                <a:close/>
                <a:moveTo>
                  <a:pt x="19038" y="6884"/>
                </a:moveTo>
                <a:cubicBezTo>
                  <a:pt x="19008" y="6884"/>
                  <a:pt x="18983" y="6934"/>
                  <a:pt x="18983" y="6995"/>
                </a:cubicBezTo>
                <a:cubicBezTo>
                  <a:pt x="18983" y="7057"/>
                  <a:pt x="19008" y="7106"/>
                  <a:pt x="19038" y="7106"/>
                </a:cubicBezTo>
                <a:cubicBezTo>
                  <a:pt x="19068" y="7106"/>
                  <a:pt x="19093" y="7057"/>
                  <a:pt x="19093" y="6995"/>
                </a:cubicBezTo>
                <a:cubicBezTo>
                  <a:pt x="19093" y="6934"/>
                  <a:pt x="19068" y="6884"/>
                  <a:pt x="19038" y="6884"/>
                </a:cubicBezTo>
                <a:close/>
                <a:moveTo>
                  <a:pt x="18859" y="6884"/>
                </a:moveTo>
                <a:cubicBezTo>
                  <a:pt x="18828" y="6884"/>
                  <a:pt x="18804" y="6934"/>
                  <a:pt x="18804" y="6995"/>
                </a:cubicBezTo>
                <a:cubicBezTo>
                  <a:pt x="18804" y="7057"/>
                  <a:pt x="18828" y="7106"/>
                  <a:pt x="18859" y="7106"/>
                </a:cubicBezTo>
                <a:cubicBezTo>
                  <a:pt x="18889" y="7106"/>
                  <a:pt x="18914" y="7057"/>
                  <a:pt x="18914" y="6995"/>
                </a:cubicBezTo>
                <a:cubicBezTo>
                  <a:pt x="18914" y="6934"/>
                  <a:pt x="18889" y="6884"/>
                  <a:pt x="18859" y="6884"/>
                </a:cubicBezTo>
                <a:close/>
                <a:moveTo>
                  <a:pt x="18680" y="6884"/>
                </a:moveTo>
                <a:cubicBezTo>
                  <a:pt x="18649" y="6884"/>
                  <a:pt x="18625" y="6934"/>
                  <a:pt x="18625" y="6995"/>
                </a:cubicBezTo>
                <a:cubicBezTo>
                  <a:pt x="18625" y="7057"/>
                  <a:pt x="18649" y="7106"/>
                  <a:pt x="18680" y="7106"/>
                </a:cubicBezTo>
                <a:cubicBezTo>
                  <a:pt x="18710" y="7106"/>
                  <a:pt x="18735" y="7057"/>
                  <a:pt x="18735" y="6995"/>
                </a:cubicBezTo>
                <a:cubicBezTo>
                  <a:pt x="18735" y="6934"/>
                  <a:pt x="18710" y="6884"/>
                  <a:pt x="18680" y="6884"/>
                </a:cubicBezTo>
                <a:close/>
                <a:moveTo>
                  <a:pt x="18501" y="6884"/>
                </a:moveTo>
                <a:cubicBezTo>
                  <a:pt x="18470" y="6884"/>
                  <a:pt x="18446" y="6934"/>
                  <a:pt x="18446" y="6995"/>
                </a:cubicBezTo>
                <a:cubicBezTo>
                  <a:pt x="18446" y="7057"/>
                  <a:pt x="18470" y="7106"/>
                  <a:pt x="18501" y="7106"/>
                </a:cubicBezTo>
                <a:cubicBezTo>
                  <a:pt x="18531" y="7106"/>
                  <a:pt x="18555" y="7057"/>
                  <a:pt x="18555" y="6995"/>
                </a:cubicBezTo>
                <a:cubicBezTo>
                  <a:pt x="18555" y="6934"/>
                  <a:pt x="18531" y="6884"/>
                  <a:pt x="18501" y="6884"/>
                </a:cubicBezTo>
                <a:close/>
                <a:moveTo>
                  <a:pt x="18321" y="6884"/>
                </a:moveTo>
                <a:cubicBezTo>
                  <a:pt x="18291" y="6884"/>
                  <a:pt x="18267" y="6934"/>
                  <a:pt x="18267" y="6995"/>
                </a:cubicBezTo>
                <a:cubicBezTo>
                  <a:pt x="18267" y="7057"/>
                  <a:pt x="18291" y="7106"/>
                  <a:pt x="18321" y="7106"/>
                </a:cubicBezTo>
                <a:cubicBezTo>
                  <a:pt x="18352" y="7106"/>
                  <a:pt x="18376" y="7057"/>
                  <a:pt x="18376" y="6995"/>
                </a:cubicBezTo>
                <a:cubicBezTo>
                  <a:pt x="18376" y="6934"/>
                  <a:pt x="18352" y="6884"/>
                  <a:pt x="18321" y="6884"/>
                </a:cubicBezTo>
                <a:close/>
                <a:moveTo>
                  <a:pt x="18142" y="6884"/>
                </a:moveTo>
                <a:cubicBezTo>
                  <a:pt x="18112" y="6884"/>
                  <a:pt x="18088" y="6934"/>
                  <a:pt x="18088" y="6995"/>
                </a:cubicBezTo>
                <a:cubicBezTo>
                  <a:pt x="18088" y="7057"/>
                  <a:pt x="18112" y="7106"/>
                  <a:pt x="18142" y="7106"/>
                </a:cubicBezTo>
                <a:cubicBezTo>
                  <a:pt x="18173" y="7106"/>
                  <a:pt x="18197" y="7057"/>
                  <a:pt x="18197" y="6995"/>
                </a:cubicBezTo>
                <a:cubicBezTo>
                  <a:pt x="18197" y="6934"/>
                  <a:pt x="18173" y="6884"/>
                  <a:pt x="18142" y="6884"/>
                </a:cubicBezTo>
                <a:close/>
                <a:moveTo>
                  <a:pt x="17784" y="6884"/>
                </a:moveTo>
                <a:cubicBezTo>
                  <a:pt x="17754" y="6884"/>
                  <a:pt x="17729" y="6934"/>
                  <a:pt x="17729" y="6995"/>
                </a:cubicBezTo>
                <a:cubicBezTo>
                  <a:pt x="17729" y="7057"/>
                  <a:pt x="17754" y="7106"/>
                  <a:pt x="17784" y="7106"/>
                </a:cubicBezTo>
                <a:cubicBezTo>
                  <a:pt x="17815" y="7106"/>
                  <a:pt x="17839" y="7057"/>
                  <a:pt x="17839" y="6995"/>
                </a:cubicBezTo>
                <a:cubicBezTo>
                  <a:pt x="17839" y="6934"/>
                  <a:pt x="17815" y="6884"/>
                  <a:pt x="17784" y="6884"/>
                </a:cubicBezTo>
                <a:close/>
                <a:moveTo>
                  <a:pt x="17605" y="6884"/>
                </a:moveTo>
                <a:cubicBezTo>
                  <a:pt x="17575" y="6884"/>
                  <a:pt x="17550" y="6934"/>
                  <a:pt x="17550" y="6995"/>
                </a:cubicBezTo>
                <a:cubicBezTo>
                  <a:pt x="17550" y="7057"/>
                  <a:pt x="17575" y="7106"/>
                  <a:pt x="17605" y="7106"/>
                </a:cubicBezTo>
                <a:cubicBezTo>
                  <a:pt x="17635" y="7106"/>
                  <a:pt x="17660" y="7057"/>
                  <a:pt x="17660" y="6995"/>
                </a:cubicBezTo>
                <a:cubicBezTo>
                  <a:pt x="17660" y="6934"/>
                  <a:pt x="17635" y="6884"/>
                  <a:pt x="17605" y="6884"/>
                </a:cubicBezTo>
                <a:close/>
                <a:moveTo>
                  <a:pt x="17426" y="6884"/>
                </a:moveTo>
                <a:cubicBezTo>
                  <a:pt x="17396" y="6884"/>
                  <a:pt x="17371" y="6934"/>
                  <a:pt x="17371" y="6995"/>
                </a:cubicBezTo>
                <a:cubicBezTo>
                  <a:pt x="17371" y="7057"/>
                  <a:pt x="17396" y="7106"/>
                  <a:pt x="17426" y="7106"/>
                </a:cubicBezTo>
                <a:cubicBezTo>
                  <a:pt x="17456" y="7106"/>
                  <a:pt x="17481" y="7057"/>
                  <a:pt x="17481" y="6995"/>
                </a:cubicBezTo>
                <a:cubicBezTo>
                  <a:pt x="17481" y="6934"/>
                  <a:pt x="17456" y="6884"/>
                  <a:pt x="17426" y="6884"/>
                </a:cubicBezTo>
                <a:close/>
                <a:moveTo>
                  <a:pt x="17247" y="6884"/>
                </a:moveTo>
                <a:cubicBezTo>
                  <a:pt x="17217" y="6884"/>
                  <a:pt x="17192" y="6934"/>
                  <a:pt x="17192" y="6995"/>
                </a:cubicBezTo>
                <a:cubicBezTo>
                  <a:pt x="17192" y="7057"/>
                  <a:pt x="17217" y="7106"/>
                  <a:pt x="17247" y="7106"/>
                </a:cubicBezTo>
                <a:cubicBezTo>
                  <a:pt x="17277" y="7106"/>
                  <a:pt x="17302" y="7057"/>
                  <a:pt x="17302" y="6995"/>
                </a:cubicBezTo>
                <a:cubicBezTo>
                  <a:pt x="17302" y="6934"/>
                  <a:pt x="17277" y="6884"/>
                  <a:pt x="17247" y="6884"/>
                </a:cubicBezTo>
                <a:close/>
                <a:moveTo>
                  <a:pt x="17068" y="6884"/>
                </a:moveTo>
                <a:cubicBezTo>
                  <a:pt x="17038" y="6884"/>
                  <a:pt x="17013" y="6934"/>
                  <a:pt x="17013" y="6995"/>
                </a:cubicBezTo>
                <a:cubicBezTo>
                  <a:pt x="17013" y="7057"/>
                  <a:pt x="17038" y="7106"/>
                  <a:pt x="17068" y="7106"/>
                </a:cubicBezTo>
                <a:cubicBezTo>
                  <a:pt x="17098" y="7106"/>
                  <a:pt x="17123" y="7057"/>
                  <a:pt x="17123" y="6995"/>
                </a:cubicBezTo>
                <a:cubicBezTo>
                  <a:pt x="17123" y="6934"/>
                  <a:pt x="17098" y="6884"/>
                  <a:pt x="17068" y="6884"/>
                </a:cubicBezTo>
                <a:close/>
                <a:moveTo>
                  <a:pt x="16889" y="6884"/>
                </a:moveTo>
                <a:cubicBezTo>
                  <a:pt x="16859" y="6884"/>
                  <a:pt x="16834" y="6934"/>
                  <a:pt x="16834" y="6995"/>
                </a:cubicBezTo>
                <a:cubicBezTo>
                  <a:pt x="16834" y="7057"/>
                  <a:pt x="16859" y="7106"/>
                  <a:pt x="16889" y="7106"/>
                </a:cubicBezTo>
                <a:cubicBezTo>
                  <a:pt x="16919" y="7106"/>
                  <a:pt x="16944" y="7057"/>
                  <a:pt x="16944" y="6995"/>
                </a:cubicBezTo>
                <a:cubicBezTo>
                  <a:pt x="16944" y="6934"/>
                  <a:pt x="16919" y="6884"/>
                  <a:pt x="16889" y="6884"/>
                </a:cubicBezTo>
                <a:close/>
                <a:moveTo>
                  <a:pt x="16710" y="6884"/>
                </a:moveTo>
                <a:cubicBezTo>
                  <a:pt x="16679" y="6884"/>
                  <a:pt x="16655" y="6934"/>
                  <a:pt x="16655" y="6995"/>
                </a:cubicBezTo>
                <a:cubicBezTo>
                  <a:pt x="16655" y="7057"/>
                  <a:pt x="16679" y="7106"/>
                  <a:pt x="16710" y="7106"/>
                </a:cubicBezTo>
                <a:cubicBezTo>
                  <a:pt x="16740" y="7106"/>
                  <a:pt x="16765" y="7057"/>
                  <a:pt x="16765" y="6995"/>
                </a:cubicBezTo>
                <a:cubicBezTo>
                  <a:pt x="16765" y="6934"/>
                  <a:pt x="16740" y="6884"/>
                  <a:pt x="16710" y="6884"/>
                </a:cubicBezTo>
                <a:close/>
                <a:moveTo>
                  <a:pt x="16531" y="6884"/>
                </a:moveTo>
                <a:cubicBezTo>
                  <a:pt x="16500" y="6884"/>
                  <a:pt x="16476" y="6934"/>
                  <a:pt x="16476" y="6995"/>
                </a:cubicBezTo>
                <a:cubicBezTo>
                  <a:pt x="16476" y="7057"/>
                  <a:pt x="16500" y="7106"/>
                  <a:pt x="16531" y="7106"/>
                </a:cubicBezTo>
                <a:cubicBezTo>
                  <a:pt x="16561" y="7106"/>
                  <a:pt x="16585" y="7057"/>
                  <a:pt x="16585" y="6995"/>
                </a:cubicBezTo>
                <a:cubicBezTo>
                  <a:pt x="16585" y="6934"/>
                  <a:pt x="16561" y="6884"/>
                  <a:pt x="16531" y="6884"/>
                </a:cubicBezTo>
                <a:close/>
                <a:moveTo>
                  <a:pt x="16352" y="6884"/>
                </a:moveTo>
                <a:cubicBezTo>
                  <a:pt x="16321" y="6884"/>
                  <a:pt x="16297" y="6934"/>
                  <a:pt x="16297" y="6995"/>
                </a:cubicBezTo>
                <a:cubicBezTo>
                  <a:pt x="16297" y="7057"/>
                  <a:pt x="16321" y="7106"/>
                  <a:pt x="16352" y="7106"/>
                </a:cubicBezTo>
                <a:cubicBezTo>
                  <a:pt x="16382" y="7106"/>
                  <a:pt x="16406" y="7057"/>
                  <a:pt x="16406" y="6995"/>
                </a:cubicBezTo>
                <a:cubicBezTo>
                  <a:pt x="16406" y="6934"/>
                  <a:pt x="16382" y="6884"/>
                  <a:pt x="16352" y="6884"/>
                </a:cubicBezTo>
                <a:close/>
                <a:moveTo>
                  <a:pt x="16172" y="6884"/>
                </a:moveTo>
                <a:cubicBezTo>
                  <a:pt x="16142" y="6884"/>
                  <a:pt x="16118" y="6934"/>
                  <a:pt x="16118" y="6995"/>
                </a:cubicBezTo>
                <a:cubicBezTo>
                  <a:pt x="16118" y="7057"/>
                  <a:pt x="16142" y="7106"/>
                  <a:pt x="16172" y="7106"/>
                </a:cubicBezTo>
                <a:cubicBezTo>
                  <a:pt x="16203" y="7106"/>
                  <a:pt x="16227" y="7057"/>
                  <a:pt x="16227" y="6995"/>
                </a:cubicBezTo>
                <a:cubicBezTo>
                  <a:pt x="16227" y="6934"/>
                  <a:pt x="16203" y="6884"/>
                  <a:pt x="16172" y="6884"/>
                </a:cubicBezTo>
                <a:close/>
                <a:moveTo>
                  <a:pt x="15993" y="6884"/>
                </a:moveTo>
                <a:cubicBezTo>
                  <a:pt x="15963" y="6884"/>
                  <a:pt x="15938" y="6934"/>
                  <a:pt x="15938" y="6995"/>
                </a:cubicBezTo>
                <a:cubicBezTo>
                  <a:pt x="15938" y="7057"/>
                  <a:pt x="15963" y="7106"/>
                  <a:pt x="15993" y="7106"/>
                </a:cubicBezTo>
                <a:cubicBezTo>
                  <a:pt x="16024" y="7106"/>
                  <a:pt x="16048" y="7057"/>
                  <a:pt x="16048" y="6995"/>
                </a:cubicBezTo>
                <a:cubicBezTo>
                  <a:pt x="16048" y="6934"/>
                  <a:pt x="16024" y="6884"/>
                  <a:pt x="15993" y="6884"/>
                </a:cubicBezTo>
                <a:close/>
                <a:moveTo>
                  <a:pt x="15814" y="6884"/>
                </a:moveTo>
                <a:cubicBezTo>
                  <a:pt x="15784" y="6884"/>
                  <a:pt x="15759" y="6934"/>
                  <a:pt x="15759" y="6995"/>
                </a:cubicBezTo>
                <a:cubicBezTo>
                  <a:pt x="15759" y="7057"/>
                  <a:pt x="15784" y="7106"/>
                  <a:pt x="15814" y="7106"/>
                </a:cubicBezTo>
                <a:cubicBezTo>
                  <a:pt x="15845" y="7106"/>
                  <a:pt x="15869" y="7057"/>
                  <a:pt x="15869" y="6995"/>
                </a:cubicBezTo>
                <a:cubicBezTo>
                  <a:pt x="15869" y="6934"/>
                  <a:pt x="15845" y="6884"/>
                  <a:pt x="15814" y="6884"/>
                </a:cubicBezTo>
                <a:close/>
                <a:moveTo>
                  <a:pt x="15635" y="6884"/>
                </a:moveTo>
                <a:cubicBezTo>
                  <a:pt x="15605" y="6884"/>
                  <a:pt x="15580" y="6934"/>
                  <a:pt x="15580" y="6995"/>
                </a:cubicBezTo>
                <a:cubicBezTo>
                  <a:pt x="15580" y="7057"/>
                  <a:pt x="15605" y="7106"/>
                  <a:pt x="15635" y="7106"/>
                </a:cubicBezTo>
                <a:cubicBezTo>
                  <a:pt x="15666" y="7106"/>
                  <a:pt x="15690" y="7057"/>
                  <a:pt x="15690" y="6995"/>
                </a:cubicBezTo>
                <a:cubicBezTo>
                  <a:pt x="15690" y="6934"/>
                  <a:pt x="15666" y="6884"/>
                  <a:pt x="15635" y="6884"/>
                </a:cubicBezTo>
                <a:close/>
                <a:moveTo>
                  <a:pt x="15456" y="6884"/>
                </a:moveTo>
                <a:cubicBezTo>
                  <a:pt x="15426" y="6884"/>
                  <a:pt x="15401" y="6934"/>
                  <a:pt x="15401" y="6995"/>
                </a:cubicBezTo>
                <a:cubicBezTo>
                  <a:pt x="15401" y="7057"/>
                  <a:pt x="15426" y="7106"/>
                  <a:pt x="15456" y="7106"/>
                </a:cubicBezTo>
                <a:cubicBezTo>
                  <a:pt x="15486" y="7106"/>
                  <a:pt x="15511" y="7057"/>
                  <a:pt x="15511" y="6995"/>
                </a:cubicBezTo>
                <a:cubicBezTo>
                  <a:pt x="15511" y="6934"/>
                  <a:pt x="15486" y="6884"/>
                  <a:pt x="15456" y="6884"/>
                </a:cubicBezTo>
                <a:close/>
                <a:moveTo>
                  <a:pt x="15277" y="6884"/>
                </a:moveTo>
                <a:cubicBezTo>
                  <a:pt x="15247" y="6884"/>
                  <a:pt x="15222" y="6934"/>
                  <a:pt x="15222" y="6995"/>
                </a:cubicBezTo>
                <a:cubicBezTo>
                  <a:pt x="15222" y="7057"/>
                  <a:pt x="15247" y="7106"/>
                  <a:pt x="15277" y="7106"/>
                </a:cubicBezTo>
                <a:cubicBezTo>
                  <a:pt x="15307" y="7106"/>
                  <a:pt x="15332" y="7057"/>
                  <a:pt x="15332" y="6995"/>
                </a:cubicBezTo>
                <a:cubicBezTo>
                  <a:pt x="15332" y="6934"/>
                  <a:pt x="15307" y="6884"/>
                  <a:pt x="15277" y="6884"/>
                </a:cubicBezTo>
                <a:close/>
                <a:moveTo>
                  <a:pt x="15098" y="6884"/>
                </a:moveTo>
                <a:cubicBezTo>
                  <a:pt x="15068" y="6884"/>
                  <a:pt x="15043" y="6934"/>
                  <a:pt x="15043" y="6995"/>
                </a:cubicBezTo>
                <a:cubicBezTo>
                  <a:pt x="15043" y="7057"/>
                  <a:pt x="15068" y="7106"/>
                  <a:pt x="15098" y="7106"/>
                </a:cubicBezTo>
                <a:cubicBezTo>
                  <a:pt x="15128" y="7106"/>
                  <a:pt x="15153" y="7057"/>
                  <a:pt x="15153" y="6995"/>
                </a:cubicBezTo>
                <a:cubicBezTo>
                  <a:pt x="15153" y="6934"/>
                  <a:pt x="15128" y="6884"/>
                  <a:pt x="15098" y="6884"/>
                </a:cubicBezTo>
                <a:close/>
                <a:moveTo>
                  <a:pt x="14919" y="6884"/>
                </a:moveTo>
                <a:cubicBezTo>
                  <a:pt x="14889" y="6884"/>
                  <a:pt x="14864" y="6934"/>
                  <a:pt x="14864" y="6995"/>
                </a:cubicBezTo>
                <a:cubicBezTo>
                  <a:pt x="14864" y="7057"/>
                  <a:pt x="14889" y="7106"/>
                  <a:pt x="14919" y="7106"/>
                </a:cubicBezTo>
                <a:cubicBezTo>
                  <a:pt x="14949" y="7106"/>
                  <a:pt x="14974" y="7057"/>
                  <a:pt x="14974" y="6995"/>
                </a:cubicBezTo>
                <a:cubicBezTo>
                  <a:pt x="14974" y="6934"/>
                  <a:pt x="14949" y="6884"/>
                  <a:pt x="14919" y="6884"/>
                </a:cubicBezTo>
                <a:close/>
                <a:moveTo>
                  <a:pt x="14740" y="6884"/>
                </a:moveTo>
                <a:cubicBezTo>
                  <a:pt x="14709" y="6884"/>
                  <a:pt x="14685" y="6934"/>
                  <a:pt x="14685" y="6995"/>
                </a:cubicBezTo>
                <a:cubicBezTo>
                  <a:pt x="14685" y="7057"/>
                  <a:pt x="14709" y="7106"/>
                  <a:pt x="14740" y="7106"/>
                </a:cubicBezTo>
                <a:cubicBezTo>
                  <a:pt x="14770" y="7106"/>
                  <a:pt x="14795" y="7057"/>
                  <a:pt x="14795" y="6995"/>
                </a:cubicBezTo>
                <a:cubicBezTo>
                  <a:pt x="14795" y="6934"/>
                  <a:pt x="14770" y="6884"/>
                  <a:pt x="14740" y="6884"/>
                </a:cubicBezTo>
                <a:close/>
                <a:moveTo>
                  <a:pt x="14561" y="6884"/>
                </a:moveTo>
                <a:cubicBezTo>
                  <a:pt x="14530" y="6884"/>
                  <a:pt x="14506" y="6934"/>
                  <a:pt x="14506" y="6995"/>
                </a:cubicBezTo>
                <a:cubicBezTo>
                  <a:pt x="14506" y="7057"/>
                  <a:pt x="14530" y="7106"/>
                  <a:pt x="14561" y="7106"/>
                </a:cubicBezTo>
                <a:cubicBezTo>
                  <a:pt x="14591" y="7106"/>
                  <a:pt x="14616" y="7057"/>
                  <a:pt x="14616" y="6995"/>
                </a:cubicBezTo>
                <a:cubicBezTo>
                  <a:pt x="14616" y="6934"/>
                  <a:pt x="14591" y="6884"/>
                  <a:pt x="14561" y="6884"/>
                </a:cubicBezTo>
                <a:close/>
                <a:moveTo>
                  <a:pt x="14382" y="6884"/>
                </a:moveTo>
                <a:cubicBezTo>
                  <a:pt x="14351" y="6884"/>
                  <a:pt x="14327" y="6934"/>
                  <a:pt x="14327" y="6995"/>
                </a:cubicBezTo>
                <a:cubicBezTo>
                  <a:pt x="14327" y="7057"/>
                  <a:pt x="14351" y="7106"/>
                  <a:pt x="14382" y="7106"/>
                </a:cubicBezTo>
                <a:cubicBezTo>
                  <a:pt x="14412" y="7106"/>
                  <a:pt x="14436" y="7057"/>
                  <a:pt x="14436" y="6995"/>
                </a:cubicBezTo>
                <a:cubicBezTo>
                  <a:pt x="14436" y="6934"/>
                  <a:pt x="14412" y="6884"/>
                  <a:pt x="14382" y="6884"/>
                </a:cubicBezTo>
                <a:close/>
                <a:moveTo>
                  <a:pt x="14202" y="6884"/>
                </a:moveTo>
                <a:cubicBezTo>
                  <a:pt x="14172" y="6884"/>
                  <a:pt x="14148" y="6934"/>
                  <a:pt x="14148" y="6995"/>
                </a:cubicBezTo>
                <a:cubicBezTo>
                  <a:pt x="14148" y="7057"/>
                  <a:pt x="14172" y="7106"/>
                  <a:pt x="14202" y="7106"/>
                </a:cubicBezTo>
                <a:cubicBezTo>
                  <a:pt x="14233" y="7106"/>
                  <a:pt x="14257" y="7057"/>
                  <a:pt x="14257" y="6995"/>
                </a:cubicBezTo>
                <a:cubicBezTo>
                  <a:pt x="14257" y="6934"/>
                  <a:pt x="14233" y="6884"/>
                  <a:pt x="14202" y="6884"/>
                </a:cubicBezTo>
                <a:close/>
                <a:moveTo>
                  <a:pt x="14023" y="6884"/>
                </a:moveTo>
                <a:cubicBezTo>
                  <a:pt x="13993" y="6884"/>
                  <a:pt x="13969" y="6934"/>
                  <a:pt x="13969" y="6995"/>
                </a:cubicBezTo>
                <a:cubicBezTo>
                  <a:pt x="13969" y="7057"/>
                  <a:pt x="13993" y="7106"/>
                  <a:pt x="14023" y="7106"/>
                </a:cubicBezTo>
                <a:cubicBezTo>
                  <a:pt x="14054" y="7106"/>
                  <a:pt x="14078" y="7057"/>
                  <a:pt x="14078" y="6995"/>
                </a:cubicBezTo>
                <a:cubicBezTo>
                  <a:pt x="14078" y="6934"/>
                  <a:pt x="14054" y="6884"/>
                  <a:pt x="14023" y="6884"/>
                </a:cubicBezTo>
                <a:close/>
                <a:moveTo>
                  <a:pt x="13844" y="6884"/>
                </a:moveTo>
                <a:cubicBezTo>
                  <a:pt x="13814" y="6884"/>
                  <a:pt x="13789" y="6934"/>
                  <a:pt x="13789" y="6995"/>
                </a:cubicBezTo>
                <a:cubicBezTo>
                  <a:pt x="13789" y="7057"/>
                  <a:pt x="13814" y="7106"/>
                  <a:pt x="13844" y="7106"/>
                </a:cubicBezTo>
                <a:cubicBezTo>
                  <a:pt x="13875" y="7106"/>
                  <a:pt x="13899" y="7057"/>
                  <a:pt x="13899" y="6995"/>
                </a:cubicBezTo>
                <a:cubicBezTo>
                  <a:pt x="13899" y="6934"/>
                  <a:pt x="13875" y="6884"/>
                  <a:pt x="13844" y="6884"/>
                </a:cubicBezTo>
                <a:close/>
                <a:moveTo>
                  <a:pt x="13665" y="6884"/>
                </a:moveTo>
                <a:cubicBezTo>
                  <a:pt x="13635" y="6884"/>
                  <a:pt x="13610" y="6934"/>
                  <a:pt x="13610" y="6995"/>
                </a:cubicBezTo>
                <a:cubicBezTo>
                  <a:pt x="13610" y="7057"/>
                  <a:pt x="13635" y="7106"/>
                  <a:pt x="13665" y="7106"/>
                </a:cubicBezTo>
                <a:cubicBezTo>
                  <a:pt x="13696" y="7106"/>
                  <a:pt x="13720" y="7057"/>
                  <a:pt x="13720" y="6995"/>
                </a:cubicBezTo>
                <a:cubicBezTo>
                  <a:pt x="13720" y="6934"/>
                  <a:pt x="13696" y="6884"/>
                  <a:pt x="13665" y="6884"/>
                </a:cubicBezTo>
                <a:close/>
                <a:moveTo>
                  <a:pt x="13486" y="6884"/>
                </a:moveTo>
                <a:cubicBezTo>
                  <a:pt x="13456" y="6884"/>
                  <a:pt x="13431" y="6934"/>
                  <a:pt x="13431" y="6995"/>
                </a:cubicBezTo>
                <a:cubicBezTo>
                  <a:pt x="13431" y="7057"/>
                  <a:pt x="13456" y="7106"/>
                  <a:pt x="13486" y="7106"/>
                </a:cubicBezTo>
                <a:cubicBezTo>
                  <a:pt x="13516" y="7106"/>
                  <a:pt x="13541" y="7057"/>
                  <a:pt x="13541" y="6995"/>
                </a:cubicBezTo>
                <a:cubicBezTo>
                  <a:pt x="13541" y="6934"/>
                  <a:pt x="13516" y="6884"/>
                  <a:pt x="13486" y="6884"/>
                </a:cubicBezTo>
                <a:close/>
                <a:moveTo>
                  <a:pt x="13307" y="6884"/>
                </a:moveTo>
                <a:cubicBezTo>
                  <a:pt x="13277" y="6884"/>
                  <a:pt x="13252" y="6934"/>
                  <a:pt x="13252" y="6995"/>
                </a:cubicBezTo>
                <a:cubicBezTo>
                  <a:pt x="13252" y="7057"/>
                  <a:pt x="13277" y="7106"/>
                  <a:pt x="13307" y="7106"/>
                </a:cubicBezTo>
                <a:cubicBezTo>
                  <a:pt x="13337" y="7106"/>
                  <a:pt x="13362" y="7057"/>
                  <a:pt x="13362" y="6995"/>
                </a:cubicBezTo>
                <a:cubicBezTo>
                  <a:pt x="13362" y="6934"/>
                  <a:pt x="13337" y="6884"/>
                  <a:pt x="13307" y="6884"/>
                </a:cubicBezTo>
                <a:close/>
                <a:moveTo>
                  <a:pt x="13128" y="6884"/>
                </a:moveTo>
                <a:cubicBezTo>
                  <a:pt x="13098" y="6884"/>
                  <a:pt x="13073" y="6934"/>
                  <a:pt x="13073" y="6995"/>
                </a:cubicBezTo>
                <a:cubicBezTo>
                  <a:pt x="13073" y="7057"/>
                  <a:pt x="13098" y="7106"/>
                  <a:pt x="13128" y="7106"/>
                </a:cubicBezTo>
                <a:cubicBezTo>
                  <a:pt x="13158" y="7106"/>
                  <a:pt x="13183" y="7057"/>
                  <a:pt x="13183" y="6995"/>
                </a:cubicBezTo>
                <a:cubicBezTo>
                  <a:pt x="13183" y="6934"/>
                  <a:pt x="13158" y="6884"/>
                  <a:pt x="13128" y="6884"/>
                </a:cubicBezTo>
                <a:close/>
                <a:moveTo>
                  <a:pt x="12949" y="6884"/>
                </a:moveTo>
                <a:cubicBezTo>
                  <a:pt x="12919" y="6884"/>
                  <a:pt x="12894" y="6934"/>
                  <a:pt x="12894" y="6995"/>
                </a:cubicBezTo>
                <a:cubicBezTo>
                  <a:pt x="12894" y="7057"/>
                  <a:pt x="12919" y="7106"/>
                  <a:pt x="12949" y="7106"/>
                </a:cubicBezTo>
                <a:cubicBezTo>
                  <a:pt x="12979" y="7106"/>
                  <a:pt x="13004" y="7057"/>
                  <a:pt x="13004" y="6995"/>
                </a:cubicBezTo>
                <a:cubicBezTo>
                  <a:pt x="13004" y="6934"/>
                  <a:pt x="12979" y="6884"/>
                  <a:pt x="12949" y="6884"/>
                </a:cubicBezTo>
                <a:close/>
                <a:moveTo>
                  <a:pt x="12770" y="6884"/>
                </a:moveTo>
                <a:cubicBezTo>
                  <a:pt x="12740" y="6884"/>
                  <a:pt x="12715" y="6934"/>
                  <a:pt x="12715" y="6995"/>
                </a:cubicBezTo>
                <a:cubicBezTo>
                  <a:pt x="12715" y="7057"/>
                  <a:pt x="12740" y="7106"/>
                  <a:pt x="12770" y="7106"/>
                </a:cubicBezTo>
                <a:cubicBezTo>
                  <a:pt x="12800" y="7106"/>
                  <a:pt x="12825" y="7057"/>
                  <a:pt x="12825" y="6995"/>
                </a:cubicBezTo>
                <a:cubicBezTo>
                  <a:pt x="12825" y="6934"/>
                  <a:pt x="12800" y="6884"/>
                  <a:pt x="12770" y="6884"/>
                </a:cubicBezTo>
                <a:close/>
                <a:moveTo>
                  <a:pt x="12591" y="6884"/>
                </a:moveTo>
                <a:cubicBezTo>
                  <a:pt x="12560" y="6884"/>
                  <a:pt x="12536" y="6934"/>
                  <a:pt x="12536" y="6995"/>
                </a:cubicBezTo>
                <a:cubicBezTo>
                  <a:pt x="12536" y="7057"/>
                  <a:pt x="12560" y="7106"/>
                  <a:pt x="12591" y="7106"/>
                </a:cubicBezTo>
                <a:cubicBezTo>
                  <a:pt x="12621" y="7106"/>
                  <a:pt x="12646" y="7057"/>
                  <a:pt x="12646" y="6995"/>
                </a:cubicBezTo>
                <a:cubicBezTo>
                  <a:pt x="12646" y="6934"/>
                  <a:pt x="12621" y="6884"/>
                  <a:pt x="12591" y="6884"/>
                </a:cubicBezTo>
                <a:close/>
                <a:moveTo>
                  <a:pt x="12412" y="6884"/>
                </a:moveTo>
                <a:cubicBezTo>
                  <a:pt x="12381" y="6884"/>
                  <a:pt x="12357" y="6934"/>
                  <a:pt x="12357" y="6995"/>
                </a:cubicBezTo>
                <a:cubicBezTo>
                  <a:pt x="12357" y="7057"/>
                  <a:pt x="12381" y="7106"/>
                  <a:pt x="12412" y="7106"/>
                </a:cubicBezTo>
                <a:cubicBezTo>
                  <a:pt x="12442" y="7106"/>
                  <a:pt x="12466" y="7057"/>
                  <a:pt x="12466" y="6995"/>
                </a:cubicBezTo>
                <a:cubicBezTo>
                  <a:pt x="12466" y="6934"/>
                  <a:pt x="12442" y="6884"/>
                  <a:pt x="12412" y="6884"/>
                </a:cubicBezTo>
                <a:close/>
                <a:moveTo>
                  <a:pt x="12233" y="6884"/>
                </a:moveTo>
                <a:cubicBezTo>
                  <a:pt x="12202" y="6884"/>
                  <a:pt x="12178" y="6934"/>
                  <a:pt x="12178" y="6995"/>
                </a:cubicBezTo>
                <a:cubicBezTo>
                  <a:pt x="12178" y="7057"/>
                  <a:pt x="12202" y="7106"/>
                  <a:pt x="12233" y="7106"/>
                </a:cubicBezTo>
                <a:cubicBezTo>
                  <a:pt x="12263" y="7106"/>
                  <a:pt x="12287" y="7057"/>
                  <a:pt x="12287" y="6995"/>
                </a:cubicBezTo>
                <a:cubicBezTo>
                  <a:pt x="12287" y="6934"/>
                  <a:pt x="12263" y="6884"/>
                  <a:pt x="12233" y="6884"/>
                </a:cubicBezTo>
                <a:close/>
                <a:moveTo>
                  <a:pt x="11874" y="6884"/>
                </a:moveTo>
                <a:cubicBezTo>
                  <a:pt x="11844" y="6884"/>
                  <a:pt x="11819" y="6934"/>
                  <a:pt x="11819" y="6995"/>
                </a:cubicBezTo>
                <a:cubicBezTo>
                  <a:pt x="11819" y="7057"/>
                  <a:pt x="11844" y="7106"/>
                  <a:pt x="11874" y="7106"/>
                </a:cubicBezTo>
                <a:cubicBezTo>
                  <a:pt x="11905" y="7106"/>
                  <a:pt x="11929" y="7057"/>
                  <a:pt x="11929" y="6995"/>
                </a:cubicBezTo>
                <a:cubicBezTo>
                  <a:pt x="11929" y="6934"/>
                  <a:pt x="11905" y="6884"/>
                  <a:pt x="11874" y="6884"/>
                </a:cubicBezTo>
                <a:close/>
                <a:moveTo>
                  <a:pt x="11516" y="6884"/>
                </a:moveTo>
                <a:cubicBezTo>
                  <a:pt x="11486" y="6884"/>
                  <a:pt x="11461" y="6934"/>
                  <a:pt x="11461" y="6995"/>
                </a:cubicBezTo>
                <a:cubicBezTo>
                  <a:pt x="11461" y="7057"/>
                  <a:pt x="11486" y="7106"/>
                  <a:pt x="11516" y="7106"/>
                </a:cubicBezTo>
                <a:cubicBezTo>
                  <a:pt x="11546" y="7106"/>
                  <a:pt x="11571" y="7057"/>
                  <a:pt x="11571" y="6995"/>
                </a:cubicBezTo>
                <a:cubicBezTo>
                  <a:pt x="11571" y="6934"/>
                  <a:pt x="11546" y="6884"/>
                  <a:pt x="11516" y="6884"/>
                </a:cubicBezTo>
                <a:close/>
                <a:moveTo>
                  <a:pt x="10442" y="6884"/>
                </a:moveTo>
                <a:cubicBezTo>
                  <a:pt x="10411" y="6884"/>
                  <a:pt x="10387" y="6934"/>
                  <a:pt x="10387" y="6995"/>
                </a:cubicBezTo>
                <a:cubicBezTo>
                  <a:pt x="10387" y="7057"/>
                  <a:pt x="10411" y="7106"/>
                  <a:pt x="10442" y="7106"/>
                </a:cubicBezTo>
                <a:cubicBezTo>
                  <a:pt x="10472" y="7106"/>
                  <a:pt x="10497" y="7057"/>
                  <a:pt x="10497" y="6995"/>
                </a:cubicBezTo>
                <a:cubicBezTo>
                  <a:pt x="10497" y="6934"/>
                  <a:pt x="10472" y="6884"/>
                  <a:pt x="10442" y="6884"/>
                </a:cubicBezTo>
                <a:close/>
                <a:moveTo>
                  <a:pt x="10263" y="6884"/>
                </a:moveTo>
                <a:cubicBezTo>
                  <a:pt x="10232" y="6884"/>
                  <a:pt x="10208" y="6934"/>
                  <a:pt x="10208" y="6995"/>
                </a:cubicBezTo>
                <a:cubicBezTo>
                  <a:pt x="10208" y="7057"/>
                  <a:pt x="10232" y="7106"/>
                  <a:pt x="10263" y="7106"/>
                </a:cubicBezTo>
                <a:cubicBezTo>
                  <a:pt x="10293" y="7106"/>
                  <a:pt x="10317" y="7057"/>
                  <a:pt x="10317" y="6995"/>
                </a:cubicBezTo>
                <a:cubicBezTo>
                  <a:pt x="10317" y="6934"/>
                  <a:pt x="10293" y="6884"/>
                  <a:pt x="10263" y="6884"/>
                </a:cubicBezTo>
                <a:close/>
                <a:moveTo>
                  <a:pt x="10083" y="6884"/>
                </a:moveTo>
                <a:cubicBezTo>
                  <a:pt x="10053" y="6884"/>
                  <a:pt x="10029" y="6934"/>
                  <a:pt x="10029" y="6995"/>
                </a:cubicBezTo>
                <a:cubicBezTo>
                  <a:pt x="10029" y="7057"/>
                  <a:pt x="10053" y="7106"/>
                  <a:pt x="10083" y="7106"/>
                </a:cubicBezTo>
                <a:cubicBezTo>
                  <a:pt x="10114" y="7106"/>
                  <a:pt x="10138" y="7057"/>
                  <a:pt x="10138" y="6995"/>
                </a:cubicBezTo>
                <a:cubicBezTo>
                  <a:pt x="10138" y="6934"/>
                  <a:pt x="10114" y="6884"/>
                  <a:pt x="10083" y="6884"/>
                </a:cubicBezTo>
                <a:close/>
                <a:moveTo>
                  <a:pt x="9904" y="6884"/>
                </a:moveTo>
                <a:cubicBezTo>
                  <a:pt x="9874" y="6884"/>
                  <a:pt x="9850" y="6934"/>
                  <a:pt x="9850" y="6995"/>
                </a:cubicBezTo>
                <a:cubicBezTo>
                  <a:pt x="9850" y="7057"/>
                  <a:pt x="9874" y="7106"/>
                  <a:pt x="9904" y="7106"/>
                </a:cubicBezTo>
                <a:cubicBezTo>
                  <a:pt x="9935" y="7106"/>
                  <a:pt x="9959" y="7057"/>
                  <a:pt x="9959" y="6995"/>
                </a:cubicBezTo>
                <a:cubicBezTo>
                  <a:pt x="9959" y="6934"/>
                  <a:pt x="9935" y="6884"/>
                  <a:pt x="9904" y="6884"/>
                </a:cubicBezTo>
                <a:close/>
                <a:moveTo>
                  <a:pt x="9725" y="6884"/>
                </a:moveTo>
                <a:cubicBezTo>
                  <a:pt x="9695" y="6884"/>
                  <a:pt x="9670" y="6934"/>
                  <a:pt x="9670" y="6995"/>
                </a:cubicBezTo>
                <a:cubicBezTo>
                  <a:pt x="9670" y="7057"/>
                  <a:pt x="9695" y="7106"/>
                  <a:pt x="9725" y="7106"/>
                </a:cubicBezTo>
                <a:cubicBezTo>
                  <a:pt x="9756" y="7106"/>
                  <a:pt x="9780" y="7057"/>
                  <a:pt x="9780" y="6995"/>
                </a:cubicBezTo>
                <a:cubicBezTo>
                  <a:pt x="9780" y="6934"/>
                  <a:pt x="9756" y="6884"/>
                  <a:pt x="9725" y="6884"/>
                </a:cubicBezTo>
                <a:close/>
                <a:moveTo>
                  <a:pt x="9546" y="6884"/>
                </a:moveTo>
                <a:cubicBezTo>
                  <a:pt x="9516" y="6884"/>
                  <a:pt x="9491" y="6934"/>
                  <a:pt x="9491" y="6995"/>
                </a:cubicBezTo>
                <a:cubicBezTo>
                  <a:pt x="9491" y="7057"/>
                  <a:pt x="9516" y="7106"/>
                  <a:pt x="9546" y="7106"/>
                </a:cubicBezTo>
                <a:cubicBezTo>
                  <a:pt x="9577" y="7106"/>
                  <a:pt x="9601" y="7057"/>
                  <a:pt x="9601" y="6995"/>
                </a:cubicBezTo>
                <a:cubicBezTo>
                  <a:pt x="9601" y="6934"/>
                  <a:pt x="9577" y="6884"/>
                  <a:pt x="9546" y="6884"/>
                </a:cubicBezTo>
                <a:close/>
                <a:moveTo>
                  <a:pt x="9367" y="6884"/>
                </a:moveTo>
                <a:cubicBezTo>
                  <a:pt x="9337" y="6884"/>
                  <a:pt x="9312" y="6934"/>
                  <a:pt x="9312" y="6995"/>
                </a:cubicBezTo>
                <a:cubicBezTo>
                  <a:pt x="9312" y="7057"/>
                  <a:pt x="9337" y="7106"/>
                  <a:pt x="9367" y="7106"/>
                </a:cubicBezTo>
                <a:cubicBezTo>
                  <a:pt x="9397" y="7106"/>
                  <a:pt x="9422" y="7057"/>
                  <a:pt x="9422" y="6995"/>
                </a:cubicBezTo>
                <a:cubicBezTo>
                  <a:pt x="9422" y="6934"/>
                  <a:pt x="9397" y="6884"/>
                  <a:pt x="9367" y="6884"/>
                </a:cubicBezTo>
                <a:close/>
                <a:moveTo>
                  <a:pt x="4711" y="6884"/>
                </a:moveTo>
                <a:cubicBezTo>
                  <a:pt x="4681" y="6884"/>
                  <a:pt x="4656" y="6934"/>
                  <a:pt x="4656" y="6995"/>
                </a:cubicBezTo>
                <a:cubicBezTo>
                  <a:pt x="4656" y="7057"/>
                  <a:pt x="4681" y="7106"/>
                  <a:pt x="4711" y="7106"/>
                </a:cubicBezTo>
                <a:cubicBezTo>
                  <a:pt x="4741" y="7106"/>
                  <a:pt x="4766" y="7057"/>
                  <a:pt x="4766" y="6995"/>
                </a:cubicBezTo>
                <a:cubicBezTo>
                  <a:pt x="4766" y="6934"/>
                  <a:pt x="4741" y="6884"/>
                  <a:pt x="4711" y="6884"/>
                </a:cubicBezTo>
                <a:close/>
                <a:moveTo>
                  <a:pt x="4532" y="6884"/>
                </a:moveTo>
                <a:cubicBezTo>
                  <a:pt x="4502" y="6884"/>
                  <a:pt x="4477" y="6934"/>
                  <a:pt x="4477" y="6995"/>
                </a:cubicBezTo>
                <a:cubicBezTo>
                  <a:pt x="4477" y="7057"/>
                  <a:pt x="4502" y="7106"/>
                  <a:pt x="4532" y="7106"/>
                </a:cubicBezTo>
                <a:cubicBezTo>
                  <a:pt x="4562" y="7106"/>
                  <a:pt x="4587" y="7057"/>
                  <a:pt x="4587" y="6995"/>
                </a:cubicBezTo>
                <a:cubicBezTo>
                  <a:pt x="4587" y="6934"/>
                  <a:pt x="4562" y="6884"/>
                  <a:pt x="4532" y="6884"/>
                </a:cubicBezTo>
                <a:close/>
                <a:moveTo>
                  <a:pt x="4353" y="6884"/>
                </a:moveTo>
                <a:cubicBezTo>
                  <a:pt x="4323" y="6884"/>
                  <a:pt x="4298" y="6934"/>
                  <a:pt x="4298" y="6995"/>
                </a:cubicBezTo>
                <a:cubicBezTo>
                  <a:pt x="4298" y="7057"/>
                  <a:pt x="4323" y="7106"/>
                  <a:pt x="4353" y="7106"/>
                </a:cubicBezTo>
                <a:cubicBezTo>
                  <a:pt x="4383" y="7106"/>
                  <a:pt x="4408" y="7057"/>
                  <a:pt x="4408" y="6995"/>
                </a:cubicBezTo>
                <a:cubicBezTo>
                  <a:pt x="4408" y="6934"/>
                  <a:pt x="4383" y="6884"/>
                  <a:pt x="4353" y="6884"/>
                </a:cubicBezTo>
                <a:close/>
                <a:moveTo>
                  <a:pt x="4174" y="6884"/>
                </a:moveTo>
                <a:cubicBezTo>
                  <a:pt x="4143" y="6884"/>
                  <a:pt x="4119" y="6934"/>
                  <a:pt x="4119" y="6995"/>
                </a:cubicBezTo>
                <a:cubicBezTo>
                  <a:pt x="4119" y="7057"/>
                  <a:pt x="4143" y="7106"/>
                  <a:pt x="4174" y="7106"/>
                </a:cubicBezTo>
                <a:cubicBezTo>
                  <a:pt x="4204" y="7106"/>
                  <a:pt x="4229" y="7057"/>
                  <a:pt x="4229" y="6995"/>
                </a:cubicBezTo>
                <a:cubicBezTo>
                  <a:pt x="4229" y="6934"/>
                  <a:pt x="4204" y="6884"/>
                  <a:pt x="4174" y="6884"/>
                </a:cubicBezTo>
                <a:close/>
                <a:moveTo>
                  <a:pt x="3995" y="6884"/>
                </a:moveTo>
                <a:cubicBezTo>
                  <a:pt x="3964" y="6884"/>
                  <a:pt x="3940" y="6934"/>
                  <a:pt x="3940" y="6995"/>
                </a:cubicBezTo>
                <a:cubicBezTo>
                  <a:pt x="3940" y="7057"/>
                  <a:pt x="3964" y="7106"/>
                  <a:pt x="3995" y="7106"/>
                </a:cubicBezTo>
                <a:cubicBezTo>
                  <a:pt x="4025" y="7106"/>
                  <a:pt x="4050" y="7057"/>
                  <a:pt x="4050" y="6995"/>
                </a:cubicBezTo>
                <a:cubicBezTo>
                  <a:pt x="4050" y="6934"/>
                  <a:pt x="4025" y="6884"/>
                  <a:pt x="3995" y="6884"/>
                </a:cubicBezTo>
                <a:close/>
                <a:moveTo>
                  <a:pt x="3816" y="6884"/>
                </a:moveTo>
                <a:cubicBezTo>
                  <a:pt x="3785" y="6884"/>
                  <a:pt x="3761" y="6934"/>
                  <a:pt x="3761" y="6995"/>
                </a:cubicBezTo>
                <a:cubicBezTo>
                  <a:pt x="3761" y="7057"/>
                  <a:pt x="3785" y="7106"/>
                  <a:pt x="3816" y="7106"/>
                </a:cubicBezTo>
                <a:cubicBezTo>
                  <a:pt x="3846" y="7106"/>
                  <a:pt x="3870" y="7057"/>
                  <a:pt x="3870" y="6995"/>
                </a:cubicBezTo>
                <a:cubicBezTo>
                  <a:pt x="3870" y="6934"/>
                  <a:pt x="3846" y="6884"/>
                  <a:pt x="3816" y="6884"/>
                </a:cubicBezTo>
                <a:close/>
                <a:moveTo>
                  <a:pt x="3637" y="6884"/>
                </a:moveTo>
                <a:cubicBezTo>
                  <a:pt x="3606" y="6884"/>
                  <a:pt x="3582" y="6934"/>
                  <a:pt x="3582" y="6995"/>
                </a:cubicBezTo>
                <a:cubicBezTo>
                  <a:pt x="3582" y="7057"/>
                  <a:pt x="3606" y="7106"/>
                  <a:pt x="3637" y="7106"/>
                </a:cubicBezTo>
                <a:cubicBezTo>
                  <a:pt x="3667" y="7106"/>
                  <a:pt x="3691" y="7057"/>
                  <a:pt x="3691" y="6995"/>
                </a:cubicBezTo>
                <a:cubicBezTo>
                  <a:pt x="3691" y="6934"/>
                  <a:pt x="3667" y="6884"/>
                  <a:pt x="3637" y="6884"/>
                </a:cubicBezTo>
                <a:close/>
                <a:moveTo>
                  <a:pt x="3457" y="6884"/>
                </a:moveTo>
                <a:cubicBezTo>
                  <a:pt x="3427" y="6884"/>
                  <a:pt x="3403" y="6934"/>
                  <a:pt x="3403" y="6995"/>
                </a:cubicBezTo>
                <a:cubicBezTo>
                  <a:pt x="3403" y="7057"/>
                  <a:pt x="3427" y="7106"/>
                  <a:pt x="3457" y="7106"/>
                </a:cubicBezTo>
                <a:cubicBezTo>
                  <a:pt x="3488" y="7106"/>
                  <a:pt x="3512" y="7057"/>
                  <a:pt x="3512" y="6995"/>
                </a:cubicBezTo>
                <a:cubicBezTo>
                  <a:pt x="3512" y="6934"/>
                  <a:pt x="3488" y="6884"/>
                  <a:pt x="3457" y="6884"/>
                </a:cubicBezTo>
                <a:close/>
                <a:moveTo>
                  <a:pt x="3278" y="6884"/>
                </a:moveTo>
                <a:cubicBezTo>
                  <a:pt x="3248" y="6884"/>
                  <a:pt x="3223" y="6934"/>
                  <a:pt x="3223" y="6995"/>
                </a:cubicBezTo>
                <a:cubicBezTo>
                  <a:pt x="3223" y="7057"/>
                  <a:pt x="3248" y="7106"/>
                  <a:pt x="3278" y="7106"/>
                </a:cubicBezTo>
                <a:cubicBezTo>
                  <a:pt x="3309" y="7106"/>
                  <a:pt x="3333" y="7057"/>
                  <a:pt x="3333" y="6995"/>
                </a:cubicBezTo>
                <a:cubicBezTo>
                  <a:pt x="3333" y="6934"/>
                  <a:pt x="3309" y="6884"/>
                  <a:pt x="3278" y="6884"/>
                </a:cubicBezTo>
                <a:close/>
                <a:moveTo>
                  <a:pt x="3099" y="6884"/>
                </a:moveTo>
                <a:cubicBezTo>
                  <a:pt x="3069" y="6884"/>
                  <a:pt x="3044" y="6934"/>
                  <a:pt x="3044" y="6995"/>
                </a:cubicBezTo>
                <a:cubicBezTo>
                  <a:pt x="3044" y="7057"/>
                  <a:pt x="3069" y="7106"/>
                  <a:pt x="3099" y="7106"/>
                </a:cubicBezTo>
                <a:cubicBezTo>
                  <a:pt x="3130" y="7106"/>
                  <a:pt x="3154" y="7057"/>
                  <a:pt x="3154" y="6995"/>
                </a:cubicBezTo>
                <a:cubicBezTo>
                  <a:pt x="3154" y="6934"/>
                  <a:pt x="3130" y="6884"/>
                  <a:pt x="3099" y="6884"/>
                </a:cubicBezTo>
                <a:close/>
                <a:moveTo>
                  <a:pt x="2920" y="6884"/>
                </a:moveTo>
                <a:cubicBezTo>
                  <a:pt x="2890" y="6884"/>
                  <a:pt x="2865" y="6934"/>
                  <a:pt x="2865" y="6995"/>
                </a:cubicBezTo>
                <a:cubicBezTo>
                  <a:pt x="2865" y="7057"/>
                  <a:pt x="2890" y="7106"/>
                  <a:pt x="2920" y="7106"/>
                </a:cubicBezTo>
                <a:cubicBezTo>
                  <a:pt x="2950" y="7106"/>
                  <a:pt x="2975" y="7057"/>
                  <a:pt x="2975" y="6995"/>
                </a:cubicBezTo>
                <a:cubicBezTo>
                  <a:pt x="2975" y="6934"/>
                  <a:pt x="2950" y="6884"/>
                  <a:pt x="2920" y="6884"/>
                </a:cubicBezTo>
                <a:close/>
                <a:moveTo>
                  <a:pt x="2741" y="6884"/>
                </a:moveTo>
                <a:cubicBezTo>
                  <a:pt x="2711" y="6884"/>
                  <a:pt x="2686" y="6934"/>
                  <a:pt x="2686" y="6995"/>
                </a:cubicBezTo>
                <a:cubicBezTo>
                  <a:pt x="2686" y="7057"/>
                  <a:pt x="2711" y="7106"/>
                  <a:pt x="2741" y="7106"/>
                </a:cubicBezTo>
                <a:cubicBezTo>
                  <a:pt x="2771" y="7106"/>
                  <a:pt x="2796" y="7057"/>
                  <a:pt x="2796" y="6995"/>
                </a:cubicBezTo>
                <a:cubicBezTo>
                  <a:pt x="2796" y="6934"/>
                  <a:pt x="2771" y="6884"/>
                  <a:pt x="2741" y="6884"/>
                </a:cubicBezTo>
                <a:close/>
                <a:moveTo>
                  <a:pt x="2562" y="6884"/>
                </a:moveTo>
                <a:cubicBezTo>
                  <a:pt x="2532" y="6884"/>
                  <a:pt x="2507" y="6934"/>
                  <a:pt x="2507" y="6995"/>
                </a:cubicBezTo>
                <a:cubicBezTo>
                  <a:pt x="2507" y="7057"/>
                  <a:pt x="2532" y="7106"/>
                  <a:pt x="2562" y="7106"/>
                </a:cubicBezTo>
                <a:cubicBezTo>
                  <a:pt x="2592" y="7106"/>
                  <a:pt x="2617" y="7057"/>
                  <a:pt x="2617" y="6995"/>
                </a:cubicBezTo>
                <a:cubicBezTo>
                  <a:pt x="2617" y="6934"/>
                  <a:pt x="2592" y="6884"/>
                  <a:pt x="2562" y="6884"/>
                </a:cubicBezTo>
                <a:close/>
                <a:moveTo>
                  <a:pt x="2383" y="6884"/>
                </a:moveTo>
                <a:cubicBezTo>
                  <a:pt x="2353" y="6884"/>
                  <a:pt x="2328" y="6934"/>
                  <a:pt x="2328" y="6995"/>
                </a:cubicBezTo>
                <a:cubicBezTo>
                  <a:pt x="2328" y="7057"/>
                  <a:pt x="2353" y="7106"/>
                  <a:pt x="2383" y="7106"/>
                </a:cubicBezTo>
                <a:cubicBezTo>
                  <a:pt x="2413" y="7106"/>
                  <a:pt x="2438" y="7057"/>
                  <a:pt x="2438" y="6995"/>
                </a:cubicBezTo>
                <a:cubicBezTo>
                  <a:pt x="2438" y="6934"/>
                  <a:pt x="2413" y="6884"/>
                  <a:pt x="2383" y="6884"/>
                </a:cubicBezTo>
                <a:close/>
                <a:moveTo>
                  <a:pt x="2204" y="6884"/>
                </a:moveTo>
                <a:cubicBezTo>
                  <a:pt x="2174" y="6884"/>
                  <a:pt x="2149" y="6934"/>
                  <a:pt x="2149" y="6995"/>
                </a:cubicBezTo>
                <a:cubicBezTo>
                  <a:pt x="2149" y="7057"/>
                  <a:pt x="2174" y="7106"/>
                  <a:pt x="2204" y="7106"/>
                </a:cubicBezTo>
                <a:cubicBezTo>
                  <a:pt x="2234" y="7106"/>
                  <a:pt x="2259" y="7057"/>
                  <a:pt x="2259" y="6995"/>
                </a:cubicBezTo>
                <a:cubicBezTo>
                  <a:pt x="2259" y="6934"/>
                  <a:pt x="2234" y="6884"/>
                  <a:pt x="2204" y="6884"/>
                </a:cubicBezTo>
                <a:close/>
                <a:moveTo>
                  <a:pt x="2025" y="6884"/>
                </a:moveTo>
                <a:cubicBezTo>
                  <a:pt x="1994" y="6884"/>
                  <a:pt x="1970" y="6934"/>
                  <a:pt x="1970" y="6995"/>
                </a:cubicBezTo>
                <a:cubicBezTo>
                  <a:pt x="1970" y="7057"/>
                  <a:pt x="1994" y="7106"/>
                  <a:pt x="2025" y="7106"/>
                </a:cubicBezTo>
                <a:cubicBezTo>
                  <a:pt x="2055" y="7106"/>
                  <a:pt x="2080" y="7057"/>
                  <a:pt x="2080" y="6995"/>
                </a:cubicBezTo>
                <a:cubicBezTo>
                  <a:pt x="2080" y="6934"/>
                  <a:pt x="2055" y="6884"/>
                  <a:pt x="2025" y="6884"/>
                </a:cubicBezTo>
                <a:close/>
                <a:moveTo>
                  <a:pt x="1846" y="6884"/>
                </a:moveTo>
                <a:cubicBezTo>
                  <a:pt x="1815" y="6884"/>
                  <a:pt x="1791" y="6934"/>
                  <a:pt x="1791" y="6995"/>
                </a:cubicBezTo>
                <a:cubicBezTo>
                  <a:pt x="1791" y="7057"/>
                  <a:pt x="1815" y="7106"/>
                  <a:pt x="1846" y="7106"/>
                </a:cubicBezTo>
                <a:cubicBezTo>
                  <a:pt x="1876" y="7106"/>
                  <a:pt x="1901" y="7057"/>
                  <a:pt x="1901" y="6995"/>
                </a:cubicBezTo>
                <a:cubicBezTo>
                  <a:pt x="1901" y="6934"/>
                  <a:pt x="1876" y="6884"/>
                  <a:pt x="1846" y="6884"/>
                </a:cubicBezTo>
                <a:close/>
                <a:moveTo>
                  <a:pt x="1667" y="6884"/>
                </a:moveTo>
                <a:cubicBezTo>
                  <a:pt x="1636" y="6884"/>
                  <a:pt x="1612" y="6934"/>
                  <a:pt x="1612" y="6995"/>
                </a:cubicBezTo>
                <a:cubicBezTo>
                  <a:pt x="1612" y="7057"/>
                  <a:pt x="1636" y="7106"/>
                  <a:pt x="1667" y="7106"/>
                </a:cubicBezTo>
                <a:cubicBezTo>
                  <a:pt x="1697" y="7106"/>
                  <a:pt x="1721" y="7057"/>
                  <a:pt x="1721" y="6995"/>
                </a:cubicBezTo>
                <a:cubicBezTo>
                  <a:pt x="1721" y="6934"/>
                  <a:pt x="1697" y="6884"/>
                  <a:pt x="1667" y="6884"/>
                </a:cubicBezTo>
                <a:close/>
                <a:moveTo>
                  <a:pt x="19038" y="6522"/>
                </a:moveTo>
                <a:cubicBezTo>
                  <a:pt x="19008" y="6522"/>
                  <a:pt x="18983" y="6572"/>
                  <a:pt x="18983" y="6633"/>
                </a:cubicBezTo>
                <a:cubicBezTo>
                  <a:pt x="18983" y="6694"/>
                  <a:pt x="19008" y="6744"/>
                  <a:pt x="19038" y="6744"/>
                </a:cubicBezTo>
                <a:cubicBezTo>
                  <a:pt x="19068" y="6744"/>
                  <a:pt x="19093" y="6694"/>
                  <a:pt x="19093" y="6633"/>
                </a:cubicBezTo>
                <a:cubicBezTo>
                  <a:pt x="19093" y="6572"/>
                  <a:pt x="19068" y="6522"/>
                  <a:pt x="19038" y="6522"/>
                </a:cubicBezTo>
                <a:close/>
                <a:moveTo>
                  <a:pt x="18859" y="6522"/>
                </a:moveTo>
                <a:cubicBezTo>
                  <a:pt x="18828" y="6522"/>
                  <a:pt x="18804" y="6572"/>
                  <a:pt x="18804" y="6633"/>
                </a:cubicBezTo>
                <a:cubicBezTo>
                  <a:pt x="18804" y="6694"/>
                  <a:pt x="18828" y="6744"/>
                  <a:pt x="18859" y="6744"/>
                </a:cubicBezTo>
                <a:cubicBezTo>
                  <a:pt x="18889" y="6744"/>
                  <a:pt x="18914" y="6694"/>
                  <a:pt x="18914" y="6633"/>
                </a:cubicBezTo>
                <a:cubicBezTo>
                  <a:pt x="18914" y="6572"/>
                  <a:pt x="18889" y="6522"/>
                  <a:pt x="18859" y="6522"/>
                </a:cubicBezTo>
                <a:close/>
                <a:moveTo>
                  <a:pt x="18321" y="6522"/>
                </a:moveTo>
                <a:cubicBezTo>
                  <a:pt x="18291" y="6522"/>
                  <a:pt x="18267" y="6572"/>
                  <a:pt x="18267" y="6633"/>
                </a:cubicBezTo>
                <a:cubicBezTo>
                  <a:pt x="18267" y="6694"/>
                  <a:pt x="18291" y="6744"/>
                  <a:pt x="18321" y="6744"/>
                </a:cubicBezTo>
                <a:cubicBezTo>
                  <a:pt x="18352" y="6744"/>
                  <a:pt x="18376" y="6694"/>
                  <a:pt x="18376" y="6633"/>
                </a:cubicBezTo>
                <a:cubicBezTo>
                  <a:pt x="18376" y="6572"/>
                  <a:pt x="18352" y="6522"/>
                  <a:pt x="18321" y="6522"/>
                </a:cubicBezTo>
                <a:close/>
                <a:moveTo>
                  <a:pt x="18142" y="6522"/>
                </a:moveTo>
                <a:cubicBezTo>
                  <a:pt x="18112" y="6522"/>
                  <a:pt x="18088" y="6572"/>
                  <a:pt x="18088" y="6633"/>
                </a:cubicBezTo>
                <a:cubicBezTo>
                  <a:pt x="18088" y="6694"/>
                  <a:pt x="18112" y="6744"/>
                  <a:pt x="18142" y="6744"/>
                </a:cubicBezTo>
                <a:cubicBezTo>
                  <a:pt x="18173" y="6744"/>
                  <a:pt x="18197" y="6694"/>
                  <a:pt x="18197" y="6633"/>
                </a:cubicBezTo>
                <a:cubicBezTo>
                  <a:pt x="18197" y="6572"/>
                  <a:pt x="18173" y="6522"/>
                  <a:pt x="18142" y="6522"/>
                </a:cubicBezTo>
                <a:close/>
                <a:moveTo>
                  <a:pt x="17963" y="6522"/>
                </a:moveTo>
                <a:cubicBezTo>
                  <a:pt x="17933" y="6522"/>
                  <a:pt x="17908" y="6572"/>
                  <a:pt x="17908" y="6633"/>
                </a:cubicBezTo>
                <a:cubicBezTo>
                  <a:pt x="17908" y="6694"/>
                  <a:pt x="17933" y="6744"/>
                  <a:pt x="17963" y="6744"/>
                </a:cubicBezTo>
                <a:cubicBezTo>
                  <a:pt x="17994" y="6744"/>
                  <a:pt x="18018" y="6694"/>
                  <a:pt x="18018" y="6633"/>
                </a:cubicBezTo>
                <a:cubicBezTo>
                  <a:pt x="18018" y="6572"/>
                  <a:pt x="17994" y="6522"/>
                  <a:pt x="17963" y="6522"/>
                </a:cubicBezTo>
                <a:close/>
                <a:moveTo>
                  <a:pt x="17784" y="6522"/>
                </a:moveTo>
                <a:cubicBezTo>
                  <a:pt x="17754" y="6522"/>
                  <a:pt x="17729" y="6572"/>
                  <a:pt x="17729" y="6633"/>
                </a:cubicBezTo>
                <a:cubicBezTo>
                  <a:pt x="17729" y="6694"/>
                  <a:pt x="17754" y="6744"/>
                  <a:pt x="17784" y="6744"/>
                </a:cubicBezTo>
                <a:cubicBezTo>
                  <a:pt x="17815" y="6744"/>
                  <a:pt x="17839" y="6694"/>
                  <a:pt x="17839" y="6633"/>
                </a:cubicBezTo>
                <a:cubicBezTo>
                  <a:pt x="17839" y="6572"/>
                  <a:pt x="17815" y="6522"/>
                  <a:pt x="17784" y="6522"/>
                </a:cubicBezTo>
                <a:close/>
                <a:moveTo>
                  <a:pt x="17605" y="6522"/>
                </a:moveTo>
                <a:cubicBezTo>
                  <a:pt x="17575" y="6522"/>
                  <a:pt x="17550" y="6572"/>
                  <a:pt x="17550" y="6633"/>
                </a:cubicBezTo>
                <a:cubicBezTo>
                  <a:pt x="17550" y="6694"/>
                  <a:pt x="17575" y="6744"/>
                  <a:pt x="17605" y="6744"/>
                </a:cubicBezTo>
                <a:cubicBezTo>
                  <a:pt x="17635" y="6744"/>
                  <a:pt x="17660" y="6694"/>
                  <a:pt x="17660" y="6633"/>
                </a:cubicBezTo>
                <a:cubicBezTo>
                  <a:pt x="17660" y="6572"/>
                  <a:pt x="17635" y="6522"/>
                  <a:pt x="17605" y="6522"/>
                </a:cubicBezTo>
                <a:close/>
                <a:moveTo>
                  <a:pt x="17426" y="6522"/>
                </a:moveTo>
                <a:cubicBezTo>
                  <a:pt x="17396" y="6522"/>
                  <a:pt x="17371" y="6572"/>
                  <a:pt x="17371" y="6633"/>
                </a:cubicBezTo>
                <a:cubicBezTo>
                  <a:pt x="17371" y="6694"/>
                  <a:pt x="17396" y="6744"/>
                  <a:pt x="17426" y="6744"/>
                </a:cubicBezTo>
                <a:cubicBezTo>
                  <a:pt x="17456" y="6744"/>
                  <a:pt x="17481" y="6694"/>
                  <a:pt x="17481" y="6633"/>
                </a:cubicBezTo>
                <a:cubicBezTo>
                  <a:pt x="17481" y="6572"/>
                  <a:pt x="17456" y="6522"/>
                  <a:pt x="17426" y="6522"/>
                </a:cubicBezTo>
                <a:close/>
                <a:moveTo>
                  <a:pt x="17247" y="6522"/>
                </a:moveTo>
                <a:cubicBezTo>
                  <a:pt x="17217" y="6522"/>
                  <a:pt x="17192" y="6572"/>
                  <a:pt x="17192" y="6633"/>
                </a:cubicBezTo>
                <a:cubicBezTo>
                  <a:pt x="17192" y="6694"/>
                  <a:pt x="17217" y="6744"/>
                  <a:pt x="17247" y="6744"/>
                </a:cubicBezTo>
                <a:cubicBezTo>
                  <a:pt x="17277" y="6744"/>
                  <a:pt x="17302" y="6694"/>
                  <a:pt x="17302" y="6633"/>
                </a:cubicBezTo>
                <a:cubicBezTo>
                  <a:pt x="17302" y="6572"/>
                  <a:pt x="17277" y="6522"/>
                  <a:pt x="17247" y="6522"/>
                </a:cubicBezTo>
                <a:close/>
                <a:moveTo>
                  <a:pt x="17068" y="6522"/>
                </a:moveTo>
                <a:cubicBezTo>
                  <a:pt x="17038" y="6522"/>
                  <a:pt x="17013" y="6572"/>
                  <a:pt x="17013" y="6633"/>
                </a:cubicBezTo>
                <a:cubicBezTo>
                  <a:pt x="17013" y="6694"/>
                  <a:pt x="17038" y="6744"/>
                  <a:pt x="17068" y="6744"/>
                </a:cubicBezTo>
                <a:cubicBezTo>
                  <a:pt x="17098" y="6744"/>
                  <a:pt x="17123" y="6694"/>
                  <a:pt x="17123" y="6633"/>
                </a:cubicBezTo>
                <a:cubicBezTo>
                  <a:pt x="17123" y="6572"/>
                  <a:pt x="17098" y="6522"/>
                  <a:pt x="17068" y="6522"/>
                </a:cubicBezTo>
                <a:close/>
                <a:moveTo>
                  <a:pt x="16889" y="6522"/>
                </a:moveTo>
                <a:cubicBezTo>
                  <a:pt x="16859" y="6522"/>
                  <a:pt x="16834" y="6572"/>
                  <a:pt x="16834" y="6633"/>
                </a:cubicBezTo>
                <a:cubicBezTo>
                  <a:pt x="16834" y="6694"/>
                  <a:pt x="16859" y="6744"/>
                  <a:pt x="16889" y="6744"/>
                </a:cubicBezTo>
                <a:cubicBezTo>
                  <a:pt x="16919" y="6744"/>
                  <a:pt x="16944" y="6694"/>
                  <a:pt x="16944" y="6633"/>
                </a:cubicBezTo>
                <a:cubicBezTo>
                  <a:pt x="16944" y="6572"/>
                  <a:pt x="16919" y="6522"/>
                  <a:pt x="16889" y="6522"/>
                </a:cubicBezTo>
                <a:close/>
                <a:moveTo>
                  <a:pt x="16710" y="6522"/>
                </a:moveTo>
                <a:cubicBezTo>
                  <a:pt x="16679" y="6522"/>
                  <a:pt x="16655" y="6572"/>
                  <a:pt x="16655" y="6633"/>
                </a:cubicBezTo>
                <a:cubicBezTo>
                  <a:pt x="16655" y="6694"/>
                  <a:pt x="16679" y="6744"/>
                  <a:pt x="16710" y="6744"/>
                </a:cubicBezTo>
                <a:cubicBezTo>
                  <a:pt x="16740" y="6744"/>
                  <a:pt x="16765" y="6694"/>
                  <a:pt x="16765" y="6633"/>
                </a:cubicBezTo>
                <a:cubicBezTo>
                  <a:pt x="16765" y="6572"/>
                  <a:pt x="16740" y="6522"/>
                  <a:pt x="16710" y="6522"/>
                </a:cubicBezTo>
                <a:close/>
                <a:moveTo>
                  <a:pt x="16531" y="6522"/>
                </a:moveTo>
                <a:cubicBezTo>
                  <a:pt x="16500" y="6522"/>
                  <a:pt x="16476" y="6572"/>
                  <a:pt x="16476" y="6633"/>
                </a:cubicBezTo>
                <a:cubicBezTo>
                  <a:pt x="16476" y="6694"/>
                  <a:pt x="16500" y="6744"/>
                  <a:pt x="16531" y="6744"/>
                </a:cubicBezTo>
                <a:cubicBezTo>
                  <a:pt x="16561" y="6744"/>
                  <a:pt x="16585" y="6694"/>
                  <a:pt x="16585" y="6633"/>
                </a:cubicBezTo>
                <a:cubicBezTo>
                  <a:pt x="16585" y="6572"/>
                  <a:pt x="16561" y="6522"/>
                  <a:pt x="16531" y="6522"/>
                </a:cubicBezTo>
                <a:close/>
                <a:moveTo>
                  <a:pt x="16352" y="6522"/>
                </a:moveTo>
                <a:cubicBezTo>
                  <a:pt x="16321" y="6522"/>
                  <a:pt x="16297" y="6572"/>
                  <a:pt x="16297" y="6633"/>
                </a:cubicBezTo>
                <a:cubicBezTo>
                  <a:pt x="16297" y="6694"/>
                  <a:pt x="16321" y="6744"/>
                  <a:pt x="16352" y="6744"/>
                </a:cubicBezTo>
                <a:cubicBezTo>
                  <a:pt x="16382" y="6744"/>
                  <a:pt x="16406" y="6694"/>
                  <a:pt x="16406" y="6633"/>
                </a:cubicBezTo>
                <a:cubicBezTo>
                  <a:pt x="16406" y="6572"/>
                  <a:pt x="16382" y="6522"/>
                  <a:pt x="16352" y="6522"/>
                </a:cubicBezTo>
                <a:close/>
                <a:moveTo>
                  <a:pt x="16172" y="6522"/>
                </a:moveTo>
                <a:cubicBezTo>
                  <a:pt x="16142" y="6522"/>
                  <a:pt x="16118" y="6572"/>
                  <a:pt x="16118" y="6633"/>
                </a:cubicBezTo>
                <a:cubicBezTo>
                  <a:pt x="16118" y="6694"/>
                  <a:pt x="16142" y="6744"/>
                  <a:pt x="16172" y="6744"/>
                </a:cubicBezTo>
                <a:cubicBezTo>
                  <a:pt x="16203" y="6744"/>
                  <a:pt x="16227" y="6694"/>
                  <a:pt x="16227" y="6633"/>
                </a:cubicBezTo>
                <a:cubicBezTo>
                  <a:pt x="16227" y="6572"/>
                  <a:pt x="16203" y="6522"/>
                  <a:pt x="16172" y="6522"/>
                </a:cubicBezTo>
                <a:close/>
                <a:moveTo>
                  <a:pt x="15993" y="6522"/>
                </a:moveTo>
                <a:cubicBezTo>
                  <a:pt x="15963" y="6522"/>
                  <a:pt x="15938" y="6572"/>
                  <a:pt x="15938" y="6633"/>
                </a:cubicBezTo>
                <a:cubicBezTo>
                  <a:pt x="15938" y="6694"/>
                  <a:pt x="15963" y="6744"/>
                  <a:pt x="15993" y="6744"/>
                </a:cubicBezTo>
                <a:cubicBezTo>
                  <a:pt x="16024" y="6744"/>
                  <a:pt x="16048" y="6694"/>
                  <a:pt x="16048" y="6633"/>
                </a:cubicBezTo>
                <a:cubicBezTo>
                  <a:pt x="16048" y="6572"/>
                  <a:pt x="16024" y="6522"/>
                  <a:pt x="15993" y="6522"/>
                </a:cubicBezTo>
                <a:close/>
                <a:moveTo>
                  <a:pt x="15814" y="6522"/>
                </a:moveTo>
                <a:cubicBezTo>
                  <a:pt x="15784" y="6522"/>
                  <a:pt x="15759" y="6572"/>
                  <a:pt x="15759" y="6633"/>
                </a:cubicBezTo>
                <a:cubicBezTo>
                  <a:pt x="15759" y="6694"/>
                  <a:pt x="15784" y="6744"/>
                  <a:pt x="15814" y="6744"/>
                </a:cubicBezTo>
                <a:cubicBezTo>
                  <a:pt x="15845" y="6744"/>
                  <a:pt x="15869" y="6694"/>
                  <a:pt x="15869" y="6633"/>
                </a:cubicBezTo>
                <a:cubicBezTo>
                  <a:pt x="15869" y="6572"/>
                  <a:pt x="15845" y="6522"/>
                  <a:pt x="15814" y="6522"/>
                </a:cubicBezTo>
                <a:close/>
                <a:moveTo>
                  <a:pt x="15635" y="6522"/>
                </a:moveTo>
                <a:cubicBezTo>
                  <a:pt x="15605" y="6522"/>
                  <a:pt x="15580" y="6572"/>
                  <a:pt x="15580" y="6633"/>
                </a:cubicBezTo>
                <a:cubicBezTo>
                  <a:pt x="15580" y="6694"/>
                  <a:pt x="15605" y="6744"/>
                  <a:pt x="15635" y="6744"/>
                </a:cubicBezTo>
                <a:cubicBezTo>
                  <a:pt x="15666" y="6744"/>
                  <a:pt x="15690" y="6694"/>
                  <a:pt x="15690" y="6633"/>
                </a:cubicBezTo>
                <a:cubicBezTo>
                  <a:pt x="15690" y="6572"/>
                  <a:pt x="15666" y="6522"/>
                  <a:pt x="15635" y="6522"/>
                </a:cubicBezTo>
                <a:close/>
                <a:moveTo>
                  <a:pt x="15456" y="6522"/>
                </a:moveTo>
                <a:cubicBezTo>
                  <a:pt x="15426" y="6522"/>
                  <a:pt x="15401" y="6572"/>
                  <a:pt x="15401" y="6633"/>
                </a:cubicBezTo>
                <a:cubicBezTo>
                  <a:pt x="15401" y="6694"/>
                  <a:pt x="15426" y="6744"/>
                  <a:pt x="15456" y="6744"/>
                </a:cubicBezTo>
                <a:cubicBezTo>
                  <a:pt x="15486" y="6744"/>
                  <a:pt x="15511" y="6694"/>
                  <a:pt x="15511" y="6633"/>
                </a:cubicBezTo>
                <a:cubicBezTo>
                  <a:pt x="15511" y="6572"/>
                  <a:pt x="15486" y="6522"/>
                  <a:pt x="15456" y="6522"/>
                </a:cubicBezTo>
                <a:close/>
                <a:moveTo>
                  <a:pt x="15277" y="6522"/>
                </a:moveTo>
                <a:cubicBezTo>
                  <a:pt x="15247" y="6522"/>
                  <a:pt x="15222" y="6572"/>
                  <a:pt x="15222" y="6633"/>
                </a:cubicBezTo>
                <a:cubicBezTo>
                  <a:pt x="15222" y="6694"/>
                  <a:pt x="15247" y="6744"/>
                  <a:pt x="15277" y="6744"/>
                </a:cubicBezTo>
                <a:cubicBezTo>
                  <a:pt x="15307" y="6744"/>
                  <a:pt x="15332" y="6694"/>
                  <a:pt x="15332" y="6633"/>
                </a:cubicBezTo>
                <a:cubicBezTo>
                  <a:pt x="15332" y="6572"/>
                  <a:pt x="15307" y="6522"/>
                  <a:pt x="15277" y="6522"/>
                </a:cubicBezTo>
                <a:close/>
                <a:moveTo>
                  <a:pt x="15098" y="6522"/>
                </a:moveTo>
                <a:cubicBezTo>
                  <a:pt x="15068" y="6522"/>
                  <a:pt x="15043" y="6572"/>
                  <a:pt x="15043" y="6633"/>
                </a:cubicBezTo>
                <a:cubicBezTo>
                  <a:pt x="15043" y="6694"/>
                  <a:pt x="15068" y="6744"/>
                  <a:pt x="15098" y="6744"/>
                </a:cubicBezTo>
                <a:cubicBezTo>
                  <a:pt x="15128" y="6744"/>
                  <a:pt x="15153" y="6694"/>
                  <a:pt x="15153" y="6633"/>
                </a:cubicBezTo>
                <a:cubicBezTo>
                  <a:pt x="15153" y="6572"/>
                  <a:pt x="15128" y="6522"/>
                  <a:pt x="15098" y="6522"/>
                </a:cubicBezTo>
                <a:close/>
                <a:moveTo>
                  <a:pt x="14919" y="6522"/>
                </a:moveTo>
                <a:cubicBezTo>
                  <a:pt x="14889" y="6522"/>
                  <a:pt x="14864" y="6572"/>
                  <a:pt x="14864" y="6633"/>
                </a:cubicBezTo>
                <a:cubicBezTo>
                  <a:pt x="14864" y="6694"/>
                  <a:pt x="14889" y="6744"/>
                  <a:pt x="14919" y="6744"/>
                </a:cubicBezTo>
                <a:cubicBezTo>
                  <a:pt x="14949" y="6744"/>
                  <a:pt x="14974" y="6694"/>
                  <a:pt x="14974" y="6633"/>
                </a:cubicBezTo>
                <a:cubicBezTo>
                  <a:pt x="14974" y="6572"/>
                  <a:pt x="14949" y="6522"/>
                  <a:pt x="14919" y="6522"/>
                </a:cubicBezTo>
                <a:close/>
                <a:moveTo>
                  <a:pt x="14740" y="6522"/>
                </a:moveTo>
                <a:cubicBezTo>
                  <a:pt x="14709" y="6522"/>
                  <a:pt x="14685" y="6572"/>
                  <a:pt x="14685" y="6633"/>
                </a:cubicBezTo>
                <a:cubicBezTo>
                  <a:pt x="14685" y="6694"/>
                  <a:pt x="14709" y="6744"/>
                  <a:pt x="14740" y="6744"/>
                </a:cubicBezTo>
                <a:cubicBezTo>
                  <a:pt x="14770" y="6744"/>
                  <a:pt x="14795" y="6694"/>
                  <a:pt x="14795" y="6633"/>
                </a:cubicBezTo>
                <a:cubicBezTo>
                  <a:pt x="14795" y="6572"/>
                  <a:pt x="14770" y="6522"/>
                  <a:pt x="14740" y="6522"/>
                </a:cubicBezTo>
                <a:close/>
                <a:moveTo>
                  <a:pt x="14561" y="6522"/>
                </a:moveTo>
                <a:cubicBezTo>
                  <a:pt x="14530" y="6522"/>
                  <a:pt x="14506" y="6572"/>
                  <a:pt x="14506" y="6633"/>
                </a:cubicBezTo>
                <a:cubicBezTo>
                  <a:pt x="14506" y="6694"/>
                  <a:pt x="14530" y="6744"/>
                  <a:pt x="14561" y="6744"/>
                </a:cubicBezTo>
                <a:cubicBezTo>
                  <a:pt x="14591" y="6744"/>
                  <a:pt x="14616" y="6694"/>
                  <a:pt x="14616" y="6633"/>
                </a:cubicBezTo>
                <a:cubicBezTo>
                  <a:pt x="14616" y="6572"/>
                  <a:pt x="14591" y="6522"/>
                  <a:pt x="14561" y="6522"/>
                </a:cubicBezTo>
                <a:close/>
                <a:moveTo>
                  <a:pt x="14382" y="6522"/>
                </a:moveTo>
                <a:cubicBezTo>
                  <a:pt x="14351" y="6522"/>
                  <a:pt x="14327" y="6572"/>
                  <a:pt x="14327" y="6633"/>
                </a:cubicBezTo>
                <a:cubicBezTo>
                  <a:pt x="14327" y="6694"/>
                  <a:pt x="14351" y="6744"/>
                  <a:pt x="14382" y="6744"/>
                </a:cubicBezTo>
                <a:cubicBezTo>
                  <a:pt x="14412" y="6744"/>
                  <a:pt x="14436" y="6694"/>
                  <a:pt x="14436" y="6633"/>
                </a:cubicBezTo>
                <a:cubicBezTo>
                  <a:pt x="14436" y="6572"/>
                  <a:pt x="14412" y="6522"/>
                  <a:pt x="14382" y="6522"/>
                </a:cubicBezTo>
                <a:close/>
                <a:moveTo>
                  <a:pt x="14202" y="6522"/>
                </a:moveTo>
                <a:cubicBezTo>
                  <a:pt x="14172" y="6522"/>
                  <a:pt x="14148" y="6572"/>
                  <a:pt x="14148" y="6633"/>
                </a:cubicBezTo>
                <a:cubicBezTo>
                  <a:pt x="14148" y="6694"/>
                  <a:pt x="14172" y="6744"/>
                  <a:pt x="14202" y="6744"/>
                </a:cubicBezTo>
                <a:cubicBezTo>
                  <a:pt x="14233" y="6744"/>
                  <a:pt x="14257" y="6694"/>
                  <a:pt x="14257" y="6633"/>
                </a:cubicBezTo>
                <a:cubicBezTo>
                  <a:pt x="14257" y="6572"/>
                  <a:pt x="14233" y="6522"/>
                  <a:pt x="14202" y="6522"/>
                </a:cubicBezTo>
                <a:close/>
                <a:moveTo>
                  <a:pt x="14023" y="6522"/>
                </a:moveTo>
                <a:cubicBezTo>
                  <a:pt x="13993" y="6522"/>
                  <a:pt x="13969" y="6572"/>
                  <a:pt x="13969" y="6633"/>
                </a:cubicBezTo>
                <a:cubicBezTo>
                  <a:pt x="13969" y="6694"/>
                  <a:pt x="13993" y="6744"/>
                  <a:pt x="14023" y="6744"/>
                </a:cubicBezTo>
                <a:cubicBezTo>
                  <a:pt x="14054" y="6744"/>
                  <a:pt x="14078" y="6694"/>
                  <a:pt x="14078" y="6633"/>
                </a:cubicBezTo>
                <a:cubicBezTo>
                  <a:pt x="14078" y="6572"/>
                  <a:pt x="14054" y="6522"/>
                  <a:pt x="14023" y="6522"/>
                </a:cubicBezTo>
                <a:close/>
                <a:moveTo>
                  <a:pt x="13844" y="6522"/>
                </a:moveTo>
                <a:cubicBezTo>
                  <a:pt x="13814" y="6522"/>
                  <a:pt x="13789" y="6572"/>
                  <a:pt x="13789" y="6633"/>
                </a:cubicBezTo>
                <a:cubicBezTo>
                  <a:pt x="13789" y="6694"/>
                  <a:pt x="13814" y="6744"/>
                  <a:pt x="13844" y="6744"/>
                </a:cubicBezTo>
                <a:cubicBezTo>
                  <a:pt x="13875" y="6744"/>
                  <a:pt x="13899" y="6694"/>
                  <a:pt x="13899" y="6633"/>
                </a:cubicBezTo>
                <a:cubicBezTo>
                  <a:pt x="13899" y="6572"/>
                  <a:pt x="13875" y="6522"/>
                  <a:pt x="13844" y="6522"/>
                </a:cubicBezTo>
                <a:close/>
                <a:moveTo>
                  <a:pt x="13665" y="6522"/>
                </a:moveTo>
                <a:cubicBezTo>
                  <a:pt x="13635" y="6522"/>
                  <a:pt x="13610" y="6572"/>
                  <a:pt x="13610" y="6633"/>
                </a:cubicBezTo>
                <a:cubicBezTo>
                  <a:pt x="13610" y="6694"/>
                  <a:pt x="13635" y="6744"/>
                  <a:pt x="13665" y="6744"/>
                </a:cubicBezTo>
                <a:cubicBezTo>
                  <a:pt x="13696" y="6744"/>
                  <a:pt x="13720" y="6694"/>
                  <a:pt x="13720" y="6633"/>
                </a:cubicBezTo>
                <a:cubicBezTo>
                  <a:pt x="13720" y="6572"/>
                  <a:pt x="13696" y="6522"/>
                  <a:pt x="13665" y="6522"/>
                </a:cubicBezTo>
                <a:close/>
                <a:moveTo>
                  <a:pt x="13486" y="6522"/>
                </a:moveTo>
                <a:cubicBezTo>
                  <a:pt x="13456" y="6522"/>
                  <a:pt x="13431" y="6572"/>
                  <a:pt x="13431" y="6633"/>
                </a:cubicBezTo>
                <a:cubicBezTo>
                  <a:pt x="13431" y="6694"/>
                  <a:pt x="13456" y="6744"/>
                  <a:pt x="13486" y="6744"/>
                </a:cubicBezTo>
                <a:cubicBezTo>
                  <a:pt x="13516" y="6744"/>
                  <a:pt x="13541" y="6694"/>
                  <a:pt x="13541" y="6633"/>
                </a:cubicBezTo>
                <a:cubicBezTo>
                  <a:pt x="13541" y="6572"/>
                  <a:pt x="13516" y="6522"/>
                  <a:pt x="13486" y="6522"/>
                </a:cubicBezTo>
                <a:close/>
                <a:moveTo>
                  <a:pt x="13307" y="6522"/>
                </a:moveTo>
                <a:cubicBezTo>
                  <a:pt x="13277" y="6522"/>
                  <a:pt x="13252" y="6572"/>
                  <a:pt x="13252" y="6633"/>
                </a:cubicBezTo>
                <a:cubicBezTo>
                  <a:pt x="13252" y="6694"/>
                  <a:pt x="13277" y="6744"/>
                  <a:pt x="13307" y="6744"/>
                </a:cubicBezTo>
                <a:cubicBezTo>
                  <a:pt x="13337" y="6744"/>
                  <a:pt x="13362" y="6694"/>
                  <a:pt x="13362" y="6633"/>
                </a:cubicBezTo>
                <a:cubicBezTo>
                  <a:pt x="13362" y="6572"/>
                  <a:pt x="13337" y="6522"/>
                  <a:pt x="13307" y="6522"/>
                </a:cubicBezTo>
                <a:close/>
                <a:moveTo>
                  <a:pt x="13128" y="6522"/>
                </a:moveTo>
                <a:cubicBezTo>
                  <a:pt x="13098" y="6522"/>
                  <a:pt x="13073" y="6572"/>
                  <a:pt x="13073" y="6633"/>
                </a:cubicBezTo>
                <a:cubicBezTo>
                  <a:pt x="13073" y="6694"/>
                  <a:pt x="13098" y="6744"/>
                  <a:pt x="13128" y="6744"/>
                </a:cubicBezTo>
                <a:cubicBezTo>
                  <a:pt x="13158" y="6744"/>
                  <a:pt x="13183" y="6694"/>
                  <a:pt x="13183" y="6633"/>
                </a:cubicBezTo>
                <a:cubicBezTo>
                  <a:pt x="13183" y="6572"/>
                  <a:pt x="13158" y="6522"/>
                  <a:pt x="13128" y="6522"/>
                </a:cubicBezTo>
                <a:close/>
                <a:moveTo>
                  <a:pt x="12949" y="6522"/>
                </a:moveTo>
                <a:cubicBezTo>
                  <a:pt x="12919" y="6522"/>
                  <a:pt x="12894" y="6572"/>
                  <a:pt x="12894" y="6633"/>
                </a:cubicBezTo>
                <a:cubicBezTo>
                  <a:pt x="12894" y="6694"/>
                  <a:pt x="12919" y="6744"/>
                  <a:pt x="12949" y="6744"/>
                </a:cubicBezTo>
                <a:cubicBezTo>
                  <a:pt x="12979" y="6744"/>
                  <a:pt x="13004" y="6694"/>
                  <a:pt x="13004" y="6633"/>
                </a:cubicBezTo>
                <a:cubicBezTo>
                  <a:pt x="13004" y="6572"/>
                  <a:pt x="12979" y="6522"/>
                  <a:pt x="12949" y="6522"/>
                </a:cubicBezTo>
                <a:close/>
                <a:moveTo>
                  <a:pt x="12770" y="6522"/>
                </a:moveTo>
                <a:cubicBezTo>
                  <a:pt x="12740" y="6522"/>
                  <a:pt x="12715" y="6572"/>
                  <a:pt x="12715" y="6633"/>
                </a:cubicBezTo>
                <a:cubicBezTo>
                  <a:pt x="12715" y="6694"/>
                  <a:pt x="12740" y="6744"/>
                  <a:pt x="12770" y="6744"/>
                </a:cubicBezTo>
                <a:cubicBezTo>
                  <a:pt x="12800" y="6744"/>
                  <a:pt x="12825" y="6694"/>
                  <a:pt x="12825" y="6633"/>
                </a:cubicBezTo>
                <a:cubicBezTo>
                  <a:pt x="12825" y="6572"/>
                  <a:pt x="12800" y="6522"/>
                  <a:pt x="12770" y="6522"/>
                </a:cubicBezTo>
                <a:close/>
                <a:moveTo>
                  <a:pt x="12591" y="6522"/>
                </a:moveTo>
                <a:cubicBezTo>
                  <a:pt x="12560" y="6522"/>
                  <a:pt x="12536" y="6572"/>
                  <a:pt x="12536" y="6633"/>
                </a:cubicBezTo>
                <a:cubicBezTo>
                  <a:pt x="12536" y="6694"/>
                  <a:pt x="12560" y="6744"/>
                  <a:pt x="12591" y="6744"/>
                </a:cubicBezTo>
                <a:cubicBezTo>
                  <a:pt x="12621" y="6744"/>
                  <a:pt x="12646" y="6694"/>
                  <a:pt x="12646" y="6633"/>
                </a:cubicBezTo>
                <a:cubicBezTo>
                  <a:pt x="12646" y="6572"/>
                  <a:pt x="12621" y="6522"/>
                  <a:pt x="12591" y="6522"/>
                </a:cubicBezTo>
                <a:close/>
                <a:moveTo>
                  <a:pt x="12412" y="6522"/>
                </a:moveTo>
                <a:cubicBezTo>
                  <a:pt x="12381" y="6522"/>
                  <a:pt x="12357" y="6572"/>
                  <a:pt x="12357" y="6633"/>
                </a:cubicBezTo>
                <a:cubicBezTo>
                  <a:pt x="12357" y="6694"/>
                  <a:pt x="12381" y="6744"/>
                  <a:pt x="12412" y="6744"/>
                </a:cubicBezTo>
                <a:cubicBezTo>
                  <a:pt x="12442" y="6744"/>
                  <a:pt x="12466" y="6694"/>
                  <a:pt x="12466" y="6633"/>
                </a:cubicBezTo>
                <a:cubicBezTo>
                  <a:pt x="12466" y="6572"/>
                  <a:pt x="12442" y="6522"/>
                  <a:pt x="12412" y="6522"/>
                </a:cubicBezTo>
                <a:close/>
                <a:moveTo>
                  <a:pt x="12233" y="6522"/>
                </a:moveTo>
                <a:cubicBezTo>
                  <a:pt x="12202" y="6522"/>
                  <a:pt x="12178" y="6572"/>
                  <a:pt x="12178" y="6633"/>
                </a:cubicBezTo>
                <a:cubicBezTo>
                  <a:pt x="12178" y="6694"/>
                  <a:pt x="12202" y="6744"/>
                  <a:pt x="12233" y="6744"/>
                </a:cubicBezTo>
                <a:cubicBezTo>
                  <a:pt x="12263" y="6744"/>
                  <a:pt x="12287" y="6694"/>
                  <a:pt x="12287" y="6633"/>
                </a:cubicBezTo>
                <a:cubicBezTo>
                  <a:pt x="12287" y="6572"/>
                  <a:pt x="12263" y="6522"/>
                  <a:pt x="12233" y="6522"/>
                </a:cubicBezTo>
                <a:close/>
                <a:moveTo>
                  <a:pt x="12053" y="6522"/>
                </a:moveTo>
                <a:cubicBezTo>
                  <a:pt x="12023" y="6522"/>
                  <a:pt x="11999" y="6572"/>
                  <a:pt x="11999" y="6633"/>
                </a:cubicBezTo>
                <a:cubicBezTo>
                  <a:pt x="11999" y="6694"/>
                  <a:pt x="12023" y="6744"/>
                  <a:pt x="12053" y="6744"/>
                </a:cubicBezTo>
                <a:cubicBezTo>
                  <a:pt x="12084" y="6744"/>
                  <a:pt x="12108" y="6694"/>
                  <a:pt x="12108" y="6633"/>
                </a:cubicBezTo>
                <a:cubicBezTo>
                  <a:pt x="12108" y="6572"/>
                  <a:pt x="12084" y="6522"/>
                  <a:pt x="12053" y="6522"/>
                </a:cubicBezTo>
                <a:close/>
                <a:moveTo>
                  <a:pt x="11874" y="6522"/>
                </a:moveTo>
                <a:cubicBezTo>
                  <a:pt x="11844" y="6522"/>
                  <a:pt x="11819" y="6572"/>
                  <a:pt x="11819" y="6633"/>
                </a:cubicBezTo>
                <a:cubicBezTo>
                  <a:pt x="11819" y="6694"/>
                  <a:pt x="11844" y="6744"/>
                  <a:pt x="11874" y="6744"/>
                </a:cubicBezTo>
                <a:cubicBezTo>
                  <a:pt x="11905" y="6744"/>
                  <a:pt x="11929" y="6694"/>
                  <a:pt x="11929" y="6633"/>
                </a:cubicBezTo>
                <a:cubicBezTo>
                  <a:pt x="11929" y="6572"/>
                  <a:pt x="11905" y="6522"/>
                  <a:pt x="11874" y="6522"/>
                </a:cubicBezTo>
                <a:close/>
                <a:moveTo>
                  <a:pt x="11695" y="6522"/>
                </a:moveTo>
                <a:cubicBezTo>
                  <a:pt x="11665" y="6522"/>
                  <a:pt x="11640" y="6572"/>
                  <a:pt x="11640" y="6633"/>
                </a:cubicBezTo>
                <a:cubicBezTo>
                  <a:pt x="11640" y="6694"/>
                  <a:pt x="11665" y="6744"/>
                  <a:pt x="11695" y="6744"/>
                </a:cubicBezTo>
                <a:cubicBezTo>
                  <a:pt x="11726" y="6744"/>
                  <a:pt x="11750" y="6694"/>
                  <a:pt x="11750" y="6633"/>
                </a:cubicBezTo>
                <a:cubicBezTo>
                  <a:pt x="11750" y="6572"/>
                  <a:pt x="11726" y="6522"/>
                  <a:pt x="11695" y="6522"/>
                </a:cubicBezTo>
                <a:close/>
                <a:moveTo>
                  <a:pt x="11516" y="6522"/>
                </a:moveTo>
                <a:cubicBezTo>
                  <a:pt x="11486" y="6522"/>
                  <a:pt x="11461" y="6572"/>
                  <a:pt x="11461" y="6633"/>
                </a:cubicBezTo>
                <a:cubicBezTo>
                  <a:pt x="11461" y="6694"/>
                  <a:pt x="11486" y="6744"/>
                  <a:pt x="11516" y="6744"/>
                </a:cubicBezTo>
                <a:cubicBezTo>
                  <a:pt x="11546" y="6744"/>
                  <a:pt x="11571" y="6694"/>
                  <a:pt x="11571" y="6633"/>
                </a:cubicBezTo>
                <a:cubicBezTo>
                  <a:pt x="11571" y="6572"/>
                  <a:pt x="11546" y="6522"/>
                  <a:pt x="11516" y="6522"/>
                </a:cubicBezTo>
                <a:close/>
                <a:moveTo>
                  <a:pt x="11337" y="6522"/>
                </a:moveTo>
                <a:cubicBezTo>
                  <a:pt x="11307" y="6522"/>
                  <a:pt x="11282" y="6572"/>
                  <a:pt x="11282" y="6633"/>
                </a:cubicBezTo>
                <a:cubicBezTo>
                  <a:pt x="11282" y="6694"/>
                  <a:pt x="11307" y="6744"/>
                  <a:pt x="11337" y="6744"/>
                </a:cubicBezTo>
                <a:cubicBezTo>
                  <a:pt x="11367" y="6744"/>
                  <a:pt x="11392" y="6694"/>
                  <a:pt x="11392" y="6633"/>
                </a:cubicBezTo>
                <a:cubicBezTo>
                  <a:pt x="11392" y="6572"/>
                  <a:pt x="11367" y="6522"/>
                  <a:pt x="11337" y="6522"/>
                </a:cubicBezTo>
                <a:close/>
                <a:moveTo>
                  <a:pt x="11158" y="6522"/>
                </a:moveTo>
                <a:cubicBezTo>
                  <a:pt x="11128" y="6522"/>
                  <a:pt x="11103" y="6572"/>
                  <a:pt x="11103" y="6633"/>
                </a:cubicBezTo>
                <a:cubicBezTo>
                  <a:pt x="11103" y="6694"/>
                  <a:pt x="11128" y="6744"/>
                  <a:pt x="11158" y="6744"/>
                </a:cubicBezTo>
                <a:cubicBezTo>
                  <a:pt x="11188" y="6744"/>
                  <a:pt x="11213" y="6694"/>
                  <a:pt x="11213" y="6633"/>
                </a:cubicBezTo>
                <a:cubicBezTo>
                  <a:pt x="11213" y="6572"/>
                  <a:pt x="11188" y="6522"/>
                  <a:pt x="11158" y="6522"/>
                </a:cubicBezTo>
                <a:close/>
                <a:moveTo>
                  <a:pt x="10800" y="6522"/>
                </a:moveTo>
                <a:cubicBezTo>
                  <a:pt x="10770" y="6522"/>
                  <a:pt x="10745" y="6572"/>
                  <a:pt x="10745" y="6633"/>
                </a:cubicBezTo>
                <a:cubicBezTo>
                  <a:pt x="10745" y="6694"/>
                  <a:pt x="10770" y="6744"/>
                  <a:pt x="10800" y="6744"/>
                </a:cubicBezTo>
                <a:cubicBezTo>
                  <a:pt x="10830" y="6744"/>
                  <a:pt x="10855" y="6694"/>
                  <a:pt x="10855" y="6633"/>
                </a:cubicBezTo>
                <a:cubicBezTo>
                  <a:pt x="10855" y="6572"/>
                  <a:pt x="10830" y="6522"/>
                  <a:pt x="10800" y="6522"/>
                </a:cubicBezTo>
                <a:close/>
                <a:moveTo>
                  <a:pt x="10621" y="6522"/>
                </a:moveTo>
                <a:cubicBezTo>
                  <a:pt x="10590" y="6522"/>
                  <a:pt x="10566" y="6572"/>
                  <a:pt x="10566" y="6633"/>
                </a:cubicBezTo>
                <a:cubicBezTo>
                  <a:pt x="10566" y="6694"/>
                  <a:pt x="10590" y="6744"/>
                  <a:pt x="10621" y="6744"/>
                </a:cubicBezTo>
                <a:cubicBezTo>
                  <a:pt x="10651" y="6744"/>
                  <a:pt x="10676" y="6694"/>
                  <a:pt x="10676" y="6633"/>
                </a:cubicBezTo>
                <a:cubicBezTo>
                  <a:pt x="10676" y="6572"/>
                  <a:pt x="10651" y="6522"/>
                  <a:pt x="10621" y="6522"/>
                </a:cubicBezTo>
                <a:close/>
                <a:moveTo>
                  <a:pt x="10442" y="6522"/>
                </a:moveTo>
                <a:cubicBezTo>
                  <a:pt x="10411" y="6522"/>
                  <a:pt x="10387" y="6572"/>
                  <a:pt x="10387" y="6633"/>
                </a:cubicBezTo>
                <a:cubicBezTo>
                  <a:pt x="10387" y="6694"/>
                  <a:pt x="10411" y="6744"/>
                  <a:pt x="10442" y="6744"/>
                </a:cubicBezTo>
                <a:cubicBezTo>
                  <a:pt x="10472" y="6744"/>
                  <a:pt x="10497" y="6694"/>
                  <a:pt x="10497" y="6633"/>
                </a:cubicBezTo>
                <a:cubicBezTo>
                  <a:pt x="10497" y="6572"/>
                  <a:pt x="10472" y="6522"/>
                  <a:pt x="10442" y="6522"/>
                </a:cubicBezTo>
                <a:close/>
                <a:moveTo>
                  <a:pt x="10263" y="6522"/>
                </a:moveTo>
                <a:cubicBezTo>
                  <a:pt x="10232" y="6522"/>
                  <a:pt x="10208" y="6572"/>
                  <a:pt x="10208" y="6633"/>
                </a:cubicBezTo>
                <a:cubicBezTo>
                  <a:pt x="10208" y="6694"/>
                  <a:pt x="10232" y="6744"/>
                  <a:pt x="10263" y="6744"/>
                </a:cubicBezTo>
                <a:cubicBezTo>
                  <a:pt x="10293" y="6744"/>
                  <a:pt x="10317" y="6694"/>
                  <a:pt x="10317" y="6633"/>
                </a:cubicBezTo>
                <a:cubicBezTo>
                  <a:pt x="10317" y="6572"/>
                  <a:pt x="10293" y="6522"/>
                  <a:pt x="10263" y="6522"/>
                </a:cubicBezTo>
                <a:close/>
                <a:moveTo>
                  <a:pt x="10083" y="6522"/>
                </a:moveTo>
                <a:cubicBezTo>
                  <a:pt x="10053" y="6522"/>
                  <a:pt x="10029" y="6572"/>
                  <a:pt x="10029" y="6633"/>
                </a:cubicBezTo>
                <a:cubicBezTo>
                  <a:pt x="10029" y="6694"/>
                  <a:pt x="10053" y="6744"/>
                  <a:pt x="10083" y="6744"/>
                </a:cubicBezTo>
                <a:cubicBezTo>
                  <a:pt x="10114" y="6744"/>
                  <a:pt x="10138" y="6694"/>
                  <a:pt x="10138" y="6633"/>
                </a:cubicBezTo>
                <a:cubicBezTo>
                  <a:pt x="10138" y="6572"/>
                  <a:pt x="10114" y="6522"/>
                  <a:pt x="10083" y="6522"/>
                </a:cubicBezTo>
                <a:close/>
                <a:moveTo>
                  <a:pt x="9904" y="6522"/>
                </a:moveTo>
                <a:cubicBezTo>
                  <a:pt x="9874" y="6522"/>
                  <a:pt x="9850" y="6572"/>
                  <a:pt x="9850" y="6633"/>
                </a:cubicBezTo>
                <a:cubicBezTo>
                  <a:pt x="9850" y="6694"/>
                  <a:pt x="9874" y="6744"/>
                  <a:pt x="9904" y="6744"/>
                </a:cubicBezTo>
                <a:cubicBezTo>
                  <a:pt x="9935" y="6744"/>
                  <a:pt x="9959" y="6694"/>
                  <a:pt x="9959" y="6633"/>
                </a:cubicBezTo>
                <a:cubicBezTo>
                  <a:pt x="9959" y="6572"/>
                  <a:pt x="9935" y="6522"/>
                  <a:pt x="9904" y="6522"/>
                </a:cubicBezTo>
                <a:close/>
                <a:moveTo>
                  <a:pt x="9546" y="6522"/>
                </a:moveTo>
                <a:cubicBezTo>
                  <a:pt x="9516" y="6522"/>
                  <a:pt x="9491" y="6572"/>
                  <a:pt x="9491" y="6633"/>
                </a:cubicBezTo>
                <a:cubicBezTo>
                  <a:pt x="9491" y="6694"/>
                  <a:pt x="9516" y="6744"/>
                  <a:pt x="9546" y="6744"/>
                </a:cubicBezTo>
                <a:cubicBezTo>
                  <a:pt x="9577" y="6744"/>
                  <a:pt x="9601" y="6694"/>
                  <a:pt x="9601" y="6633"/>
                </a:cubicBezTo>
                <a:cubicBezTo>
                  <a:pt x="9601" y="6572"/>
                  <a:pt x="9577" y="6522"/>
                  <a:pt x="9546" y="6522"/>
                </a:cubicBezTo>
                <a:close/>
                <a:moveTo>
                  <a:pt x="9367" y="6522"/>
                </a:moveTo>
                <a:cubicBezTo>
                  <a:pt x="9337" y="6522"/>
                  <a:pt x="9312" y="6572"/>
                  <a:pt x="9312" y="6633"/>
                </a:cubicBezTo>
                <a:cubicBezTo>
                  <a:pt x="9312" y="6694"/>
                  <a:pt x="9337" y="6744"/>
                  <a:pt x="9367" y="6744"/>
                </a:cubicBezTo>
                <a:cubicBezTo>
                  <a:pt x="9397" y="6744"/>
                  <a:pt x="9422" y="6694"/>
                  <a:pt x="9422" y="6633"/>
                </a:cubicBezTo>
                <a:cubicBezTo>
                  <a:pt x="9422" y="6572"/>
                  <a:pt x="9397" y="6522"/>
                  <a:pt x="9367" y="6522"/>
                </a:cubicBezTo>
                <a:close/>
                <a:moveTo>
                  <a:pt x="9188" y="6522"/>
                </a:moveTo>
                <a:cubicBezTo>
                  <a:pt x="9158" y="6522"/>
                  <a:pt x="9133" y="6572"/>
                  <a:pt x="9133" y="6633"/>
                </a:cubicBezTo>
                <a:cubicBezTo>
                  <a:pt x="9133" y="6694"/>
                  <a:pt x="9158" y="6744"/>
                  <a:pt x="9188" y="6744"/>
                </a:cubicBezTo>
                <a:cubicBezTo>
                  <a:pt x="9218" y="6744"/>
                  <a:pt x="9243" y="6694"/>
                  <a:pt x="9243" y="6633"/>
                </a:cubicBezTo>
                <a:cubicBezTo>
                  <a:pt x="9243" y="6572"/>
                  <a:pt x="9218" y="6522"/>
                  <a:pt x="9188" y="6522"/>
                </a:cubicBezTo>
                <a:close/>
                <a:moveTo>
                  <a:pt x="4711" y="6522"/>
                </a:moveTo>
                <a:cubicBezTo>
                  <a:pt x="4681" y="6522"/>
                  <a:pt x="4656" y="6572"/>
                  <a:pt x="4656" y="6633"/>
                </a:cubicBezTo>
                <a:cubicBezTo>
                  <a:pt x="4656" y="6694"/>
                  <a:pt x="4681" y="6744"/>
                  <a:pt x="4711" y="6744"/>
                </a:cubicBezTo>
                <a:cubicBezTo>
                  <a:pt x="4741" y="6744"/>
                  <a:pt x="4766" y="6694"/>
                  <a:pt x="4766" y="6633"/>
                </a:cubicBezTo>
                <a:cubicBezTo>
                  <a:pt x="4766" y="6572"/>
                  <a:pt x="4741" y="6522"/>
                  <a:pt x="4711" y="6522"/>
                </a:cubicBezTo>
                <a:close/>
                <a:moveTo>
                  <a:pt x="4532" y="6522"/>
                </a:moveTo>
                <a:cubicBezTo>
                  <a:pt x="4502" y="6522"/>
                  <a:pt x="4477" y="6572"/>
                  <a:pt x="4477" y="6633"/>
                </a:cubicBezTo>
                <a:cubicBezTo>
                  <a:pt x="4477" y="6694"/>
                  <a:pt x="4502" y="6744"/>
                  <a:pt x="4532" y="6744"/>
                </a:cubicBezTo>
                <a:cubicBezTo>
                  <a:pt x="4562" y="6744"/>
                  <a:pt x="4587" y="6694"/>
                  <a:pt x="4587" y="6633"/>
                </a:cubicBezTo>
                <a:cubicBezTo>
                  <a:pt x="4587" y="6572"/>
                  <a:pt x="4562" y="6522"/>
                  <a:pt x="4532" y="6522"/>
                </a:cubicBezTo>
                <a:close/>
                <a:moveTo>
                  <a:pt x="4353" y="6522"/>
                </a:moveTo>
                <a:cubicBezTo>
                  <a:pt x="4323" y="6522"/>
                  <a:pt x="4298" y="6572"/>
                  <a:pt x="4298" y="6633"/>
                </a:cubicBezTo>
                <a:cubicBezTo>
                  <a:pt x="4298" y="6694"/>
                  <a:pt x="4323" y="6744"/>
                  <a:pt x="4353" y="6744"/>
                </a:cubicBezTo>
                <a:cubicBezTo>
                  <a:pt x="4383" y="6744"/>
                  <a:pt x="4408" y="6694"/>
                  <a:pt x="4408" y="6633"/>
                </a:cubicBezTo>
                <a:cubicBezTo>
                  <a:pt x="4408" y="6572"/>
                  <a:pt x="4383" y="6522"/>
                  <a:pt x="4353" y="6522"/>
                </a:cubicBezTo>
                <a:close/>
                <a:moveTo>
                  <a:pt x="4174" y="6522"/>
                </a:moveTo>
                <a:cubicBezTo>
                  <a:pt x="4143" y="6522"/>
                  <a:pt x="4119" y="6572"/>
                  <a:pt x="4119" y="6633"/>
                </a:cubicBezTo>
                <a:cubicBezTo>
                  <a:pt x="4119" y="6694"/>
                  <a:pt x="4143" y="6744"/>
                  <a:pt x="4174" y="6744"/>
                </a:cubicBezTo>
                <a:cubicBezTo>
                  <a:pt x="4204" y="6744"/>
                  <a:pt x="4229" y="6694"/>
                  <a:pt x="4229" y="6633"/>
                </a:cubicBezTo>
                <a:cubicBezTo>
                  <a:pt x="4229" y="6572"/>
                  <a:pt x="4204" y="6522"/>
                  <a:pt x="4174" y="6522"/>
                </a:cubicBezTo>
                <a:close/>
                <a:moveTo>
                  <a:pt x="3995" y="6522"/>
                </a:moveTo>
                <a:cubicBezTo>
                  <a:pt x="3964" y="6522"/>
                  <a:pt x="3940" y="6572"/>
                  <a:pt x="3940" y="6633"/>
                </a:cubicBezTo>
                <a:cubicBezTo>
                  <a:pt x="3940" y="6694"/>
                  <a:pt x="3964" y="6744"/>
                  <a:pt x="3995" y="6744"/>
                </a:cubicBezTo>
                <a:cubicBezTo>
                  <a:pt x="4025" y="6744"/>
                  <a:pt x="4050" y="6694"/>
                  <a:pt x="4050" y="6633"/>
                </a:cubicBezTo>
                <a:cubicBezTo>
                  <a:pt x="4050" y="6572"/>
                  <a:pt x="4025" y="6522"/>
                  <a:pt x="3995" y="6522"/>
                </a:cubicBezTo>
                <a:close/>
                <a:moveTo>
                  <a:pt x="3816" y="6522"/>
                </a:moveTo>
                <a:cubicBezTo>
                  <a:pt x="3785" y="6522"/>
                  <a:pt x="3761" y="6572"/>
                  <a:pt x="3761" y="6633"/>
                </a:cubicBezTo>
                <a:cubicBezTo>
                  <a:pt x="3761" y="6694"/>
                  <a:pt x="3785" y="6744"/>
                  <a:pt x="3816" y="6744"/>
                </a:cubicBezTo>
                <a:cubicBezTo>
                  <a:pt x="3846" y="6744"/>
                  <a:pt x="3870" y="6694"/>
                  <a:pt x="3870" y="6633"/>
                </a:cubicBezTo>
                <a:cubicBezTo>
                  <a:pt x="3870" y="6572"/>
                  <a:pt x="3846" y="6522"/>
                  <a:pt x="3816" y="6522"/>
                </a:cubicBezTo>
                <a:close/>
                <a:moveTo>
                  <a:pt x="3637" y="6522"/>
                </a:moveTo>
                <a:cubicBezTo>
                  <a:pt x="3606" y="6522"/>
                  <a:pt x="3582" y="6572"/>
                  <a:pt x="3582" y="6633"/>
                </a:cubicBezTo>
                <a:cubicBezTo>
                  <a:pt x="3582" y="6694"/>
                  <a:pt x="3606" y="6744"/>
                  <a:pt x="3637" y="6744"/>
                </a:cubicBezTo>
                <a:cubicBezTo>
                  <a:pt x="3667" y="6744"/>
                  <a:pt x="3691" y="6694"/>
                  <a:pt x="3691" y="6633"/>
                </a:cubicBezTo>
                <a:cubicBezTo>
                  <a:pt x="3691" y="6572"/>
                  <a:pt x="3667" y="6522"/>
                  <a:pt x="3637" y="6522"/>
                </a:cubicBezTo>
                <a:close/>
                <a:moveTo>
                  <a:pt x="3457" y="6522"/>
                </a:moveTo>
                <a:cubicBezTo>
                  <a:pt x="3427" y="6522"/>
                  <a:pt x="3403" y="6572"/>
                  <a:pt x="3403" y="6633"/>
                </a:cubicBezTo>
                <a:cubicBezTo>
                  <a:pt x="3403" y="6694"/>
                  <a:pt x="3427" y="6744"/>
                  <a:pt x="3457" y="6744"/>
                </a:cubicBezTo>
                <a:cubicBezTo>
                  <a:pt x="3488" y="6744"/>
                  <a:pt x="3512" y="6694"/>
                  <a:pt x="3512" y="6633"/>
                </a:cubicBezTo>
                <a:cubicBezTo>
                  <a:pt x="3512" y="6572"/>
                  <a:pt x="3488" y="6522"/>
                  <a:pt x="3457" y="6522"/>
                </a:cubicBezTo>
                <a:close/>
                <a:moveTo>
                  <a:pt x="3278" y="6522"/>
                </a:moveTo>
                <a:cubicBezTo>
                  <a:pt x="3248" y="6522"/>
                  <a:pt x="3223" y="6572"/>
                  <a:pt x="3223" y="6633"/>
                </a:cubicBezTo>
                <a:cubicBezTo>
                  <a:pt x="3223" y="6694"/>
                  <a:pt x="3248" y="6744"/>
                  <a:pt x="3278" y="6744"/>
                </a:cubicBezTo>
                <a:cubicBezTo>
                  <a:pt x="3309" y="6744"/>
                  <a:pt x="3333" y="6694"/>
                  <a:pt x="3333" y="6633"/>
                </a:cubicBezTo>
                <a:cubicBezTo>
                  <a:pt x="3333" y="6572"/>
                  <a:pt x="3309" y="6522"/>
                  <a:pt x="3278" y="6522"/>
                </a:cubicBezTo>
                <a:close/>
                <a:moveTo>
                  <a:pt x="3099" y="6522"/>
                </a:moveTo>
                <a:cubicBezTo>
                  <a:pt x="3069" y="6522"/>
                  <a:pt x="3044" y="6572"/>
                  <a:pt x="3044" y="6633"/>
                </a:cubicBezTo>
                <a:cubicBezTo>
                  <a:pt x="3044" y="6694"/>
                  <a:pt x="3069" y="6744"/>
                  <a:pt x="3099" y="6744"/>
                </a:cubicBezTo>
                <a:cubicBezTo>
                  <a:pt x="3130" y="6744"/>
                  <a:pt x="3154" y="6694"/>
                  <a:pt x="3154" y="6633"/>
                </a:cubicBezTo>
                <a:cubicBezTo>
                  <a:pt x="3154" y="6572"/>
                  <a:pt x="3130" y="6522"/>
                  <a:pt x="3099" y="6522"/>
                </a:cubicBezTo>
                <a:close/>
                <a:moveTo>
                  <a:pt x="2920" y="6522"/>
                </a:moveTo>
                <a:cubicBezTo>
                  <a:pt x="2890" y="6522"/>
                  <a:pt x="2865" y="6572"/>
                  <a:pt x="2865" y="6633"/>
                </a:cubicBezTo>
                <a:cubicBezTo>
                  <a:pt x="2865" y="6694"/>
                  <a:pt x="2890" y="6744"/>
                  <a:pt x="2920" y="6744"/>
                </a:cubicBezTo>
                <a:cubicBezTo>
                  <a:pt x="2950" y="6744"/>
                  <a:pt x="2975" y="6694"/>
                  <a:pt x="2975" y="6633"/>
                </a:cubicBezTo>
                <a:cubicBezTo>
                  <a:pt x="2975" y="6572"/>
                  <a:pt x="2950" y="6522"/>
                  <a:pt x="2920" y="6522"/>
                </a:cubicBezTo>
                <a:close/>
                <a:moveTo>
                  <a:pt x="2741" y="6522"/>
                </a:moveTo>
                <a:cubicBezTo>
                  <a:pt x="2711" y="6522"/>
                  <a:pt x="2686" y="6572"/>
                  <a:pt x="2686" y="6633"/>
                </a:cubicBezTo>
                <a:cubicBezTo>
                  <a:pt x="2686" y="6694"/>
                  <a:pt x="2711" y="6744"/>
                  <a:pt x="2741" y="6744"/>
                </a:cubicBezTo>
                <a:cubicBezTo>
                  <a:pt x="2771" y="6744"/>
                  <a:pt x="2796" y="6694"/>
                  <a:pt x="2796" y="6633"/>
                </a:cubicBezTo>
                <a:cubicBezTo>
                  <a:pt x="2796" y="6572"/>
                  <a:pt x="2771" y="6522"/>
                  <a:pt x="2741" y="6522"/>
                </a:cubicBezTo>
                <a:close/>
                <a:moveTo>
                  <a:pt x="2562" y="6522"/>
                </a:moveTo>
                <a:cubicBezTo>
                  <a:pt x="2532" y="6522"/>
                  <a:pt x="2507" y="6572"/>
                  <a:pt x="2507" y="6633"/>
                </a:cubicBezTo>
                <a:cubicBezTo>
                  <a:pt x="2507" y="6694"/>
                  <a:pt x="2532" y="6744"/>
                  <a:pt x="2562" y="6744"/>
                </a:cubicBezTo>
                <a:cubicBezTo>
                  <a:pt x="2592" y="6744"/>
                  <a:pt x="2617" y="6694"/>
                  <a:pt x="2617" y="6633"/>
                </a:cubicBezTo>
                <a:cubicBezTo>
                  <a:pt x="2617" y="6572"/>
                  <a:pt x="2592" y="6522"/>
                  <a:pt x="2562" y="6522"/>
                </a:cubicBezTo>
                <a:close/>
                <a:moveTo>
                  <a:pt x="2383" y="6522"/>
                </a:moveTo>
                <a:cubicBezTo>
                  <a:pt x="2353" y="6522"/>
                  <a:pt x="2328" y="6572"/>
                  <a:pt x="2328" y="6633"/>
                </a:cubicBezTo>
                <a:cubicBezTo>
                  <a:pt x="2328" y="6694"/>
                  <a:pt x="2353" y="6744"/>
                  <a:pt x="2383" y="6744"/>
                </a:cubicBezTo>
                <a:cubicBezTo>
                  <a:pt x="2413" y="6744"/>
                  <a:pt x="2438" y="6694"/>
                  <a:pt x="2438" y="6633"/>
                </a:cubicBezTo>
                <a:cubicBezTo>
                  <a:pt x="2438" y="6572"/>
                  <a:pt x="2413" y="6522"/>
                  <a:pt x="2383" y="6522"/>
                </a:cubicBezTo>
                <a:close/>
                <a:moveTo>
                  <a:pt x="2204" y="6522"/>
                </a:moveTo>
                <a:cubicBezTo>
                  <a:pt x="2174" y="6522"/>
                  <a:pt x="2149" y="6572"/>
                  <a:pt x="2149" y="6633"/>
                </a:cubicBezTo>
                <a:cubicBezTo>
                  <a:pt x="2149" y="6694"/>
                  <a:pt x="2174" y="6744"/>
                  <a:pt x="2204" y="6744"/>
                </a:cubicBezTo>
                <a:cubicBezTo>
                  <a:pt x="2234" y="6744"/>
                  <a:pt x="2259" y="6694"/>
                  <a:pt x="2259" y="6633"/>
                </a:cubicBezTo>
                <a:cubicBezTo>
                  <a:pt x="2259" y="6572"/>
                  <a:pt x="2234" y="6522"/>
                  <a:pt x="2204" y="6522"/>
                </a:cubicBezTo>
                <a:close/>
                <a:moveTo>
                  <a:pt x="2025" y="6522"/>
                </a:moveTo>
                <a:cubicBezTo>
                  <a:pt x="1994" y="6522"/>
                  <a:pt x="1970" y="6572"/>
                  <a:pt x="1970" y="6633"/>
                </a:cubicBezTo>
                <a:cubicBezTo>
                  <a:pt x="1970" y="6694"/>
                  <a:pt x="1994" y="6744"/>
                  <a:pt x="2025" y="6744"/>
                </a:cubicBezTo>
                <a:cubicBezTo>
                  <a:pt x="2055" y="6744"/>
                  <a:pt x="2080" y="6694"/>
                  <a:pt x="2080" y="6633"/>
                </a:cubicBezTo>
                <a:cubicBezTo>
                  <a:pt x="2080" y="6572"/>
                  <a:pt x="2055" y="6522"/>
                  <a:pt x="2025" y="6522"/>
                </a:cubicBezTo>
                <a:close/>
                <a:moveTo>
                  <a:pt x="1846" y="6522"/>
                </a:moveTo>
                <a:cubicBezTo>
                  <a:pt x="1815" y="6522"/>
                  <a:pt x="1791" y="6572"/>
                  <a:pt x="1791" y="6633"/>
                </a:cubicBezTo>
                <a:cubicBezTo>
                  <a:pt x="1791" y="6694"/>
                  <a:pt x="1815" y="6744"/>
                  <a:pt x="1846" y="6744"/>
                </a:cubicBezTo>
                <a:cubicBezTo>
                  <a:pt x="1876" y="6744"/>
                  <a:pt x="1901" y="6694"/>
                  <a:pt x="1901" y="6633"/>
                </a:cubicBezTo>
                <a:cubicBezTo>
                  <a:pt x="1901" y="6572"/>
                  <a:pt x="1876" y="6522"/>
                  <a:pt x="1846" y="6522"/>
                </a:cubicBezTo>
                <a:close/>
                <a:moveTo>
                  <a:pt x="1667" y="6522"/>
                </a:moveTo>
                <a:cubicBezTo>
                  <a:pt x="1636" y="6522"/>
                  <a:pt x="1612" y="6572"/>
                  <a:pt x="1612" y="6633"/>
                </a:cubicBezTo>
                <a:cubicBezTo>
                  <a:pt x="1612" y="6694"/>
                  <a:pt x="1636" y="6744"/>
                  <a:pt x="1667" y="6744"/>
                </a:cubicBezTo>
                <a:cubicBezTo>
                  <a:pt x="1697" y="6744"/>
                  <a:pt x="1721" y="6694"/>
                  <a:pt x="1721" y="6633"/>
                </a:cubicBezTo>
                <a:cubicBezTo>
                  <a:pt x="1721" y="6572"/>
                  <a:pt x="1697" y="6522"/>
                  <a:pt x="1667" y="6522"/>
                </a:cubicBezTo>
                <a:close/>
                <a:moveTo>
                  <a:pt x="19038" y="6160"/>
                </a:moveTo>
                <a:cubicBezTo>
                  <a:pt x="19008" y="6160"/>
                  <a:pt x="18983" y="6209"/>
                  <a:pt x="18983" y="6271"/>
                </a:cubicBezTo>
                <a:cubicBezTo>
                  <a:pt x="18983" y="6332"/>
                  <a:pt x="19008" y="6382"/>
                  <a:pt x="19038" y="6382"/>
                </a:cubicBezTo>
                <a:cubicBezTo>
                  <a:pt x="19068" y="6382"/>
                  <a:pt x="19093" y="6332"/>
                  <a:pt x="19093" y="6271"/>
                </a:cubicBezTo>
                <a:cubicBezTo>
                  <a:pt x="19093" y="6209"/>
                  <a:pt x="19068" y="6160"/>
                  <a:pt x="19038" y="6160"/>
                </a:cubicBezTo>
                <a:close/>
                <a:moveTo>
                  <a:pt x="18859" y="6160"/>
                </a:moveTo>
                <a:cubicBezTo>
                  <a:pt x="18828" y="6160"/>
                  <a:pt x="18804" y="6209"/>
                  <a:pt x="18804" y="6271"/>
                </a:cubicBezTo>
                <a:cubicBezTo>
                  <a:pt x="18804" y="6332"/>
                  <a:pt x="18828" y="6382"/>
                  <a:pt x="18859" y="6382"/>
                </a:cubicBezTo>
                <a:cubicBezTo>
                  <a:pt x="18889" y="6382"/>
                  <a:pt x="18914" y="6332"/>
                  <a:pt x="18914" y="6271"/>
                </a:cubicBezTo>
                <a:cubicBezTo>
                  <a:pt x="18914" y="6209"/>
                  <a:pt x="18889" y="6160"/>
                  <a:pt x="18859" y="6160"/>
                </a:cubicBezTo>
                <a:close/>
                <a:moveTo>
                  <a:pt x="18142" y="6160"/>
                </a:moveTo>
                <a:cubicBezTo>
                  <a:pt x="18112" y="6160"/>
                  <a:pt x="18088" y="6209"/>
                  <a:pt x="18088" y="6271"/>
                </a:cubicBezTo>
                <a:cubicBezTo>
                  <a:pt x="18088" y="6332"/>
                  <a:pt x="18112" y="6382"/>
                  <a:pt x="18142" y="6382"/>
                </a:cubicBezTo>
                <a:cubicBezTo>
                  <a:pt x="18173" y="6382"/>
                  <a:pt x="18197" y="6332"/>
                  <a:pt x="18197" y="6271"/>
                </a:cubicBezTo>
                <a:cubicBezTo>
                  <a:pt x="18197" y="6209"/>
                  <a:pt x="18173" y="6160"/>
                  <a:pt x="18142" y="6160"/>
                </a:cubicBezTo>
                <a:close/>
                <a:moveTo>
                  <a:pt x="17963" y="6160"/>
                </a:moveTo>
                <a:cubicBezTo>
                  <a:pt x="17933" y="6160"/>
                  <a:pt x="17908" y="6209"/>
                  <a:pt x="17908" y="6271"/>
                </a:cubicBezTo>
                <a:cubicBezTo>
                  <a:pt x="17908" y="6332"/>
                  <a:pt x="17933" y="6382"/>
                  <a:pt x="17963" y="6382"/>
                </a:cubicBezTo>
                <a:cubicBezTo>
                  <a:pt x="17994" y="6382"/>
                  <a:pt x="18018" y="6332"/>
                  <a:pt x="18018" y="6271"/>
                </a:cubicBezTo>
                <a:cubicBezTo>
                  <a:pt x="18018" y="6209"/>
                  <a:pt x="17994" y="6160"/>
                  <a:pt x="17963" y="6160"/>
                </a:cubicBezTo>
                <a:close/>
                <a:moveTo>
                  <a:pt x="17784" y="6160"/>
                </a:moveTo>
                <a:cubicBezTo>
                  <a:pt x="17754" y="6160"/>
                  <a:pt x="17729" y="6209"/>
                  <a:pt x="17729" y="6271"/>
                </a:cubicBezTo>
                <a:cubicBezTo>
                  <a:pt x="17729" y="6332"/>
                  <a:pt x="17754" y="6382"/>
                  <a:pt x="17784" y="6382"/>
                </a:cubicBezTo>
                <a:cubicBezTo>
                  <a:pt x="17815" y="6382"/>
                  <a:pt x="17839" y="6332"/>
                  <a:pt x="17839" y="6271"/>
                </a:cubicBezTo>
                <a:cubicBezTo>
                  <a:pt x="17839" y="6209"/>
                  <a:pt x="17815" y="6160"/>
                  <a:pt x="17784" y="6160"/>
                </a:cubicBezTo>
                <a:close/>
                <a:moveTo>
                  <a:pt x="17605" y="6160"/>
                </a:moveTo>
                <a:cubicBezTo>
                  <a:pt x="17575" y="6160"/>
                  <a:pt x="17550" y="6209"/>
                  <a:pt x="17550" y="6271"/>
                </a:cubicBezTo>
                <a:cubicBezTo>
                  <a:pt x="17550" y="6332"/>
                  <a:pt x="17575" y="6382"/>
                  <a:pt x="17605" y="6382"/>
                </a:cubicBezTo>
                <a:cubicBezTo>
                  <a:pt x="17635" y="6382"/>
                  <a:pt x="17660" y="6332"/>
                  <a:pt x="17660" y="6271"/>
                </a:cubicBezTo>
                <a:cubicBezTo>
                  <a:pt x="17660" y="6209"/>
                  <a:pt x="17635" y="6160"/>
                  <a:pt x="17605" y="6160"/>
                </a:cubicBezTo>
                <a:close/>
                <a:moveTo>
                  <a:pt x="17426" y="6160"/>
                </a:moveTo>
                <a:cubicBezTo>
                  <a:pt x="17396" y="6160"/>
                  <a:pt x="17371" y="6209"/>
                  <a:pt x="17371" y="6271"/>
                </a:cubicBezTo>
                <a:cubicBezTo>
                  <a:pt x="17371" y="6332"/>
                  <a:pt x="17396" y="6382"/>
                  <a:pt x="17426" y="6382"/>
                </a:cubicBezTo>
                <a:cubicBezTo>
                  <a:pt x="17456" y="6382"/>
                  <a:pt x="17481" y="6332"/>
                  <a:pt x="17481" y="6271"/>
                </a:cubicBezTo>
                <a:cubicBezTo>
                  <a:pt x="17481" y="6209"/>
                  <a:pt x="17456" y="6160"/>
                  <a:pt x="17426" y="6160"/>
                </a:cubicBezTo>
                <a:close/>
                <a:moveTo>
                  <a:pt x="17247" y="6160"/>
                </a:moveTo>
                <a:cubicBezTo>
                  <a:pt x="17217" y="6160"/>
                  <a:pt x="17192" y="6209"/>
                  <a:pt x="17192" y="6271"/>
                </a:cubicBezTo>
                <a:cubicBezTo>
                  <a:pt x="17192" y="6332"/>
                  <a:pt x="17217" y="6382"/>
                  <a:pt x="17247" y="6382"/>
                </a:cubicBezTo>
                <a:cubicBezTo>
                  <a:pt x="17277" y="6382"/>
                  <a:pt x="17302" y="6332"/>
                  <a:pt x="17302" y="6271"/>
                </a:cubicBezTo>
                <a:cubicBezTo>
                  <a:pt x="17302" y="6209"/>
                  <a:pt x="17277" y="6160"/>
                  <a:pt x="17247" y="6160"/>
                </a:cubicBezTo>
                <a:close/>
                <a:moveTo>
                  <a:pt x="17068" y="6160"/>
                </a:moveTo>
                <a:cubicBezTo>
                  <a:pt x="17038" y="6160"/>
                  <a:pt x="17013" y="6209"/>
                  <a:pt x="17013" y="6271"/>
                </a:cubicBezTo>
                <a:cubicBezTo>
                  <a:pt x="17013" y="6332"/>
                  <a:pt x="17038" y="6382"/>
                  <a:pt x="17068" y="6382"/>
                </a:cubicBezTo>
                <a:cubicBezTo>
                  <a:pt x="17098" y="6382"/>
                  <a:pt x="17123" y="6332"/>
                  <a:pt x="17123" y="6271"/>
                </a:cubicBezTo>
                <a:cubicBezTo>
                  <a:pt x="17123" y="6209"/>
                  <a:pt x="17098" y="6160"/>
                  <a:pt x="17068" y="6160"/>
                </a:cubicBezTo>
                <a:close/>
                <a:moveTo>
                  <a:pt x="16889" y="6160"/>
                </a:moveTo>
                <a:cubicBezTo>
                  <a:pt x="16859" y="6160"/>
                  <a:pt x="16834" y="6209"/>
                  <a:pt x="16834" y="6271"/>
                </a:cubicBezTo>
                <a:cubicBezTo>
                  <a:pt x="16834" y="6332"/>
                  <a:pt x="16859" y="6382"/>
                  <a:pt x="16889" y="6382"/>
                </a:cubicBezTo>
                <a:cubicBezTo>
                  <a:pt x="16919" y="6382"/>
                  <a:pt x="16944" y="6332"/>
                  <a:pt x="16944" y="6271"/>
                </a:cubicBezTo>
                <a:cubicBezTo>
                  <a:pt x="16944" y="6209"/>
                  <a:pt x="16919" y="6160"/>
                  <a:pt x="16889" y="6160"/>
                </a:cubicBezTo>
                <a:close/>
                <a:moveTo>
                  <a:pt x="16710" y="6160"/>
                </a:moveTo>
                <a:cubicBezTo>
                  <a:pt x="16679" y="6160"/>
                  <a:pt x="16655" y="6209"/>
                  <a:pt x="16655" y="6271"/>
                </a:cubicBezTo>
                <a:cubicBezTo>
                  <a:pt x="16655" y="6332"/>
                  <a:pt x="16679" y="6382"/>
                  <a:pt x="16710" y="6382"/>
                </a:cubicBezTo>
                <a:cubicBezTo>
                  <a:pt x="16740" y="6382"/>
                  <a:pt x="16765" y="6332"/>
                  <a:pt x="16765" y="6271"/>
                </a:cubicBezTo>
                <a:cubicBezTo>
                  <a:pt x="16765" y="6209"/>
                  <a:pt x="16740" y="6160"/>
                  <a:pt x="16710" y="6160"/>
                </a:cubicBezTo>
                <a:close/>
                <a:moveTo>
                  <a:pt x="16531" y="6160"/>
                </a:moveTo>
                <a:cubicBezTo>
                  <a:pt x="16500" y="6160"/>
                  <a:pt x="16476" y="6209"/>
                  <a:pt x="16476" y="6271"/>
                </a:cubicBezTo>
                <a:cubicBezTo>
                  <a:pt x="16476" y="6332"/>
                  <a:pt x="16500" y="6382"/>
                  <a:pt x="16531" y="6382"/>
                </a:cubicBezTo>
                <a:cubicBezTo>
                  <a:pt x="16561" y="6382"/>
                  <a:pt x="16585" y="6332"/>
                  <a:pt x="16585" y="6271"/>
                </a:cubicBezTo>
                <a:cubicBezTo>
                  <a:pt x="16585" y="6209"/>
                  <a:pt x="16561" y="6160"/>
                  <a:pt x="16531" y="6160"/>
                </a:cubicBezTo>
                <a:close/>
                <a:moveTo>
                  <a:pt x="16352" y="6160"/>
                </a:moveTo>
                <a:cubicBezTo>
                  <a:pt x="16321" y="6160"/>
                  <a:pt x="16297" y="6209"/>
                  <a:pt x="16297" y="6271"/>
                </a:cubicBezTo>
                <a:cubicBezTo>
                  <a:pt x="16297" y="6332"/>
                  <a:pt x="16321" y="6382"/>
                  <a:pt x="16352" y="6382"/>
                </a:cubicBezTo>
                <a:cubicBezTo>
                  <a:pt x="16382" y="6382"/>
                  <a:pt x="16406" y="6332"/>
                  <a:pt x="16406" y="6271"/>
                </a:cubicBezTo>
                <a:cubicBezTo>
                  <a:pt x="16406" y="6209"/>
                  <a:pt x="16382" y="6160"/>
                  <a:pt x="16352" y="6160"/>
                </a:cubicBezTo>
                <a:close/>
                <a:moveTo>
                  <a:pt x="16172" y="6160"/>
                </a:moveTo>
                <a:cubicBezTo>
                  <a:pt x="16142" y="6160"/>
                  <a:pt x="16118" y="6209"/>
                  <a:pt x="16118" y="6271"/>
                </a:cubicBezTo>
                <a:cubicBezTo>
                  <a:pt x="16118" y="6332"/>
                  <a:pt x="16142" y="6382"/>
                  <a:pt x="16172" y="6382"/>
                </a:cubicBezTo>
                <a:cubicBezTo>
                  <a:pt x="16203" y="6382"/>
                  <a:pt x="16227" y="6332"/>
                  <a:pt x="16227" y="6271"/>
                </a:cubicBezTo>
                <a:cubicBezTo>
                  <a:pt x="16227" y="6209"/>
                  <a:pt x="16203" y="6160"/>
                  <a:pt x="16172" y="6160"/>
                </a:cubicBezTo>
                <a:close/>
                <a:moveTo>
                  <a:pt x="15993" y="6160"/>
                </a:moveTo>
                <a:cubicBezTo>
                  <a:pt x="15963" y="6160"/>
                  <a:pt x="15938" y="6209"/>
                  <a:pt x="15938" y="6271"/>
                </a:cubicBezTo>
                <a:cubicBezTo>
                  <a:pt x="15938" y="6332"/>
                  <a:pt x="15963" y="6382"/>
                  <a:pt x="15993" y="6382"/>
                </a:cubicBezTo>
                <a:cubicBezTo>
                  <a:pt x="16024" y="6382"/>
                  <a:pt x="16048" y="6332"/>
                  <a:pt x="16048" y="6271"/>
                </a:cubicBezTo>
                <a:cubicBezTo>
                  <a:pt x="16048" y="6209"/>
                  <a:pt x="16024" y="6160"/>
                  <a:pt x="15993" y="6160"/>
                </a:cubicBezTo>
                <a:close/>
                <a:moveTo>
                  <a:pt x="15814" y="6160"/>
                </a:moveTo>
                <a:cubicBezTo>
                  <a:pt x="15784" y="6160"/>
                  <a:pt x="15759" y="6209"/>
                  <a:pt x="15759" y="6271"/>
                </a:cubicBezTo>
                <a:cubicBezTo>
                  <a:pt x="15759" y="6332"/>
                  <a:pt x="15784" y="6382"/>
                  <a:pt x="15814" y="6382"/>
                </a:cubicBezTo>
                <a:cubicBezTo>
                  <a:pt x="15845" y="6382"/>
                  <a:pt x="15869" y="6332"/>
                  <a:pt x="15869" y="6271"/>
                </a:cubicBezTo>
                <a:cubicBezTo>
                  <a:pt x="15869" y="6209"/>
                  <a:pt x="15845" y="6160"/>
                  <a:pt x="15814" y="6160"/>
                </a:cubicBezTo>
                <a:close/>
                <a:moveTo>
                  <a:pt x="15635" y="6160"/>
                </a:moveTo>
                <a:cubicBezTo>
                  <a:pt x="15605" y="6160"/>
                  <a:pt x="15580" y="6209"/>
                  <a:pt x="15580" y="6271"/>
                </a:cubicBezTo>
                <a:cubicBezTo>
                  <a:pt x="15580" y="6332"/>
                  <a:pt x="15605" y="6382"/>
                  <a:pt x="15635" y="6382"/>
                </a:cubicBezTo>
                <a:cubicBezTo>
                  <a:pt x="15666" y="6382"/>
                  <a:pt x="15690" y="6332"/>
                  <a:pt x="15690" y="6271"/>
                </a:cubicBezTo>
                <a:cubicBezTo>
                  <a:pt x="15690" y="6209"/>
                  <a:pt x="15666" y="6160"/>
                  <a:pt x="15635" y="6160"/>
                </a:cubicBezTo>
                <a:close/>
                <a:moveTo>
                  <a:pt x="15456" y="6160"/>
                </a:moveTo>
                <a:cubicBezTo>
                  <a:pt x="15426" y="6160"/>
                  <a:pt x="15401" y="6209"/>
                  <a:pt x="15401" y="6271"/>
                </a:cubicBezTo>
                <a:cubicBezTo>
                  <a:pt x="15401" y="6332"/>
                  <a:pt x="15426" y="6382"/>
                  <a:pt x="15456" y="6382"/>
                </a:cubicBezTo>
                <a:cubicBezTo>
                  <a:pt x="15486" y="6382"/>
                  <a:pt x="15511" y="6332"/>
                  <a:pt x="15511" y="6271"/>
                </a:cubicBezTo>
                <a:cubicBezTo>
                  <a:pt x="15511" y="6209"/>
                  <a:pt x="15486" y="6160"/>
                  <a:pt x="15456" y="6160"/>
                </a:cubicBezTo>
                <a:close/>
                <a:moveTo>
                  <a:pt x="15277" y="6160"/>
                </a:moveTo>
                <a:cubicBezTo>
                  <a:pt x="15247" y="6160"/>
                  <a:pt x="15222" y="6209"/>
                  <a:pt x="15222" y="6271"/>
                </a:cubicBezTo>
                <a:cubicBezTo>
                  <a:pt x="15222" y="6332"/>
                  <a:pt x="15247" y="6382"/>
                  <a:pt x="15277" y="6382"/>
                </a:cubicBezTo>
                <a:cubicBezTo>
                  <a:pt x="15307" y="6382"/>
                  <a:pt x="15332" y="6332"/>
                  <a:pt x="15332" y="6271"/>
                </a:cubicBezTo>
                <a:cubicBezTo>
                  <a:pt x="15332" y="6209"/>
                  <a:pt x="15307" y="6160"/>
                  <a:pt x="15277" y="6160"/>
                </a:cubicBezTo>
                <a:close/>
                <a:moveTo>
                  <a:pt x="15098" y="6160"/>
                </a:moveTo>
                <a:cubicBezTo>
                  <a:pt x="15068" y="6160"/>
                  <a:pt x="15043" y="6209"/>
                  <a:pt x="15043" y="6271"/>
                </a:cubicBezTo>
                <a:cubicBezTo>
                  <a:pt x="15043" y="6332"/>
                  <a:pt x="15068" y="6382"/>
                  <a:pt x="15098" y="6382"/>
                </a:cubicBezTo>
                <a:cubicBezTo>
                  <a:pt x="15128" y="6382"/>
                  <a:pt x="15153" y="6332"/>
                  <a:pt x="15153" y="6271"/>
                </a:cubicBezTo>
                <a:cubicBezTo>
                  <a:pt x="15153" y="6209"/>
                  <a:pt x="15128" y="6160"/>
                  <a:pt x="15098" y="6160"/>
                </a:cubicBezTo>
                <a:close/>
                <a:moveTo>
                  <a:pt x="14919" y="6160"/>
                </a:moveTo>
                <a:cubicBezTo>
                  <a:pt x="14889" y="6160"/>
                  <a:pt x="14864" y="6209"/>
                  <a:pt x="14864" y="6271"/>
                </a:cubicBezTo>
                <a:cubicBezTo>
                  <a:pt x="14864" y="6332"/>
                  <a:pt x="14889" y="6382"/>
                  <a:pt x="14919" y="6382"/>
                </a:cubicBezTo>
                <a:cubicBezTo>
                  <a:pt x="14949" y="6382"/>
                  <a:pt x="14974" y="6332"/>
                  <a:pt x="14974" y="6271"/>
                </a:cubicBezTo>
                <a:cubicBezTo>
                  <a:pt x="14974" y="6209"/>
                  <a:pt x="14949" y="6160"/>
                  <a:pt x="14919" y="6160"/>
                </a:cubicBezTo>
                <a:close/>
                <a:moveTo>
                  <a:pt x="14740" y="6160"/>
                </a:moveTo>
                <a:cubicBezTo>
                  <a:pt x="14709" y="6160"/>
                  <a:pt x="14685" y="6209"/>
                  <a:pt x="14685" y="6271"/>
                </a:cubicBezTo>
                <a:cubicBezTo>
                  <a:pt x="14685" y="6332"/>
                  <a:pt x="14709" y="6382"/>
                  <a:pt x="14740" y="6382"/>
                </a:cubicBezTo>
                <a:cubicBezTo>
                  <a:pt x="14770" y="6382"/>
                  <a:pt x="14795" y="6332"/>
                  <a:pt x="14795" y="6271"/>
                </a:cubicBezTo>
                <a:cubicBezTo>
                  <a:pt x="14795" y="6209"/>
                  <a:pt x="14770" y="6160"/>
                  <a:pt x="14740" y="6160"/>
                </a:cubicBezTo>
                <a:close/>
                <a:moveTo>
                  <a:pt x="14561" y="6160"/>
                </a:moveTo>
                <a:cubicBezTo>
                  <a:pt x="14530" y="6160"/>
                  <a:pt x="14506" y="6209"/>
                  <a:pt x="14506" y="6271"/>
                </a:cubicBezTo>
                <a:cubicBezTo>
                  <a:pt x="14506" y="6332"/>
                  <a:pt x="14530" y="6382"/>
                  <a:pt x="14561" y="6382"/>
                </a:cubicBezTo>
                <a:cubicBezTo>
                  <a:pt x="14591" y="6382"/>
                  <a:pt x="14616" y="6332"/>
                  <a:pt x="14616" y="6271"/>
                </a:cubicBezTo>
                <a:cubicBezTo>
                  <a:pt x="14616" y="6209"/>
                  <a:pt x="14591" y="6160"/>
                  <a:pt x="14561" y="6160"/>
                </a:cubicBezTo>
                <a:close/>
                <a:moveTo>
                  <a:pt x="14382" y="6160"/>
                </a:moveTo>
                <a:cubicBezTo>
                  <a:pt x="14351" y="6160"/>
                  <a:pt x="14327" y="6209"/>
                  <a:pt x="14327" y="6271"/>
                </a:cubicBezTo>
                <a:cubicBezTo>
                  <a:pt x="14327" y="6332"/>
                  <a:pt x="14351" y="6382"/>
                  <a:pt x="14382" y="6382"/>
                </a:cubicBezTo>
                <a:cubicBezTo>
                  <a:pt x="14412" y="6382"/>
                  <a:pt x="14436" y="6332"/>
                  <a:pt x="14436" y="6271"/>
                </a:cubicBezTo>
                <a:cubicBezTo>
                  <a:pt x="14436" y="6209"/>
                  <a:pt x="14412" y="6160"/>
                  <a:pt x="14382" y="6160"/>
                </a:cubicBezTo>
                <a:close/>
                <a:moveTo>
                  <a:pt x="14202" y="6160"/>
                </a:moveTo>
                <a:cubicBezTo>
                  <a:pt x="14172" y="6160"/>
                  <a:pt x="14148" y="6209"/>
                  <a:pt x="14148" y="6271"/>
                </a:cubicBezTo>
                <a:cubicBezTo>
                  <a:pt x="14148" y="6332"/>
                  <a:pt x="14172" y="6382"/>
                  <a:pt x="14202" y="6382"/>
                </a:cubicBezTo>
                <a:cubicBezTo>
                  <a:pt x="14233" y="6382"/>
                  <a:pt x="14257" y="6332"/>
                  <a:pt x="14257" y="6271"/>
                </a:cubicBezTo>
                <a:cubicBezTo>
                  <a:pt x="14257" y="6209"/>
                  <a:pt x="14233" y="6160"/>
                  <a:pt x="14202" y="6160"/>
                </a:cubicBezTo>
                <a:close/>
                <a:moveTo>
                  <a:pt x="14023" y="6160"/>
                </a:moveTo>
                <a:cubicBezTo>
                  <a:pt x="13993" y="6160"/>
                  <a:pt x="13969" y="6209"/>
                  <a:pt x="13969" y="6271"/>
                </a:cubicBezTo>
                <a:cubicBezTo>
                  <a:pt x="13969" y="6332"/>
                  <a:pt x="13993" y="6382"/>
                  <a:pt x="14023" y="6382"/>
                </a:cubicBezTo>
                <a:cubicBezTo>
                  <a:pt x="14054" y="6382"/>
                  <a:pt x="14078" y="6332"/>
                  <a:pt x="14078" y="6271"/>
                </a:cubicBezTo>
                <a:cubicBezTo>
                  <a:pt x="14078" y="6209"/>
                  <a:pt x="14054" y="6160"/>
                  <a:pt x="14023" y="6160"/>
                </a:cubicBezTo>
                <a:close/>
                <a:moveTo>
                  <a:pt x="13844" y="6160"/>
                </a:moveTo>
                <a:cubicBezTo>
                  <a:pt x="13814" y="6160"/>
                  <a:pt x="13789" y="6209"/>
                  <a:pt x="13789" y="6271"/>
                </a:cubicBezTo>
                <a:cubicBezTo>
                  <a:pt x="13789" y="6332"/>
                  <a:pt x="13814" y="6382"/>
                  <a:pt x="13844" y="6382"/>
                </a:cubicBezTo>
                <a:cubicBezTo>
                  <a:pt x="13875" y="6382"/>
                  <a:pt x="13899" y="6332"/>
                  <a:pt x="13899" y="6271"/>
                </a:cubicBezTo>
                <a:cubicBezTo>
                  <a:pt x="13899" y="6209"/>
                  <a:pt x="13875" y="6160"/>
                  <a:pt x="13844" y="6160"/>
                </a:cubicBezTo>
                <a:close/>
                <a:moveTo>
                  <a:pt x="13665" y="6160"/>
                </a:moveTo>
                <a:cubicBezTo>
                  <a:pt x="13635" y="6160"/>
                  <a:pt x="13610" y="6209"/>
                  <a:pt x="13610" y="6271"/>
                </a:cubicBezTo>
                <a:cubicBezTo>
                  <a:pt x="13610" y="6332"/>
                  <a:pt x="13635" y="6382"/>
                  <a:pt x="13665" y="6382"/>
                </a:cubicBezTo>
                <a:cubicBezTo>
                  <a:pt x="13696" y="6382"/>
                  <a:pt x="13720" y="6332"/>
                  <a:pt x="13720" y="6271"/>
                </a:cubicBezTo>
                <a:cubicBezTo>
                  <a:pt x="13720" y="6209"/>
                  <a:pt x="13696" y="6160"/>
                  <a:pt x="13665" y="6160"/>
                </a:cubicBezTo>
                <a:close/>
                <a:moveTo>
                  <a:pt x="13486" y="6160"/>
                </a:moveTo>
                <a:cubicBezTo>
                  <a:pt x="13456" y="6160"/>
                  <a:pt x="13431" y="6209"/>
                  <a:pt x="13431" y="6271"/>
                </a:cubicBezTo>
                <a:cubicBezTo>
                  <a:pt x="13431" y="6332"/>
                  <a:pt x="13456" y="6382"/>
                  <a:pt x="13486" y="6382"/>
                </a:cubicBezTo>
                <a:cubicBezTo>
                  <a:pt x="13516" y="6382"/>
                  <a:pt x="13541" y="6332"/>
                  <a:pt x="13541" y="6271"/>
                </a:cubicBezTo>
                <a:cubicBezTo>
                  <a:pt x="13541" y="6209"/>
                  <a:pt x="13516" y="6160"/>
                  <a:pt x="13486" y="6160"/>
                </a:cubicBezTo>
                <a:close/>
                <a:moveTo>
                  <a:pt x="13307" y="6160"/>
                </a:moveTo>
                <a:cubicBezTo>
                  <a:pt x="13277" y="6160"/>
                  <a:pt x="13252" y="6209"/>
                  <a:pt x="13252" y="6271"/>
                </a:cubicBezTo>
                <a:cubicBezTo>
                  <a:pt x="13252" y="6332"/>
                  <a:pt x="13277" y="6382"/>
                  <a:pt x="13307" y="6382"/>
                </a:cubicBezTo>
                <a:cubicBezTo>
                  <a:pt x="13337" y="6382"/>
                  <a:pt x="13362" y="6332"/>
                  <a:pt x="13362" y="6271"/>
                </a:cubicBezTo>
                <a:cubicBezTo>
                  <a:pt x="13362" y="6209"/>
                  <a:pt x="13337" y="6160"/>
                  <a:pt x="13307" y="6160"/>
                </a:cubicBezTo>
                <a:close/>
                <a:moveTo>
                  <a:pt x="12949" y="6160"/>
                </a:moveTo>
                <a:cubicBezTo>
                  <a:pt x="12919" y="6160"/>
                  <a:pt x="12894" y="6209"/>
                  <a:pt x="12894" y="6271"/>
                </a:cubicBezTo>
                <a:cubicBezTo>
                  <a:pt x="12894" y="6332"/>
                  <a:pt x="12919" y="6382"/>
                  <a:pt x="12949" y="6382"/>
                </a:cubicBezTo>
                <a:cubicBezTo>
                  <a:pt x="12979" y="6382"/>
                  <a:pt x="13004" y="6332"/>
                  <a:pt x="13004" y="6271"/>
                </a:cubicBezTo>
                <a:cubicBezTo>
                  <a:pt x="13004" y="6209"/>
                  <a:pt x="12979" y="6160"/>
                  <a:pt x="12949" y="6160"/>
                </a:cubicBezTo>
                <a:close/>
                <a:moveTo>
                  <a:pt x="12770" y="6160"/>
                </a:moveTo>
                <a:cubicBezTo>
                  <a:pt x="12740" y="6160"/>
                  <a:pt x="12715" y="6209"/>
                  <a:pt x="12715" y="6271"/>
                </a:cubicBezTo>
                <a:cubicBezTo>
                  <a:pt x="12715" y="6332"/>
                  <a:pt x="12740" y="6382"/>
                  <a:pt x="12770" y="6382"/>
                </a:cubicBezTo>
                <a:cubicBezTo>
                  <a:pt x="12800" y="6382"/>
                  <a:pt x="12825" y="6332"/>
                  <a:pt x="12825" y="6271"/>
                </a:cubicBezTo>
                <a:cubicBezTo>
                  <a:pt x="12825" y="6209"/>
                  <a:pt x="12800" y="6160"/>
                  <a:pt x="12770" y="6160"/>
                </a:cubicBezTo>
                <a:close/>
                <a:moveTo>
                  <a:pt x="12591" y="6160"/>
                </a:moveTo>
                <a:cubicBezTo>
                  <a:pt x="12560" y="6160"/>
                  <a:pt x="12536" y="6209"/>
                  <a:pt x="12536" y="6271"/>
                </a:cubicBezTo>
                <a:cubicBezTo>
                  <a:pt x="12536" y="6332"/>
                  <a:pt x="12560" y="6382"/>
                  <a:pt x="12591" y="6382"/>
                </a:cubicBezTo>
                <a:cubicBezTo>
                  <a:pt x="12621" y="6382"/>
                  <a:pt x="12646" y="6332"/>
                  <a:pt x="12646" y="6271"/>
                </a:cubicBezTo>
                <a:cubicBezTo>
                  <a:pt x="12646" y="6209"/>
                  <a:pt x="12621" y="6160"/>
                  <a:pt x="12591" y="6160"/>
                </a:cubicBezTo>
                <a:close/>
                <a:moveTo>
                  <a:pt x="12412" y="6160"/>
                </a:moveTo>
                <a:cubicBezTo>
                  <a:pt x="12381" y="6160"/>
                  <a:pt x="12357" y="6209"/>
                  <a:pt x="12357" y="6271"/>
                </a:cubicBezTo>
                <a:cubicBezTo>
                  <a:pt x="12357" y="6332"/>
                  <a:pt x="12381" y="6382"/>
                  <a:pt x="12412" y="6382"/>
                </a:cubicBezTo>
                <a:cubicBezTo>
                  <a:pt x="12442" y="6382"/>
                  <a:pt x="12466" y="6332"/>
                  <a:pt x="12466" y="6271"/>
                </a:cubicBezTo>
                <a:cubicBezTo>
                  <a:pt x="12466" y="6209"/>
                  <a:pt x="12442" y="6160"/>
                  <a:pt x="12412" y="6160"/>
                </a:cubicBezTo>
                <a:close/>
                <a:moveTo>
                  <a:pt x="12233" y="6160"/>
                </a:moveTo>
                <a:cubicBezTo>
                  <a:pt x="12202" y="6160"/>
                  <a:pt x="12178" y="6209"/>
                  <a:pt x="12178" y="6271"/>
                </a:cubicBezTo>
                <a:cubicBezTo>
                  <a:pt x="12178" y="6332"/>
                  <a:pt x="12202" y="6382"/>
                  <a:pt x="12233" y="6382"/>
                </a:cubicBezTo>
                <a:cubicBezTo>
                  <a:pt x="12263" y="6382"/>
                  <a:pt x="12287" y="6332"/>
                  <a:pt x="12287" y="6271"/>
                </a:cubicBezTo>
                <a:cubicBezTo>
                  <a:pt x="12287" y="6209"/>
                  <a:pt x="12263" y="6160"/>
                  <a:pt x="12233" y="6160"/>
                </a:cubicBezTo>
                <a:close/>
                <a:moveTo>
                  <a:pt x="12053" y="6160"/>
                </a:moveTo>
                <a:cubicBezTo>
                  <a:pt x="12023" y="6160"/>
                  <a:pt x="11999" y="6209"/>
                  <a:pt x="11999" y="6271"/>
                </a:cubicBezTo>
                <a:cubicBezTo>
                  <a:pt x="11999" y="6332"/>
                  <a:pt x="12023" y="6382"/>
                  <a:pt x="12053" y="6382"/>
                </a:cubicBezTo>
                <a:cubicBezTo>
                  <a:pt x="12084" y="6382"/>
                  <a:pt x="12108" y="6332"/>
                  <a:pt x="12108" y="6271"/>
                </a:cubicBezTo>
                <a:cubicBezTo>
                  <a:pt x="12108" y="6209"/>
                  <a:pt x="12084" y="6160"/>
                  <a:pt x="12053" y="6160"/>
                </a:cubicBezTo>
                <a:close/>
                <a:moveTo>
                  <a:pt x="11874" y="6160"/>
                </a:moveTo>
                <a:cubicBezTo>
                  <a:pt x="11844" y="6160"/>
                  <a:pt x="11819" y="6209"/>
                  <a:pt x="11819" y="6271"/>
                </a:cubicBezTo>
                <a:cubicBezTo>
                  <a:pt x="11819" y="6332"/>
                  <a:pt x="11844" y="6382"/>
                  <a:pt x="11874" y="6382"/>
                </a:cubicBezTo>
                <a:cubicBezTo>
                  <a:pt x="11905" y="6382"/>
                  <a:pt x="11929" y="6332"/>
                  <a:pt x="11929" y="6271"/>
                </a:cubicBezTo>
                <a:cubicBezTo>
                  <a:pt x="11929" y="6209"/>
                  <a:pt x="11905" y="6160"/>
                  <a:pt x="11874" y="6160"/>
                </a:cubicBezTo>
                <a:close/>
                <a:moveTo>
                  <a:pt x="11695" y="6160"/>
                </a:moveTo>
                <a:cubicBezTo>
                  <a:pt x="11665" y="6160"/>
                  <a:pt x="11640" y="6209"/>
                  <a:pt x="11640" y="6271"/>
                </a:cubicBezTo>
                <a:cubicBezTo>
                  <a:pt x="11640" y="6332"/>
                  <a:pt x="11665" y="6382"/>
                  <a:pt x="11695" y="6382"/>
                </a:cubicBezTo>
                <a:cubicBezTo>
                  <a:pt x="11726" y="6382"/>
                  <a:pt x="11750" y="6332"/>
                  <a:pt x="11750" y="6271"/>
                </a:cubicBezTo>
                <a:cubicBezTo>
                  <a:pt x="11750" y="6209"/>
                  <a:pt x="11726" y="6160"/>
                  <a:pt x="11695" y="6160"/>
                </a:cubicBezTo>
                <a:close/>
                <a:moveTo>
                  <a:pt x="11516" y="6160"/>
                </a:moveTo>
                <a:cubicBezTo>
                  <a:pt x="11486" y="6160"/>
                  <a:pt x="11461" y="6209"/>
                  <a:pt x="11461" y="6271"/>
                </a:cubicBezTo>
                <a:cubicBezTo>
                  <a:pt x="11461" y="6332"/>
                  <a:pt x="11486" y="6382"/>
                  <a:pt x="11516" y="6382"/>
                </a:cubicBezTo>
                <a:cubicBezTo>
                  <a:pt x="11546" y="6382"/>
                  <a:pt x="11571" y="6332"/>
                  <a:pt x="11571" y="6271"/>
                </a:cubicBezTo>
                <a:cubicBezTo>
                  <a:pt x="11571" y="6209"/>
                  <a:pt x="11546" y="6160"/>
                  <a:pt x="11516" y="6160"/>
                </a:cubicBezTo>
                <a:close/>
                <a:moveTo>
                  <a:pt x="11337" y="6160"/>
                </a:moveTo>
                <a:cubicBezTo>
                  <a:pt x="11307" y="6160"/>
                  <a:pt x="11282" y="6209"/>
                  <a:pt x="11282" y="6271"/>
                </a:cubicBezTo>
                <a:cubicBezTo>
                  <a:pt x="11282" y="6332"/>
                  <a:pt x="11307" y="6382"/>
                  <a:pt x="11337" y="6382"/>
                </a:cubicBezTo>
                <a:cubicBezTo>
                  <a:pt x="11367" y="6382"/>
                  <a:pt x="11392" y="6332"/>
                  <a:pt x="11392" y="6271"/>
                </a:cubicBezTo>
                <a:cubicBezTo>
                  <a:pt x="11392" y="6209"/>
                  <a:pt x="11367" y="6160"/>
                  <a:pt x="11337" y="6160"/>
                </a:cubicBezTo>
                <a:close/>
                <a:moveTo>
                  <a:pt x="11158" y="6160"/>
                </a:moveTo>
                <a:cubicBezTo>
                  <a:pt x="11128" y="6160"/>
                  <a:pt x="11103" y="6209"/>
                  <a:pt x="11103" y="6271"/>
                </a:cubicBezTo>
                <a:cubicBezTo>
                  <a:pt x="11103" y="6332"/>
                  <a:pt x="11128" y="6382"/>
                  <a:pt x="11158" y="6382"/>
                </a:cubicBezTo>
                <a:cubicBezTo>
                  <a:pt x="11188" y="6382"/>
                  <a:pt x="11213" y="6332"/>
                  <a:pt x="11213" y="6271"/>
                </a:cubicBezTo>
                <a:cubicBezTo>
                  <a:pt x="11213" y="6209"/>
                  <a:pt x="11188" y="6160"/>
                  <a:pt x="11158" y="6160"/>
                </a:cubicBezTo>
                <a:close/>
                <a:moveTo>
                  <a:pt x="10979" y="6160"/>
                </a:moveTo>
                <a:cubicBezTo>
                  <a:pt x="10949" y="6160"/>
                  <a:pt x="10924" y="6209"/>
                  <a:pt x="10924" y="6271"/>
                </a:cubicBezTo>
                <a:cubicBezTo>
                  <a:pt x="10924" y="6332"/>
                  <a:pt x="10949" y="6382"/>
                  <a:pt x="10979" y="6382"/>
                </a:cubicBezTo>
                <a:cubicBezTo>
                  <a:pt x="11009" y="6382"/>
                  <a:pt x="11034" y="6332"/>
                  <a:pt x="11034" y="6271"/>
                </a:cubicBezTo>
                <a:cubicBezTo>
                  <a:pt x="11034" y="6209"/>
                  <a:pt x="11009" y="6160"/>
                  <a:pt x="10979" y="6160"/>
                </a:cubicBezTo>
                <a:close/>
                <a:moveTo>
                  <a:pt x="10800" y="6160"/>
                </a:moveTo>
                <a:cubicBezTo>
                  <a:pt x="10770" y="6160"/>
                  <a:pt x="10745" y="6209"/>
                  <a:pt x="10745" y="6271"/>
                </a:cubicBezTo>
                <a:cubicBezTo>
                  <a:pt x="10745" y="6332"/>
                  <a:pt x="10770" y="6382"/>
                  <a:pt x="10800" y="6382"/>
                </a:cubicBezTo>
                <a:cubicBezTo>
                  <a:pt x="10830" y="6382"/>
                  <a:pt x="10855" y="6332"/>
                  <a:pt x="10855" y="6271"/>
                </a:cubicBezTo>
                <a:cubicBezTo>
                  <a:pt x="10855" y="6209"/>
                  <a:pt x="10830" y="6160"/>
                  <a:pt x="10800" y="6160"/>
                </a:cubicBezTo>
                <a:close/>
                <a:moveTo>
                  <a:pt x="10442" y="6160"/>
                </a:moveTo>
                <a:cubicBezTo>
                  <a:pt x="10411" y="6160"/>
                  <a:pt x="10387" y="6209"/>
                  <a:pt x="10387" y="6271"/>
                </a:cubicBezTo>
                <a:cubicBezTo>
                  <a:pt x="10387" y="6332"/>
                  <a:pt x="10411" y="6382"/>
                  <a:pt x="10442" y="6382"/>
                </a:cubicBezTo>
                <a:cubicBezTo>
                  <a:pt x="10472" y="6382"/>
                  <a:pt x="10497" y="6332"/>
                  <a:pt x="10497" y="6271"/>
                </a:cubicBezTo>
                <a:cubicBezTo>
                  <a:pt x="10497" y="6209"/>
                  <a:pt x="10472" y="6160"/>
                  <a:pt x="10442" y="6160"/>
                </a:cubicBezTo>
                <a:close/>
                <a:moveTo>
                  <a:pt x="10263" y="6160"/>
                </a:moveTo>
                <a:cubicBezTo>
                  <a:pt x="10232" y="6160"/>
                  <a:pt x="10208" y="6209"/>
                  <a:pt x="10208" y="6271"/>
                </a:cubicBezTo>
                <a:cubicBezTo>
                  <a:pt x="10208" y="6332"/>
                  <a:pt x="10232" y="6382"/>
                  <a:pt x="10263" y="6382"/>
                </a:cubicBezTo>
                <a:cubicBezTo>
                  <a:pt x="10293" y="6382"/>
                  <a:pt x="10317" y="6332"/>
                  <a:pt x="10317" y="6271"/>
                </a:cubicBezTo>
                <a:cubicBezTo>
                  <a:pt x="10317" y="6209"/>
                  <a:pt x="10293" y="6160"/>
                  <a:pt x="10263" y="6160"/>
                </a:cubicBezTo>
                <a:close/>
                <a:moveTo>
                  <a:pt x="9725" y="6160"/>
                </a:moveTo>
                <a:cubicBezTo>
                  <a:pt x="9695" y="6160"/>
                  <a:pt x="9670" y="6209"/>
                  <a:pt x="9670" y="6271"/>
                </a:cubicBezTo>
                <a:cubicBezTo>
                  <a:pt x="9670" y="6332"/>
                  <a:pt x="9695" y="6382"/>
                  <a:pt x="9725" y="6382"/>
                </a:cubicBezTo>
                <a:cubicBezTo>
                  <a:pt x="9756" y="6382"/>
                  <a:pt x="9780" y="6332"/>
                  <a:pt x="9780" y="6271"/>
                </a:cubicBezTo>
                <a:cubicBezTo>
                  <a:pt x="9780" y="6209"/>
                  <a:pt x="9756" y="6160"/>
                  <a:pt x="9725" y="6160"/>
                </a:cubicBezTo>
                <a:close/>
                <a:moveTo>
                  <a:pt x="9546" y="6160"/>
                </a:moveTo>
                <a:cubicBezTo>
                  <a:pt x="9516" y="6160"/>
                  <a:pt x="9491" y="6209"/>
                  <a:pt x="9491" y="6271"/>
                </a:cubicBezTo>
                <a:cubicBezTo>
                  <a:pt x="9491" y="6332"/>
                  <a:pt x="9516" y="6382"/>
                  <a:pt x="9546" y="6382"/>
                </a:cubicBezTo>
                <a:cubicBezTo>
                  <a:pt x="9577" y="6382"/>
                  <a:pt x="9601" y="6332"/>
                  <a:pt x="9601" y="6271"/>
                </a:cubicBezTo>
                <a:cubicBezTo>
                  <a:pt x="9601" y="6209"/>
                  <a:pt x="9577" y="6160"/>
                  <a:pt x="9546" y="6160"/>
                </a:cubicBezTo>
                <a:close/>
                <a:moveTo>
                  <a:pt x="9367" y="6160"/>
                </a:moveTo>
                <a:cubicBezTo>
                  <a:pt x="9337" y="6160"/>
                  <a:pt x="9312" y="6209"/>
                  <a:pt x="9312" y="6271"/>
                </a:cubicBezTo>
                <a:cubicBezTo>
                  <a:pt x="9312" y="6332"/>
                  <a:pt x="9337" y="6382"/>
                  <a:pt x="9367" y="6382"/>
                </a:cubicBezTo>
                <a:cubicBezTo>
                  <a:pt x="9397" y="6382"/>
                  <a:pt x="9422" y="6332"/>
                  <a:pt x="9422" y="6271"/>
                </a:cubicBezTo>
                <a:cubicBezTo>
                  <a:pt x="9422" y="6209"/>
                  <a:pt x="9397" y="6160"/>
                  <a:pt x="9367" y="6160"/>
                </a:cubicBezTo>
                <a:close/>
                <a:moveTo>
                  <a:pt x="9188" y="6160"/>
                </a:moveTo>
                <a:cubicBezTo>
                  <a:pt x="9158" y="6160"/>
                  <a:pt x="9133" y="6209"/>
                  <a:pt x="9133" y="6271"/>
                </a:cubicBezTo>
                <a:cubicBezTo>
                  <a:pt x="9133" y="6332"/>
                  <a:pt x="9158" y="6382"/>
                  <a:pt x="9188" y="6382"/>
                </a:cubicBezTo>
                <a:cubicBezTo>
                  <a:pt x="9218" y="6382"/>
                  <a:pt x="9243" y="6332"/>
                  <a:pt x="9243" y="6271"/>
                </a:cubicBezTo>
                <a:cubicBezTo>
                  <a:pt x="9243" y="6209"/>
                  <a:pt x="9218" y="6160"/>
                  <a:pt x="9188" y="6160"/>
                </a:cubicBezTo>
                <a:close/>
                <a:moveTo>
                  <a:pt x="4890" y="6160"/>
                </a:moveTo>
                <a:cubicBezTo>
                  <a:pt x="4860" y="6160"/>
                  <a:pt x="4835" y="6209"/>
                  <a:pt x="4835" y="6271"/>
                </a:cubicBezTo>
                <a:cubicBezTo>
                  <a:pt x="4835" y="6332"/>
                  <a:pt x="4860" y="6382"/>
                  <a:pt x="4890" y="6382"/>
                </a:cubicBezTo>
                <a:cubicBezTo>
                  <a:pt x="4920" y="6382"/>
                  <a:pt x="4945" y="6332"/>
                  <a:pt x="4945" y="6271"/>
                </a:cubicBezTo>
                <a:cubicBezTo>
                  <a:pt x="4945" y="6209"/>
                  <a:pt x="4920" y="6160"/>
                  <a:pt x="4890" y="6160"/>
                </a:cubicBezTo>
                <a:close/>
                <a:moveTo>
                  <a:pt x="4711" y="6160"/>
                </a:moveTo>
                <a:cubicBezTo>
                  <a:pt x="4681" y="6160"/>
                  <a:pt x="4656" y="6209"/>
                  <a:pt x="4656" y="6271"/>
                </a:cubicBezTo>
                <a:cubicBezTo>
                  <a:pt x="4656" y="6332"/>
                  <a:pt x="4681" y="6382"/>
                  <a:pt x="4711" y="6382"/>
                </a:cubicBezTo>
                <a:cubicBezTo>
                  <a:pt x="4741" y="6382"/>
                  <a:pt x="4766" y="6332"/>
                  <a:pt x="4766" y="6271"/>
                </a:cubicBezTo>
                <a:cubicBezTo>
                  <a:pt x="4766" y="6209"/>
                  <a:pt x="4741" y="6160"/>
                  <a:pt x="4711" y="6160"/>
                </a:cubicBezTo>
                <a:close/>
                <a:moveTo>
                  <a:pt x="4532" y="6160"/>
                </a:moveTo>
                <a:cubicBezTo>
                  <a:pt x="4502" y="6160"/>
                  <a:pt x="4477" y="6209"/>
                  <a:pt x="4477" y="6271"/>
                </a:cubicBezTo>
                <a:cubicBezTo>
                  <a:pt x="4477" y="6332"/>
                  <a:pt x="4502" y="6382"/>
                  <a:pt x="4532" y="6382"/>
                </a:cubicBezTo>
                <a:cubicBezTo>
                  <a:pt x="4562" y="6382"/>
                  <a:pt x="4587" y="6332"/>
                  <a:pt x="4587" y="6271"/>
                </a:cubicBezTo>
                <a:cubicBezTo>
                  <a:pt x="4587" y="6209"/>
                  <a:pt x="4562" y="6160"/>
                  <a:pt x="4532" y="6160"/>
                </a:cubicBezTo>
                <a:close/>
                <a:moveTo>
                  <a:pt x="4353" y="6160"/>
                </a:moveTo>
                <a:cubicBezTo>
                  <a:pt x="4323" y="6160"/>
                  <a:pt x="4298" y="6209"/>
                  <a:pt x="4298" y="6271"/>
                </a:cubicBezTo>
                <a:cubicBezTo>
                  <a:pt x="4298" y="6332"/>
                  <a:pt x="4323" y="6382"/>
                  <a:pt x="4353" y="6382"/>
                </a:cubicBezTo>
                <a:cubicBezTo>
                  <a:pt x="4383" y="6382"/>
                  <a:pt x="4408" y="6332"/>
                  <a:pt x="4408" y="6271"/>
                </a:cubicBezTo>
                <a:cubicBezTo>
                  <a:pt x="4408" y="6209"/>
                  <a:pt x="4383" y="6160"/>
                  <a:pt x="4353" y="6160"/>
                </a:cubicBezTo>
                <a:close/>
                <a:moveTo>
                  <a:pt x="4174" y="6160"/>
                </a:moveTo>
                <a:cubicBezTo>
                  <a:pt x="4143" y="6160"/>
                  <a:pt x="4119" y="6209"/>
                  <a:pt x="4119" y="6271"/>
                </a:cubicBezTo>
                <a:cubicBezTo>
                  <a:pt x="4119" y="6332"/>
                  <a:pt x="4143" y="6382"/>
                  <a:pt x="4174" y="6382"/>
                </a:cubicBezTo>
                <a:cubicBezTo>
                  <a:pt x="4204" y="6382"/>
                  <a:pt x="4229" y="6332"/>
                  <a:pt x="4229" y="6271"/>
                </a:cubicBezTo>
                <a:cubicBezTo>
                  <a:pt x="4229" y="6209"/>
                  <a:pt x="4204" y="6160"/>
                  <a:pt x="4174" y="6160"/>
                </a:cubicBezTo>
                <a:close/>
                <a:moveTo>
                  <a:pt x="3995" y="6160"/>
                </a:moveTo>
                <a:cubicBezTo>
                  <a:pt x="3964" y="6160"/>
                  <a:pt x="3940" y="6209"/>
                  <a:pt x="3940" y="6271"/>
                </a:cubicBezTo>
                <a:cubicBezTo>
                  <a:pt x="3940" y="6332"/>
                  <a:pt x="3964" y="6382"/>
                  <a:pt x="3995" y="6382"/>
                </a:cubicBezTo>
                <a:cubicBezTo>
                  <a:pt x="4025" y="6382"/>
                  <a:pt x="4050" y="6332"/>
                  <a:pt x="4050" y="6271"/>
                </a:cubicBezTo>
                <a:cubicBezTo>
                  <a:pt x="4050" y="6209"/>
                  <a:pt x="4025" y="6160"/>
                  <a:pt x="3995" y="6160"/>
                </a:cubicBezTo>
                <a:close/>
                <a:moveTo>
                  <a:pt x="3816" y="6160"/>
                </a:moveTo>
                <a:cubicBezTo>
                  <a:pt x="3785" y="6160"/>
                  <a:pt x="3761" y="6209"/>
                  <a:pt x="3761" y="6271"/>
                </a:cubicBezTo>
                <a:cubicBezTo>
                  <a:pt x="3761" y="6332"/>
                  <a:pt x="3785" y="6382"/>
                  <a:pt x="3816" y="6382"/>
                </a:cubicBezTo>
                <a:cubicBezTo>
                  <a:pt x="3846" y="6382"/>
                  <a:pt x="3870" y="6332"/>
                  <a:pt x="3870" y="6271"/>
                </a:cubicBezTo>
                <a:cubicBezTo>
                  <a:pt x="3870" y="6209"/>
                  <a:pt x="3846" y="6160"/>
                  <a:pt x="3816" y="6160"/>
                </a:cubicBezTo>
                <a:close/>
                <a:moveTo>
                  <a:pt x="3637" y="6160"/>
                </a:moveTo>
                <a:cubicBezTo>
                  <a:pt x="3606" y="6160"/>
                  <a:pt x="3582" y="6209"/>
                  <a:pt x="3582" y="6271"/>
                </a:cubicBezTo>
                <a:cubicBezTo>
                  <a:pt x="3582" y="6332"/>
                  <a:pt x="3606" y="6382"/>
                  <a:pt x="3637" y="6382"/>
                </a:cubicBezTo>
                <a:cubicBezTo>
                  <a:pt x="3667" y="6382"/>
                  <a:pt x="3691" y="6332"/>
                  <a:pt x="3691" y="6271"/>
                </a:cubicBezTo>
                <a:cubicBezTo>
                  <a:pt x="3691" y="6209"/>
                  <a:pt x="3667" y="6160"/>
                  <a:pt x="3637" y="6160"/>
                </a:cubicBezTo>
                <a:close/>
                <a:moveTo>
                  <a:pt x="3457" y="6160"/>
                </a:moveTo>
                <a:cubicBezTo>
                  <a:pt x="3427" y="6160"/>
                  <a:pt x="3403" y="6209"/>
                  <a:pt x="3403" y="6271"/>
                </a:cubicBezTo>
                <a:cubicBezTo>
                  <a:pt x="3403" y="6332"/>
                  <a:pt x="3427" y="6382"/>
                  <a:pt x="3457" y="6382"/>
                </a:cubicBezTo>
                <a:cubicBezTo>
                  <a:pt x="3488" y="6382"/>
                  <a:pt x="3512" y="6332"/>
                  <a:pt x="3512" y="6271"/>
                </a:cubicBezTo>
                <a:cubicBezTo>
                  <a:pt x="3512" y="6209"/>
                  <a:pt x="3488" y="6160"/>
                  <a:pt x="3457" y="6160"/>
                </a:cubicBezTo>
                <a:close/>
                <a:moveTo>
                  <a:pt x="3278" y="6160"/>
                </a:moveTo>
                <a:cubicBezTo>
                  <a:pt x="3248" y="6160"/>
                  <a:pt x="3223" y="6209"/>
                  <a:pt x="3223" y="6271"/>
                </a:cubicBezTo>
                <a:cubicBezTo>
                  <a:pt x="3223" y="6332"/>
                  <a:pt x="3248" y="6382"/>
                  <a:pt x="3278" y="6382"/>
                </a:cubicBezTo>
                <a:cubicBezTo>
                  <a:pt x="3309" y="6382"/>
                  <a:pt x="3333" y="6332"/>
                  <a:pt x="3333" y="6271"/>
                </a:cubicBezTo>
                <a:cubicBezTo>
                  <a:pt x="3333" y="6209"/>
                  <a:pt x="3309" y="6160"/>
                  <a:pt x="3278" y="6160"/>
                </a:cubicBezTo>
                <a:close/>
                <a:moveTo>
                  <a:pt x="3099" y="6160"/>
                </a:moveTo>
                <a:cubicBezTo>
                  <a:pt x="3069" y="6160"/>
                  <a:pt x="3044" y="6209"/>
                  <a:pt x="3044" y="6271"/>
                </a:cubicBezTo>
                <a:cubicBezTo>
                  <a:pt x="3044" y="6332"/>
                  <a:pt x="3069" y="6382"/>
                  <a:pt x="3099" y="6382"/>
                </a:cubicBezTo>
                <a:cubicBezTo>
                  <a:pt x="3130" y="6382"/>
                  <a:pt x="3154" y="6332"/>
                  <a:pt x="3154" y="6271"/>
                </a:cubicBezTo>
                <a:cubicBezTo>
                  <a:pt x="3154" y="6209"/>
                  <a:pt x="3130" y="6160"/>
                  <a:pt x="3099" y="6160"/>
                </a:cubicBezTo>
                <a:close/>
                <a:moveTo>
                  <a:pt x="2920" y="6160"/>
                </a:moveTo>
                <a:cubicBezTo>
                  <a:pt x="2890" y="6160"/>
                  <a:pt x="2865" y="6209"/>
                  <a:pt x="2865" y="6271"/>
                </a:cubicBezTo>
                <a:cubicBezTo>
                  <a:pt x="2865" y="6332"/>
                  <a:pt x="2890" y="6382"/>
                  <a:pt x="2920" y="6382"/>
                </a:cubicBezTo>
                <a:cubicBezTo>
                  <a:pt x="2950" y="6382"/>
                  <a:pt x="2975" y="6332"/>
                  <a:pt x="2975" y="6271"/>
                </a:cubicBezTo>
                <a:cubicBezTo>
                  <a:pt x="2975" y="6209"/>
                  <a:pt x="2950" y="6160"/>
                  <a:pt x="2920" y="6160"/>
                </a:cubicBezTo>
                <a:close/>
                <a:moveTo>
                  <a:pt x="2741" y="6160"/>
                </a:moveTo>
                <a:cubicBezTo>
                  <a:pt x="2711" y="6160"/>
                  <a:pt x="2686" y="6209"/>
                  <a:pt x="2686" y="6271"/>
                </a:cubicBezTo>
                <a:cubicBezTo>
                  <a:pt x="2686" y="6332"/>
                  <a:pt x="2711" y="6382"/>
                  <a:pt x="2741" y="6382"/>
                </a:cubicBezTo>
                <a:cubicBezTo>
                  <a:pt x="2771" y="6382"/>
                  <a:pt x="2796" y="6332"/>
                  <a:pt x="2796" y="6271"/>
                </a:cubicBezTo>
                <a:cubicBezTo>
                  <a:pt x="2796" y="6209"/>
                  <a:pt x="2771" y="6160"/>
                  <a:pt x="2741" y="6160"/>
                </a:cubicBezTo>
                <a:close/>
                <a:moveTo>
                  <a:pt x="2562" y="6160"/>
                </a:moveTo>
                <a:cubicBezTo>
                  <a:pt x="2532" y="6160"/>
                  <a:pt x="2507" y="6209"/>
                  <a:pt x="2507" y="6271"/>
                </a:cubicBezTo>
                <a:cubicBezTo>
                  <a:pt x="2507" y="6332"/>
                  <a:pt x="2532" y="6382"/>
                  <a:pt x="2562" y="6382"/>
                </a:cubicBezTo>
                <a:cubicBezTo>
                  <a:pt x="2592" y="6382"/>
                  <a:pt x="2617" y="6332"/>
                  <a:pt x="2617" y="6271"/>
                </a:cubicBezTo>
                <a:cubicBezTo>
                  <a:pt x="2617" y="6209"/>
                  <a:pt x="2592" y="6160"/>
                  <a:pt x="2562" y="6160"/>
                </a:cubicBezTo>
                <a:close/>
                <a:moveTo>
                  <a:pt x="2383" y="6160"/>
                </a:moveTo>
                <a:cubicBezTo>
                  <a:pt x="2353" y="6160"/>
                  <a:pt x="2328" y="6209"/>
                  <a:pt x="2328" y="6271"/>
                </a:cubicBezTo>
                <a:cubicBezTo>
                  <a:pt x="2328" y="6332"/>
                  <a:pt x="2353" y="6382"/>
                  <a:pt x="2383" y="6382"/>
                </a:cubicBezTo>
                <a:cubicBezTo>
                  <a:pt x="2413" y="6382"/>
                  <a:pt x="2438" y="6332"/>
                  <a:pt x="2438" y="6271"/>
                </a:cubicBezTo>
                <a:cubicBezTo>
                  <a:pt x="2438" y="6209"/>
                  <a:pt x="2413" y="6160"/>
                  <a:pt x="2383" y="6160"/>
                </a:cubicBezTo>
                <a:close/>
                <a:moveTo>
                  <a:pt x="2204" y="6160"/>
                </a:moveTo>
                <a:cubicBezTo>
                  <a:pt x="2174" y="6160"/>
                  <a:pt x="2149" y="6209"/>
                  <a:pt x="2149" y="6271"/>
                </a:cubicBezTo>
                <a:cubicBezTo>
                  <a:pt x="2149" y="6332"/>
                  <a:pt x="2174" y="6382"/>
                  <a:pt x="2204" y="6382"/>
                </a:cubicBezTo>
                <a:cubicBezTo>
                  <a:pt x="2234" y="6382"/>
                  <a:pt x="2259" y="6332"/>
                  <a:pt x="2259" y="6271"/>
                </a:cubicBezTo>
                <a:cubicBezTo>
                  <a:pt x="2259" y="6209"/>
                  <a:pt x="2234" y="6160"/>
                  <a:pt x="2204" y="6160"/>
                </a:cubicBezTo>
                <a:close/>
                <a:moveTo>
                  <a:pt x="2025" y="6160"/>
                </a:moveTo>
                <a:cubicBezTo>
                  <a:pt x="1994" y="6160"/>
                  <a:pt x="1970" y="6209"/>
                  <a:pt x="1970" y="6271"/>
                </a:cubicBezTo>
                <a:cubicBezTo>
                  <a:pt x="1970" y="6332"/>
                  <a:pt x="1994" y="6382"/>
                  <a:pt x="2025" y="6382"/>
                </a:cubicBezTo>
                <a:cubicBezTo>
                  <a:pt x="2055" y="6382"/>
                  <a:pt x="2080" y="6332"/>
                  <a:pt x="2080" y="6271"/>
                </a:cubicBezTo>
                <a:cubicBezTo>
                  <a:pt x="2080" y="6209"/>
                  <a:pt x="2055" y="6160"/>
                  <a:pt x="2025" y="6160"/>
                </a:cubicBezTo>
                <a:close/>
                <a:moveTo>
                  <a:pt x="1846" y="6160"/>
                </a:moveTo>
                <a:cubicBezTo>
                  <a:pt x="1815" y="6160"/>
                  <a:pt x="1791" y="6209"/>
                  <a:pt x="1791" y="6271"/>
                </a:cubicBezTo>
                <a:cubicBezTo>
                  <a:pt x="1791" y="6332"/>
                  <a:pt x="1815" y="6382"/>
                  <a:pt x="1846" y="6382"/>
                </a:cubicBezTo>
                <a:cubicBezTo>
                  <a:pt x="1876" y="6382"/>
                  <a:pt x="1901" y="6332"/>
                  <a:pt x="1901" y="6271"/>
                </a:cubicBezTo>
                <a:cubicBezTo>
                  <a:pt x="1901" y="6209"/>
                  <a:pt x="1876" y="6160"/>
                  <a:pt x="1846" y="6160"/>
                </a:cubicBezTo>
                <a:close/>
                <a:moveTo>
                  <a:pt x="1667" y="6160"/>
                </a:moveTo>
                <a:cubicBezTo>
                  <a:pt x="1636" y="6160"/>
                  <a:pt x="1612" y="6209"/>
                  <a:pt x="1612" y="6271"/>
                </a:cubicBezTo>
                <a:cubicBezTo>
                  <a:pt x="1612" y="6332"/>
                  <a:pt x="1636" y="6382"/>
                  <a:pt x="1667" y="6382"/>
                </a:cubicBezTo>
                <a:cubicBezTo>
                  <a:pt x="1697" y="6382"/>
                  <a:pt x="1721" y="6332"/>
                  <a:pt x="1721" y="6271"/>
                </a:cubicBezTo>
                <a:cubicBezTo>
                  <a:pt x="1721" y="6209"/>
                  <a:pt x="1697" y="6160"/>
                  <a:pt x="1667" y="6160"/>
                </a:cubicBezTo>
                <a:close/>
                <a:moveTo>
                  <a:pt x="19038" y="5797"/>
                </a:moveTo>
                <a:cubicBezTo>
                  <a:pt x="19008" y="5797"/>
                  <a:pt x="18983" y="5847"/>
                  <a:pt x="18983" y="5908"/>
                </a:cubicBezTo>
                <a:cubicBezTo>
                  <a:pt x="18983" y="5970"/>
                  <a:pt x="19008" y="6019"/>
                  <a:pt x="19038" y="6019"/>
                </a:cubicBezTo>
                <a:cubicBezTo>
                  <a:pt x="19068" y="6019"/>
                  <a:pt x="19093" y="5970"/>
                  <a:pt x="19093" y="5908"/>
                </a:cubicBezTo>
                <a:cubicBezTo>
                  <a:pt x="19093" y="5847"/>
                  <a:pt x="19068" y="5797"/>
                  <a:pt x="19038" y="5797"/>
                </a:cubicBezTo>
                <a:close/>
                <a:moveTo>
                  <a:pt x="18859" y="5797"/>
                </a:moveTo>
                <a:cubicBezTo>
                  <a:pt x="18828" y="5797"/>
                  <a:pt x="18804" y="5847"/>
                  <a:pt x="18804" y="5908"/>
                </a:cubicBezTo>
                <a:cubicBezTo>
                  <a:pt x="18804" y="5970"/>
                  <a:pt x="18828" y="6019"/>
                  <a:pt x="18859" y="6019"/>
                </a:cubicBezTo>
                <a:cubicBezTo>
                  <a:pt x="18889" y="6019"/>
                  <a:pt x="18914" y="5970"/>
                  <a:pt x="18914" y="5908"/>
                </a:cubicBezTo>
                <a:cubicBezTo>
                  <a:pt x="18914" y="5847"/>
                  <a:pt x="18889" y="5797"/>
                  <a:pt x="18859" y="5797"/>
                </a:cubicBezTo>
                <a:close/>
                <a:moveTo>
                  <a:pt x="18142" y="5797"/>
                </a:moveTo>
                <a:cubicBezTo>
                  <a:pt x="18112" y="5797"/>
                  <a:pt x="18088" y="5847"/>
                  <a:pt x="18088" y="5908"/>
                </a:cubicBezTo>
                <a:cubicBezTo>
                  <a:pt x="18088" y="5970"/>
                  <a:pt x="18112" y="6019"/>
                  <a:pt x="18142" y="6019"/>
                </a:cubicBezTo>
                <a:cubicBezTo>
                  <a:pt x="18173" y="6019"/>
                  <a:pt x="18197" y="5970"/>
                  <a:pt x="18197" y="5908"/>
                </a:cubicBezTo>
                <a:cubicBezTo>
                  <a:pt x="18197" y="5847"/>
                  <a:pt x="18173" y="5797"/>
                  <a:pt x="18142" y="5797"/>
                </a:cubicBezTo>
                <a:close/>
                <a:moveTo>
                  <a:pt x="17963" y="5797"/>
                </a:moveTo>
                <a:cubicBezTo>
                  <a:pt x="17933" y="5797"/>
                  <a:pt x="17908" y="5847"/>
                  <a:pt x="17908" y="5908"/>
                </a:cubicBezTo>
                <a:cubicBezTo>
                  <a:pt x="17908" y="5970"/>
                  <a:pt x="17933" y="6019"/>
                  <a:pt x="17963" y="6019"/>
                </a:cubicBezTo>
                <a:cubicBezTo>
                  <a:pt x="17994" y="6019"/>
                  <a:pt x="18018" y="5970"/>
                  <a:pt x="18018" y="5908"/>
                </a:cubicBezTo>
                <a:cubicBezTo>
                  <a:pt x="18018" y="5847"/>
                  <a:pt x="17994" y="5797"/>
                  <a:pt x="17963" y="5797"/>
                </a:cubicBezTo>
                <a:close/>
                <a:moveTo>
                  <a:pt x="17784" y="5797"/>
                </a:moveTo>
                <a:cubicBezTo>
                  <a:pt x="17754" y="5797"/>
                  <a:pt x="17729" y="5847"/>
                  <a:pt x="17729" y="5908"/>
                </a:cubicBezTo>
                <a:cubicBezTo>
                  <a:pt x="17729" y="5970"/>
                  <a:pt x="17754" y="6019"/>
                  <a:pt x="17784" y="6019"/>
                </a:cubicBezTo>
                <a:cubicBezTo>
                  <a:pt x="17815" y="6019"/>
                  <a:pt x="17839" y="5970"/>
                  <a:pt x="17839" y="5908"/>
                </a:cubicBezTo>
                <a:cubicBezTo>
                  <a:pt x="17839" y="5847"/>
                  <a:pt x="17815" y="5797"/>
                  <a:pt x="17784" y="5797"/>
                </a:cubicBezTo>
                <a:close/>
                <a:moveTo>
                  <a:pt x="17605" y="5797"/>
                </a:moveTo>
                <a:cubicBezTo>
                  <a:pt x="17575" y="5797"/>
                  <a:pt x="17550" y="5847"/>
                  <a:pt x="17550" y="5908"/>
                </a:cubicBezTo>
                <a:cubicBezTo>
                  <a:pt x="17550" y="5970"/>
                  <a:pt x="17575" y="6019"/>
                  <a:pt x="17605" y="6019"/>
                </a:cubicBezTo>
                <a:cubicBezTo>
                  <a:pt x="17635" y="6019"/>
                  <a:pt x="17660" y="5970"/>
                  <a:pt x="17660" y="5908"/>
                </a:cubicBezTo>
                <a:cubicBezTo>
                  <a:pt x="17660" y="5847"/>
                  <a:pt x="17635" y="5797"/>
                  <a:pt x="17605" y="5797"/>
                </a:cubicBezTo>
                <a:close/>
                <a:moveTo>
                  <a:pt x="17426" y="5797"/>
                </a:moveTo>
                <a:cubicBezTo>
                  <a:pt x="17396" y="5797"/>
                  <a:pt x="17371" y="5847"/>
                  <a:pt x="17371" y="5908"/>
                </a:cubicBezTo>
                <a:cubicBezTo>
                  <a:pt x="17371" y="5970"/>
                  <a:pt x="17396" y="6019"/>
                  <a:pt x="17426" y="6019"/>
                </a:cubicBezTo>
                <a:cubicBezTo>
                  <a:pt x="17456" y="6019"/>
                  <a:pt x="17481" y="5970"/>
                  <a:pt x="17481" y="5908"/>
                </a:cubicBezTo>
                <a:cubicBezTo>
                  <a:pt x="17481" y="5847"/>
                  <a:pt x="17456" y="5797"/>
                  <a:pt x="17426" y="5797"/>
                </a:cubicBezTo>
                <a:close/>
                <a:moveTo>
                  <a:pt x="17247" y="5797"/>
                </a:moveTo>
                <a:cubicBezTo>
                  <a:pt x="17217" y="5797"/>
                  <a:pt x="17192" y="5847"/>
                  <a:pt x="17192" y="5908"/>
                </a:cubicBezTo>
                <a:cubicBezTo>
                  <a:pt x="17192" y="5970"/>
                  <a:pt x="17217" y="6019"/>
                  <a:pt x="17247" y="6019"/>
                </a:cubicBezTo>
                <a:cubicBezTo>
                  <a:pt x="17277" y="6019"/>
                  <a:pt x="17302" y="5970"/>
                  <a:pt x="17302" y="5908"/>
                </a:cubicBezTo>
                <a:cubicBezTo>
                  <a:pt x="17302" y="5847"/>
                  <a:pt x="17277" y="5797"/>
                  <a:pt x="17247" y="5797"/>
                </a:cubicBezTo>
                <a:close/>
                <a:moveTo>
                  <a:pt x="17068" y="5797"/>
                </a:moveTo>
                <a:cubicBezTo>
                  <a:pt x="17038" y="5797"/>
                  <a:pt x="17013" y="5847"/>
                  <a:pt x="17013" y="5908"/>
                </a:cubicBezTo>
                <a:cubicBezTo>
                  <a:pt x="17013" y="5970"/>
                  <a:pt x="17038" y="6019"/>
                  <a:pt x="17068" y="6019"/>
                </a:cubicBezTo>
                <a:cubicBezTo>
                  <a:pt x="17098" y="6019"/>
                  <a:pt x="17123" y="5970"/>
                  <a:pt x="17123" y="5908"/>
                </a:cubicBezTo>
                <a:cubicBezTo>
                  <a:pt x="17123" y="5847"/>
                  <a:pt x="17098" y="5797"/>
                  <a:pt x="17068" y="5797"/>
                </a:cubicBezTo>
                <a:close/>
                <a:moveTo>
                  <a:pt x="16889" y="5797"/>
                </a:moveTo>
                <a:cubicBezTo>
                  <a:pt x="16859" y="5797"/>
                  <a:pt x="16834" y="5847"/>
                  <a:pt x="16834" y="5908"/>
                </a:cubicBezTo>
                <a:cubicBezTo>
                  <a:pt x="16834" y="5970"/>
                  <a:pt x="16859" y="6019"/>
                  <a:pt x="16889" y="6019"/>
                </a:cubicBezTo>
                <a:cubicBezTo>
                  <a:pt x="16919" y="6019"/>
                  <a:pt x="16944" y="5970"/>
                  <a:pt x="16944" y="5908"/>
                </a:cubicBezTo>
                <a:cubicBezTo>
                  <a:pt x="16944" y="5847"/>
                  <a:pt x="16919" y="5797"/>
                  <a:pt x="16889" y="5797"/>
                </a:cubicBezTo>
                <a:close/>
                <a:moveTo>
                  <a:pt x="16710" y="5797"/>
                </a:moveTo>
                <a:cubicBezTo>
                  <a:pt x="16679" y="5797"/>
                  <a:pt x="16655" y="5847"/>
                  <a:pt x="16655" y="5908"/>
                </a:cubicBezTo>
                <a:cubicBezTo>
                  <a:pt x="16655" y="5970"/>
                  <a:pt x="16679" y="6019"/>
                  <a:pt x="16710" y="6019"/>
                </a:cubicBezTo>
                <a:cubicBezTo>
                  <a:pt x="16740" y="6019"/>
                  <a:pt x="16765" y="5970"/>
                  <a:pt x="16765" y="5908"/>
                </a:cubicBezTo>
                <a:cubicBezTo>
                  <a:pt x="16765" y="5847"/>
                  <a:pt x="16740" y="5797"/>
                  <a:pt x="16710" y="5797"/>
                </a:cubicBezTo>
                <a:close/>
                <a:moveTo>
                  <a:pt x="16531" y="5797"/>
                </a:moveTo>
                <a:cubicBezTo>
                  <a:pt x="16500" y="5797"/>
                  <a:pt x="16476" y="5847"/>
                  <a:pt x="16476" y="5908"/>
                </a:cubicBezTo>
                <a:cubicBezTo>
                  <a:pt x="16476" y="5970"/>
                  <a:pt x="16500" y="6019"/>
                  <a:pt x="16531" y="6019"/>
                </a:cubicBezTo>
                <a:cubicBezTo>
                  <a:pt x="16561" y="6019"/>
                  <a:pt x="16585" y="5970"/>
                  <a:pt x="16585" y="5908"/>
                </a:cubicBezTo>
                <a:cubicBezTo>
                  <a:pt x="16585" y="5847"/>
                  <a:pt x="16561" y="5797"/>
                  <a:pt x="16531" y="5797"/>
                </a:cubicBezTo>
                <a:close/>
                <a:moveTo>
                  <a:pt x="16352" y="5797"/>
                </a:moveTo>
                <a:cubicBezTo>
                  <a:pt x="16321" y="5797"/>
                  <a:pt x="16297" y="5847"/>
                  <a:pt x="16297" y="5908"/>
                </a:cubicBezTo>
                <a:cubicBezTo>
                  <a:pt x="16297" y="5970"/>
                  <a:pt x="16321" y="6019"/>
                  <a:pt x="16352" y="6019"/>
                </a:cubicBezTo>
                <a:cubicBezTo>
                  <a:pt x="16382" y="6019"/>
                  <a:pt x="16406" y="5970"/>
                  <a:pt x="16406" y="5908"/>
                </a:cubicBezTo>
                <a:cubicBezTo>
                  <a:pt x="16406" y="5847"/>
                  <a:pt x="16382" y="5797"/>
                  <a:pt x="16352" y="5797"/>
                </a:cubicBezTo>
                <a:close/>
                <a:moveTo>
                  <a:pt x="16172" y="5797"/>
                </a:moveTo>
                <a:cubicBezTo>
                  <a:pt x="16142" y="5797"/>
                  <a:pt x="16118" y="5847"/>
                  <a:pt x="16118" y="5908"/>
                </a:cubicBezTo>
                <a:cubicBezTo>
                  <a:pt x="16118" y="5970"/>
                  <a:pt x="16142" y="6019"/>
                  <a:pt x="16172" y="6019"/>
                </a:cubicBezTo>
                <a:cubicBezTo>
                  <a:pt x="16203" y="6019"/>
                  <a:pt x="16227" y="5970"/>
                  <a:pt x="16227" y="5908"/>
                </a:cubicBezTo>
                <a:cubicBezTo>
                  <a:pt x="16227" y="5847"/>
                  <a:pt x="16203" y="5797"/>
                  <a:pt x="16172" y="5797"/>
                </a:cubicBezTo>
                <a:close/>
                <a:moveTo>
                  <a:pt x="15993" y="5797"/>
                </a:moveTo>
                <a:cubicBezTo>
                  <a:pt x="15963" y="5797"/>
                  <a:pt x="15938" y="5847"/>
                  <a:pt x="15938" y="5908"/>
                </a:cubicBezTo>
                <a:cubicBezTo>
                  <a:pt x="15938" y="5970"/>
                  <a:pt x="15963" y="6019"/>
                  <a:pt x="15993" y="6019"/>
                </a:cubicBezTo>
                <a:cubicBezTo>
                  <a:pt x="16024" y="6019"/>
                  <a:pt x="16048" y="5970"/>
                  <a:pt x="16048" y="5908"/>
                </a:cubicBezTo>
                <a:cubicBezTo>
                  <a:pt x="16048" y="5847"/>
                  <a:pt x="16024" y="5797"/>
                  <a:pt x="15993" y="5797"/>
                </a:cubicBezTo>
                <a:close/>
                <a:moveTo>
                  <a:pt x="15814" y="5797"/>
                </a:moveTo>
                <a:cubicBezTo>
                  <a:pt x="15784" y="5797"/>
                  <a:pt x="15759" y="5847"/>
                  <a:pt x="15759" y="5908"/>
                </a:cubicBezTo>
                <a:cubicBezTo>
                  <a:pt x="15759" y="5970"/>
                  <a:pt x="15784" y="6019"/>
                  <a:pt x="15814" y="6019"/>
                </a:cubicBezTo>
                <a:cubicBezTo>
                  <a:pt x="15845" y="6019"/>
                  <a:pt x="15869" y="5970"/>
                  <a:pt x="15869" y="5908"/>
                </a:cubicBezTo>
                <a:cubicBezTo>
                  <a:pt x="15869" y="5847"/>
                  <a:pt x="15845" y="5797"/>
                  <a:pt x="15814" y="5797"/>
                </a:cubicBezTo>
                <a:close/>
                <a:moveTo>
                  <a:pt x="15635" y="5797"/>
                </a:moveTo>
                <a:cubicBezTo>
                  <a:pt x="15605" y="5797"/>
                  <a:pt x="15580" y="5847"/>
                  <a:pt x="15580" y="5908"/>
                </a:cubicBezTo>
                <a:cubicBezTo>
                  <a:pt x="15580" y="5970"/>
                  <a:pt x="15605" y="6019"/>
                  <a:pt x="15635" y="6019"/>
                </a:cubicBezTo>
                <a:cubicBezTo>
                  <a:pt x="15666" y="6019"/>
                  <a:pt x="15690" y="5970"/>
                  <a:pt x="15690" y="5908"/>
                </a:cubicBezTo>
                <a:cubicBezTo>
                  <a:pt x="15690" y="5847"/>
                  <a:pt x="15666" y="5797"/>
                  <a:pt x="15635" y="5797"/>
                </a:cubicBezTo>
                <a:close/>
                <a:moveTo>
                  <a:pt x="15456" y="5797"/>
                </a:moveTo>
                <a:cubicBezTo>
                  <a:pt x="15426" y="5797"/>
                  <a:pt x="15401" y="5847"/>
                  <a:pt x="15401" y="5908"/>
                </a:cubicBezTo>
                <a:cubicBezTo>
                  <a:pt x="15401" y="5970"/>
                  <a:pt x="15426" y="6019"/>
                  <a:pt x="15456" y="6019"/>
                </a:cubicBezTo>
                <a:cubicBezTo>
                  <a:pt x="15486" y="6019"/>
                  <a:pt x="15511" y="5970"/>
                  <a:pt x="15511" y="5908"/>
                </a:cubicBezTo>
                <a:cubicBezTo>
                  <a:pt x="15511" y="5847"/>
                  <a:pt x="15486" y="5797"/>
                  <a:pt x="15456" y="5797"/>
                </a:cubicBezTo>
                <a:close/>
                <a:moveTo>
                  <a:pt x="15277" y="5797"/>
                </a:moveTo>
                <a:cubicBezTo>
                  <a:pt x="15247" y="5797"/>
                  <a:pt x="15222" y="5847"/>
                  <a:pt x="15222" y="5908"/>
                </a:cubicBezTo>
                <a:cubicBezTo>
                  <a:pt x="15222" y="5970"/>
                  <a:pt x="15247" y="6019"/>
                  <a:pt x="15277" y="6019"/>
                </a:cubicBezTo>
                <a:cubicBezTo>
                  <a:pt x="15307" y="6019"/>
                  <a:pt x="15332" y="5970"/>
                  <a:pt x="15332" y="5908"/>
                </a:cubicBezTo>
                <a:cubicBezTo>
                  <a:pt x="15332" y="5847"/>
                  <a:pt x="15307" y="5797"/>
                  <a:pt x="15277" y="5797"/>
                </a:cubicBezTo>
                <a:close/>
                <a:moveTo>
                  <a:pt x="15098" y="5797"/>
                </a:moveTo>
                <a:cubicBezTo>
                  <a:pt x="15068" y="5797"/>
                  <a:pt x="15043" y="5847"/>
                  <a:pt x="15043" y="5908"/>
                </a:cubicBezTo>
                <a:cubicBezTo>
                  <a:pt x="15043" y="5970"/>
                  <a:pt x="15068" y="6019"/>
                  <a:pt x="15098" y="6019"/>
                </a:cubicBezTo>
                <a:cubicBezTo>
                  <a:pt x="15128" y="6019"/>
                  <a:pt x="15153" y="5970"/>
                  <a:pt x="15153" y="5908"/>
                </a:cubicBezTo>
                <a:cubicBezTo>
                  <a:pt x="15153" y="5847"/>
                  <a:pt x="15128" y="5797"/>
                  <a:pt x="15098" y="5797"/>
                </a:cubicBezTo>
                <a:close/>
                <a:moveTo>
                  <a:pt x="14919" y="5797"/>
                </a:moveTo>
                <a:cubicBezTo>
                  <a:pt x="14889" y="5797"/>
                  <a:pt x="14864" y="5847"/>
                  <a:pt x="14864" y="5908"/>
                </a:cubicBezTo>
                <a:cubicBezTo>
                  <a:pt x="14864" y="5970"/>
                  <a:pt x="14889" y="6019"/>
                  <a:pt x="14919" y="6019"/>
                </a:cubicBezTo>
                <a:cubicBezTo>
                  <a:pt x="14949" y="6019"/>
                  <a:pt x="14974" y="5970"/>
                  <a:pt x="14974" y="5908"/>
                </a:cubicBezTo>
                <a:cubicBezTo>
                  <a:pt x="14974" y="5847"/>
                  <a:pt x="14949" y="5797"/>
                  <a:pt x="14919" y="5797"/>
                </a:cubicBezTo>
                <a:close/>
                <a:moveTo>
                  <a:pt x="14740" y="5797"/>
                </a:moveTo>
                <a:cubicBezTo>
                  <a:pt x="14709" y="5797"/>
                  <a:pt x="14685" y="5847"/>
                  <a:pt x="14685" y="5908"/>
                </a:cubicBezTo>
                <a:cubicBezTo>
                  <a:pt x="14685" y="5970"/>
                  <a:pt x="14709" y="6019"/>
                  <a:pt x="14740" y="6019"/>
                </a:cubicBezTo>
                <a:cubicBezTo>
                  <a:pt x="14770" y="6019"/>
                  <a:pt x="14795" y="5970"/>
                  <a:pt x="14795" y="5908"/>
                </a:cubicBezTo>
                <a:cubicBezTo>
                  <a:pt x="14795" y="5847"/>
                  <a:pt x="14770" y="5797"/>
                  <a:pt x="14740" y="5797"/>
                </a:cubicBezTo>
                <a:close/>
                <a:moveTo>
                  <a:pt x="14561" y="5797"/>
                </a:moveTo>
                <a:cubicBezTo>
                  <a:pt x="14530" y="5797"/>
                  <a:pt x="14506" y="5847"/>
                  <a:pt x="14506" y="5908"/>
                </a:cubicBezTo>
                <a:cubicBezTo>
                  <a:pt x="14506" y="5970"/>
                  <a:pt x="14530" y="6019"/>
                  <a:pt x="14561" y="6019"/>
                </a:cubicBezTo>
                <a:cubicBezTo>
                  <a:pt x="14591" y="6019"/>
                  <a:pt x="14616" y="5970"/>
                  <a:pt x="14616" y="5908"/>
                </a:cubicBezTo>
                <a:cubicBezTo>
                  <a:pt x="14616" y="5847"/>
                  <a:pt x="14591" y="5797"/>
                  <a:pt x="14561" y="5797"/>
                </a:cubicBezTo>
                <a:close/>
                <a:moveTo>
                  <a:pt x="14382" y="5797"/>
                </a:moveTo>
                <a:cubicBezTo>
                  <a:pt x="14351" y="5797"/>
                  <a:pt x="14327" y="5847"/>
                  <a:pt x="14327" y="5908"/>
                </a:cubicBezTo>
                <a:cubicBezTo>
                  <a:pt x="14327" y="5970"/>
                  <a:pt x="14351" y="6019"/>
                  <a:pt x="14382" y="6019"/>
                </a:cubicBezTo>
                <a:cubicBezTo>
                  <a:pt x="14412" y="6019"/>
                  <a:pt x="14436" y="5970"/>
                  <a:pt x="14436" y="5908"/>
                </a:cubicBezTo>
                <a:cubicBezTo>
                  <a:pt x="14436" y="5847"/>
                  <a:pt x="14412" y="5797"/>
                  <a:pt x="14382" y="5797"/>
                </a:cubicBezTo>
                <a:close/>
                <a:moveTo>
                  <a:pt x="14202" y="5797"/>
                </a:moveTo>
                <a:cubicBezTo>
                  <a:pt x="14172" y="5797"/>
                  <a:pt x="14148" y="5847"/>
                  <a:pt x="14148" y="5908"/>
                </a:cubicBezTo>
                <a:cubicBezTo>
                  <a:pt x="14148" y="5970"/>
                  <a:pt x="14172" y="6019"/>
                  <a:pt x="14202" y="6019"/>
                </a:cubicBezTo>
                <a:cubicBezTo>
                  <a:pt x="14233" y="6019"/>
                  <a:pt x="14257" y="5970"/>
                  <a:pt x="14257" y="5908"/>
                </a:cubicBezTo>
                <a:cubicBezTo>
                  <a:pt x="14257" y="5847"/>
                  <a:pt x="14233" y="5797"/>
                  <a:pt x="14202" y="5797"/>
                </a:cubicBezTo>
                <a:close/>
                <a:moveTo>
                  <a:pt x="14023" y="5797"/>
                </a:moveTo>
                <a:cubicBezTo>
                  <a:pt x="13993" y="5797"/>
                  <a:pt x="13969" y="5847"/>
                  <a:pt x="13969" y="5908"/>
                </a:cubicBezTo>
                <a:cubicBezTo>
                  <a:pt x="13969" y="5970"/>
                  <a:pt x="13993" y="6019"/>
                  <a:pt x="14023" y="6019"/>
                </a:cubicBezTo>
                <a:cubicBezTo>
                  <a:pt x="14054" y="6019"/>
                  <a:pt x="14078" y="5970"/>
                  <a:pt x="14078" y="5908"/>
                </a:cubicBezTo>
                <a:cubicBezTo>
                  <a:pt x="14078" y="5847"/>
                  <a:pt x="14054" y="5797"/>
                  <a:pt x="14023" y="5797"/>
                </a:cubicBezTo>
                <a:close/>
                <a:moveTo>
                  <a:pt x="13844" y="5797"/>
                </a:moveTo>
                <a:cubicBezTo>
                  <a:pt x="13814" y="5797"/>
                  <a:pt x="13789" y="5847"/>
                  <a:pt x="13789" y="5908"/>
                </a:cubicBezTo>
                <a:cubicBezTo>
                  <a:pt x="13789" y="5970"/>
                  <a:pt x="13814" y="6019"/>
                  <a:pt x="13844" y="6019"/>
                </a:cubicBezTo>
                <a:cubicBezTo>
                  <a:pt x="13875" y="6019"/>
                  <a:pt x="13899" y="5970"/>
                  <a:pt x="13899" y="5908"/>
                </a:cubicBezTo>
                <a:cubicBezTo>
                  <a:pt x="13899" y="5847"/>
                  <a:pt x="13875" y="5797"/>
                  <a:pt x="13844" y="5797"/>
                </a:cubicBezTo>
                <a:close/>
                <a:moveTo>
                  <a:pt x="13665" y="5797"/>
                </a:moveTo>
                <a:cubicBezTo>
                  <a:pt x="13635" y="5797"/>
                  <a:pt x="13610" y="5847"/>
                  <a:pt x="13610" y="5908"/>
                </a:cubicBezTo>
                <a:cubicBezTo>
                  <a:pt x="13610" y="5970"/>
                  <a:pt x="13635" y="6019"/>
                  <a:pt x="13665" y="6019"/>
                </a:cubicBezTo>
                <a:cubicBezTo>
                  <a:pt x="13696" y="6019"/>
                  <a:pt x="13720" y="5970"/>
                  <a:pt x="13720" y="5908"/>
                </a:cubicBezTo>
                <a:cubicBezTo>
                  <a:pt x="13720" y="5847"/>
                  <a:pt x="13696" y="5797"/>
                  <a:pt x="13665" y="5797"/>
                </a:cubicBezTo>
                <a:close/>
                <a:moveTo>
                  <a:pt x="13486" y="5797"/>
                </a:moveTo>
                <a:cubicBezTo>
                  <a:pt x="13456" y="5797"/>
                  <a:pt x="13431" y="5847"/>
                  <a:pt x="13431" y="5908"/>
                </a:cubicBezTo>
                <a:cubicBezTo>
                  <a:pt x="13431" y="5970"/>
                  <a:pt x="13456" y="6019"/>
                  <a:pt x="13486" y="6019"/>
                </a:cubicBezTo>
                <a:cubicBezTo>
                  <a:pt x="13516" y="6019"/>
                  <a:pt x="13541" y="5970"/>
                  <a:pt x="13541" y="5908"/>
                </a:cubicBezTo>
                <a:cubicBezTo>
                  <a:pt x="13541" y="5847"/>
                  <a:pt x="13516" y="5797"/>
                  <a:pt x="13486" y="5797"/>
                </a:cubicBezTo>
                <a:close/>
                <a:moveTo>
                  <a:pt x="13307" y="5797"/>
                </a:moveTo>
                <a:cubicBezTo>
                  <a:pt x="13277" y="5797"/>
                  <a:pt x="13252" y="5847"/>
                  <a:pt x="13252" y="5908"/>
                </a:cubicBezTo>
                <a:cubicBezTo>
                  <a:pt x="13252" y="5970"/>
                  <a:pt x="13277" y="6019"/>
                  <a:pt x="13307" y="6019"/>
                </a:cubicBezTo>
                <a:cubicBezTo>
                  <a:pt x="13337" y="6019"/>
                  <a:pt x="13362" y="5970"/>
                  <a:pt x="13362" y="5908"/>
                </a:cubicBezTo>
                <a:cubicBezTo>
                  <a:pt x="13362" y="5847"/>
                  <a:pt x="13337" y="5797"/>
                  <a:pt x="13307" y="5797"/>
                </a:cubicBezTo>
                <a:close/>
                <a:moveTo>
                  <a:pt x="13128" y="5797"/>
                </a:moveTo>
                <a:cubicBezTo>
                  <a:pt x="13098" y="5797"/>
                  <a:pt x="13073" y="5847"/>
                  <a:pt x="13073" y="5908"/>
                </a:cubicBezTo>
                <a:cubicBezTo>
                  <a:pt x="13073" y="5970"/>
                  <a:pt x="13098" y="6019"/>
                  <a:pt x="13128" y="6019"/>
                </a:cubicBezTo>
                <a:cubicBezTo>
                  <a:pt x="13158" y="6019"/>
                  <a:pt x="13183" y="5970"/>
                  <a:pt x="13183" y="5908"/>
                </a:cubicBezTo>
                <a:cubicBezTo>
                  <a:pt x="13183" y="5847"/>
                  <a:pt x="13158" y="5797"/>
                  <a:pt x="13128" y="5797"/>
                </a:cubicBezTo>
                <a:close/>
                <a:moveTo>
                  <a:pt x="12949" y="5797"/>
                </a:moveTo>
                <a:cubicBezTo>
                  <a:pt x="12919" y="5797"/>
                  <a:pt x="12894" y="5847"/>
                  <a:pt x="12894" y="5908"/>
                </a:cubicBezTo>
                <a:cubicBezTo>
                  <a:pt x="12894" y="5970"/>
                  <a:pt x="12919" y="6019"/>
                  <a:pt x="12949" y="6019"/>
                </a:cubicBezTo>
                <a:cubicBezTo>
                  <a:pt x="12979" y="6019"/>
                  <a:pt x="13004" y="5970"/>
                  <a:pt x="13004" y="5908"/>
                </a:cubicBezTo>
                <a:cubicBezTo>
                  <a:pt x="13004" y="5847"/>
                  <a:pt x="12979" y="5797"/>
                  <a:pt x="12949" y="5797"/>
                </a:cubicBezTo>
                <a:close/>
                <a:moveTo>
                  <a:pt x="12770" y="5797"/>
                </a:moveTo>
                <a:cubicBezTo>
                  <a:pt x="12740" y="5797"/>
                  <a:pt x="12715" y="5847"/>
                  <a:pt x="12715" y="5908"/>
                </a:cubicBezTo>
                <a:cubicBezTo>
                  <a:pt x="12715" y="5970"/>
                  <a:pt x="12740" y="6019"/>
                  <a:pt x="12770" y="6019"/>
                </a:cubicBezTo>
                <a:cubicBezTo>
                  <a:pt x="12800" y="6019"/>
                  <a:pt x="12825" y="5970"/>
                  <a:pt x="12825" y="5908"/>
                </a:cubicBezTo>
                <a:cubicBezTo>
                  <a:pt x="12825" y="5847"/>
                  <a:pt x="12800" y="5797"/>
                  <a:pt x="12770" y="5797"/>
                </a:cubicBezTo>
                <a:close/>
                <a:moveTo>
                  <a:pt x="12591" y="5797"/>
                </a:moveTo>
                <a:cubicBezTo>
                  <a:pt x="12560" y="5797"/>
                  <a:pt x="12536" y="5847"/>
                  <a:pt x="12536" y="5908"/>
                </a:cubicBezTo>
                <a:cubicBezTo>
                  <a:pt x="12536" y="5970"/>
                  <a:pt x="12560" y="6019"/>
                  <a:pt x="12591" y="6019"/>
                </a:cubicBezTo>
                <a:cubicBezTo>
                  <a:pt x="12621" y="6019"/>
                  <a:pt x="12646" y="5970"/>
                  <a:pt x="12646" y="5908"/>
                </a:cubicBezTo>
                <a:cubicBezTo>
                  <a:pt x="12646" y="5847"/>
                  <a:pt x="12621" y="5797"/>
                  <a:pt x="12591" y="5797"/>
                </a:cubicBezTo>
                <a:close/>
                <a:moveTo>
                  <a:pt x="12412" y="5797"/>
                </a:moveTo>
                <a:cubicBezTo>
                  <a:pt x="12381" y="5797"/>
                  <a:pt x="12357" y="5847"/>
                  <a:pt x="12357" y="5908"/>
                </a:cubicBezTo>
                <a:cubicBezTo>
                  <a:pt x="12357" y="5970"/>
                  <a:pt x="12381" y="6019"/>
                  <a:pt x="12412" y="6019"/>
                </a:cubicBezTo>
                <a:cubicBezTo>
                  <a:pt x="12442" y="6019"/>
                  <a:pt x="12466" y="5970"/>
                  <a:pt x="12466" y="5908"/>
                </a:cubicBezTo>
                <a:cubicBezTo>
                  <a:pt x="12466" y="5847"/>
                  <a:pt x="12442" y="5797"/>
                  <a:pt x="12412" y="5797"/>
                </a:cubicBezTo>
                <a:close/>
                <a:moveTo>
                  <a:pt x="12053" y="5797"/>
                </a:moveTo>
                <a:cubicBezTo>
                  <a:pt x="12023" y="5797"/>
                  <a:pt x="11999" y="5847"/>
                  <a:pt x="11999" y="5908"/>
                </a:cubicBezTo>
                <a:cubicBezTo>
                  <a:pt x="11999" y="5970"/>
                  <a:pt x="12023" y="6019"/>
                  <a:pt x="12053" y="6019"/>
                </a:cubicBezTo>
                <a:cubicBezTo>
                  <a:pt x="12084" y="6019"/>
                  <a:pt x="12108" y="5970"/>
                  <a:pt x="12108" y="5908"/>
                </a:cubicBezTo>
                <a:cubicBezTo>
                  <a:pt x="12108" y="5847"/>
                  <a:pt x="12084" y="5797"/>
                  <a:pt x="12053" y="5797"/>
                </a:cubicBezTo>
                <a:close/>
                <a:moveTo>
                  <a:pt x="11874" y="5797"/>
                </a:moveTo>
                <a:cubicBezTo>
                  <a:pt x="11844" y="5797"/>
                  <a:pt x="11819" y="5847"/>
                  <a:pt x="11819" y="5908"/>
                </a:cubicBezTo>
                <a:cubicBezTo>
                  <a:pt x="11819" y="5970"/>
                  <a:pt x="11844" y="6019"/>
                  <a:pt x="11874" y="6019"/>
                </a:cubicBezTo>
                <a:cubicBezTo>
                  <a:pt x="11905" y="6019"/>
                  <a:pt x="11929" y="5970"/>
                  <a:pt x="11929" y="5908"/>
                </a:cubicBezTo>
                <a:cubicBezTo>
                  <a:pt x="11929" y="5847"/>
                  <a:pt x="11905" y="5797"/>
                  <a:pt x="11874" y="5797"/>
                </a:cubicBezTo>
                <a:close/>
                <a:moveTo>
                  <a:pt x="11695" y="5797"/>
                </a:moveTo>
                <a:cubicBezTo>
                  <a:pt x="11665" y="5797"/>
                  <a:pt x="11640" y="5847"/>
                  <a:pt x="11640" y="5908"/>
                </a:cubicBezTo>
                <a:cubicBezTo>
                  <a:pt x="11640" y="5970"/>
                  <a:pt x="11665" y="6019"/>
                  <a:pt x="11695" y="6019"/>
                </a:cubicBezTo>
                <a:cubicBezTo>
                  <a:pt x="11726" y="6019"/>
                  <a:pt x="11750" y="5970"/>
                  <a:pt x="11750" y="5908"/>
                </a:cubicBezTo>
                <a:cubicBezTo>
                  <a:pt x="11750" y="5847"/>
                  <a:pt x="11726" y="5797"/>
                  <a:pt x="11695" y="5797"/>
                </a:cubicBezTo>
                <a:close/>
                <a:moveTo>
                  <a:pt x="11516" y="5797"/>
                </a:moveTo>
                <a:cubicBezTo>
                  <a:pt x="11486" y="5797"/>
                  <a:pt x="11461" y="5847"/>
                  <a:pt x="11461" y="5908"/>
                </a:cubicBezTo>
                <a:cubicBezTo>
                  <a:pt x="11461" y="5970"/>
                  <a:pt x="11486" y="6019"/>
                  <a:pt x="11516" y="6019"/>
                </a:cubicBezTo>
                <a:cubicBezTo>
                  <a:pt x="11546" y="6019"/>
                  <a:pt x="11571" y="5970"/>
                  <a:pt x="11571" y="5908"/>
                </a:cubicBezTo>
                <a:cubicBezTo>
                  <a:pt x="11571" y="5847"/>
                  <a:pt x="11546" y="5797"/>
                  <a:pt x="11516" y="5797"/>
                </a:cubicBezTo>
                <a:close/>
                <a:moveTo>
                  <a:pt x="11337" y="5797"/>
                </a:moveTo>
                <a:cubicBezTo>
                  <a:pt x="11307" y="5797"/>
                  <a:pt x="11282" y="5847"/>
                  <a:pt x="11282" y="5908"/>
                </a:cubicBezTo>
                <a:cubicBezTo>
                  <a:pt x="11282" y="5970"/>
                  <a:pt x="11307" y="6019"/>
                  <a:pt x="11337" y="6019"/>
                </a:cubicBezTo>
                <a:cubicBezTo>
                  <a:pt x="11367" y="6019"/>
                  <a:pt x="11392" y="5970"/>
                  <a:pt x="11392" y="5908"/>
                </a:cubicBezTo>
                <a:cubicBezTo>
                  <a:pt x="11392" y="5847"/>
                  <a:pt x="11367" y="5797"/>
                  <a:pt x="11337" y="5797"/>
                </a:cubicBezTo>
                <a:close/>
                <a:moveTo>
                  <a:pt x="11158" y="5797"/>
                </a:moveTo>
                <a:cubicBezTo>
                  <a:pt x="11128" y="5797"/>
                  <a:pt x="11103" y="5847"/>
                  <a:pt x="11103" y="5908"/>
                </a:cubicBezTo>
                <a:cubicBezTo>
                  <a:pt x="11103" y="5970"/>
                  <a:pt x="11128" y="6019"/>
                  <a:pt x="11158" y="6019"/>
                </a:cubicBezTo>
                <a:cubicBezTo>
                  <a:pt x="11188" y="6019"/>
                  <a:pt x="11213" y="5970"/>
                  <a:pt x="11213" y="5908"/>
                </a:cubicBezTo>
                <a:cubicBezTo>
                  <a:pt x="11213" y="5847"/>
                  <a:pt x="11188" y="5797"/>
                  <a:pt x="11158" y="5797"/>
                </a:cubicBezTo>
                <a:close/>
                <a:moveTo>
                  <a:pt x="10979" y="5797"/>
                </a:moveTo>
                <a:cubicBezTo>
                  <a:pt x="10949" y="5797"/>
                  <a:pt x="10924" y="5847"/>
                  <a:pt x="10924" y="5908"/>
                </a:cubicBezTo>
                <a:cubicBezTo>
                  <a:pt x="10924" y="5970"/>
                  <a:pt x="10949" y="6019"/>
                  <a:pt x="10979" y="6019"/>
                </a:cubicBezTo>
                <a:cubicBezTo>
                  <a:pt x="11009" y="6019"/>
                  <a:pt x="11034" y="5970"/>
                  <a:pt x="11034" y="5908"/>
                </a:cubicBezTo>
                <a:cubicBezTo>
                  <a:pt x="11034" y="5847"/>
                  <a:pt x="11009" y="5797"/>
                  <a:pt x="10979" y="5797"/>
                </a:cubicBezTo>
                <a:close/>
                <a:moveTo>
                  <a:pt x="10800" y="5797"/>
                </a:moveTo>
                <a:cubicBezTo>
                  <a:pt x="10770" y="5797"/>
                  <a:pt x="10745" y="5847"/>
                  <a:pt x="10745" y="5908"/>
                </a:cubicBezTo>
                <a:cubicBezTo>
                  <a:pt x="10745" y="5970"/>
                  <a:pt x="10770" y="6019"/>
                  <a:pt x="10800" y="6019"/>
                </a:cubicBezTo>
                <a:cubicBezTo>
                  <a:pt x="10830" y="6019"/>
                  <a:pt x="10855" y="5970"/>
                  <a:pt x="10855" y="5908"/>
                </a:cubicBezTo>
                <a:cubicBezTo>
                  <a:pt x="10855" y="5847"/>
                  <a:pt x="10830" y="5797"/>
                  <a:pt x="10800" y="5797"/>
                </a:cubicBezTo>
                <a:close/>
                <a:moveTo>
                  <a:pt x="10621" y="5797"/>
                </a:moveTo>
                <a:cubicBezTo>
                  <a:pt x="10590" y="5797"/>
                  <a:pt x="10566" y="5847"/>
                  <a:pt x="10566" y="5908"/>
                </a:cubicBezTo>
                <a:cubicBezTo>
                  <a:pt x="10566" y="5970"/>
                  <a:pt x="10590" y="6019"/>
                  <a:pt x="10621" y="6019"/>
                </a:cubicBezTo>
                <a:cubicBezTo>
                  <a:pt x="10651" y="6019"/>
                  <a:pt x="10676" y="5970"/>
                  <a:pt x="10676" y="5908"/>
                </a:cubicBezTo>
                <a:cubicBezTo>
                  <a:pt x="10676" y="5847"/>
                  <a:pt x="10651" y="5797"/>
                  <a:pt x="10621" y="5797"/>
                </a:cubicBezTo>
                <a:close/>
                <a:moveTo>
                  <a:pt x="10442" y="5797"/>
                </a:moveTo>
                <a:cubicBezTo>
                  <a:pt x="10411" y="5797"/>
                  <a:pt x="10387" y="5847"/>
                  <a:pt x="10387" y="5908"/>
                </a:cubicBezTo>
                <a:cubicBezTo>
                  <a:pt x="10387" y="5970"/>
                  <a:pt x="10411" y="6019"/>
                  <a:pt x="10442" y="6019"/>
                </a:cubicBezTo>
                <a:cubicBezTo>
                  <a:pt x="10472" y="6019"/>
                  <a:pt x="10497" y="5970"/>
                  <a:pt x="10497" y="5908"/>
                </a:cubicBezTo>
                <a:cubicBezTo>
                  <a:pt x="10497" y="5847"/>
                  <a:pt x="10472" y="5797"/>
                  <a:pt x="10442" y="5797"/>
                </a:cubicBezTo>
                <a:close/>
                <a:moveTo>
                  <a:pt x="10263" y="5797"/>
                </a:moveTo>
                <a:cubicBezTo>
                  <a:pt x="10232" y="5797"/>
                  <a:pt x="10208" y="5847"/>
                  <a:pt x="10208" y="5908"/>
                </a:cubicBezTo>
                <a:cubicBezTo>
                  <a:pt x="10208" y="5970"/>
                  <a:pt x="10232" y="6019"/>
                  <a:pt x="10263" y="6019"/>
                </a:cubicBezTo>
                <a:cubicBezTo>
                  <a:pt x="10293" y="6019"/>
                  <a:pt x="10317" y="5970"/>
                  <a:pt x="10317" y="5908"/>
                </a:cubicBezTo>
                <a:cubicBezTo>
                  <a:pt x="10317" y="5847"/>
                  <a:pt x="10293" y="5797"/>
                  <a:pt x="10263" y="5797"/>
                </a:cubicBezTo>
                <a:close/>
                <a:moveTo>
                  <a:pt x="9904" y="5797"/>
                </a:moveTo>
                <a:cubicBezTo>
                  <a:pt x="9874" y="5797"/>
                  <a:pt x="9850" y="5847"/>
                  <a:pt x="9850" y="5908"/>
                </a:cubicBezTo>
                <a:cubicBezTo>
                  <a:pt x="9850" y="5970"/>
                  <a:pt x="9874" y="6019"/>
                  <a:pt x="9904" y="6019"/>
                </a:cubicBezTo>
                <a:cubicBezTo>
                  <a:pt x="9935" y="6019"/>
                  <a:pt x="9959" y="5970"/>
                  <a:pt x="9959" y="5908"/>
                </a:cubicBezTo>
                <a:cubicBezTo>
                  <a:pt x="9959" y="5847"/>
                  <a:pt x="9935" y="5797"/>
                  <a:pt x="9904" y="5797"/>
                </a:cubicBezTo>
                <a:close/>
                <a:moveTo>
                  <a:pt x="9725" y="5797"/>
                </a:moveTo>
                <a:cubicBezTo>
                  <a:pt x="9695" y="5797"/>
                  <a:pt x="9670" y="5847"/>
                  <a:pt x="9670" y="5908"/>
                </a:cubicBezTo>
                <a:cubicBezTo>
                  <a:pt x="9670" y="5970"/>
                  <a:pt x="9695" y="6019"/>
                  <a:pt x="9725" y="6019"/>
                </a:cubicBezTo>
                <a:cubicBezTo>
                  <a:pt x="9756" y="6019"/>
                  <a:pt x="9780" y="5970"/>
                  <a:pt x="9780" y="5908"/>
                </a:cubicBezTo>
                <a:cubicBezTo>
                  <a:pt x="9780" y="5847"/>
                  <a:pt x="9756" y="5797"/>
                  <a:pt x="9725" y="5797"/>
                </a:cubicBezTo>
                <a:close/>
                <a:moveTo>
                  <a:pt x="9546" y="5797"/>
                </a:moveTo>
                <a:cubicBezTo>
                  <a:pt x="9516" y="5797"/>
                  <a:pt x="9491" y="5847"/>
                  <a:pt x="9491" y="5908"/>
                </a:cubicBezTo>
                <a:cubicBezTo>
                  <a:pt x="9491" y="5970"/>
                  <a:pt x="9516" y="6019"/>
                  <a:pt x="9546" y="6019"/>
                </a:cubicBezTo>
                <a:cubicBezTo>
                  <a:pt x="9577" y="6019"/>
                  <a:pt x="9601" y="5970"/>
                  <a:pt x="9601" y="5908"/>
                </a:cubicBezTo>
                <a:cubicBezTo>
                  <a:pt x="9601" y="5847"/>
                  <a:pt x="9577" y="5797"/>
                  <a:pt x="9546" y="5797"/>
                </a:cubicBezTo>
                <a:close/>
                <a:moveTo>
                  <a:pt x="9367" y="5797"/>
                </a:moveTo>
                <a:cubicBezTo>
                  <a:pt x="9337" y="5797"/>
                  <a:pt x="9312" y="5847"/>
                  <a:pt x="9312" y="5908"/>
                </a:cubicBezTo>
                <a:cubicBezTo>
                  <a:pt x="9312" y="5970"/>
                  <a:pt x="9337" y="6019"/>
                  <a:pt x="9367" y="6019"/>
                </a:cubicBezTo>
                <a:cubicBezTo>
                  <a:pt x="9397" y="6019"/>
                  <a:pt x="9422" y="5970"/>
                  <a:pt x="9422" y="5908"/>
                </a:cubicBezTo>
                <a:cubicBezTo>
                  <a:pt x="9422" y="5847"/>
                  <a:pt x="9397" y="5797"/>
                  <a:pt x="9367" y="5797"/>
                </a:cubicBezTo>
                <a:close/>
                <a:moveTo>
                  <a:pt x="9188" y="5797"/>
                </a:moveTo>
                <a:cubicBezTo>
                  <a:pt x="9158" y="5797"/>
                  <a:pt x="9133" y="5847"/>
                  <a:pt x="9133" y="5908"/>
                </a:cubicBezTo>
                <a:cubicBezTo>
                  <a:pt x="9133" y="5970"/>
                  <a:pt x="9158" y="6019"/>
                  <a:pt x="9188" y="6019"/>
                </a:cubicBezTo>
                <a:cubicBezTo>
                  <a:pt x="9218" y="6019"/>
                  <a:pt x="9243" y="5970"/>
                  <a:pt x="9243" y="5908"/>
                </a:cubicBezTo>
                <a:cubicBezTo>
                  <a:pt x="9243" y="5847"/>
                  <a:pt x="9218" y="5797"/>
                  <a:pt x="9188" y="5797"/>
                </a:cubicBezTo>
                <a:close/>
                <a:moveTo>
                  <a:pt x="5248" y="5797"/>
                </a:moveTo>
                <a:cubicBezTo>
                  <a:pt x="5218" y="5797"/>
                  <a:pt x="5193" y="5847"/>
                  <a:pt x="5193" y="5908"/>
                </a:cubicBezTo>
                <a:cubicBezTo>
                  <a:pt x="5193" y="5970"/>
                  <a:pt x="5218" y="6019"/>
                  <a:pt x="5248" y="6019"/>
                </a:cubicBezTo>
                <a:cubicBezTo>
                  <a:pt x="5279" y="6019"/>
                  <a:pt x="5303" y="5970"/>
                  <a:pt x="5303" y="5908"/>
                </a:cubicBezTo>
                <a:cubicBezTo>
                  <a:pt x="5303" y="5847"/>
                  <a:pt x="5279" y="5797"/>
                  <a:pt x="5248" y="5797"/>
                </a:cubicBezTo>
                <a:close/>
                <a:moveTo>
                  <a:pt x="5069" y="5797"/>
                </a:moveTo>
                <a:cubicBezTo>
                  <a:pt x="5039" y="5797"/>
                  <a:pt x="5014" y="5847"/>
                  <a:pt x="5014" y="5908"/>
                </a:cubicBezTo>
                <a:cubicBezTo>
                  <a:pt x="5014" y="5970"/>
                  <a:pt x="5039" y="6019"/>
                  <a:pt x="5069" y="6019"/>
                </a:cubicBezTo>
                <a:cubicBezTo>
                  <a:pt x="5099" y="6019"/>
                  <a:pt x="5124" y="5970"/>
                  <a:pt x="5124" y="5908"/>
                </a:cubicBezTo>
                <a:cubicBezTo>
                  <a:pt x="5124" y="5847"/>
                  <a:pt x="5099" y="5797"/>
                  <a:pt x="5069" y="5797"/>
                </a:cubicBezTo>
                <a:close/>
                <a:moveTo>
                  <a:pt x="4890" y="5797"/>
                </a:moveTo>
                <a:cubicBezTo>
                  <a:pt x="4860" y="5797"/>
                  <a:pt x="4835" y="5847"/>
                  <a:pt x="4835" y="5908"/>
                </a:cubicBezTo>
                <a:cubicBezTo>
                  <a:pt x="4835" y="5970"/>
                  <a:pt x="4860" y="6019"/>
                  <a:pt x="4890" y="6019"/>
                </a:cubicBezTo>
                <a:cubicBezTo>
                  <a:pt x="4920" y="6019"/>
                  <a:pt x="4945" y="5970"/>
                  <a:pt x="4945" y="5908"/>
                </a:cubicBezTo>
                <a:cubicBezTo>
                  <a:pt x="4945" y="5847"/>
                  <a:pt x="4920" y="5797"/>
                  <a:pt x="4890" y="5797"/>
                </a:cubicBezTo>
                <a:close/>
                <a:moveTo>
                  <a:pt x="4711" y="5797"/>
                </a:moveTo>
                <a:cubicBezTo>
                  <a:pt x="4681" y="5797"/>
                  <a:pt x="4656" y="5847"/>
                  <a:pt x="4656" y="5908"/>
                </a:cubicBezTo>
                <a:cubicBezTo>
                  <a:pt x="4656" y="5970"/>
                  <a:pt x="4681" y="6019"/>
                  <a:pt x="4711" y="6019"/>
                </a:cubicBezTo>
                <a:cubicBezTo>
                  <a:pt x="4741" y="6019"/>
                  <a:pt x="4766" y="5970"/>
                  <a:pt x="4766" y="5908"/>
                </a:cubicBezTo>
                <a:cubicBezTo>
                  <a:pt x="4766" y="5847"/>
                  <a:pt x="4741" y="5797"/>
                  <a:pt x="4711" y="5797"/>
                </a:cubicBezTo>
                <a:close/>
                <a:moveTo>
                  <a:pt x="4532" y="5797"/>
                </a:moveTo>
                <a:cubicBezTo>
                  <a:pt x="4502" y="5797"/>
                  <a:pt x="4477" y="5847"/>
                  <a:pt x="4477" y="5908"/>
                </a:cubicBezTo>
                <a:cubicBezTo>
                  <a:pt x="4477" y="5970"/>
                  <a:pt x="4502" y="6019"/>
                  <a:pt x="4532" y="6019"/>
                </a:cubicBezTo>
                <a:cubicBezTo>
                  <a:pt x="4562" y="6019"/>
                  <a:pt x="4587" y="5970"/>
                  <a:pt x="4587" y="5908"/>
                </a:cubicBezTo>
                <a:cubicBezTo>
                  <a:pt x="4587" y="5847"/>
                  <a:pt x="4562" y="5797"/>
                  <a:pt x="4532" y="5797"/>
                </a:cubicBezTo>
                <a:close/>
                <a:moveTo>
                  <a:pt x="4353" y="5797"/>
                </a:moveTo>
                <a:cubicBezTo>
                  <a:pt x="4323" y="5797"/>
                  <a:pt x="4298" y="5847"/>
                  <a:pt x="4298" y="5908"/>
                </a:cubicBezTo>
                <a:cubicBezTo>
                  <a:pt x="4298" y="5970"/>
                  <a:pt x="4323" y="6019"/>
                  <a:pt x="4353" y="6019"/>
                </a:cubicBezTo>
                <a:cubicBezTo>
                  <a:pt x="4383" y="6019"/>
                  <a:pt x="4408" y="5970"/>
                  <a:pt x="4408" y="5908"/>
                </a:cubicBezTo>
                <a:cubicBezTo>
                  <a:pt x="4408" y="5847"/>
                  <a:pt x="4383" y="5797"/>
                  <a:pt x="4353" y="5797"/>
                </a:cubicBezTo>
                <a:close/>
                <a:moveTo>
                  <a:pt x="4174" y="5797"/>
                </a:moveTo>
                <a:cubicBezTo>
                  <a:pt x="4143" y="5797"/>
                  <a:pt x="4119" y="5847"/>
                  <a:pt x="4119" y="5908"/>
                </a:cubicBezTo>
                <a:cubicBezTo>
                  <a:pt x="4119" y="5970"/>
                  <a:pt x="4143" y="6019"/>
                  <a:pt x="4174" y="6019"/>
                </a:cubicBezTo>
                <a:cubicBezTo>
                  <a:pt x="4204" y="6019"/>
                  <a:pt x="4229" y="5970"/>
                  <a:pt x="4229" y="5908"/>
                </a:cubicBezTo>
                <a:cubicBezTo>
                  <a:pt x="4229" y="5847"/>
                  <a:pt x="4204" y="5797"/>
                  <a:pt x="4174" y="5797"/>
                </a:cubicBezTo>
                <a:close/>
                <a:moveTo>
                  <a:pt x="3995" y="5797"/>
                </a:moveTo>
                <a:cubicBezTo>
                  <a:pt x="3964" y="5797"/>
                  <a:pt x="3940" y="5847"/>
                  <a:pt x="3940" y="5908"/>
                </a:cubicBezTo>
                <a:cubicBezTo>
                  <a:pt x="3940" y="5970"/>
                  <a:pt x="3964" y="6019"/>
                  <a:pt x="3995" y="6019"/>
                </a:cubicBezTo>
                <a:cubicBezTo>
                  <a:pt x="4025" y="6019"/>
                  <a:pt x="4050" y="5970"/>
                  <a:pt x="4050" y="5908"/>
                </a:cubicBezTo>
                <a:cubicBezTo>
                  <a:pt x="4050" y="5847"/>
                  <a:pt x="4025" y="5797"/>
                  <a:pt x="3995" y="5797"/>
                </a:cubicBezTo>
                <a:close/>
                <a:moveTo>
                  <a:pt x="3816" y="5797"/>
                </a:moveTo>
                <a:cubicBezTo>
                  <a:pt x="3785" y="5797"/>
                  <a:pt x="3761" y="5847"/>
                  <a:pt x="3761" y="5908"/>
                </a:cubicBezTo>
                <a:cubicBezTo>
                  <a:pt x="3761" y="5970"/>
                  <a:pt x="3785" y="6019"/>
                  <a:pt x="3816" y="6019"/>
                </a:cubicBezTo>
                <a:cubicBezTo>
                  <a:pt x="3846" y="6019"/>
                  <a:pt x="3870" y="5970"/>
                  <a:pt x="3870" y="5908"/>
                </a:cubicBezTo>
                <a:cubicBezTo>
                  <a:pt x="3870" y="5847"/>
                  <a:pt x="3846" y="5797"/>
                  <a:pt x="3816" y="5797"/>
                </a:cubicBezTo>
                <a:close/>
                <a:moveTo>
                  <a:pt x="3637" y="5797"/>
                </a:moveTo>
                <a:cubicBezTo>
                  <a:pt x="3606" y="5797"/>
                  <a:pt x="3582" y="5847"/>
                  <a:pt x="3582" y="5908"/>
                </a:cubicBezTo>
                <a:cubicBezTo>
                  <a:pt x="3582" y="5970"/>
                  <a:pt x="3606" y="6019"/>
                  <a:pt x="3637" y="6019"/>
                </a:cubicBezTo>
                <a:cubicBezTo>
                  <a:pt x="3667" y="6019"/>
                  <a:pt x="3691" y="5970"/>
                  <a:pt x="3691" y="5908"/>
                </a:cubicBezTo>
                <a:cubicBezTo>
                  <a:pt x="3691" y="5847"/>
                  <a:pt x="3667" y="5797"/>
                  <a:pt x="3637" y="5797"/>
                </a:cubicBezTo>
                <a:close/>
                <a:moveTo>
                  <a:pt x="3457" y="5797"/>
                </a:moveTo>
                <a:cubicBezTo>
                  <a:pt x="3427" y="5797"/>
                  <a:pt x="3403" y="5847"/>
                  <a:pt x="3403" y="5908"/>
                </a:cubicBezTo>
                <a:cubicBezTo>
                  <a:pt x="3403" y="5970"/>
                  <a:pt x="3427" y="6019"/>
                  <a:pt x="3457" y="6019"/>
                </a:cubicBezTo>
                <a:cubicBezTo>
                  <a:pt x="3488" y="6019"/>
                  <a:pt x="3512" y="5970"/>
                  <a:pt x="3512" y="5908"/>
                </a:cubicBezTo>
                <a:cubicBezTo>
                  <a:pt x="3512" y="5847"/>
                  <a:pt x="3488" y="5797"/>
                  <a:pt x="3457" y="5797"/>
                </a:cubicBezTo>
                <a:close/>
                <a:moveTo>
                  <a:pt x="3278" y="5797"/>
                </a:moveTo>
                <a:cubicBezTo>
                  <a:pt x="3248" y="5797"/>
                  <a:pt x="3223" y="5847"/>
                  <a:pt x="3223" y="5908"/>
                </a:cubicBezTo>
                <a:cubicBezTo>
                  <a:pt x="3223" y="5970"/>
                  <a:pt x="3248" y="6019"/>
                  <a:pt x="3278" y="6019"/>
                </a:cubicBezTo>
                <a:cubicBezTo>
                  <a:pt x="3309" y="6019"/>
                  <a:pt x="3333" y="5970"/>
                  <a:pt x="3333" y="5908"/>
                </a:cubicBezTo>
                <a:cubicBezTo>
                  <a:pt x="3333" y="5847"/>
                  <a:pt x="3309" y="5797"/>
                  <a:pt x="3278" y="5797"/>
                </a:cubicBezTo>
                <a:close/>
                <a:moveTo>
                  <a:pt x="3099" y="5797"/>
                </a:moveTo>
                <a:cubicBezTo>
                  <a:pt x="3069" y="5797"/>
                  <a:pt x="3044" y="5847"/>
                  <a:pt x="3044" y="5908"/>
                </a:cubicBezTo>
                <a:cubicBezTo>
                  <a:pt x="3044" y="5970"/>
                  <a:pt x="3069" y="6019"/>
                  <a:pt x="3099" y="6019"/>
                </a:cubicBezTo>
                <a:cubicBezTo>
                  <a:pt x="3130" y="6019"/>
                  <a:pt x="3154" y="5970"/>
                  <a:pt x="3154" y="5908"/>
                </a:cubicBezTo>
                <a:cubicBezTo>
                  <a:pt x="3154" y="5847"/>
                  <a:pt x="3130" y="5797"/>
                  <a:pt x="3099" y="5797"/>
                </a:cubicBezTo>
                <a:close/>
                <a:moveTo>
                  <a:pt x="2920" y="5797"/>
                </a:moveTo>
                <a:cubicBezTo>
                  <a:pt x="2890" y="5797"/>
                  <a:pt x="2865" y="5847"/>
                  <a:pt x="2865" y="5908"/>
                </a:cubicBezTo>
                <a:cubicBezTo>
                  <a:pt x="2865" y="5970"/>
                  <a:pt x="2890" y="6019"/>
                  <a:pt x="2920" y="6019"/>
                </a:cubicBezTo>
                <a:cubicBezTo>
                  <a:pt x="2950" y="6019"/>
                  <a:pt x="2975" y="5970"/>
                  <a:pt x="2975" y="5908"/>
                </a:cubicBezTo>
                <a:cubicBezTo>
                  <a:pt x="2975" y="5847"/>
                  <a:pt x="2950" y="5797"/>
                  <a:pt x="2920" y="5797"/>
                </a:cubicBezTo>
                <a:close/>
                <a:moveTo>
                  <a:pt x="2741" y="5797"/>
                </a:moveTo>
                <a:cubicBezTo>
                  <a:pt x="2711" y="5797"/>
                  <a:pt x="2686" y="5847"/>
                  <a:pt x="2686" y="5908"/>
                </a:cubicBezTo>
                <a:cubicBezTo>
                  <a:pt x="2686" y="5970"/>
                  <a:pt x="2711" y="6019"/>
                  <a:pt x="2741" y="6019"/>
                </a:cubicBezTo>
                <a:cubicBezTo>
                  <a:pt x="2771" y="6019"/>
                  <a:pt x="2796" y="5970"/>
                  <a:pt x="2796" y="5908"/>
                </a:cubicBezTo>
                <a:cubicBezTo>
                  <a:pt x="2796" y="5847"/>
                  <a:pt x="2771" y="5797"/>
                  <a:pt x="2741" y="5797"/>
                </a:cubicBezTo>
                <a:close/>
                <a:moveTo>
                  <a:pt x="2562" y="5797"/>
                </a:moveTo>
                <a:cubicBezTo>
                  <a:pt x="2532" y="5797"/>
                  <a:pt x="2507" y="5847"/>
                  <a:pt x="2507" y="5908"/>
                </a:cubicBezTo>
                <a:cubicBezTo>
                  <a:pt x="2507" y="5970"/>
                  <a:pt x="2532" y="6019"/>
                  <a:pt x="2562" y="6019"/>
                </a:cubicBezTo>
                <a:cubicBezTo>
                  <a:pt x="2592" y="6019"/>
                  <a:pt x="2617" y="5970"/>
                  <a:pt x="2617" y="5908"/>
                </a:cubicBezTo>
                <a:cubicBezTo>
                  <a:pt x="2617" y="5847"/>
                  <a:pt x="2592" y="5797"/>
                  <a:pt x="2562" y="5797"/>
                </a:cubicBezTo>
                <a:close/>
                <a:moveTo>
                  <a:pt x="2383" y="5797"/>
                </a:moveTo>
                <a:cubicBezTo>
                  <a:pt x="2353" y="5797"/>
                  <a:pt x="2328" y="5847"/>
                  <a:pt x="2328" y="5908"/>
                </a:cubicBezTo>
                <a:cubicBezTo>
                  <a:pt x="2328" y="5970"/>
                  <a:pt x="2353" y="6019"/>
                  <a:pt x="2383" y="6019"/>
                </a:cubicBezTo>
                <a:cubicBezTo>
                  <a:pt x="2413" y="6019"/>
                  <a:pt x="2438" y="5970"/>
                  <a:pt x="2438" y="5908"/>
                </a:cubicBezTo>
                <a:cubicBezTo>
                  <a:pt x="2438" y="5847"/>
                  <a:pt x="2413" y="5797"/>
                  <a:pt x="2383" y="5797"/>
                </a:cubicBezTo>
                <a:close/>
                <a:moveTo>
                  <a:pt x="2204" y="5797"/>
                </a:moveTo>
                <a:cubicBezTo>
                  <a:pt x="2174" y="5797"/>
                  <a:pt x="2149" y="5847"/>
                  <a:pt x="2149" y="5908"/>
                </a:cubicBezTo>
                <a:cubicBezTo>
                  <a:pt x="2149" y="5970"/>
                  <a:pt x="2174" y="6019"/>
                  <a:pt x="2204" y="6019"/>
                </a:cubicBezTo>
                <a:cubicBezTo>
                  <a:pt x="2234" y="6019"/>
                  <a:pt x="2259" y="5970"/>
                  <a:pt x="2259" y="5908"/>
                </a:cubicBezTo>
                <a:cubicBezTo>
                  <a:pt x="2259" y="5847"/>
                  <a:pt x="2234" y="5797"/>
                  <a:pt x="2204" y="5797"/>
                </a:cubicBezTo>
                <a:close/>
                <a:moveTo>
                  <a:pt x="2025" y="5797"/>
                </a:moveTo>
                <a:cubicBezTo>
                  <a:pt x="1994" y="5797"/>
                  <a:pt x="1970" y="5847"/>
                  <a:pt x="1970" y="5908"/>
                </a:cubicBezTo>
                <a:cubicBezTo>
                  <a:pt x="1970" y="5970"/>
                  <a:pt x="1994" y="6019"/>
                  <a:pt x="2025" y="6019"/>
                </a:cubicBezTo>
                <a:cubicBezTo>
                  <a:pt x="2055" y="6019"/>
                  <a:pt x="2080" y="5970"/>
                  <a:pt x="2080" y="5908"/>
                </a:cubicBezTo>
                <a:cubicBezTo>
                  <a:pt x="2080" y="5847"/>
                  <a:pt x="2055" y="5797"/>
                  <a:pt x="2025" y="5797"/>
                </a:cubicBezTo>
                <a:close/>
                <a:moveTo>
                  <a:pt x="1846" y="5797"/>
                </a:moveTo>
                <a:cubicBezTo>
                  <a:pt x="1815" y="5797"/>
                  <a:pt x="1791" y="5847"/>
                  <a:pt x="1791" y="5908"/>
                </a:cubicBezTo>
                <a:cubicBezTo>
                  <a:pt x="1791" y="5970"/>
                  <a:pt x="1815" y="6019"/>
                  <a:pt x="1846" y="6019"/>
                </a:cubicBezTo>
                <a:cubicBezTo>
                  <a:pt x="1876" y="6019"/>
                  <a:pt x="1901" y="5970"/>
                  <a:pt x="1901" y="5908"/>
                </a:cubicBezTo>
                <a:cubicBezTo>
                  <a:pt x="1901" y="5847"/>
                  <a:pt x="1876" y="5797"/>
                  <a:pt x="1846" y="5797"/>
                </a:cubicBezTo>
                <a:close/>
                <a:moveTo>
                  <a:pt x="1667" y="5797"/>
                </a:moveTo>
                <a:cubicBezTo>
                  <a:pt x="1636" y="5797"/>
                  <a:pt x="1612" y="5847"/>
                  <a:pt x="1612" y="5908"/>
                </a:cubicBezTo>
                <a:cubicBezTo>
                  <a:pt x="1612" y="5970"/>
                  <a:pt x="1636" y="6019"/>
                  <a:pt x="1667" y="6019"/>
                </a:cubicBezTo>
                <a:cubicBezTo>
                  <a:pt x="1697" y="6019"/>
                  <a:pt x="1721" y="5970"/>
                  <a:pt x="1721" y="5908"/>
                </a:cubicBezTo>
                <a:cubicBezTo>
                  <a:pt x="1721" y="5847"/>
                  <a:pt x="1697" y="5797"/>
                  <a:pt x="1667" y="5797"/>
                </a:cubicBezTo>
                <a:close/>
                <a:moveTo>
                  <a:pt x="19038" y="5435"/>
                </a:moveTo>
                <a:cubicBezTo>
                  <a:pt x="19008" y="5435"/>
                  <a:pt x="18983" y="5485"/>
                  <a:pt x="18983" y="5546"/>
                </a:cubicBezTo>
                <a:cubicBezTo>
                  <a:pt x="18983" y="5607"/>
                  <a:pt x="19008" y="5657"/>
                  <a:pt x="19038" y="5657"/>
                </a:cubicBezTo>
                <a:cubicBezTo>
                  <a:pt x="19068" y="5657"/>
                  <a:pt x="19093" y="5607"/>
                  <a:pt x="19093" y="5546"/>
                </a:cubicBezTo>
                <a:cubicBezTo>
                  <a:pt x="19093" y="5485"/>
                  <a:pt x="19068" y="5435"/>
                  <a:pt x="19038" y="5435"/>
                </a:cubicBezTo>
                <a:close/>
                <a:moveTo>
                  <a:pt x="18859" y="5435"/>
                </a:moveTo>
                <a:cubicBezTo>
                  <a:pt x="18828" y="5435"/>
                  <a:pt x="18804" y="5485"/>
                  <a:pt x="18804" y="5546"/>
                </a:cubicBezTo>
                <a:cubicBezTo>
                  <a:pt x="18804" y="5607"/>
                  <a:pt x="18828" y="5657"/>
                  <a:pt x="18859" y="5657"/>
                </a:cubicBezTo>
                <a:cubicBezTo>
                  <a:pt x="18889" y="5657"/>
                  <a:pt x="18914" y="5607"/>
                  <a:pt x="18914" y="5546"/>
                </a:cubicBezTo>
                <a:cubicBezTo>
                  <a:pt x="18914" y="5485"/>
                  <a:pt x="18889" y="5435"/>
                  <a:pt x="18859" y="5435"/>
                </a:cubicBezTo>
                <a:close/>
                <a:moveTo>
                  <a:pt x="18321" y="5435"/>
                </a:moveTo>
                <a:cubicBezTo>
                  <a:pt x="18291" y="5435"/>
                  <a:pt x="18267" y="5485"/>
                  <a:pt x="18267" y="5546"/>
                </a:cubicBezTo>
                <a:cubicBezTo>
                  <a:pt x="18267" y="5607"/>
                  <a:pt x="18291" y="5657"/>
                  <a:pt x="18321" y="5657"/>
                </a:cubicBezTo>
                <a:cubicBezTo>
                  <a:pt x="18352" y="5657"/>
                  <a:pt x="18376" y="5607"/>
                  <a:pt x="18376" y="5546"/>
                </a:cubicBezTo>
                <a:cubicBezTo>
                  <a:pt x="18376" y="5485"/>
                  <a:pt x="18352" y="5435"/>
                  <a:pt x="18321" y="5435"/>
                </a:cubicBezTo>
                <a:close/>
                <a:moveTo>
                  <a:pt x="18142" y="5435"/>
                </a:moveTo>
                <a:cubicBezTo>
                  <a:pt x="18112" y="5435"/>
                  <a:pt x="18088" y="5485"/>
                  <a:pt x="18088" y="5546"/>
                </a:cubicBezTo>
                <a:cubicBezTo>
                  <a:pt x="18088" y="5607"/>
                  <a:pt x="18112" y="5657"/>
                  <a:pt x="18142" y="5657"/>
                </a:cubicBezTo>
                <a:cubicBezTo>
                  <a:pt x="18173" y="5657"/>
                  <a:pt x="18197" y="5607"/>
                  <a:pt x="18197" y="5546"/>
                </a:cubicBezTo>
                <a:cubicBezTo>
                  <a:pt x="18197" y="5485"/>
                  <a:pt x="18173" y="5435"/>
                  <a:pt x="18142" y="5435"/>
                </a:cubicBezTo>
                <a:close/>
                <a:moveTo>
                  <a:pt x="17963" y="5435"/>
                </a:moveTo>
                <a:cubicBezTo>
                  <a:pt x="17933" y="5435"/>
                  <a:pt x="17908" y="5485"/>
                  <a:pt x="17908" y="5546"/>
                </a:cubicBezTo>
                <a:cubicBezTo>
                  <a:pt x="17908" y="5607"/>
                  <a:pt x="17933" y="5657"/>
                  <a:pt x="17963" y="5657"/>
                </a:cubicBezTo>
                <a:cubicBezTo>
                  <a:pt x="17994" y="5657"/>
                  <a:pt x="18018" y="5607"/>
                  <a:pt x="18018" y="5546"/>
                </a:cubicBezTo>
                <a:cubicBezTo>
                  <a:pt x="18018" y="5485"/>
                  <a:pt x="17994" y="5435"/>
                  <a:pt x="17963" y="5435"/>
                </a:cubicBezTo>
                <a:close/>
                <a:moveTo>
                  <a:pt x="17784" y="5435"/>
                </a:moveTo>
                <a:cubicBezTo>
                  <a:pt x="17754" y="5435"/>
                  <a:pt x="17729" y="5485"/>
                  <a:pt x="17729" y="5546"/>
                </a:cubicBezTo>
                <a:cubicBezTo>
                  <a:pt x="17729" y="5607"/>
                  <a:pt x="17754" y="5657"/>
                  <a:pt x="17784" y="5657"/>
                </a:cubicBezTo>
                <a:cubicBezTo>
                  <a:pt x="17815" y="5657"/>
                  <a:pt x="17839" y="5607"/>
                  <a:pt x="17839" y="5546"/>
                </a:cubicBezTo>
                <a:cubicBezTo>
                  <a:pt x="17839" y="5485"/>
                  <a:pt x="17815" y="5435"/>
                  <a:pt x="17784" y="5435"/>
                </a:cubicBezTo>
                <a:close/>
                <a:moveTo>
                  <a:pt x="17605" y="5435"/>
                </a:moveTo>
                <a:cubicBezTo>
                  <a:pt x="17575" y="5435"/>
                  <a:pt x="17550" y="5485"/>
                  <a:pt x="17550" y="5546"/>
                </a:cubicBezTo>
                <a:cubicBezTo>
                  <a:pt x="17550" y="5607"/>
                  <a:pt x="17575" y="5657"/>
                  <a:pt x="17605" y="5657"/>
                </a:cubicBezTo>
                <a:cubicBezTo>
                  <a:pt x="17635" y="5657"/>
                  <a:pt x="17660" y="5607"/>
                  <a:pt x="17660" y="5546"/>
                </a:cubicBezTo>
                <a:cubicBezTo>
                  <a:pt x="17660" y="5485"/>
                  <a:pt x="17635" y="5435"/>
                  <a:pt x="17605" y="5435"/>
                </a:cubicBezTo>
                <a:close/>
                <a:moveTo>
                  <a:pt x="17426" y="5435"/>
                </a:moveTo>
                <a:cubicBezTo>
                  <a:pt x="17396" y="5435"/>
                  <a:pt x="17371" y="5485"/>
                  <a:pt x="17371" y="5546"/>
                </a:cubicBezTo>
                <a:cubicBezTo>
                  <a:pt x="17371" y="5607"/>
                  <a:pt x="17396" y="5657"/>
                  <a:pt x="17426" y="5657"/>
                </a:cubicBezTo>
                <a:cubicBezTo>
                  <a:pt x="17456" y="5657"/>
                  <a:pt x="17481" y="5607"/>
                  <a:pt x="17481" y="5546"/>
                </a:cubicBezTo>
                <a:cubicBezTo>
                  <a:pt x="17481" y="5485"/>
                  <a:pt x="17456" y="5435"/>
                  <a:pt x="17426" y="5435"/>
                </a:cubicBezTo>
                <a:close/>
                <a:moveTo>
                  <a:pt x="17247" y="5435"/>
                </a:moveTo>
                <a:cubicBezTo>
                  <a:pt x="17217" y="5435"/>
                  <a:pt x="17192" y="5485"/>
                  <a:pt x="17192" y="5546"/>
                </a:cubicBezTo>
                <a:cubicBezTo>
                  <a:pt x="17192" y="5607"/>
                  <a:pt x="17217" y="5657"/>
                  <a:pt x="17247" y="5657"/>
                </a:cubicBezTo>
                <a:cubicBezTo>
                  <a:pt x="17277" y="5657"/>
                  <a:pt x="17302" y="5607"/>
                  <a:pt x="17302" y="5546"/>
                </a:cubicBezTo>
                <a:cubicBezTo>
                  <a:pt x="17302" y="5485"/>
                  <a:pt x="17277" y="5435"/>
                  <a:pt x="17247" y="5435"/>
                </a:cubicBezTo>
                <a:close/>
                <a:moveTo>
                  <a:pt x="17068" y="5435"/>
                </a:moveTo>
                <a:cubicBezTo>
                  <a:pt x="17038" y="5435"/>
                  <a:pt x="17013" y="5485"/>
                  <a:pt x="17013" y="5546"/>
                </a:cubicBezTo>
                <a:cubicBezTo>
                  <a:pt x="17013" y="5607"/>
                  <a:pt x="17038" y="5657"/>
                  <a:pt x="17068" y="5657"/>
                </a:cubicBezTo>
                <a:cubicBezTo>
                  <a:pt x="17098" y="5657"/>
                  <a:pt x="17123" y="5607"/>
                  <a:pt x="17123" y="5546"/>
                </a:cubicBezTo>
                <a:cubicBezTo>
                  <a:pt x="17123" y="5485"/>
                  <a:pt x="17098" y="5435"/>
                  <a:pt x="17068" y="5435"/>
                </a:cubicBezTo>
                <a:close/>
                <a:moveTo>
                  <a:pt x="16889" y="5435"/>
                </a:moveTo>
                <a:cubicBezTo>
                  <a:pt x="16859" y="5435"/>
                  <a:pt x="16834" y="5485"/>
                  <a:pt x="16834" y="5546"/>
                </a:cubicBezTo>
                <a:cubicBezTo>
                  <a:pt x="16834" y="5607"/>
                  <a:pt x="16859" y="5657"/>
                  <a:pt x="16889" y="5657"/>
                </a:cubicBezTo>
                <a:cubicBezTo>
                  <a:pt x="16919" y="5657"/>
                  <a:pt x="16944" y="5607"/>
                  <a:pt x="16944" y="5546"/>
                </a:cubicBezTo>
                <a:cubicBezTo>
                  <a:pt x="16944" y="5485"/>
                  <a:pt x="16919" y="5435"/>
                  <a:pt x="16889" y="5435"/>
                </a:cubicBezTo>
                <a:close/>
                <a:moveTo>
                  <a:pt x="16710" y="5435"/>
                </a:moveTo>
                <a:cubicBezTo>
                  <a:pt x="16679" y="5435"/>
                  <a:pt x="16655" y="5485"/>
                  <a:pt x="16655" y="5546"/>
                </a:cubicBezTo>
                <a:cubicBezTo>
                  <a:pt x="16655" y="5607"/>
                  <a:pt x="16679" y="5657"/>
                  <a:pt x="16710" y="5657"/>
                </a:cubicBezTo>
                <a:cubicBezTo>
                  <a:pt x="16740" y="5657"/>
                  <a:pt x="16765" y="5607"/>
                  <a:pt x="16765" y="5546"/>
                </a:cubicBezTo>
                <a:cubicBezTo>
                  <a:pt x="16765" y="5485"/>
                  <a:pt x="16740" y="5435"/>
                  <a:pt x="16710" y="5435"/>
                </a:cubicBezTo>
                <a:close/>
                <a:moveTo>
                  <a:pt x="16531" y="5435"/>
                </a:moveTo>
                <a:cubicBezTo>
                  <a:pt x="16500" y="5435"/>
                  <a:pt x="16476" y="5485"/>
                  <a:pt x="16476" y="5546"/>
                </a:cubicBezTo>
                <a:cubicBezTo>
                  <a:pt x="16476" y="5607"/>
                  <a:pt x="16500" y="5657"/>
                  <a:pt x="16531" y="5657"/>
                </a:cubicBezTo>
                <a:cubicBezTo>
                  <a:pt x="16561" y="5657"/>
                  <a:pt x="16585" y="5607"/>
                  <a:pt x="16585" y="5546"/>
                </a:cubicBezTo>
                <a:cubicBezTo>
                  <a:pt x="16585" y="5485"/>
                  <a:pt x="16561" y="5435"/>
                  <a:pt x="16531" y="5435"/>
                </a:cubicBezTo>
                <a:close/>
                <a:moveTo>
                  <a:pt x="16352" y="5435"/>
                </a:moveTo>
                <a:cubicBezTo>
                  <a:pt x="16321" y="5435"/>
                  <a:pt x="16297" y="5485"/>
                  <a:pt x="16297" y="5546"/>
                </a:cubicBezTo>
                <a:cubicBezTo>
                  <a:pt x="16297" y="5607"/>
                  <a:pt x="16321" y="5657"/>
                  <a:pt x="16352" y="5657"/>
                </a:cubicBezTo>
                <a:cubicBezTo>
                  <a:pt x="16382" y="5657"/>
                  <a:pt x="16406" y="5607"/>
                  <a:pt x="16406" y="5546"/>
                </a:cubicBezTo>
                <a:cubicBezTo>
                  <a:pt x="16406" y="5485"/>
                  <a:pt x="16382" y="5435"/>
                  <a:pt x="16352" y="5435"/>
                </a:cubicBezTo>
                <a:close/>
                <a:moveTo>
                  <a:pt x="16172" y="5435"/>
                </a:moveTo>
                <a:cubicBezTo>
                  <a:pt x="16142" y="5435"/>
                  <a:pt x="16118" y="5485"/>
                  <a:pt x="16118" y="5546"/>
                </a:cubicBezTo>
                <a:cubicBezTo>
                  <a:pt x="16118" y="5607"/>
                  <a:pt x="16142" y="5657"/>
                  <a:pt x="16172" y="5657"/>
                </a:cubicBezTo>
                <a:cubicBezTo>
                  <a:pt x="16203" y="5657"/>
                  <a:pt x="16227" y="5607"/>
                  <a:pt x="16227" y="5546"/>
                </a:cubicBezTo>
                <a:cubicBezTo>
                  <a:pt x="16227" y="5485"/>
                  <a:pt x="16203" y="5435"/>
                  <a:pt x="16172" y="5435"/>
                </a:cubicBezTo>
                <a:close/>
                <a:moveTo>
                  <a:pt x="15993" y="5435"/>
                </a:moveTo>
                <a:cubicBezTo>
                  <a:pt x="15963" y="5435"/>
                  <a:pt x="15938" y="5485"/>
                  <a:pt x="15938" y="5546"/>
                </a:cubicBezTo>
                <a:cubicBezTo>
                  <a:pt x="15938" y="5607"/>
                  <a:pt x="15963" y="5657"/>
                  <a:pt x="15993" y="5657"/>
                </a:cubicBezTo>
                <a:cubicBezTo>
                  <a:pt x="16024" y="5657"/>
                  <a:pt x="16048" y="5607"/>
                  <a:pt x="16048" y="5546"/>
                </a:cubicBezTo>
                <a:cubicBezTo>
                  <a:pt x="16048" y="5485"/>
                  <a:pt x="16024" y="5435"/>
                  <a:pt x="15993" y="5435"/>
                </a:cubicBezTo>
                <a:close/>
                <a:moveTo>
                  <a:pt x="15814" y="5435"/>
                </a:moveTo>
                <a:cubicBezTo>
                  <a:pt x="15784" y="5435"/>
                  <a:pt x="15759" y="5485"/>
                  <a:pt x="15759" y="5546"/>
                </a:cubicBezTo>
                <a:cubicBezTo>
                  <a:pt x="15759" y="5607"/>
                  <a:pt x="15784" y="5657"/>
                  <a:pt x="15814" y="5657"/>
                </a:cubicBezTo>
                <a:cubicBezTo>
                  <a:pt x="15845" y="5657"/>
                  <a:pt x="15869" y="5607"/>
                  <a:pt x="15869" y="5546"/>
                </a:cubicBezTo>
                <a:cubicBezTo>
                  <a:pt x="15869" y="5485"/>
                  <a:pt x="15845" y="5435"/>
                  <a:pt x="15814" y="5435"/>
                </a:cubicBezTo>
                <a:close/>
                <a:moveTo>
                  <a:pt x="15635" y="5435"/>
                </a:moveTo>
                <a:cubicBezTo>
                  <a:pt x="15605" y="5435"/>
                  <a:pt x="15580" y="5485"/>
                  <a:pt x="15580" y="5546"/>
                </a:cubicBezTo>
                <a:cubicBezTo>
                  <a:pt x="15580" y="5607"/>
                  <a:pt x="15605" y="5657"/>
                  <a:pt x="15635" y="5657"/>
                </a:cubicBezTo>
                <a:cubicBezTo>
                  <a:pt x="15666" y="5657"/>
                  <a:pt x="15690" y="5607"/>
                  <a:pt x="15690" y="5546"/>
                </a:cubicBezTo>
                <a:cubicBezTo>
                  <a:pt x="15690" y="5485"/>
                  <a:pt x="15666" y="5435"/>
                  <a:pt x="15635" y="5435"/>
                </a:cubicBezTo>
                <a:close/>
                <a:moveTo>
                  <a:pt x="15456" y="5435"/>
                </a:moveTo>
                <a:cubicBezTo>
                  <a:pt x="15426" y="5435"/>
                  <a:pt x="15401" y="5485"/>
                  <a:pt x="15401" y="5546"/>
                </a:cubicBezTo>
                <a:cubicBezTo>
                  <a:pt x="15401" y="5607"/>
                  <a:pt x="15426" y="5657"/>
                  <a:pt x="15456" y="5657"/>
                </a:cubicBezTo>
                <a:cubicBezTo>
                  <a:pt x="15486" y="5657"/>
                  <a:pt x="15511" y="5607"/>
                  <a:pt x="15511" y="5546"/>
                </a:cubicBezTo>
                <a:cubicBezTo>
                  <a:pt x="15511" y="5485"/>
                  <a:pt x="15486" y="5435"/>
                  <a:pt x="15456" y="5435"/>
                </a:cubicBezTo>
                <a:close/>
                <a:moveTo>
                  <a:pt x="15277" y="5435"/>
                </a:moveTo>
                <a:cubicBezTo>
                  <a:pt x="15247" y="5435"/>
                  <a:pt x="15222" y="5485"/>
                  <a:pt x="15222" y="5546"/>
                </a:cubicBezTo>
                <a:cubicBezTo>
                  <a:pt x="15222" y="5607"/>
                  <a:pt x="15247" y="5657"/>
                  <a:pt x="15277" y="5657"/>
                </a:cubicBezTo>
                <a:cubicBezTo>
                  <a:pt x="15307" y="5657"/>
                  <a:pt x="15332" y="5607"/>
                  <a:pt x="15332" y="5546"/>
                </a:cubicBezTo>
                <a:cubicBezTo>
                  <a:pt x="15332" y="5485"/>
                  <a:pt x="15307" y="5435"/>
                  <a:pt x="15277" y="5435"/>
                </a:cubicBezTo>
                <a:close/>
                <a:moveTo>
                  <a:pt x="15098" y="5435"/>
                </a:moveTo>
                <a:cubicBezTo>
                  <a:pt x="15068" y="5435"/>
                  <a:pt x="15043" y="5485"/>
                  <a:pt x="15043" y="5546"/>
                </a:cubicBezTo>
                <a:cubicBezTo>
                  <a:pt x="15043" y="5607"/>
                  <a:pt x="15068" y="5657"/>
                  <a:pt x="15098" y="5657"/>
                </a:cubicBezTo>
                <a:cubicBezTo>
                  <a:pt x="15128" y="5657"/>
                  <a:pt x="15153" y="5607"/>
                  <a:pt x="15153" y="5546"/>
                </a:cubicBezTo>
                <a:cubicBezTo>
                  <a:pt x="15153" y="5485"/>
                  <a:pt x="15128" y="5435"/>
                  <a:pt x="15098" y="5435"/>
                </a:cubicBezTo>
                <a:close/>
                <a:moveTo>
                  <a:pt x="14919" y="5435"/>
                </a:moveTo>
                <a:cubicBezTo>
                  <a:pt x="14889" y="5435"/>
                  <a:pt x="14864" y="5485"/>
                  <a:pt x="14864" y="5546"/>
                </a:cubicBezTo>
                <a:cubicBezTo>
                  <a:pt x="14864" y="5607"/>
                  <a:pt x="14889" y="5657"/>
                  <a:pt x="14919" y="5657"/>
                </a:cubicBezTo>
                <a:cubicBezTo>
                  <a:pt x="14949" y="5657"/>
                  <a:pt x="14974" y="5607"/>
                  <a:pt x="14974" y="5546"/>
                </a:cubicBezTo>
                <a:cubicBezTo>
                  <a:pt x="14974" y="5485"/>
                  <a:pt x="14949" y="5435"/>
                  <a:pt x="14919" y="5435"/>
                </a:cubicBezTo>
                <a:close/>
                <a:moveTo>
                  <a:pt x="14740" y="5435"/>
                </a:moveTo>
                <a:cubicBezTo>
                  <a:pt x="14709" y="5435"/>
                  <a:pt x="14685" y="5485"/>
                  <a:pt x="14685" y="5546"/>
                </a:cubicBezTo>
                <a:cubicBezTo>
                  <a:pt x="14685" y="5607"/>
                  <a:pt x="14709" y="5657"/>
                  <a:pt x="14740" y="5657"/>
                </a:cubicBezTo>
                <a:cubicBezTo>
                  <a:pt x="14770" y="5657"/>
                  <a:pt x="14795" y="5607"/>
                  <a:pt x="14795" y="5546"/>
                </a:cubicBezTo>
                <a:cubicBezTo>
                  <a:pt x="14795" y="5485"/>
                  <a:pt x="14770" y="5435"/>
                  <a:pt x="14740" y="5435"/>
                </a:cubicBezTo>
                <a:close/>
                <a:moveTo>
                  <a:pt x="14561" y="5435"/>
                </a:moveTo>
                <a:cubicBezTo>
                  <a:pt x="14530" y="5435"/>
                  <a:pt x="14506" y="5485"/>
                  <a:pt x="14506" y="5546"/>
                </a:cubicBezTo>
                <a:cubicBezTo>
                  <a:pt x="14506" y="5607"/>
                  <a:pt x="14530" y="5657"/>
                  <a:pt x="14561" y="5657"/>
                </a:cubicBezTo>
                <a:cubicBezTo>
                  <a:pt x="14591" y="5657"/>
                  <a:pt x="14616" y="5607"/>
                  <a:pt x="14616" y="5546"/>
                </a:cubicBezTo>
                <a:cubicBezTo>
                  <a:pt x="14616" y="5485"/>
                  <a:pt x="14591" y="5435"/>
                  <a:pt x="14561" y="5435"/>
                </a:cubicBezTo>
                <a:close/>
                <a:moveTo>
                  <a:pt x="14382" y="5435"/>
                </a:moveTo>
                <a:cubicBezTo>
                  <a:pt x="14351" y="5435"/>
                  <a:pt x="14327" y="5485"/>
                  <a:pt x="14327" y="5546"/>
                </a:cubicBezTo>
                <a:cubicBezTo>
                  <a:pt x="14327" y="5607"/>
                  <a:pt x="14351" y="5657"/>
                  <a:pt x="14382" y="5657"/>
                </a:cubicBezTo>
                <a:cubicBezTo>
                  <a:pt x="14412" y="5657"/>
                  <a:pt x="14436" y="5607"/>
                  <a:pt x="14436" y="5546"/>
                </a:cubicBezTo>
                <a:cubicBezTo>
                  <a:pt x="14436" y="5485"/>
                  <a:pt x="14412" y="5435"/>
                  <a:pt x="14382" y="5435"/>
                </a:cubicBezTo>
                <a:close/>
                <a:moveTo>
                  <a:pt x="14202" y="5435"/>
                </a:moveTo>
                <a:cubicBezTo>
                  <a:pt x="14172" y="5435"/>
                  <a:pt x="14148" y="5485"/>
                  <a:pt x="14148" y="5546"/>
                </a:cubicBezTo>
                <a:cubicBezTo>
                  <a:pt x="14148" y="5607"/>
                  <a:pt x="14172" y="5657"/>
                  <a:pt x="14202" y="5657"/>
                </a:cubicBezTo>
                <a:cubicBezTo>
                  <a:pt x="14233" y="5657"/>
                  <a:pt x="14257" y="5607"/>
                  <a:pt x="14257" y="5546"/>
                </a:cubicBezTo>
                <a:cubicBezTo>
                  <a:pt x="14257" y="5485"/>
                  <a:pt x="14233" y="5435"/>
                  <a:pt x="14202" y="5435"/>
                </a:cubicBezTo>
                <a:close/>
                <a:moveTo>
                  <a:pt x="14023" y="5435"/>
                </a:moveTo>
                <a:cubicBezTo>
                  <a:pt x="13993" y="5435"/>
                  <a:pt x="13969" y="5485"/>
                  <a:pt x="13969" y="5546"/>
                </a:cubicBezTo>
                <a:cubicBezTo>
                  <a:pt x="13969" y="5607"/>
                  <a:pt x="13993" y="5657"/>
                  <a:pt x="14023" y="5657"/>
                </a:cubicBezTo>
                <a:cubicBezTo>
                  <a:pt x="14054" y="5657"/>
                  <a:pt x="14078" y="5607"/>
                  <a:pt x="14078" y="5546"/>
                </a:cubicBezTo>
                <a:cubicBezTo>
                  <a:pt x="14078" y="5485"/>
                  <a:pt x="14054" y="5435"/>
                  <a:pt x="14023" y="5435"/>
                </a:cubicBezTo>
                <a:close/>
                <a:moveTo>
                  <a:pt x="13844" y="5435"/>
                </a:moveTo>
                <a:cubicBezTo>
                  <a:pt x="13814" y="5435"/>
                  <a:pt x="13789" y="5485"/>
                  <a:pt x="13789" y="5546"/>
                </a:cubicBezTo>
                <a:cubicBezTo>
                  <a:pt x="13789" y="5607"/>
                  <a:pt x="13814" y="5657"/>
                  <a:pt x="13844" y="5657"/>
                </a:cubicBezTo>
                <a:cubicBezTo>
                  <a:pt x="13875" y="5657"/>
                  <a:pt x="13899" y="5607"/>
                  <a:pt x="13899" y="5546"/>
                </a:cubicBezTo>
                <a:cubicBezTo>
                  <a:pt x="13899" y="5485"/>
                  <a:pt x="13875" y="5435"/>
                  <a:pt x="13844" y="5435"/>
                </a:cubicBezTo>
                <a:close/>
                <a:moveTo>
                  <a:pt x="13665" y="5435"/>
                </a:moveTo>
                <a:cubicBezTo>
                  <a:pt x="13635" y="5435"/>
                  <a:pt x="13610" y="5485"/>
                  <a:pt x="13610" y="5546"/>
                </a:cubicBezTo>
                <a:cubicBezTo>
                  <a:pt x="13610" y="5607"/>
                  <a:pt x="13635" y="5657"/>
                  <a:pt x="13665" y="5657"/>
                </a:cubicBezTo>
                <a:cubicBezTo>
                  <a:pt x="13696" y="5657"/>
                  <a:pt x="13720" y="5607"/>
                  <a:pt x="13720" y="5546"/>
                </a:cubicBezTo>
                <a:cubicBezTo>
                  <a:pt x="13720" y="5485"/>
                  <a:pt x="13696" y="5435"/>
                  <a:pt x="13665" y="5435"/>
                </a:cubicBezTo>
                <a:close/>
                <a:moveTo>
                  <a:pt x="13486" y="5435"/>
                </a:moveTo>
                <a:cubicBezTo>
                  <a:pt x="13456" y="5435"/>
                  <a:pt x="13431" y="5485"/>
                  <a:pt x="13431" y="5546"/>
                </a:cubicBezTo>
                <a:cubicBezTo>
                  <a:pt x="13431" y="5607"/>
                  <a:pt x="13456" y="5657"/>
                  <a:pt x="13486" y="5657"/>
                </a:cubicBezTo>
                <a:cubicBezTo>
                  <a:pt x="13516" y="5657"/>
                  <a:pt x="13541" y="5607"/>
                  <a:pt x="13541" y="5546"/>
                </a:cubicBezTo>
                <a:cubicBezTo>
                  <a:pt x="13541" y="5485"/>
                  <a:pt x="13516" y="5435"/>
                  <a:pt x="13486" y="5435"/>
                </a:cubicBezTo>
                <a:close/>
                <a:moveTo>
                  <a:pt x="13307" y="5435"/>
                </a:moveTo>
                <a:cubicBezTo>
                  <a:pt x="13277" y="5435"/>
                  <a:pt x="13252" y="5485"/>
                  <a:pt x="13252" y="5546"/>
                </a:cubicBezTo>
                <a:cubicBezTo>
                  <a:pt x="13252" y="5607"/>
                  <a:pt x="13277" y="5657"/>
                  <a:pt x="13307" y="5657"/>
                </a:cubicBezTo>
                <a:cubicBezTo>
                  <a:pt x="13337" y="5657"/>
                  <a:pt x="13362" y="5607"/>
                  <a:pt x="13362" y="5546"/>
                </a:cubicBezTo>
                <a:cubicBezTo>
                  <a:pt x="13362" y="5485"/>
                  <a:pt x="13337" y="5435"/>
                  <a:pt x="13307" y="5435"/>
                </a:cubicBezTo>
                <a:close/>
                <a:moveTo>
                  <a:pt x="13128" y="5435"/>
                </a:moveTo>
                <a:cubicBezTo>
                  <a:pt x="13098" y="5435"/>
                  <a:pt x="13073" y="5485"/>
                  <a:pt x="13073" y="5546"/>
                </a:cubicBezTo>
                <a:cubicBezTo>
                  <a:pt x="13073" y="5607"/>
                  <a:pt x="13098" y="5657"/>
                  <a:pt x="13128" y="5657"/>
                </a:cubicBezTo>
                <a:cubicBezTo>
                  <a:pt x="13158" y="5657"/>
                  <a:pt x="13183" y="5607"/>
                  <a:pt x="13183" y="5546"/>
                </a:cubicBezTo>
                <a:cubicBezTo>
                  <a:pt x="13183" y="5485"/>
                  <a:pt x="13158" y="5435"/>
                  <a:pt x="13128" y="5435"/>
                </a:cubicBezTo>
                <a:close/>
                <a:moveTo>
                  <a:pt x="12770" y="5435"/>
                </a:moveTo>
                <a:cubicBezTo>
                  <a:pt x="12740" y="5435"/>
                  <a:pt x="12715" y="5485"/>
                  <a:pt x="12715" y="5546"/>
                </a:cubicBezTo>
                <a:cubicBezTo>
                  <a:pt x="12715" y="5607"/>
                  <a:pt x="12740" y="5657"/>
                  <a:pt x="12770" y="5657"/>
                </a:cubicBezTo>
                <a:cubicBezTo>
                  <a:pt x="12800" y="5657"/>
                  <a:pt x="12825" y="5607"/>
                  <a:pt x="12825" y="5546"/>
                </a:cubicBezTo>
                <a:cubicBezTo>
                  <a:pt x="12825" y="5485"/>
                  <a:pt x="12800" y="5435"/>
                  <a:pt x="12770" y="5435"/>
                </a:cubicBezTo>
                <a:close/>
                <a:moveTo>
                  <a:pt x="12591" y="5435"/>
                </a:moveTo>
                <a:cubicBezTo>
                  <a:pt x="12560" y="5435"/>
                  <a:pt x="12536" y="5485"/>
                  <a:pt x="12536" y="5546"/>
                </a:cubicBezTo>
                <a:cubicBezTo>
                  <a:pt x="12536" y="5607"/>
                  <a:pt x="12560" y="5657"/>
                  <a:pt x="12591" y="5657"/>
                </a:cubicBezTo>
                <a:cubicBezTo>
                  <a:pt x="12621" y="5657"/>
                  <a:pt x="12646" y="5607"/>
                  <a:pt x="12646" y="5546"/>
                </a:cubicBezTo>
                <a:cubicBezTo>
                  <a:pt x="12646" y="5485"/>
                  <a:pt x="12621" y="5435"/>
                  <a:pt x="12591" y="5435"/>
                </a:cubicBezTo>
                <a:close/>
                <a:moveTo>
                  <a:pt x="12412" y="5435"/>
                </a:moveTo>
                <a:cubicBezTo>
                  <a:pt x="12381" y="5435"/>
                  <a:pt x="12357" y="5485"/>
                  <a:pt x="12357" y="5546"/>
                </a:cubicBezTo>
                <a:cubicBezTo>
                  <a:pt x="12357" y="5607"/>
                  <a:pt x="12381" y="5657"/>
                  <a:pt x="12412" y="5657"/>
                </a:cubicBezTo>
                <a:cubicBezTo>
                  <a:pt x="12442" y="5657"/>
                  <a:pt x="12466" y="5607"/>
                  <a:pt x="12466" y="5546"/>
                </a:cubicBezTo>
                <a:cubicBezTo>
                  <a:pt x="12466" y="5485"/>
                  <a:pt x="12442" y="5435"/>
                  <a:pt x="12412" y="5435"/>
                </a:cubicBezTo>
                <a:close/>
                <a:moveTo>
                  <a:pt x="12233" y="5435"/>
                </a:moveTo>
                <a:cubicBezTo>
                  <a:pt x="12202" y="5435"/>
                  <a:pt x="12178" y="5485"/>
                  <a:pt x="12178" y="5546"/>
                </a:cubicBezTo>
                <a:cubicBezTo>
                  <a:pt x="12178" y="5607"/>
                  <a:pt x="12202" y="5657"/>
                  <a:pt x="12233" y="5657"/>
                </a:cubicBezTo>
                <a:cubicBezTo>
                  <a:pt x="12263" y="5657"/>
                  <a:pt x="12287" y="5607"/>
                  <a:pt x="12287" y="5546"/>
                </a:cubicBezTo>
                <a:cubicBezTo>
                  <a:pt x="12287" y="5485"/>
                  <a:pt x="12263" y="5435"/>
                  <a:pt x="12233" y="5435"/>
                </a:cubicBezTo>
                <a:close/>
                <a:moveTo>
                  <a:pt x="11516" y="5435"/>
                </a:moveTo>
                <a:cubicBezTo>
                  <a:pt x="11486" y="5435"/>
                  <a:pt x="11461" y="5485"/>
                  <a:pt x="11461" y="5546"/>
                </a:cubicBezTo>
                <a:cubicBezTo>
                  <a:pt x="11461" y="5607"/>
                  <a:pt x="11486" y="5657"/>
                  <a:pt x="11516" y="5657"/>
                </a:cubicBezTo>
                <a:cubicBezTo>
                  <a:pt x="11546" y="5657"/>
                  <a:pt x="11571" y="5607"/>
                  <a:pt x="11571" y="5546"/>
                </a:cubicBezTo>
                <a:cubicBezTo>
                  <a:pt x="11571" y="5485"/>
                  <a:pt x="11546" y="5435"/>
                  <a:pt x="11516" y="5435"/>
                </a:cubicBezTo>
                <a:close/>
                <a:moveTo>
                  <a:pt x="11337" y="5435"/>
                </a:moveTo>
                <a:cubicBezTo>
                  <a:pt x="11307" y="5435"/>
                  <a:pt x="11282" y="5485"/>
                  <a:pt x="11282" y="5546"/>
                </a:cubicBezTo>
                <a:cubicBezTo>
                  <a:pt x="11282" y="5607"/>
                  <a:pt x="11307" y="5657"/>
                  <a:pt x="11337" y="5657"/>
                </a:cubicBezTo>
                <a:cubicBezTo>
                  <a:pt x="11367" y="5657"/>
                  <a:pt x="11392" y="5607"/>
                  <a:pt x="11392" y="5546"/>
                </a:cubicBezTo>
                <a:cubicBezTo>
                  <a:pt x="11392" y="5485"/>
                  <a:pt x="11367" y="5435"/>
                  <a:pt x="11337" y="5435"/>
                </a:cubicBezTo>
                <a:close/>
                <a:moveTo>
                  <a:pt x="11158" y="5435"/>
                </a:moveTo>
                <a:cubicBezTo>
                  <a:pt x="11128" y="5435"/>
                  <a:pt x="11103" y="5485"/>
                  <a:pt x="11103" y="5546"/>
                </a:cubicBezTo>
                <a:cubicBezTo>
                  <a:pt x="11103" y="5607"/>
                  <a:pt x="11128" y="5657"/>
                  <a:pt x="11158" y="5657"/>
                </a:cubicBezTo>
                <a:cubicBezTo>
                  <a:pt x="11188" y="5657"/>
                  <a:pt x="11213" y="5607"/>
                  <a:pt x="11213" y="5546"/>
                </a:cubicBezTo>
                <a:cubicBezTo>
                  <a:pt x="11213" y="5485"/>
                  <a:pt x="11188" y="5435"/>
                  <a:pt x="11158" y="5435"/>
                </a:cubicBezTo>
                <a:close/>
                <a:moveTo>
                  <a:pt x="10979" y="5435"/>
                </a:moveTo>
                <a:cubicBezTo>
                  <a:pt x="10949" y="5435"/>
                  <a:pt x="10924" y="5485"/>
                  <a:pt x="10924" y="5546"/>
                </a:cubicBezTo>
                <a:cubicBezTo>
                  <a:pt x="10924" y="5607"/>
                  <a:pt x="10949" y="5657"/>
                  <a:pt x="10979" y="5657"/>
                </a:cubicBezTo>
                <a:cubicBezTo>
                  <a:pt x="11009" y="5657"/>
                  <a:pt x="11034" y="5607"/>
                  <a:pt x="11034" y="5546"/>
                </a:cubicBezTo>
                <a:cubicBezTo>
                  <a:pt x="11034" y="5485"/>
                  <a:pt x="11009" y="5435"/>
                  <a:pt x="10979" y="5435"/>
                </a:cubicBezTo>
                <a:close/>
                <a:moveTo>
                  <a:pt x="10800" y="5435"/>
                </a:moveTo>
                <a:cubicBezTo>
                  <a:pt x="10770" y="5435"/>
                  <a:pt x="10745" y="5485"/>
                  <a:pt x="10745" y="5546"/>
                </a:cubicBezTo>
                <a:cubicBezTo>
                  <a:pt x="10745" y="5607"/>
                  <a:pt x="10770" y="5657"/>
                  <a:pt x="10800" y="5657"/>
                </a:cubicBezTo>
                <a:cubicBezTo>
                  <a:pt x="10830" y="5657"/>
                  <a:pt x="10855" y="5607"/>
                  <a:pt x="10855" y="5546"/>
                </a:cubicBezTo>
                <a:cubicBezTo>
                  <a:pt x="10855" y="5485"/>
                  <a:pt x="10830" y="5435"/>
                  <a:pt x="10800" y="5435"/>
                </a:cubicBezTo>
                <a:close/>
                <a:moveTo>
                  <a:pt x="10621" y="5435"/>
                </a:moveTo>
                <a:cubicBezTo>
                  <a:pt x="10590" y="5435"/>
                  <a:pt x="10566" y="5485"/>
                  <a:pt x="10566" y="5546"/>
                </a:cubicBezTo>
                <a:cubicBezTo>
                  <a:pt x="10566" y="5607"/>
                  <a:pt x="10590" y="5657"/>
                  <a:pt x="10621" y="5657"/>
                </a:cubicBezTo>
                <a:cubicBezTo>
                  <a:pt x="10651" y="5657"/>
                  <a:pt x="10676" y="5607"/>
                  <a:pt x="10676" y="5546"/>
                </a:cubicBezTo>
                <a:cubicBezTo>
                  <a:pt x="10676" y="5485"/>
                  <a:pt x="10651" y="5435"/>
                  <a:pt x="10621" y="5435"/>
                </a:cubicBezTo>
                <a:close/>
                <a:moveTo>
                  <a:pt x="10442" y="5435"/>
                </a:moveTo>
                <a:cubicBezTo>
                  <a:pt x="10411" y="5435"/>
                  <a:pt x="10387" y="5485"/>
                  <a:pt x="10387" y="5546"/>
                </a:cubicBezTo>
                <a:cubicBezTo>
                  <a:pt x="10387" y="5607"/>
                  <a:pt x="10411" y="5657"/>
                  <a:pt x="10442" y="5657"/>
                </a:cubicBezTo>
                <a:cubicBezTo>
                  <a:pt x="10472" y="5657"/>
                  <a:pt x="10497" y="5607"/>
                  <a:pt x="10497" y="5546"/>
                </a:cubicBezTo>
                <a:cubicBezTo>
                  <a:pt x="10497" y="5485"/>
                  <a:pt x="10472" y="5435"/>
                  <a:pt x="10442" y="5435"/>
                </a:cubicBezTo>
                <a:close/>
                <a:moveTo>
                  <a:pt x="10263" y="5435"/>
                </a:moveTo>
                <a:cubicBezTo>
                  <a:pt x="10232" y="5435"/>
                  <a:pt x="10208" y="5485"/>
                  <a:pt x="10208" y="5546"/>
                </a:cubicBezTo>
                <a:cubicBezTo>
                  <a:pt x="10208" y="5607"/>
                  <a:pt x="10232" y="5657"/>
                  <a:pt x="10263" y="5657"/>
                </a:cubicBezTo>
                <a:cubicBezTo>
                  <a:pt x="10293" y="5657"/>
                  <a:pt x="10317" y="5607"/>
                  <a:pt x="10317" y="5546"/>
                </a:cubicBezTo>
                <a:cubicBezTo>
                  <a:pt x="10317" y="5485"/>
                  <a:pt x="10293" y="5435"/>
                  <a:pt x="10263" y="5435"/>
                </a:cubicBezTo>
                <a:close/>
                <a:moveTo>
                  <a:pt x="10083" y="5435"/>
                </a:moveTo>
                <a:cubicBezTo>
                  <a:pt x="10053" y="5435"/>
                  <a:pt x="10029" y="5485"/>
                  <a:pt x="10029" y="5546"/>
                </a:cubicBezTo>
                <a:cubicBezTo>
                  <a:pt x="10029" y="5607"/>
                  <a:pt x="10053" y="5657"/>
                  <a:pt x="10083" y="5657"/>
                </a:cubicBezTo>
                <a:cubicBezTo>
                  <a:pt x="10114" y="5657"/>
                  <a:pt x="10138" y="5607"/>
                  <a:pt x="10138" y="5546"/>
                </a:cubicBezTo>
                <a:cubicBezTo>
                  <a:pt x="10138" y="5485"/>
                  <a:pt x="10114" y="5435"/>
                  <a:pt x="10083" y="5435"/>
                </a:cubicBezTo>
                <a:close/>
                <a:moveTo>
                  <a:pt x="9904" y="5435"/>
                </a:moveTo>
                <a:cubicBezTo>
                  <a:pt x="9874" y="5435"/>
                  <a:pt x="9850" y="5485"/>
                  <a:pt x="9850" y="5546"/>
                </a:cubicBezTo>
                <a:cubicBezTo>
                  <a:pt x="9850" y="5607"/>
                  <a:pt x="9874" y="5657"/>
                  <a:pt x="9904" y="5657"/>
                </a:cubicBezTo>
                <a:cubicBezTo>
                  <a:pt x="9935" y="5657"/>
                  <a:pt x="9959" y="5607"/>
                  <a:pt x="9959" y="5546"/>
                </a:cubicBezTo>
                <a:cubicBezTo>
                  <a:pt x="9959" y="5485"/>
                  <a:pt x="9935" y="5435"/>
                  <a:pt x="9904" y="5435"/>
                </a:cubicBezTo>
                <a:close/>
                <a:moveTo>
                  <a:pt x="9725" y="5435"/>
                </a:moveTo>
                <a:cubicBezTo>
                  <a:pt x="9695" y="5435"/>
                  <a:pt x="9670" y="5485"/>
                  <a:pt x="9670" y="5546"/>
                </a:cubicBezTo>
                <a:cubicBezTo>
                  <a:pt x="9670" y="5607"/>
                  <a:pt x="9695" y="5657"/>
                  <a:pt x="9725" y="5657"/>
                </a:cubicBezTo>
                <a:cubicBezTo>
                  <a:pt x="9756" y="5657"/>
                  <a:pt x="9780" y="5607"/>
                  <a:pt x="9780" y="5546"/>
                </a:cubicBezTo>
                <a:cubicBezTo>
                  <a:pt x="9780" y="5485"/>
                  <a:pt x="9756" y="5435"/>
                  <a:pt x="9725" y="5435"/>
                </a:cubicBezTo>
                <a:close/>
                <a:moveTo>
                  <a:pt x="9546" y="5435"/>
                </a:moveTo>
                <a:cubicBezTo>
                  <a:pt x="9516" y="5435"/>
                  <a:pt x="9491" y="5485"/>
                  <a:pt x="9491" y="5546"/>
                </a:cubicBezTo>
                <a:cubicBezTo>
                  <a:pt x="9491" y="5607"/>
                  <a:pt x="9516" y="5657"/>
                  <a:pt x="9546" y="5657"/>
                </a:cubicBezTo>
                <a:cubicBezTo>
                  <a:pt x="9577" y="5657"/>
                  <a:pt x="9601" y="5607"/>
                  <a:pt x="9601" y="5546"/>
                </a:cubicBezTo>
                <a:cubicBezTo>
                  <a:pt x="9601" y="5485"/>
                  <a:pt x="9577" y="5435"/>
                  <a:pt x="9546" y="5435"/>
                </a:cubicBezTo>
                <a:close/>
                <a:moveTo>
                  <a:pt x="9367" y="5435"/>
                </a:moveTo>
                <a:cubicBezTo>
                  <a:pt x="9337" y="5435"/>
                  <a:pt x="9312" y="5485"/>
                  <a:pt x="9312" y="5546"/>
                </a:cubicBezTo>
                <a:cubicBezTo>
                  <a:pt x="9312" y="5607"/>
                  <a:pt x="9337" y="5657"/>
                  <a:pt x="9367" y="5657"/>
                </a:cubicBezTo>
                <a:cubicBezTo>
                  <a:pt x="9397" y="5657"/>
                  <a:pt x="9422" y="5607"/>
                  <a:pt x="9422" y="5546"/>
                </a:cubicBezTo>
                <a:cubicBezTo>
                  <a:pt x="9422" y="5485"/>
                  <a:pt x="9397" y="5435"/>
                  <a:pt x="9367" y="5435"/>
                </a:cubicBezTo>
                <a:close/>
                <a:moveTo>
                  <a:pt x="9188" y="5435"/>
                </a:moveTo>
                <a:cubicBezTo>
                  <a:pt x="9158" y="5435"/>
                  <a:pt x="9133" y="5485"/>
                  <a:pt x="9133" y="5546"/>
                </a:cubicBezTo>
                <a:cubicBezTo>
                  <a:pt x="9133" y="5607"/>
                  <a:pt x="9158" y="5657"/>
                  <a:pt x="9188" y="5657"/>
                </a:cubicBezTo>
                <a:cubicBezTo>
                  <a:pt x="9218" y="5657"/>
                  <a:pt x="9243" y="5607"/>
                  <a:pt x="9243" y="5546"/>
                </a:cubicBezTo>
                <a:cubicBezTo>
                  <a:pt x="9243" y="5485"/>
                  <a:pt x="9218" y="5435"/>
                  <a:pt x="9188" y="5435"/>
                </a:cubicBezTo>
                <a:close/>
                <a:moveTo>
                  <a:pt x="5786" y="5435"/>
                </a:moveTo>
                <a:cubicBezTo>
                  <a:pt x="5755" y="5435"/>
                  <a:pt x="5731" y="5485"/>
                  <a:pt x="5731" y="5546"/>
                </a:cubicBezTo>
                <a:cubicBezTo>
                  <a:pt x="5731" y="5607"/>
                  <a:pt x="5755" y="5657"/>
                  <a:pt x="5786" y="5657"/>
                </a:cubicBezTo>
                <a:cubicBezTo>
                  <a:pt x="5816" y="5657"/>
                  <a:pt x="5840" y="5607"/>
                  <a:pt x="5840" y="5546"/>
                </a:cubicBezTo>
                <a:cubicBezTo>
                  <a:pt x="5840" y="5485"/>
                  <a:pt x="5816" y="5435"/>
                  <a:pt x="5786" y="5435"/>
                </a:cubicBezTo>
                <a:close/>
                <a:moveTo>
                  <a:pt x="5606" y="5435"/>
                </a:moveTo>
                <a:cubicBezTo>
                  <a:pt x="5576" y="5435"/>
                  <a:pt x="5552" y="5485"/>
                  <a:pt x="5552" y="5546"/>
                </a:cubicBezTo>
                <a:cubicBezTo>
                  <a:pt x="5552" y="5607"/>
                  <a:pt x="5576" y="5657"/>
                  <a:pt x="5606" y="5657"/>
                </a:cubicBezTo>
                <a:cubicBezTo>
                  <a:pt x="5637" y="5657"/>
                  <a:pt x="5661" y="5607"/>
                  <a:pt x="5661" y="5546"/>
                </a:cubicBezTo>
                <a:cubicBezTo>
                  <a:pt x="5661" y="5485"/>
                  <a:pt x="5637" y="5435"/>
                  <a:pt x="5606" y="5435"/>
                </a:cubicBezTo>
                <a:close/>
                <a:moveTo>
                  <a:pt x="5427" y="5435"/>
                </a:moveTo>
                <a:cubicBezTo>
                  <a:pt x="5397" y="5435"/>
                  <a:pt x="5372" y="5485"/>
                  <a:pt x="5372" y="5546"/>
                </a:cubicBezTo>
                <a:cubicBezTo>
                  <a:pt x="5372" y="5607"/>
                  <a:pt x="5397" y="5657"/>
                  <a:pt x="5427" y="5657"/>
                </a:cubicBezTo>
                <a:cubicBezTo>
                  <a:pt x="5458" y="5657"/>
                  <a:pt x="5482" y="5607"/>
                  <a:pt x="5482" y="5546"/>
                </a:cubicBezTo>
                <a:cubicBezTo>
                  <a:pt x="5482" y="5485"/>
                  <a:pt x="5458" y="5435"/>
                  <a:pt x="5427" y="5435"/>
                </a:cubicBezTo>
                <a:close/>
                <a:moveTo>
                  <a:pt x="5248" y="5435"/>
                </a:moveTo>
                <a:cubicBezTo>
                  <a:pt x="5218" y="5435"/>
                  <a:pt x="5193" y="5485"/>
                  <a:pt x="5193" y="5546"/>
                </a:cubicBezTo>
                <a:cubicBezTo>
                  <a:pt x="5193" y="5607"/>
                  <a:pt x="5218" y="5657"/>
                  <a:pt x="5248" y="5657"/>
                </a:cubicBezTo>
                <a:cubicBezTo>
                  <a:pt x="5279" y="5657"/>
                  <a:pt x="5303" y="5607"/>
                  <a:pt x="5303" y="5546"/>
                </a:cubicBezTo>
                <a:cubicBezTo>
                  <a:pt x="5303" y="5485"/>
                  <a:pt x="5279" y="5435"/>
                  <a:pt x="5248" y="5435"/>
                </a:cubicBezTo>
                <a:close/>
                <a:moveTo>
                  <a:pt x="5069" y="5435"/>
                </a:moveTo>
                <a:cubicBezTo>
                  <a:pt x="5039" y="5435"/>
                  <a:pt x="5014" y="5485"/>
                  <a:pt x="5014" y="5546"/>
                </a:cubicBezTo>
                <a:cubicBezTo>
                  <a:pt x="5014" y="5607"/>
                  <a:pt x="5039" y="5657"/>
                  <a:pt x="5069" y="5657"/>
                </a:cubicBezTo>
                <a:cubicBezTo>
                  <a:pt x="5099" y="5657"/>
                  <a:pt x="5124" y="5607"/>
                  <a:pt x="5124" y="5546"/>
                </a:cubicBezTo>
                <a:cubicBezTo>
                  <a:pt x="5124" y="5485"/>
                  <a:pt x="5099" y="5435"/>
                  <a:pt x="5069" y="5435"/>
                </a:cubicBezTo>
                <a:close/>
                <a:moveTo>
                  <a:pt x="4890" y="5435"/>
                </a:moveTo>
                <a:cubicBezTo>
                  <a:pt x="4860" y="5435"/>
                  <a:pt x="4835" y="5485"/>
                  <a:pt x="4835" y="5546"/>
                </a:cubicBezTo>
                <a:cubicBezTo>
                  <a:pt x="4835" y="5607"/>
                  <a:pt x="4860" y="5657"/>
                  <a:pt x="4890" y="5657"/>
                </a:cubicBezTo>
                <a:cubicBezTo>
                  <a:pt x="4920" y="5657"/>
                  <a:pt x="4945" y="5607"/>
                  <a:pt x="4945" y="5546"/>
                </a:cubicBezTo>
                <a:cubicBezTo>
                  <a:pt x="4945" y="5485"/>
                  <a:pt x="4920" y="5435"/>
                  <a:pt x="4890" y="5435"/>
                </a:cubicBezTo>
                <a:close/>
                <a:moveTo>
                  <a:pt x="4711" y="5435"/>
                </a:moveTo>
                <a:cubicBezTo>
                  <a:pt x="4681" y="5435"/>
                  <a:pt x="4656" y="5485"/>
                  <a:pt x="4656" y="5546"/>
                </a:cubicBezTo>
                <a:cubicBezTo>
                  <a:pt x="4656" y="5607"/>
                  <a:pt x="4681" y="5657"/>
                  <a:pt x="4711" y="5657"/>
                </a:cubicBezTo>
                <a:cubicBezTo>
                  <a:pt x="4741" y="5657"/>
                  <a:pt x="4766" y="5607"/>
                  <a:pt x="4766" y="5546"/>
                </a:cubicBezTo>
                <a:cubicBezTo>
                  <a:pt x="4766" y="5485"/>
                  <a:pt x="4741" y="5435"/>
                  <a:pt x="4711" y="5435"/>
                </a:cubicBezTo>
                <a:close/>
                <a:moveTo>
                  <a:pt x="4532" y="5435"/>
                </a:moveTo>
                <a:cubicBezTo>
                  <a:pt x="4502" y="5435"/>
                  <a:pt x="4477" y="5485"/>
                  <a:pt x="4477" y="5546"/>
                </a:cubicBezTo>
                <a:cubicBezTo>
                  <a:pt x="4477" y="5607"/>
                  <a:pt x="4502" y="5657"/>
                  <a:pt x="4532" y="5657"/>
                </a:cubicBezTo>
                <a:cubicBezTo>
                  <a:pt x="4562" y="5657"/>
                  <a:pt x="4587" y="5607"/>
                  <a:pt x="4587" y="5546"/>
                </a:cubicBezTo>
                <a:cubicBezTo>
                  <a:pt x="4587" y="5485"/>
                  <a:pt x="4562" y="5435"/>
                  <a:pt x="4532" y="5435"/>
                </a:cubicBezTo>
                <a:close/>
                <a:moveTo>
                  <a:pt x="4353" y="5435"/>
                </a:moveTo>
                <a:cubicBezTo>
                  <a:pt x="4323" y="5435"/>
                  <a:pt x="4298" y="5485"/>
                  <a:pt x="4298" y="5546"/>
                </a:cubicBezTo>
                <a:cubicBezTo>
                  <a:pt x="4298" y="5607"/>
                  <a:pt x="4323" y="5657"/>
                  <a:pt x="4353" y="5657"/>
                </a:cubicBezTo>
                <a:cubicBezTo>
                  <a:pt x="4383" y="5657"/>
                  <a:pt x="4408" y="5607"/>
                  <a:pt x="4408" y="5546"/>
                </a:cubicBezTo>
                <a:cubicBezTo>
                  <a:pt x="4408" y="5485"/>
                  <a:pt x="4383" y="5435"/>
                  <a:pt x="4353" y="5435"/>
                </a:cubicBezTo>
                <a:close/>
                <a:moveTo>
                  <a:pt x="4174" y="5435"/>
                </a:moveTo>
                <a:cubicBezTo>
                  <a:pt x="4143" y="5435"/>
                  <a:pt x="4119" y="5485"/>
                  <a:pt x="4119" y="5546"/>
                </a:cubicBezTo>
                <a:cubicBezTo>
                  <a:pt x="4119" y="5607"/>
                  <a:pt x="4143" y="5657"/>
                  <a:pt x="4174" y="5657"/>
                </a:cubicBezTo>
                <a:cubicBezTo>
                  <a:pt x="4204" y="5657"/>
                  <a:pt x="4229" y="5607"/>
                  <a:pt x="4229" y="5546"/>
                </a:cubicBezTo>
                <a:cubicBezTo>
                  <a:pt x="4229" y="5485"/>
                  <a:pt x="4204" y="5435"/>
                  <a:pt x="4174" y="5435"/>
                </a:cubicBezTo>
                <a:close/>
                <a:moveTo>
                  <a:pt x="3995" y="5435"/>
                </a:moveTo>
                <a:cubicBezTo>
                  <a:pt x="3964" y="5435"/>
                  <a:pt x="3940" y="5485"/>
                  <a:pt x="3940" y="5546"/>
                </a:cubicBezTo>
                <a:cubicBezTo>
                  <a:pt x="3940" y="5607"/>
                  <a:pt x="3964" y="5657"/>
                  <a:pt x="3995" y="5657"/>
                </a:cubicBezTo>
                <a:cubicBezTo>
                  <a:pt x="4025" y="5657"/>
                  <a:pt x="4050" y="5607"/>
                  <a:pt x="4050" y="5546"/>
                </a:cubicBezTo>
                <a:cubicBezTo>
                  <a:pt x="4050" y="5485"/>
                  <a:pt x="4025" y="5435"/>
                  <a:pt x="3995" y="5435"/>
                </a:cubicBezTo>
                <a:close/>
                <a:moveTo>
                  <a:pt x="3816" y="5435"/>
                </a:moveTo>
                <a:cubicBezTo>
                  <a:pt x="3785" y="5435"/>
                  <a:pt x="3761" y="5485"/>
                  <a:pt x="3761" y="5546"/>
                </a:cubicBezTo>
                <a:cubicBezTo>
                  <a:pt x="3761" y="5607"/>
                  <a:pt x="3785" y="5657"/>
                  <a:pt x="3816" y="5657"/>
                </a:cubicBezTo>
                <a:cubicBezTo>
                  <a:pt x="3846" y="5657"/>
                  <a:pt x="3870" y="5607"/>
                  <a:pt x="3870" y="5546"/>
                </a:cubicBezTo>
                <a:cubicBezTo>
                  <a:pt x="3870" y="5485"/>
                  <a:pt x="3846" y="5435"/>
                  <a:pt x="3816" y="5435"/>
                </a:cubicBezTo>
                <a:close/>
                <a:moveTo>
                  <a:pt x="3637" y="5435"/>
                </a:moveTo>
                <a:cubicBezTo>
                  <a:pt x="3606" y="5435"/>
                  <a:pt x="3582" y="5485"/>
                  <a:pt x="3582" y="5546"/>
                </a:cubicBezTo>
                <a:cubicBezTo>
                  <a:pt x="3582" y="5607"/>
                  <a:pt x="3606" y="5657"/>
                  <a:pt x="3637" y="5657"/>
                </a:cubicBezTo>
                <a:cubicBezTo>
                  <a:pt x="3667" y="5657"/>
                  <a:pt x="3691" y="5607"/>
                  <a:pt x="3691" y="5546"/>
                </a:cubicBezTo>
                <a:cubicBezTo>
                  <a:pt x="3691" y="5485"/>
                  <a:pt x="3667" y="5435"/>
                  <a:pt x="3637" y="5435"/>
                </a:cubicBezTo>
                <a:close/>
                <a:moveTo>
                  <a:pt x="3457" y="5435"/>
                </a:moveTo>
                <a:cubicBezTo>
                  <a:pt x="3427" y="5435"/>
                  <a:pt x="3403" y="5485"/>
                  <a:pt x="3403" y="5546"/>
                </a:cubicBezTo>
                <a:cubicBezTo>
                  <a:pt x="3403" y="5607"/>
                  <a:pt x="3427" y="5657"/>
                  <a:pt x="3457" y="5657"/>
                </a:cubicBezTo>
                <a:cubicBezTo>
                  <a:pt x="3488" y="5657"/>
                  <a:pt x="3512" y="5607"/>
                  <a:pt x="3512" y="5546"/>
                </a:cubicBezTo>
                <a:cubicBezTo>
                  <a:pt x="3512" y="5485"/>
                  <a:pt x="3488" y="5435"/>
                  <a:pt x="3457" y="5435"/>
                </a:cubicBezTo>
                <a:close/>
                <a:moveTo>
                  <a:pt x="3278" y="5435"/>
                </a:moveTo>
                <a:cubicBezTo>
                  <a:pt x="3248" y="5435"/>
                  <a:pt x="3223" y="5485"/>
                  <a:pt x="3223" y="5546"/>
                </a:cubicBezTo>
                <a:cubicBezTo>
                  <a:pt x="3223" y="5607"/>
                  <a:pt x="3248" y="5657"/>
                  <a:pt x="3278" y="5657"/>
                </a:cubicBezTo>
                <a:cubicBezTo>
                  <a:pt x="3309" y="5657"/>
                  <a:pt x="3333" y="5607"/>
                  <a:pt x="3333" y="5546"/>
                </a:cubicBezTo>
                <a:cubicBezTo>
                  <a:pt x="3333" y="5485"/>
                  <a:pt x="3309" y="5435"/>
                  <a:pt x="3278" y="5435"/>
                </a:cubicBezTo>
                <a:close/>
                <a:moveTo>
                  <a:pt x="3099" y="5435"/>
                </a:moveTo>
                <a:cubicBezTo>
                  <a:pt x="3069" y="5435"/>
                  <a:pt x="3044" y="5485"/>
                  <a:pt x="3044" y="5546"/>
                </a:cubicBezTo>
                <a:cubicBezTo>
                  <a:pt x="3044" y="5607"/>
                  <a:pt x="3069" y="5657"/>
                  <a:pt x="3099" y="5657"/>
                </a:cubicBezTo>
                <a:cubicBezTo>
                  <a:pt x="3130" y="5657"/>
                  <a:pt x="3154" y="5607"/>
                  <a:pt x="3154" y="5546"/>
                </a:cubicBezTo>
                <a:cubicBezTo>
                  <a:pt x="3154" y="5485"/>
                  <a:pt x="3130" y="5435"/>
                  <a:pt x="3099" y="5435"/>
                </a:cubicBezTo>
                <a:close/>
                <a:moveTo>
                  <a:pt x="2920" y="5435"/>
                </a:moveTo>
                <a:cubicBezTo>
                  <a:pt x="2890" y="5435"/>
                  <a:pt x="2865" y="5485"/>
                  <a:pt x="2865" y="5546"/>
                </a:cubicBezTo>
                <a:cubicBezTo>
                  <a:pt x="2865" y="5607"/>
                  <a:pt x="2890" y="5657"/>
                  <a:pt x="2920" y="5657"/>
                </a:cubicBezTo>
                <a:cubicBezTo>
                  <a:pt x="2950" y="5657"/>
                  <a:pt x="2975" y="5607"/>
                  <a:pt x="2975" y="5546"/>
                </a:cubicBezTo>
                <a:cubicBezTo>
                  <a:pt x="2975" y="5485"/>
                  <a:pt x="2950" y="5435"/>
                  <a:pt x="2920" y="5435"/>
                </a:cubicBezTo>
                <a:close/>
                <a:moveTo>
                  <a:pt x="2741" y="5435"/>
                </a:moveTo>
                <a:cubicBezTo>
                  <a:pt x="2711" y="5435"/>
                  <a:pt x="2686" y="5485"/>
                  <a:pt x="2686" y="5546"/>
                </a:cubicBezTo>
                <a:cubicBezTo>
                  <a:pt x="2686" y="5607"/>
                  <a:pt x="2711" y="5657"/>
                  <a:pt x="2741" y="5657"/>
                </a:cubicBezTo>
                <a:cubicBezTo>
                  <a:pt x="2771" y="5657"/>
                  <a:pt x="2796" y="5607"/>
                  <a:pt x="2796" y="5546"/>
                </a:cubicBezTo>
                <a:cubicBezTo>
                  <a:pt x="2796" y="5485"/>
                  <a:pt x="2771" y="5435"/>
                  <a:pt x="2741" y="5435"/>
                </a:cubicBezTo>
                <a:close/>
                <a:moveTo>
                  <a:pt x="2562" y="5435"/>
                </a:moveTo>
                <a:cubicBezTo>
                  <a:pt x="2532" y="5435"/>
                  <a:pt x="2507" y="5485"/>
                  <a:pt x="2507" y="5546"/>
                </a:cubicBezTo>
                <a:cubicBezTo>
                  <a:pt x="2507" y="5607"/>
                  <a:pt x="2532" y="5657"/>
                  <a:pt x="2562" y="5657"/>
                </a:cubicBezTo>
                <a:cubicBezTo>
                  <a:pt x="2592" y="5657"/>
                  <a:pt x="2617" y="5607"/>
                  <a:pt x="2617" y="5546"/>
                </a:cubicBezTo>
                <a:cubicBezTo>
                  <a:pt x="2617" y="5485"/>
                  <a:pt x="2592" y="5435"/>
                  <a:pt x="2562" y="5435"/>
                </a:cubicBezTo>
                <a:close/>
                <a:moveTo>
                  <a:pt x="2383" y="5435"/>
                </a:moveTo>
                <a:cubicBezTo>
                  <a:pt x="2353" y="5435"/>
                  <a:pt x="2328" y="5485"/>
                  <a:pt x="2328" y="5546"/>
                </a:cubicBezTo>
                <a:cubicBezTo>
                  <a:pt x="2328" y="5607"/>
                  <a:pt x="2353" y="5657"/>
                  <a:pt x="2383" y="5657"/>
                </a:cubicBezTo>
                <a:cubicBezTo>
                  <a:pt x="2413" y="5657"/>
                  <a:pt x="2438" y="5607"/>
                  <a:pt x="2438" y="5546"/>
                </a:cubicBezTo>
                <a:cubicBezTo>
                  <a:pt x="2438" y="5485"/>
                  <a:pt x="2413" y="5435"/>
                  <a:pt x="2383" y="5435"/>
                </a:cubicBezTo>
                <a:close/>
                <a:moveTo>
                  <a:pt x="2204" y="5435"/>
                </a:moveTo>
                <a:cubicBezTo>
                  <a:pt x="2174" y="5435"/>
                  <a:pt x="2149" y="5485"/>
                  <a:pt x="2149" y="5546"/>
                </a:cubicBezTo>
                <a:cubicBezTo>
                  <a:pt x="2149" y="5607"/>
                  <a:pt x="2174" y="5657"/>
                  <a:pt x="2204" y="5657"/>
                </a:cubicBezTo>
                <a:cubicBezTo>
                  <a:pt x="2234" y="5657"/>
                  <a:pt x="2259" y="5607"/>
                  <a:pt x="2259" y="5546"/>
                </a:cubicBezTo>
                <a:cubicBezTo>
                  <a:pt x="2259" y="5485"/>
                  <a:pt x="2234" y="5435"/>
                  <a:pt x="2204" y="5435"/>
                </a:cubicBezTo>
                <a:close/>
                <a:moveTo>
                  <a:pt x="2025" y="5435"/>
                </a:moveTo>
                <a:cubicBezTo>
                  <a:pt x="1994" y="5435"/>
                  <a:pt x="1970" y="5485"/>
                  <a:pt x="1970" y="5546"/>
                </a:cubicBezTo>
                <a:cubicBezTo>
                  <a:pt x="1970" y="5607"/>
                  <a:pt x="1994" y="5657"/>
                  <a:pt x="2025" y="5657"/>
                </a:cubicBezTo>
                <a:cubicBezTo>
                  <a:pt x="2055" y="5657"/>
                  <a:pt x="2080" y="5607"/>
                  <a:pt x="2080" y="5546"/>
                </a:cubicBezTo>
                <a:cubicBezTo>
                  <a:pt x="2080" y="5485"/>
                  <a:pt x="2055" y="5435"/>
                  <a:pt x="2025" y="5435"/>
                </a:cubicBezTo>
                <a:close/>
                <a:moveTo>
                  <a:pt x="1846" y="5435"/>
                </a:moveTo>
                <a:cubicBezTo>
                  <a:pt x="1815" y="5435"/>
                  <a:pt x="1791" y="5485"/>
                  <a:pt x="1791" y="5546"/>
                </a:cubicBezTo>
                <a:cubicBezTo>
                  <a:pt x="1791" y="5607"/>
                  <a:pt x="1815" y="5657"/>
                  <a:pt x="1846" y="5657"/>
                </a:cubicBezTo>
                <a:cubicBezTo>
                  <a:pt x="1876" y="5657"/>
                  <a:pt x="1901" y="5607"/>
                  <a:pt x="1901" y="5546"/>
                </a:cubicBezTo>
                <a:cubicBezTo>
                  <a:pt x="1901" y="5485"/>
                  <a:pt x="1876" y="5435"/>
                  <a:pt x="1846" y="5435"/>
                </a:cubicBezTo>
                <a:close/>
                <a:moveTo>
                  <a:pt x="18680" y="5073"/>
                </a:moveTo>
                <a:cubicBezTo>
                  <a:pt x="18649" y="5073"/>
                  <a:pt x="18625" y="5122"/>
                  <a:pt x="18625" y="5184"/>
                </a:cubicBezTo>
                <a:cubicBezTo>
                  <a:pt x="18625" y="5245"/>
                  <a:pt x="18649" y="5295"/>
                  <a:pt x="18680" y="5295"/>
                </a:cubicBezTo>
                <a:cubicBezTo>
                  <a:pt x="18710" y="5295"/>
                  <a:pt x="18735" y="5245"/>
                  <a:pt x="18735" y="5184"/>
                </a:cubicBezTo>
                <a:cubicBezTo>
                  <a:pt x="18735" y="5122"/>
                  <a:pt x="18710" y="5073"/>
                  <a:pt x="18680" y="5073"/>
                </a:cubicBezTo>
                <a:close/>
                <a:moveTo>
                  <a:pt x="18501" y="5073"/>
                </a:moveTo>
                <a:cubicBezTo>
                  <a:pt x="18470" y="5073"/>
                  <a:pt x="18446" y="5122"/>
                  <a:pt x="18446" y="5184"/>
                </a:cubicBezTo>
                <a:cubicBezTo>
                  <a:pt x="18446" y="5245"/>
                  <a:pt x="18470" y="5295"/>
                  <a:pt x="18501" y="5295"/>
                </a:cubicBezTo>
                <a:cubicBezTo>
                  <a:pt x="18531" y="5295"/>
                  <a:pt x="18555" y="5245"/>
                  <a:pt x="18555" y="5184"/>
                </a:cubicBezTo>
                <a:cubicBezTo>
                  <a:pt x="18555" y="5122"/>
                  <a:pt x="18531" y="5073"/>
                  <a:pt x="18501" y="5073"/>
                </a:cubicBezTo>
                <a:close/>
                <a:moveTo>
                  <a:pt x="18321" y="5073"/>
                </a:moveTo>
                <a:cubicBezTo>
                  <a:pt x="18291" y="5073"/>
                  <a:pt x="18267" y="5122"/>
                  <a:pt x="18267" y="5184"/>
                </a:cubicBezTo>
                <a:cubicBezTo>
                  <a:pt x="18267" y="5245"/>
                  <a:pt x="18291" y="5295"/>
                  <a:pt x="18321" y="5295"/>
                </a:cubicBezTo>
                <a:cubicBezTo>
                  <a:pt x="18352" y="5295"/>
                  <a:pt x="18376" y="5245"/>
                  <a:pt x="18376" y="5184"/>
                </a:cubicBezTo>
                <a:cubicBezTo>
                  <a:pt x="18376" y="5122"/>
                  <a:pt x="18352" y="5073"/>
                  <a:pt x="18321" y="5073"/>
                </a:cubicBezTo>
                <a:close/>
                <a:moveTo>
                  <a:pt x="18142" y="5073"/>
                </a:moveTo>
                <a:cubicBezTo>
                  <a:pt x="18112" y="5073"/>
                  <a:pt x="18088" y="5122"/>
                  <a:pt x="18088" y="5184"/>
                </a:cubicBezTo>
                <a:cubicBezTo>
                  <a:pt x="18088" y="5245"/>
                  <a:pt x="18112" y="5295"/>
                  <a:pt x="18142" y="5295"/>
                </a:cubicBezTo>
                <a:cubicBezTo>
                  <a:pt x="18173" y="5295"/>
                  <a:pt x="18197" y="5245"/>
                  <a:pt x="18197" y="5184"/>
                </a:cubicBezTo>
                <a:cubicBezTo>
                  <a:pt x="18197" y="5122"/>
                  <a:pt x="18173" y="5073"/>
                  <a:pt x="18142" y="5073"/>
                </a:cubicBezTo>
                <a:close/>
                <a:moveTo>
                  <a:pt x="17963" y="5073"/>
                </a:moveTo>
                <a:cubicBezTo>
                  <a:pt x="17933" y="5073"/>
                  <a:pt x="17908" y="5122"/>
                  <a:pt x="17908" y="5184"/>
                </a:cubicBezTo>
                <a:cubicBezTo>
                  <a:pt x="17908" y="5245"/>
                  <a:pt x="17933" y="5295"/>
                  <a:pt x="17963" y="5295"/>
                </a:cubicBezTo>
                <a:cubicBezTo>
                  <a:pt x="17994" y="5295"/>
                  <a:pt x="18018" y="5245"/>
                  <a:pt x="18018" y="5184"/>
                </a:cubicBezTo>
                <a:cubicBezTo>
                  <a:pt x="18018" y="5122"/>
                  <a:pt x="17994" y="5073"/>
                  <a:pt x="17963" y="5073"/>
                </a:cubicBezTo>
                <a:close/>
                <a:moveTo>
                  <a:pt x="17784" y="5073"/>
                </a:moveTo>
                <a:cubicBezTo>
                  <a:pt x="17754" y="5073"/>
                  <a:pt x="17729" y="5122"/>
                  <a:pt x="17729" y="5184"/>
                </a:cubicBezTo>
                <a:cubicBezTo>
                  <a:pt x="17729" y="5245"/>
                  <a:pt x="17754" y="5295"/>
                  <a:pt x="17784" y="5295"/>
                </a:cubicBezTo>
                <a:cubicBezTo>
                  <a:pt x="17815" y="5295"/>
                  <a:pt x="17839" y="5245"/>
                  <a:pt x="17839" y="5184"/>
                </a:cubicBezTo>
                <a:cubicBezTo>
                  <a:pt x="17839" y="5122"/>
                  <a:pt x="17815" y="5073"/>
                  <a:pt x="17784" y="5073"/>
                </a:cubicBezTo>
                <a:close/>
                <a:moveTo>
                  <a:pt x="17605" y="5073"/>
                </a:moveTo>
                <a:cubicBezTo>
                  <a:pt x="17575" y="5073"/>
                  <a:pt x="17550" y="5122"/>
                  <a:pt x="17550" y="5184"/>
                </a:cubicBezTo>
                <a:cubicBezTo>
                  <a:pt x="17550" y="5245"/>
                  <a:pt x="17575" y="5295"/>
                  <a:pt x="17605" y="5295"/>
                </a:cubicBezTo>
                <a:cubicBezTo>
                  <a:pt x="17635" y="5295"/>
                  <a:pt x="17660" y="5245"/>
                  <a:pt x="17660" y="5184"/>
                </a:cubicBezTo>
                <a:cubicBezTo>
                  <a:pt x="17660" y="5122"/>
                  <a:pt x="17635" y="5073"/>
                  <a:pt x="17605" y="5073"/>
                </a:cubicBezTo>
                <a:close/>
                <a:moveTo>
                  <a:pt x="17426" y="5073"/>
                </a:moveTo>
                <a:cubicBezTo>
                  <a:pt x="17396" y="5073"/>
                  <a:pt x="17371" y="5122"/>
                  <a:pt x="17371" y="5184"/>
                </a:cubicBezTo>
                <a:cubicBezTo>
                  <a:pt x="17371" y="5245"/>
                  <a:pt x="17396" y="5295"/>
                  <a:pt x="17426" y="5295"/>
                </a:cubicBezTo>
                <a:cubicBezTo>
                  <a:pt x="17456" y="5295"/>
                  <a:pt x="17481" y="5245"/>
                  <a:pt x="17481" y="5184"/>
                </a:cubicBezTo>
                <a:cubicBezTo>
                  <a:pt x="17481" y="5122"/>
                  <a:pt x="17456" y="5073"/>
                  <a:pt x="17426" y="5073"/>
                </a:cubicBezTo>
                <a:close/>
                <a:moveTo>
                  <a:pt x="17247" y="5073"/>
                </a:moveTo>
                <a:cubicBezTo>
                  <a:pt x="17217" y="5073"/>
                  <a:pt x="17192" y="5122"/>
                  <a:pt x="17192" y="5184"/>
                </a:cubicBezTo>
                <a:cubicBezTo>
                  <a:pt x="17192" y="5245"/>
                  <a:pt x="17217" y="5295"/>
                  <a:pt x="17247" y="5295"/>
                </a:cubicBezTo>
                <a:cubicBezTo>
                  <a:pt x="17277" y="5295"/>
                  <a:pt x="17302" y="5245"/>
                  <a:pt x="17302" y="5184"/>
                </a:cubicBezTo>
                <a:cubicBezTo>
                  <a:pt x="17302" y="5122"/>
                  <a:pt x="17277" y="5073"/>
                  <a:pt x="17247" y="5073"/>
                </a:cubicBezTo>
                <a:close/>
                <a:moveTo>
                  <a:pt x="17068" y="5073"/>
                </a:moveTo>
                <a:cubicBezTo>
                  <a:pt x="17038" y="5073"/>
                  <a:pt x="17013" y="5122"/>
                  <a:pt x="17013" y="5184"/>
                </a:cubicBezTo>
                <a:cubicBezTo>
                  <a:pt x="17013" y="5245"/>
                  <a:pt x="17038" y="5295"/>
                  <a:pt x="17068" y="5295"/>
                </a:cubicBezTo>
                <a:cubicBezTo>
                  <a:pt x="17098" y="5295"/>
                  <a:pt x="17123" y="5245"/>
                  <a:pt x="17123" y="5184"/>
                </a:cubicBezTo>
                <a:cubicBezTo>
                  <a:pt x="17123" y="5122"/>
                  <a:pt x="17098" y="5073"/>
                  <a:pt x="17068" y="5073"/>
                </a:cubicBezTo>
                <a:close/>
                <a:moveTo>
                  <a:pt x="16889" y="5073"/>
                </a:moveTo>
                <a:cubicBezTo>
                  <a:pt x="16859" y="5073"/>
                  <a:pt x="16834" y="5122"/>
                  <a:pt x="16834" y="5184"/>
                </a:cubicBezTo>
                <a:cubicBezTo>
                  <a:pt x="16834" y="5245"/>
                  <a:pt x="16859" y="5295"/>
                  <a:pt x="16889" y="5295"/>
                </a:cubicBezTo>
                <a:cubicBezTo>
                  <a:pt x="16919" y="5295"/>
                  <a:pt x="16944" y="5245"/>
                  <a:pt x="16944" y="5184"/>
                </a:cubicBezTo>
                <a:cubicBezTo>
                  <a:pt x="16944" y="5122"/>
                  <a:pt x="16919" y="5073"/>
                  <a:pt x="16889" y="5073"/>
                </a:cubicBezTo>
                <a:close/>
                <a:moveTo>
                  <a:pt x="16710" y="5073"/>
                </a:moveTo>
                <a:cubicBezTo>
                  <a:pt x="16679" y="5073"/>
                  <a:pt x="16655" y="5122"/>
                  <a:pt x="16655" y="5184"/>
                </a:cubicBezTo>
                <a:cubicBezTo>
                  <a:pt x="16655" y="5245"/>
                  <a:pt x="16679" y="5295"/>
                  <a:pt x="16710" y="5295"/>
                </a:cubicBezTo>
                <a:cubicBezTo>
                  <a:pt x="16740" y="5295"/>
                  <a:pt x="16765" y="5245"/>
                  <a:pt x="16765" y="5184"/>
                </a:cubicBezTo>
                <a:cubicBezTo>
                  <a:pt x="16765" y="5122"/>
                  <a:pt x="16740" y="5073"/>
                  <a:pt x="16710" y="5073"/>
                </a:cubicBezTo>
                <a:close/>
                <a:moveTo>
                  <a:pt x="16531" y="5073"/>
                </a:moveTo>
                <a:cubicBezTo>
                  <a:pt x="16500" y="5073"/>
                  <a:pt x="16476" y="5122"/>
                  <a:pt x="16476" y="5184"/>
                </a:cubicBezTo>
                <a:cubicBezTo>
                  <a:pt x="16476" y="5245"/>
                  <a:pt x="16500" y="5295"/>
                  <a:pt x="16531" y="5295"/>
                </a:cubicBezTo>
                <a:cubicBezTo>
                  <a:pt x="16561" y="5295"/>
                  <a:pt x="16585" y="5245"/>
                  <a:pt x="16585" y="5184"/>
                </a:cubicBezTo>
                <a:cubicBezTo>
                  <a:pt x="16585" y="5122"/>
                  <a:pt x="16561" y="5073"/>
                  <a:pt x="16531" y="5073"/>
                </a:cubicBezTo>
                <a:close/>
                <a:moveTo>
                  <a:pt x="16352" y="5073"/>
                </a:moveTo>
                <a:cubicBezTo>
                  <a:pt x="16321" y="5073"/>
                  <a:pt x="16297" y="5122"/>
                  <a:pt x="16297" y="5184"/>
                </a:cubicBezTo>
                <a:cubicBezTo>
                  <a:pt x="16297" y="5245"/>
                  <a:pt x="16321" y="5295"/>
                  <a:pt x="16352" y="5295"/>
                </a:cubicBezTo>
                <a:cubicBezTo>
                  <a:pt x="16382" y="5295"/>
                  <a:pt x="16406" y="5245"/>
                  <a:pt x="16406" y="5184"/>
                </a:cubicBezTo>
                <a:cubicBezTo>
                  <a:pt x="16406" y="5122"/>
                  <a:pt x="16382" y="5073"/>
                  <a:pt x="16352" y="5073"/>
                </a:cubicBezTo>
                <a:close/>
                <a:moveTo>
                  <a:pt x="16172" y="5073"/>
                </a:moveTo>
                <a:cubicBezTo>
                  <a:pt x="16142" y="5073"/>
                  <a:pt x="16118" y="5122"/>
                  <a:pt x="16118" y="5184"/>
                </a:cubicBezTo>
                <a:cubicBezTo>
                  <a:pt x="16118" y="5245"/>
                  <a:pt x="16142" y="5295"/>
                  <a:pt x="16172" y="5295"/>
                </a:cubicBezTo>
                <a:cubicBezTo>
                  <a:pt x="16203" y="5295"/>
                  <a:pt x="16227" y="5245"/>
                  <a:pt x="16227" y="5184"/>
                </a:cubicBezTo>
                <a:cubicBezTo>
                  <a:pt x="16227" y="5122"/>
                  <a:pt x="16203" y="5073"/>
                  <a:pt x="16172" y="5073"/>
                </a:cubicBezTo>
                <a:close/>
                <a:moveTo>
                  <a:pt x="15993" y="5073"/>
                </a:moveTo>
                <a:cubicBezTo>
                  <a:pt x="15963" y="5073"/>
                  <a:pt x="15938" y="5122"/>
                  <a:pt x="15938" y="5184"/>
                </a:cubicBezTo>
                <a:cubicBezTo>
                  <a:pt x="15938" y="5245"/>
                  <a:pt x="15963" y="5295"/>
                  <a:pt x="15993" y="5295"/>
                </a:cubicBezTo>
                <a:cubicBezTo>
                  <a:pt x="16024" y="5295"/>
                  <a:pt x="16048" y="5245"/>
                  <a:pt x="16048" y="5184"/>
                </a:cubicBezTo>
                <a:cubicBezTo>
                  <a:pt x="16048" y="5122"/>
                  <a:pt x="16024" y="5073"/>
                  <a:pt x="15993" y="5073"/>
                </a:cubicBezTo>
                <a:close/>
                <a:moveTo>
                  <a:pt x="15814" y="5073"/>
                </a:moveTo>
                <a:cubicBezTo>
                  <a:pt x="15784" y="5073"/>
                  <a:pt x="15759" y="5122"/>
                  <a:pt x="15759" y="5184"/>
                </a:cubicBezTo>
                <a:cubicBezTo>
                  <a:pt x="15759" y="5245"/>
                  <a:pt x="15784" y="5295"/>
                  <a:pt x="15814" y="5295"/>
                </a:cubicBezTo>
                <a:cubicBezTo>
                  <a:pt x="15845" y="5295"/>
                  <a:pt x="15869" y="5245"/>
                  <a:pt x="15869" y="5184"/>
                </a:cubicBezTo>
                <a:cubicBezTo>
                  <a:pt x="15869" y="5122"/>
                  <a:pt x="15845" y="5073"/>
                  <a:pt x="15814" y="5073"/>
                </a:cubicBezTo>
                <a:close/>
                <a:moveTo>
                  <a:pt x="15635" y="5073"/>
                </a:moveTo>
                <a:cubicBezTo>
                  <a:pt x="15605" y="5073"/>
                  <a:pt x="15580" y="5122"/>
                  <a:pt x="15580" y="5184"/>
                </a:cubicBezTo>
                <a:cubicBezTo>
                  <a:pt x="15580" y="5245"/>
                  <a:pt x="15605" y="5295"/>
                  <a:pt x="15635" y="5295"/>
                </a:cubicBezTo>
                <a:cubicBezTo>
                  <a:pt x="15666" y="5295"/>
                  <a:pt x="15690" y="5245"/>
                  <a:pt x="15690" y="5184"/>
                </a:cubicBezTo>
                <a:cubicBezTo>
                  <a:pt x="15690" y="5122"/>
                  <a:pt x="15666" y="5073"/>
                  <a:pt x="15635" y="5073"/>
                </a:cubicBezTo>
                <a:close/>
                <a:moveTo>
                  <a:pt x="15456" y="5073"/>
                </a:moveTo>
                <a:cubicBezTo>
                  <a:pt x="15426" y="5073"/>
                  <a:pt x="15401" y="5122"/>
                  <a:pt x="15401" y="5184"/>
                </a:cubicBezTo>
                <a:cubicBezTo>
                  <a:pt x="15401" y="5245"/>
                  <a:pt x="15426" y="5295"/>
                  <a:pt x="15456" y="5295"/>
                </a:cubicBezTo>
                <a:cubicBezTo>
                  <a:pt x="15486" y="5295"/>
                  <a:pt x="15511" y="5245"/>
                  <a:pt x="15511" y="5184"/>
                </a:cubicBezTo>
                <a:cubicBezTo>
                  <a:pt x="15511" y="5122"/>
                  <a:pt x="15486" y="5073"/>
                  <a:pt x="15456" y="5073"/>
                </a:cubicBezTo>
                <a:close/>
                <a:moveTo>
                  <a:pt x="15277" y="5073"/>
                </a:moveTo>
                <a:cubicBezTo>
                  <a:pt x="15247" y="5073"/>
                  <a:pt x="15222" y="5122"/>
                  <a:pt x="15222" y="5184"/>
                </a:cubicBezTo>
                <a:cubicBezTo>
                  <a:pt x="15222" y="5245"/>
                  <a:pt x="15247" y="5295"/>
                  <a:pt x="15277" y="5295"/>
                </a:cubicBezTo>
                <a:cubicBezTo>
                  <a:pt x="15307" y="5295"/>
                  <a:pt x="15332" y="5245"/>
                  <a:pt x="15332" y="5184"/>
                </a:cubicBezTo>
                <a:cubicBezTo>
                  <a:pt x="15332" y="5122"/>
                  <a:pt x="15307" y="5073"/>
                  <a:pt x="15277" y="5073"/>
                </a:cubicBezTo>
                <a:close/>
                <a:moveTo>
                  <a:pt x="15098" y="5073"/>
                </a:moveTo>
                <a:cubicBezTo>
                  <a:pt x="15068" y="5073"/>
                  <a:pt x="15043" y="5122"/>
                  <a:pt x="15043" y="5184"/>
                </a:cubicBezTo>
                <a:cubicBezTo>
                  <a:pt x="15043" y="5245"/>
                  <a:pt x="15068" y="5295"/>
                  <a:pt x="15098" y="5295"/>
                </a:cubicBezTo>
                <a:cubicBezTo>
                  <a:pt x="15128" y="5295"/>
                  <a:pt x="15153" y="5245"/>
                  <a:pt x="15153" y="5184"/>
                </a:cubicBezTo>
                <a:cubicBezTo>
                  <a:pt x="15153" y="5122"/>
                  <a:pt x="15128" y="5073"/>
                  <a:pt x="15098" y="5073"/>
                </a:cubicBezTo>
                <a:close/>
                <a:moveTo>
                  <a:pt x="14919" y="5073"/>
                </a:moveTo>
                <a:cubicBezTo>
                  <a:pt x="14889" y="5073"/>
                  <a:pt x="14864" y="5122"/>
                  <a:pt x="14864" y="5184"/>
                </a:cubicBezTo>
                <a:cubicBezTo>
                  <a:pt x="14864" y="5245"/>
                  <a:pt x="14889" y="5295"/>
                  <a:pt x="14919" y="5295"/>
                </a:cubicBezTo>
                <a:cubicBezTo>
                  <a:pt x="14949" y="5295"/>
                  <a:pt x="14974" y="5245"/>
                  <a:pt x="14974" y="5184"/>
                </a:cubicBezTo>
                <a:cubicBezTo>
                  <a:pt x="14974" y="5122"/>
                  <a:pt x="14949" y="5073"/>
                  <a:pt x="14919" y="5073"/>
                </a:cubicBezTo>
                <a:close/>
                <a:moveTo>
                  <a:pt x="14740" y="5073"/>
                </a:moveTo>
                <a:cubicBezTo>
                  <a:pt x="14709" y="5073"/>
                  <a:pt x="14685" y="5122"/>
                  <a:pt x="14685" y="5184"/>
                </a:cubicBezTo>
                <a:cubicBezTo>
                  <a:pt x="14685" y="5245"/>
                  <a:pt x="14709" y="5295"/>
                  <a:pt x="14740" y="5295"/>
                </a:cubicBezTo>
                <a:cubicBezTo>
                  <a:pt x="14770" y="5295"/>
                  <a:pt x="14795" y="5245"/>
                  <a:pt x="14795" y="5184"/>
                </a:cubicBezTo>
                <a:cubicBezTo>
                  <a:pt x="14795" y="5122"/>
                  <a:pt x="14770" y="5073"/>
                  <a:pt x="14740" y="5073"/>
                </a:cubicBezTo>
                <a:close/>
                <a:moveTo>
                  <a:pt x="14561" y="5073"/>
                </a:moveTo>
                <a:cubicBezTo>
                  <a:pt x="14530" y="5073"/>
                  <a:pt x="14506" y="5122"/>
                  <a:pt x="14506" y="5184"/>
                </a:cubicBezTo>
                <a:cubicBezTo>
                  <a:pt x="14506" y="5245"/>
                  <a:pt x="14530" y="5295"/>
                  <a:pt x="14561" y="5295"/>
                </a:cubicBezTo>
                <a:cubicBezTo>
                  <a:pt x="14591" y="5295"/>
                  <a:pt x="14616" y="5245"/>
                  <a:pt x="14616" y="5184"/>
                </a:cubicBezTo>
                <a:cubicBezTo>
                  <a:pt x="14616" y="5122"/>
                  <a:pt x="14591" y="5073"/>
                  <a:pt x="14561" y="5073"/>
                </a:cubicBezTo>
                <a:close/>
                <a:moveTo>
                  <a:pt x="14382" y="5073"/>
                </a:moveTo>
                <a:cubicBezTo>
                  <a:pt x="14351" y="5073"/>
                  <a:pt x="14327" y="5122"/>
                  <a:pt x="14327" y="5184"/>
                </a:cubicBezTo>
                <a:cubicBezTo>
                  <a:pt x="14327" y="5245"/>
                  <a:pt x="14351" y="5295"/>
                  <a:pt x="14382" y="5295"/>
                </a:cubicBezTo>
                <a:cubicBezTo>
                  <a:pt x="14412" y="5295"/>
                  <a:pt x="14436" y="5245"/>
                  <a:pt x="14436" y="5184"/>
                </a:cubicBezTo>
                <a:cubicBezTo>
                  <a:pt x="14436" y="5122"/>
                  <a:pt x="14412" y="5073"/>
                  <a:pt x="14382" y="5073"/>
                </a:cubicBezTo>
                <a:close/>
                <a:moveTo>
                  <a:pt x="14202" y="5073"/>
                </a:moveTo>
                <a:cubicBezTo>
                  <a:pt x="14172" y="5073"/>
                  <a:pt x="14148" y="5122"/>
                  <a:pt x="14148" y="5184"/>
                </a:cubicBezTo>
                <a:cubicBezTo>
                  <a:pt x="14148" y="5245"/>
                  <a:pt x="14172" y="5295"/>
                  <a:pt x="14202" y="5295"/>
                </a:cubicBezTo>
                <a:cubicBezTo>
                  <a:pt x="14233" y="5295"/>
                  <a:pt x="14257" y="5245"/>
                  <a:pt x="14257" y="5184"/>
                </a:cubicBezTo>
                <a:cubicBezTo>
                  <a:pt x="14257" y="5122"/>
                  <a:pt x="14233" y="5073"/>
                  <a:pt x="14202" y="5073"/>
                </a:cubicBezTo>
                <a:close/>
                <a:moveTo>
                  <a:pt x="14023" y="5073"/>
                </a:moveTo>
                <a:cubicBezTo>
                  <a:pt x="13993" y="5073"/>
                  <a:pt x="13969" y="5122"/>
                  <a:pt x="13969" y="5184"/>
                </a:cubicBezTo>
                <a:cubicBezTo>
                  <a:pt x="13969" y="5245"/>
                  <a:pt x="13993" y="5295"/>
                  <a:pt x="14023" y="5295"/>
                </a:cubicBezTo>
                <a:cubicBezTo>
                  <a:pt x="14054" y="5295"/>
                  <a:pt x="14078" y="5245"/>
                  <a:pt x="14078" y="5184"/>
                </a:cubicBezTo>
                <a:cubicBezTo>
                  <a:pt x="14078" y="5122"/>
                  <a:pt x="14054" y="5073"/>
                  <a:pt x="14023" y="5073"/>
                </a:cubicBezTo>
                <a:close/>
                <a:moveTo>
                  <a:pt x="13844" y="5073"/>
                </a:moveTo>
                <a:cubicBezTo>
                  <a:pt x="13814" y="5073"/>
                  <a:pt x="13789" y="5122"/>
                  <a:pt x="13789" y="5184"/>
                </a:cubicBezTo>
                <a:cubicBezTo>
                  <a:pt x="13789" y="5245"/>
                  <a:pt x="13814" y="5295"/>
                  <a:pt x="13844" y="5295"/>
                </a:cubicBezTo>
                <a:cubicBezTo>
                  <a:pt x="13875" y="5295"/>
                  <a:pt x="13899" y="5245"/>
                  <a:pt x="13899" y="5184"/>
                </a:cubicBezTo>
                <a:cubicBezTo>
                  <a:pt x="13899" y="5122"/>
                  <a:pt x="13875" y="5073"/>
                  <a:pt x="13844" y="5073"/>
                </a:cubicBezTo>
                <a:close/>
                <a:moveTo>
                  <a:pt x="13665" y="5073"/>
                </a:moveTo>
                <a:cubicBezTo>
                  <a:pt x="13635" y="5073"/>
                  <a:pt x="13610" y="5122"/>
                  <a:pt x="13610" y="5184"/>
                </a:cubicBezTo>
                <a:cubicBezTo>
                  <a:pt x="13610" y="5245"/>
                  <a:pt x="13635" y="5295"/>
                  <a:pt x="13665" y="5295"/>
                </a:cubicBezTo>
                <a:cubicBezTo>
                  <a:pt x="13696" y="5295"/>
                  <a:pt x="13720" y="5245"/>
                  <a:pt x="13720" y="5184"/>
                </a:cubicBezTo>
                <a:cubicBezTo>
                  <a:pt x="13720" y="5122"/>
                  <a:pt x="13696" y="5073"/>
                  <a:pt x="13665" y="5073"/>
                </a:cubicBezTo>
                <a:close/>
                <a:moveTo>
                  <a:pt x="13486" y="5073"/>
                </a:moveTo>
                <a:cubicBezTo>
                  <a:pt x="13456" y="5073"/>
                  <a:pt x="13431" y="5122"/>
                  <a:pt x="13431" y="5184"/>
                </a:cubicBezTo>
                <a:cubicBezTo>
                  <a:pt x="13431" y="5245"/>
                  <a:pt x="13456" y="5295"/>
                  <a:pt x="13486" y="5295"/>
                </a:cubicBezTo>
                <a:cubicBezTo>
                  <a:pt x="13516" y="5295"/>
                  <a:pt x="13541" y="5245"/>
                  <a:pt x="13541" y="5184"/>
                </a:cubicBezTo>
                <a:cubicBezTo>
                  <a:pt x="13541" y="5122"/>
                  <a:pt x="13516" y="5073"/>
                  <a:pt x="13486" y="5073"/>
                </a:cubicBezTo>
                <a:close/>
                <a:moveTo>
                  <a:pt x="13307" y="5073"/>
                </a:moveTo>
                <a:cubicBezTo>
                  <a:pt x="13277" y="5073"/>
                  <a:pt x="13252" y="5122"/>
                  <a:pt x="13252" y="5184"/>
                </a:cubicBezTo>
                <a:cubicBezTo>
                  <a:pt x="13252" y="5245"/>
                  <a:pt x="13277" y="5295"/>
                  <a:pt x="13307" y="5295"/>
                </a:cubicBezTo>
                <a:cubicBezTo>
                  <a:pt x="13337" y="5295"/>
                  <a:pt x="13362" y="5245"/>
                  <a:pt x="13362" y="5184"/>
                </a:cubicBezTo>
                <a:cubicBezTo>
                  <a:pt x="13362" y="5122"/>
                  <a:pt x="13337" y="5073"/>
                  <a:pt x="13307" y="5073"/>
                </a:cubicBezTo>
                <a:close/>
                <a:moveTo>
                  <a:pt x="13128" y="5073"/>
                </a:moveTo>
                <a:cubicBezTo>
                  <a:pt x="13098" y="5073"/>
                  <a:pt x="13073" y="5122"/>
                  <a:pt x="13073" y="5184"/>
                </a:cubicBezTo>
                <a:cubicBezTo>
                  <a:pt x="13073" y="5245"/>
                  <a:pt x="13098" y="5295"/>
                  <a:pt x="13128" y="5295"/>
                </a:cubicBezTo>
                <a:cubicBezTo>
                  <a:pt x="13158" y="5295"/>
                  <a:pt x="13183" y="5245"/>
                  <a:pt x="13183" y="5184"/>
                </a:cubicBezTo>
                <a:cubicBezTo>
                  <a:pt x="13183" y="5122"/>
                  <a:pt x="13158" y="5073"/>
                  <a:pt x="13128" y="5073"/>
                </a:cubicBezTo>
                <a:close/>
                <a:moveTo>
                  <a:pt x="12949" y="5073"/>
                </a:moveTo>
                <a:cubicBezTo>
                  <a:pt x="12919" y="5073"/>
                  <a:pt x="12894" y="5122"/>
                  <a:pt x="12894" y="5184"/>
                </a:cubicBezTo>
                <a:cubicBezTo>
                  <a:pt x="12894" y="5245"/>
                  <a:pt x="12919" y="5295"/>
                  <a:pt x="12949" y="5295"/>
                </a:cubicBezTo>
                <a:cubicBezTo>
                  <a:pt x="12979" y="5295"/>
                  <a:pt x="13004" y="5245"/>
                  <a:pt x="13004" y="5184"/>
                </a:cubicBezTo>
                <a:cubicBezTo>
                  <a:pt x="13004" y="5122"/>
                  <a:pt x="12979" y="5073"/>
                  <a:pt x="12949" y="5073"/>
                </a:cubicBezTo>
                <a:close/>
                <a:moveTo>
                  <a:pt x="12770" y="5073"/>
                </a:moveTo>
                <a:cubicBezTo>
                  <a:pt x="12740" y="5073"/>
                  <a:pt x="12715" y="5122"/>
                  <a:pt x="12715" y="5184"/>
                </a:cubicBezTo>
                <a:cubicBezTo>
                  <a:pt x="12715" y="5245"/>
                  <a:pt x="12740" y="5295"/>
                  <a:pt x="12770" y="5295"/>
                </a:cubicBezTo>
                <a:cubicBezTo>
                  <a:pt x="12800" y="5295"/>
                  <a:pt x="12825" y="5245"/>
                  <a:pt x="12825" y="5184"/>
                </a:cubicBezTo>
                <a:cubicBezTo>
                  <a:pt x="12825" y="5122"/>
                  <a:pt x="12800" y="5073"/>
                  <a:pt x="12770" y="5073"/>
                </a:cubicBezTo>
                <a:close/>
                <a:moveTo>
                  <a:pt x="12591" y="5073"/>
                </a:moveTo>
                <a:cubicBezTo>
                  <a:pt x="12560" y="5073"/>
                  <a:pt x="12536" y="5122"/>
                  <a:pt x="12536" y="5184"/>
                </a:cubicBezTo>
                <a:cubicBezTo>
                  <a:pt x="12536" y="5245"/>
                  <a:pt x="12560" y="5295"/>
                  <a:pt x="12591" y="5295"/>
                </a:cubicBezTo>
                <a:cubicBezTo>
                  <a:pt x="12621" y="5295"/>
                  <a:pt x="12646" y="5245"/>
                  <a:pt x="12646" y="5184"/>
                </a:cubicBezTo>
                <a:cubicBezTo>
                  <a:pt x="12646" y="5122"/>
                  <a:pt x="12621" y="5073"/>
                  <a:pt x="12591" y="5073"/>
                </a:cubicBezTo>
                <a:close/>
                <a:moveTo>
                  <a:pt x="12412" y="5073"/>
                </a:moveTo>
                <a:cubicBezTo>
                  <a:pt x="12381" y="5073"/>
                  <a:pt x="12357" y="5122"/>
                  <a:pt x="12357" y="5184"/>
                </a:cubicBezTo>
                <a:cubicBezTo>
                  <a:pt x="12357" y="5245"/>
                  <a:pt x="12381" y="5295"/>
                  <a:pt x="12412" y="5295"/>
                </a:cubicBezTo>
                <a:cubicBezTo>
                  <a:pt x="12442" y="5295"/>
                  <a:pt x="12466" y="5245"/>
                  <a:pt x="12466" y="5184"/>
                </a:cubicBezTo>
                <a:cubicBezTo>
                  <a:pt x="12466" y="5122"/>
                  <a:pt x="12442" y="5073"/>
                  <a:pt x="12412" y="5073"/>
                </a:cubicBezTo>
                <a:close/>
                <a:moveTo>
                  <a:pt x="12233" y="5073"/>
                </a:moveTo>
                <a:cubicBezTo>
                  <a:pt x="12202" y="5073"/>
                  <a:pt x="12178" y="5122"/>
                  <a:pt x="12178" y="5184"/>
                </a:cubicBezTo>
                <a:cubicBezTo>
                  <a:pt x="12178" y="5245"/>
                  <a:pt x="12202" y="5295"/>
                  <a:pt x="12233" y="5295"/>
                </a:cubicBezTo>
                <a:cubicBezTo>
                  <a:pt x="12263" y="5295"/>
                  <a:pt x="12287" y="5245"/>
                  <a:pt x="12287" y="5184"/>
                </a:cubicBezTo>
                <a:cubicBezTo>
                  <a:pt x="12287" y="5122"/>
                  <a:pt x="12263" y="5073"/>
                  <a:pt x="12233" y="5073"/>
                </a:cubicBezTo>
                <a:close/>
                <a:moveTo>
                  <a:pt x="12053" y="5073"/>
                </a:moveTo>
                <a:cubicBezTo>
                  <a:pt x="12023" y="5073"/>
                  <a:pt x="11999" y="5122"/>
                  <a:pt x="11999" y="5184"/>
                </a:cubicBezTo>
                <a:cubicBezTo>
                  <a:pt x="11999" y="5245"/>
                  <a:pt x="12023" y="5295"/>
                  <a:pt x="12053" y="5295"/>
                </a:cubicBezTo>
                <a:cubicBezTo>
                  <a:pt x="12084" y="5295"/>
                  <a:pt x="12108" y="5245"/>
                  <a:pt x="12108" y="5184"/>
                </a:cubicBezTo>
                <a:cubicBezTo>
                  <a:pt x="12108" y="5122"/>
                  <a:pt x="12084" y="5073"/>
                  <a:pt x="12053" y="5073"/>
                </a:cubicBezTo>
                <a:close/>
                <a:moveTo>
                  <a:pt x="11874" y="5073"/>
                </a:moveTo>
                <a:cubicBezTo>
                  <a:pt x="11844" y="5073"/>
                  <a:pt x="11819" y="5122"/>
                  <a:pt x="11819" y="5184"/>
                </a:cubicBezTo>
                <a:cubicBezTo>
                  <a:pt x="11819" y="5245"/>
                  <a:pt x="11844" y="5295"/>
                  <a:pt x="11874" y="5295"/>
                </a:cubicBezTo>
                <a:cubicBezTo>
                  <a:pt x="11905" y="5295"/>
                  <a:pt x="11929" y="5245"/>
                  <a:pt x="11929" y="5184"/>
                </a:cubicBezTo>
                <a:cubicBezTo>
                  <a:pt x="11929" y="5122"/>
                  <a:pt x="11905" y="5073"/>
                  <a:pt x="11874" y="5073"/>
                </a:cubicBezTo>
                <a:close/>
                <a:moveTo>
                  <a:pt x="11695" y="5073"/>
                </a:moveTo>
                <a:cubicBezTo>
                  <a:pt x="11665" y="5073"/>
                  <a:pt x="11640" y="5122"/>
                  <a:pt x="11640" y="5184"/>
                </a:cubicBezTo>
                <a:cubicBezTo>
                  <a:pt x="11640" y="5245"/>
                  <a:pt x="11665" y="5295"/>
                  <a:pt x="11695" y="5295"/>
                </a:cubicBezTo>
                <a:cubicBezTo>
                  <a:pt x="11726" y="5295"/>
                  <a:pt x="11750" y="5245"/>
                  <a:pt x="11750" y="5184"/>
                </a:cubicBezTo>
                <a:cubicBezTo>
                  <a:pt x="11750" y="5122"/>
                  <a:pt x="11726" y="5073"/>
                  <a:pt x="11695" y="5073"/>
                </a:cubicBezTo>
                <a:close/>
                <a:moveTo>
                  <a:pt x="11516" y="5073"/>
                </a:moveTo>
                <a:cubicBezTo>
                  <a:pt x="11486" y="5073"/>
                  <a:pt x="11461" y="5122"/>
                  <a:pt x="11461" y="5184"/>
                </a:cubicBezTo>
                <a:cubicBezTo>
                  <a:pt x="11461" y="5245"/>
                  <a:pt x="11486" y="5295"/>
                  <a:pt x="11516" y="5295"/>
                </a:cubicBezTo>
                <a:cubicBezTo>
                  <a:pt x="11546" y="5295"/>
                  <a:pt x="11571" y="5245"/>
                  <a:pt x="11571" y="5184"/>
                </a:cubicBezTo>
                <a:cubicBezTo>
                  <a:pt x="11571" y="5122"/>
                  <a:pt x="11546" y="5073"/>
                  <a:pt x="11516" y="5073"/>
                </a:cubicBezTo>
                <a:close/>
                <a:moveTo>
                  <a:pt x="11337" y="5073"/>
                </a:moveTo>
                <a:cubicBezTo>
                  <a:pt x="11307" y="5073"/>
                  <a:pt x="11282" y="5122"/>
                  <a:pt x="11282" y="5184"/>
                </a:cubicBezTo>
                <a:cubicBezTo>
                  <a:pt x="11282" y="5245"/>
                  <a:pt x="11307" y="5295"/>
                  <a:pt x="11337" y="5295"/>
                </a:cubicBezTo>
                <a:cubicBezTo>
                  <a:pt x="11367" y="5295"/>
                  <a:pt x="11392" y="5245"/>
                  <a:pt x="11392" y="5184"/>
                </a:cubicBezTo>
                <a:cubicBezTo>
                  <a:pt x="11392" y="5122"/>
                  <a:pt x="11367" y="5073"/>
                  <a:pt x="11337" y="5073"/>
                </a:cubicBezTo>
                <a:close/>
                <a:moveTo>
                  <a:pt x="11158" y="5073"/>
                </a:moveTo>
                <a:cubicBezTo>
                  <a:pt x="11128" y="5073"/>
                  <a:pt x="11103" y="5122"/>
                  <a:pt x="11103" y="5184"/>
                </a:cubicBezTo>
                <a:cubicBezTo>
                  <a:pt x="11103" y="5245"/>
                  <a:pt x="11128" y="5295"/>
                  <a:pt x="11158" y="5295"/>
                </a:cubicBezTo>
                <a:cubicBezTo>
                  <a:pt x="11188" y="5295"/>
                  <a:pt x="11213" y="5245"/>
                  <a:pt x="11213" y="5184"/>
                </a:cubicBezTo>
                <a:cubicBezTo>
                  <a:pt x="11213" y="5122"/>
                  <a:pt x="11188" y="5073"/>
                  <a:pt x="11158" y="5073"/>
                </a:cubicBezTo>
                <a:close/>
                <a:moveTo>
                  <a:pt x="10979" y="5073"/>
                </a:moveTo>
                <a:cubicBezTo>
                  <a:pt x="10949" y="5073"/>
                  <a:pt x="10924" y="5122"/>
                  <a:pt x="10924" y="5184"/>
                </a:cubicBezTo>
                <a:cubicBezTo>
                  <a:pt x="10924" y="5245"/>
                  <a:pt x="10949" y="5295"/>
                  <a:pt x="10979" y="5295"/>
                </a:cubicBezTo>
                <a:cubicBezTo>
                  <a:pt x="11009" y="5295"/>
                  <a:pt x="11034" y="5245"/>
                  <a:pt x="11034" y="5184"/>
                </a:cubicBezTo>
                <a:cubicBezTo>
                  <a:pt x="11034" y="5122"/>
                  <a:pt x="11009" y="5073"/>
                  <a:pt x="10979" y="5073"/>
                </a:cubicBezTo>
                <a:close/>
                <a:moveTo>
                  <a:pt x="10800" y="5073"/>
                </a:moveTo>
                <a:cubicBezTo>
                  <a:pt x="10770" y="5073"/>
                  <a:pt x="10745" y="5122"/>
                  <a:pt x="10745" y="5184"/>
                </a:cubicBezTo>
                <a:cubicBezTo>
                  <a:pt x="10745" y="5245"/>
                  <a:pt x="10770" y="5295"/>
                  <a:pt x="10800" y="5295"/>
                </a:cubicBezTo>
                <a:cubicBezTo>
                  <a:pt x="10830" y="5295"/>
                  <a:pt x="10855" y="5245"/>
                  <a:pt x="10855" y="5184"/>
                </a:cubicBezTo>
                <a:cubicBezTo>
                  <a:pt x="10855" y="5122"/>
                  <a:pt x="10830" y="5073"/>
                  <a:pt x="10800" y="5073"/>
                </a:cubicBezTo>
                <a:close/>
                <a:moveTo>
                  <a:pt x="10621" y="5073"/>
                </a:moveTo>
                <a:cubicBezTo>
                  <a:pt x="10590" y="5073"/>
                  <a:pt x="10566" y="5122"/>
                  <a:pt x="10566" y="5184"/>
                </a:cubicBezTo>
                <a:cubicBezTo>
                  <a:pt x="10566" y="5245"/>
                  <a:pt x="10590" y="5295"/>
                  <a:pt x="10621" y="5295"/>
                </a:cubicBezTo>
                <a:cubicBezTo>
                  <a:pt x="10651" y="5295"/>
                  <a:pt x="10676" y="5245"/>
                  <a:pt x="10676" y="5184"/>
                </a:cubicBezTo>
                <a:cubicBezTo>
                  <a:pt x="10676" y="5122"/>
                  <a:pt x="10651" y="5073"/>
                  <a:pt x="10621" y="5073"/>
                </a:cubicBezTo>
                <a:close/>
                <a:moveTo>
                  <a:pt x="10442" y="5073"/>
                </a:moveTo>
                <a:cubicBezTo>
                  <a:pt x="10411" y="5073"/>
                  <a:pt x="10387" y="5122"/>
                  <a:pt x="10387" y="5184"/>
                </a:cubicBezTo>
                <a:cubicBezTo>
                  <a:pt x="10387" y="5245"/>
                  <a:pt x="10411" y="5295"/>
                  <a:pt x="10442" y="5295"/>
                </a:cubicBezTo>
                <a:cubicBezTo>
                  <a:pt x="10472" y="5295"/>
                  <a:pt x="10497" y="5245"/>
                  <a:pt x="10497" y="5184"/>
                </a:cubicBezTo>
                <a:cubicBezTo>
                  <a:pt x="10497" y="5122"/>
                  <a:pt x="10472" y="5073"/>
                  <a:pt x="10442" y="5073"/>
                </a:cubicBezTo>
                <a:close/>
                <a:moveTo>
                  <a:pt x="10263" y="5073"/>
                </a:moveTo>
                <a:cubicBezTo>
                  <a:pt x="10232" y="5073"/>
                  <a:pt x="10208" y="5122"/>
                  <a:pt x="10208" y="5184"/>
                </a:cubicBezTo>
                <a:cubicBezTo>
                  <a:pt x="10208" y="5245"/>
                  <a:pt x="10232" y="5295"/>
                  <a:pt x="10263" y="5295"/>
                </a:cubicBezTo>
                <a:cubicBezTo>
                  <a:pt x="10293" y="5295"/>
                  <a:pt x="10317" y="5245"/>
                  <a:pt x="10317" y="5184"/>
                </a:cubicBezTo>
                <a:cubicBezTo>
                  <a:pt x="10317" y="5122"/>
                  <a:pt x="10293" y="5073"/>
                  <a:pt x="10263" y="5073"/>
                </a:cubicBezTo>
                <a:close/>
                <a:moveTo>
                  <a:pt x="10083" y="5073"/>
                </a:moveTo>
                <a:cubicBezTo>
                  <a:pt x="10053" y="5073"/>
                  <a:pt x="10029" y="5122"/>
                  <a:pt x="10029" y="5184"/>
                </a:cubicBezTo>
                <a:cubicBezTo>
                  <a:pt x="10029" y="5245"/>
                  <a:pt x="10053" y="5295"/>
                  <a:pt x="10083" y="5295"/>
                </a:cubicBezTo>
                <a:cubicBezTo>
                  <a:pt x="10114" y="5295"/>
                  <a:pt x="10138" y="5245"/>
                  <a:pt x="10138" y="5184"/>
                </a:cubicBezTo>
                <a:cubicBezTo>
                  <a:pt x="10138" y="5122"/>
                  <a:pt x="10114" y="5073"/>
                  <a:pt x="10083" y="5073"/>
                </a:cubicBezTo>
                <a:close/>
                <a:moveTo>
                  <a:pt x="9904" y="5073"/>
                </a:moveTo>
                <a:cubicBezTo>
                  <a:pt x="9874" y="5073"/>
                  <a:pt x="9850" y="5122"/>
                  <a:pt x="9850" y="5184"/>
                </a:cubicBezTo>
                <a:cubicBezTo>
                  <a:pt x="9850" y="5245"/>
                  <a:pt x="9874" y="5295"/>
                  <a:pt x="9904" y="5295"/>
                </a:cubicBezTo>
                <a:cubicBezTo>
                  <a:pt x="9935" y="5295"/>
                  <a:pt x="9959" y="5245"/>
                  <a:pt x="9959" y="5184"/>
                </a:cubicBezTo>
                <a:cubicBezTo>
                  <a:pt x="9959" y="5122"/>
                  <a:pt x="9935" y="5073"/>
                  <a:pt x="9904" y="5073"/>
                </a:cubicBezTo>
                <a:close/>
                <a:moveTo>
                  <a:pt x="9725" y="5073"/>
                </a:moveTo>
                <a:cubicBezTo>
                  <a:pt x="9695" y="5073"/>
                  <a:pt x="9670" y="5122"/>
                  <a:pt x="9670" y="5184"/>
                </a:cubicBezTo>
                <a:cubicBezTo>
                  <a:pt x="9670" y="5245"/>
                  <a:pt x="9695" y="5295"/>
                  <a:pt x="9725" y="5295"/>
                </a:cubicBezTo>
                <a:cubicBezTo>
                  <a:pt x="9756" y="5295"/>
                  <a:pt x="9780" y="5245"/>
                  <a:pt x="9780" y="5184"/>
                </a:cubicBezTo>
                <a:cubicBezTo>
                  <a:pt x="9780" y="5122"/>
                  <a:pt x="9756" y="5073"/>
                  <a:pt x="9725" y="5073"/>
                </a:cubicBezTo>
                <a:close/>
                <a:moveTo>
                  <a:pt x="6502" y="5073"/>
                </a:moveTo>
                <a:cubicBezTo>
                  <a:pt x="6472" y="5073"/>
                  <a:pt x="6447" y="5122"/>
                  <a:pt x="6447" y="5184"/>
                </a:cubicBezTo>
                <a:cubicBezTo>
                  <a:pt x="6447" y="5245"/>
                  <a:pt x="6472" y="5295"/>
                  <a:pt x="6502" y="5295"/>
                </a:cubicBezTo>
                <a:cubicBezTo>
                  <a:pt x="6532" y="5295"/>
                  <a:pt x="6557" y="5245"/>
                  <a:pt x="6557" y="5184"/>
                </a:cubicBezTo>
                <a:cubicBezTo>
                  <a:pt x="6557" y="5122"/>
                  <a:pt x="6532" y="5073"/>
                  <a:pt x="6502" y="5073"/>
                </a:cubicBezTo>
                <a:close/>
                <a:moveTo>
                  <a:pt x="6323" y="5073"/>
                </a:moveTo>
                <a:cubicBezTo>
                  <a:pt x="6292" y="5073"/>
                  <a:pt x="6268" y="5122"/>
                  <a:pt x="6268" y="5184"/>
                </a:cubicBezTo>
                <a:cubicBezTo>
                  <a:pt x="6268" y="5245"/>
                  <a:pt x="6292" y="5295"/>
                  <a:pt x="6323" y="5295"/>
                </a:cubicBezTo>
                <a:cubicBezTo>
                  <a:pt x="6353" y="5295"/>
                  <a:pt x="6378" y="5245"/>
                  <a:pt x="6378" y="5184"/>
                </a:cubicBezTo>
                <a:cubicBezTo>
                  <a:pt x="6378" y="5122"/>
                  <a:pt x="6353" y="5073"/>
                  <a:pt x="6323" y="5073"/>
                </a:cubicBezTo>
                <a:close/>
                <a:moveTo>
                  <a:pt x="5965" y="5073"/>
                </a:moveTo>
                <a:cubicBezTo>
                  <a:pt x="5934" y="5073"/>
                  <a:pt x="5910" y="5122"/>
                  <a:pt x="5910" y="5184"/>
                </a:cubicBezTo>
                <a:cubicBezTo>
                  <a:pt x="5910" y="5245"/>
                  <a:pt x="5934" y="5295"/>
                  <a:pt x="5965" y="5295"/>
                </a:cubicBezTo>
                <a:cubicBezTo>
                  <a:pt x="5995" y="5295"/>
                  <a:pt x="6019" y="5245"/>
                  <a:pt x="6019" y="5184"/>
                </a:cubicBezTo>
                <a:cubicBezTo>
                  <a:pt x="6019" y="5122"/>
                  <a:pt x="5995" y="5073"/>
                  <a:pt x="5965" y="5073"/>
                </a:cubicBezTo>
                <a:close/>
                <a:moveTo>
                  <a:pt x="5786" y="5073"/>
                </a:moveTo>
                <a:cubicBezTo>
                  <a:pt x="5755" y="5073"/>
                  <a:pt x="5731" y="5122"/>
                  <a:pt x="5731" y="5184"/>
                </a:cubicBezTo>
                <a:cubicBezTo>
                  <a:pt x="5731" y="5245"/>
                  <a:pt x="5755" y="5295"/>
                  <a:pt x="5786" y="5295"/>
                </a:cubicBezTo>
                <a:cubicBezTo>
                  <a:pt x="5816" y="5295"/>
                  <a:pt x="5840" y="5245"/>
                  <a:pt x="5840" y="5184"/>
                </a:cubicBezTo>
                <a:cubicBezTo>
                  <a:pt x="5840" y="5122"/>
                  <a:pt x="5816" y="5073"/>
                  <a:pt x="5786" y="5073"/>
                </a:cubicBezTo>
                <a:close/>
                <a:moveTo>
                  <a:pt x="5606" y="5073"/>
                </a:moveTo>
                <a:cubicBezTo>
                  <a:pt x="5576" y="5073"/>
                  <a:pt x="5552" y="5122"/>
                  <a:pt x="5552" y="5184"/>
                </a:cubicBezTo>
                <a:cubicBezTo>
                  <a:pt x="5552" y="5245"/>
                  <a:pt x="5576" y="5295"/>
                  <a:pt x="5606" y="5295"/>
                </a:cubicBezTo>
                <a:cubicBezTo>
                  <a:pt x="5637" y="5295"/>
                  <a:pt x="5661" y="5245"/>
                  <a:pt x="5661" y="5184"/>
                </a:cubicBezTo>
                <a:cubicBezTo>
                  <a:pt x="5661" y="5122"/>
                  <a:pt x="5637" y="5073"/>
                  <a:pt x="5606" y="5073"/>
                </a:cubicBezTo>
                <a:close/>
                <a:moveTo>
                  <a:pt x="5427" y="5073"/>
                </a:moveTo>
                <a:cubicBezTo>
                  <a:pt x="5397" y="5073"/>
                  <a:pt x="5372" y="5122"/>
                  <a:pt x="5372" y="5184"/>
                </a:cubicBezTo>
                <a:cubicBezTo>
                  <a:pt x="5372" y="5245"/>
                  <a:pt x="5397" y="5295"/>
                  <a:pt x="5427" y="5295"/>
                </a:cubicBezTo>
                <a:cubicBezTo>
                  <a:pt x="5458" y="5295"/>
                  <a:pt x="5482" y="5245"/>
                  <a:pt x="5482" y="5184"/>
                </a:cubicBezTo>
                <a:cubicBezTo>
                  <a:pt x="5482" y="5122"/>
                  <a:pt x="5458" y="5073"/>
                  <a:pt x="5427" y="5073"/>
                </a:cubicBezTo>
                <a:close/>
                <a:moveTo>
                  <a:pt x="5248" y="5073"/>
                </a:moveTo>
                <a:cubicBezTo>
                  <a:pt x="5218" y="5073"/>
                  <a:pt x="5193" y="5122"/>
                  <a:pt x="5193" y="5184"/>
                </a:cubicBezTo>
                <a:cubicBezTo>
                  <a:pt x="5193" y="5245"/>
                  <a:pt x="5218" y="5295"/>
                  <a:pt x="5248" y="5295"/>
                </a:cubicBezTo>
                <a:cubicBezTo>
                  <a:pt x="5279" y="5295"/>
                  <a:pt x="5303" y="5245"/>
                  <a:pt x="5303" y="5184"/>
                </a:cubicBezTo>
                <a:cubicBezTo>
                  <a:pt x="5303" y="5122"/>
                  <a:pt x="5279" y="5073"/>
                  <a:pt x="5248" y="5073"/>
                </a:cubicBezTo>
                <a:close/>
                <a:moveTo>
                  <a:pt x="5069" y="5073"/>
                </a:moveTo>
                <a:cubicBezTo>
                  <a:pt x="5039" y="5073"/>
                  <a:pt x="5014" y="5122"/>
                  <a:pt x="5014" y="5184"/>
                </a:cubicBezTo>
                <a:cubicBezTo>
                  <a:pt x="5014" y="5245"/>
                  <a:pt x="5039" y="5295"/>
                  <a:pt x="5069" y="5295"/>
                </a:cubicBezTo>
                <a:cubicBezTo>
                  <a:pt x="5099" y="5295"/>
                  <a:pt x="5124" y="5245"/>
                  <a:pt x="5124" y="5184"/>
                </a:cubicBezTo>
                <a:cubicBezTo>
                  <a:pt x="5124" y="5122"/>
                  <a:pt x="5099" y="5073"/>
                  <a:pt x="5069" y="5073"/>
                </a:cubicBezTo>
                <a:close/>
                <a:moveTo>
                  <a:pt x="4890" y="5073"/>
                </a:moveTo>
                <a:cubicBezTo>
                  <a:pt x="4860" y="5073"/>
                  <a:pt x="4835" y="5122"/>
                  <a:pt x="4835" y="5184"/>
                </a:cubicBezTo>
                <a:cubicBezTo>
                  <a:pt x="4835" y="5245"/>
                  <a:pt x="4860" y="5295"/>
                  <a:pt x="4890" y="5295"/>
                </a:cubicBezTo>
                <a:cubicBezTo>
                  <a:pt x="4920" y="5295"/>
                  <a:pt x="4945" y="5245"/>
                  <a:pt x="4945" y="5184"/>
                </a:cubicBezTo>
                <a:cubicBezTo>
                  <a:pt x="4945" y="5122"/>
                  <a:pt x="4920" y="5073"/>
                  <a:pt x="4890" y="5073"/>
                </a:cubicBezTo>
                <a:close/>
                <a:moveTo>
                  <a:pt x="4711" y="5073"/>
                </a:moveTo>
                <a:cubicBezTo>
                  <a:pt x="4681" y="5073"/>
                  <a:pt x="4656" y="5122"/>
                  <a:pt x="4656" y="5184"/>
                </a:cubicBezTo>
                <a:cubicBezTo>
                  <a:pt x="4656" y="5245"/>
                  <a:pt x="4681" y="5295"/>
                  <a:pt x="4711" y="5295"/>
                </a:cubicBezTo>
                <a:cubicBezTo>
                  <a:pt x="4741" y="5295"/>
                  <a:pt x="4766" y="5245"/>
                  <a:pt x="4766" y="5184"/>
                </a:cubicBezTo>
                <a:cubicBezTo>
                  <a:pt x="4766" y="5122"/>
                  <a:pt x="4741" y="5073"/>
                  <a:pt x="4711" y="5073"/>
                </a:cubicBezTo>
                <a:close/>
                <a:moveTo>
                  <a:pt x="4532" y="5073"/>
                </a:moveTo>
                <a:cubicBezTo>
                  <a:pt x="4502" y="5073"/>
                  <a:pt x="4477" y="5122"/>
                  <a:pt x="4477" y="5184"/>
                </a:cubicBezTo>
                <a:cubicBezTo>
                  <a:pt x="4477" y="5245"/>
                  <a:pt x="4502" y="5295"/>
                  <a:pt x="4532" y="5295"/>
                </a:cubicBezTo>
                <a:cubicBezTo>
                  <a:pt x="4562" y="5295"/>
                  <a:pt x="4587" y="5245"/>
                  <a:pt x="4587" y="5184"/>
                </a:cubicBezTo>
                <a:cubicBezTo>
                  <a:pt x="4587" y="5122"/>
                  <a:pt x="4562" y="5073"/>
                  <a:pt x="4532" y="5073"/>
                </a:cubicBezTo>
                <a:close/>
                <a:moveTo>
                  <a:pt x="4353" y="5073"/>
                </a:moveTo>
                <a:cubicBezTo>
                  <a:pt x="4323" y="5073"/>
                  <a:pt x="4298" y="5122"/>
                  <a:pt x="4298" y="5184"/>
                </a:cubicBezTo>
                <a:cubicBezTo>
                  <a:pt x="4298" y="5245"/>
                  <a:pt x="4323" y="5295"/>
                  <a:pt x="4353" y="5295"/>
                </a:cubicBezTo>
                <a:cubicBezTo>
                  <a:pt x="4383" y="5295"/>
                  <a:pt x="4408" y="5245"/>
                  <a:pt x="4408" y="5184"/>
                </a:cubicBezTo>
                <a:cubicBezTo>
                  <a:pt x="4408" y="5122"/>
                  <a:pt x="4383" y="5073"/>
                  <a:pt x="4353" y="5073"/>
                </a:cubicBezTo>
                <a:close/>
                <a:moveTo>
                  <a:pt x="4174" y="5073"/>
                </a:moveTo>
                <a:cubicBezTo>
                  <a:pt x="4143" y="5073"/>
                  <a:pt x="4119" y="5122"/>
                  <a:pt x="4119" y="5184"/>
                </a:cubicBezTo>
                <a:cubicBezTo>
                  <a:pt x="4119" y="5245"/>
                  <a:pt x="4143" y="5295"/>
                  <a:pt x="4174" y="5295"/>
                </a:cubicBezTo>
                <a:cubicBezTo>
                  <a:pt x="4204" y="5295"/>
                  <a:pt x="4229" y="5245"/>
                  <a:pt x="4229" y="5184"/>
                </a:cubicBezTo>
                <a:cubicBezTo>
                  <a:pt x="4229" y="5122"/>
                  <a:pt x="4204" y="5073"/>
                  <a:pt x="4174" y="5073"/>
                </a:cubicBezTo>
                <a:close/>
                <a:moveTo>
                  <a:pt x="3995" y="5073"/>
                </a:moveTo>
                <a:cubicBezTo>
                  <a:pt x="3964" y="5073"/>
                  <a:pt x="3940" y="5122"/>
                  <a:pt x="3940" y="5184"/>
                </a:cubicBezTo>
                <a:cubicBezTo>
                  <a:pt x="3940" y="5245"/>
                  <a:pt x="3964" y="5295"/>
                  <a:pt x="3995" y="5295"/>
                </a:cubicBezTo>
                <a:cubicBezTo>
                  <a:pt x="4025" y="5295"/>
                  <a:pt x="4050" y="5245"/>
                  <a:pt x="4050" y="5184"/>
                </a:cubicBezTo>
                <a:cubicBezTo>
                  <a:pt x="4050" y="5122"/>
                  <a:pt x="4025" y="5073"/>
                  <a:pt x="3995" y="5073"/>
                </a:cubicBezTo>
                <a:close/>
                <a:moveTo>
                  <a:pt x="3816" y="5073"/>
                </a:moveTo>
                <a:cubicBezTo>
                  <a:pt x="3785" y="5073"/>
                  <a:pt x="3761" y="5122"/>
                  <a:pt x="3761" y="5184"/>
                </a:cubicBezTo>
                <a:cubicBezTo>
                  <a:pt x="3761" y="5245"/>
                  <a:pt x="3785" y="5295"/>
                  <a:pt x="3816" y="5295"/>
                </a:cubicBezTo>
                <a:cubicBezTo>
                  <a:pt x="3846" y="5295"/>
                  <a:pt x="3870" y="5245"/>
                  <a:pt x="3870" y="5184"/>
                </a:cubicBezTo>
                <a:cubicBezTo>
                  <a:pt x="3870" y="5122"/>
                  <a:pt x="3846" y="5073"/>
                  <a:pt x="3816" y="5073"/>
                </a:cubicBezTo>
                <a:close/>
                <a:moveTo>
                  <a:pt x="3637" y="5073"/>
                </a:moveTo>
                <a:cubicBezTo>
                  <a:pt x="3606" y="5073"/>
                  <a:pt x="3582" y="5122"/>
                  <a:pt x="3582" y="5184"/>
                </a:cubicBezTo>
                <a:cubicBezTo>
                  <a:pt x="3582" y="5245"/>
                  <a:pt x="3606" y="5295"/>
                  <a:pt x="3637" y="5295"/>
                </a:cubicBezTo>
                <a:cubicBezTo>
                  <a:pt x="3667" y="5295"/>
                  <a:pt x="3691" y="5245"/>
                  <a:pt x="3691" y="5184"/>
                </a:cubicBezTo>
                <a:cubicBezTo>
                  <a:pt x="3691" y="5122"/>
                  <a:pt x="3667" y="5073"/>
                  <a:pt x="3637" y="5073"/>
                </a:cubicBezTo>
                <a:close/>
                <a:moveTo>
                  <a:pt x="3457" y="5073"/>
                </a:moveTo>
                <a:cubicBezTo>
                  <a:pt x="3427" y="5073"/>
                  <a:pt x="3403" y="5122"/>
                  <a:pt x="3403" y="5184"/>
                </a:cubicBezTo>
                <a:cubicBezTo>
                  <a:pt x="3403" y="5245"/>
                  <a:pt x="3427" y="5295"/>
                  <a:pt x="3457" y="5295"/>
                </a:cubicBezTo>
                <a:cubicBezTo>
                  <a:pt x="3488" y="5295"/>
                  <a:pt x="3512" y="5245"/>
                  <a:pt x="3512" y="5184"/>
                </a:cubicBezTo>
                <a:cubicBezTo>
                  <a:pt x="3512" y="5122"/>
                  <a:pt x="3488" y="5073"/>
                  <a:pt x="3457" y="5073"/>
                </a:cubicBezTo>
                <a:close/>
                <a:moveTo>
                  <a:pt x="3278" y="5073"/>
                </a:moveTo>
                <a:cubicBezTo>
                  <a:pt x="3248" y="5073"/>
                  <a:pt x="3223" y="5122"/>
                  <a:pt x="3223" y="5184"/>
                </a:cubicBezTo>
                <a:cubicBezTo>
                  <a:pt x="3223" y="5245"/>
                  <a:pt x="3248" y="5295"/>
                  <a:pt x="3278" y="5295"/>
                </a:cubicBezTo>
                <a:cubicBezTo>
                  <a:pt x="3309" y="5295"/>
                  <a:pt x="3333" y="5245"/>
                  <a:pt x="3333" y="5184"/>
                </a:cubicBezTo>
                <a:cubicBezTo>
                  <a:pt x="3333" y="5122"/>
                  <a:pt x="3309" y="5073"/>
                  <a:pt x="3278" y="5073"/>
                </a:cubicBezTo>
                <a:close/>
                <a:moveTo>
                  <a:pt x="3099" y="5073"/>
                </a:moveTo>
                <a:cubicBezTo>
                  <a:pt x="3069" y="5073"/>
                  <a:pt x="3044" y="5122"/>
                  <a:pt x="3044" y="5184"/>
                </a:cubicBezTo>
                <a:cubicBezTo>
                  <a:pt x="3044" y="5245"/>
                  <a:pt x="3069" y="5295"/>
                  <a:pt x="3099" y="5295"/>
                </a:cubicBezTo>
                <a:cubicBezTo>
                  <a:pt x="3130" y="5295"/>
                  <a:pt x="3154" y="5245"/>
                  <a:pt x="3154" y="5184"/>
                </a:cubicBezTo>
                <a:cubicBezTo>
                  <a:pt x="3154" y="5122"/>
                  <a:pt x="3130" y="5073"/>
                  <a:pt x="3099" y="5073"/>
                </a:cubicBezTo>
                <a:close/>
                <a:moveTo>
                  <a:pt x="2920" y="5073"/>
                </a:moveTo>
                <a:cubicBezTo>
                  <a:pt x="2890" y="5073"/>
                  <a:pt x="2865" y="5122"/>
                  <a:pt x="2865" y="5184"/>
                </a:cubicBezTo>
                <a:cubicBezTo>
                  <a:pt x="2865" y="5245"/>
                  <a:pt x="2890" y="5295"/>
                  <a:pt x="2920" y="5295"/>
                </a:cubicBezTo>
                <a:cubicBezTo>
                  <a:pt x="2950" y="5295"/>
                  <a:pt x="2975" y="5245"/>
                  <a:pt x="2975" y="5184"/>
                </a:cubicBezTo>
                <a:cubicBezTo>
                  <a:pt x="2975" y="5122"/>
                  <a:pt x="2950" y="5073"/>
                  <a:pt x="2920" y="5073"/>
                </a:cubicBezTo>
                <a:close/>
                <a:moveTo>
                  <a:pt x="2741" y="5073"/>
                </a:moveTo>
                <a:cubicBezTo>
                  <a:pt x="2711" y="5073"/>
                  <a:pt x="2686" y="5122"/>
                  <a:pt x="2686" y="5184"/>
                </a:cubicBezTo>
                <a:cubicBezTo>
                  <a:pt x="2686" y="5245"/>
                  <a:pt x="2711" y="5295"/>
                  <a:pt x="2741" y="5295"/>
                </a:cubicBezTo>
                <a:cubicBezTo>
                  <a:pt x="2771" y="5295"/>
                  <a:pt x="2796" y="5245"/>
                  <a:pt x="2796" y="5184"/>
                </a:cubicBezTo>
                <a:cubicBezTo>
                  <a:pt x="2796" y="5122"/>
                  <a:pt x="2771" y="5073"/>
                  <a:pt x="2741" y="5073"/>
                </a:cubicBezTo>
                <a:close/>
                <a:moveTo>
                  <a:pt x="2562" y="5073"/>
                </a:moveTo>
                <a:cubicBezTo>
                  <a:pt x="2532" y="5073"/>
                  <a:pt x="2507" y="5122"/>
                  <a:pt x="2507" y="5184"/>
                </a:cubicBezTo>
                <a:cubicBezTo>
                  <a:pt x="2507" y="5245"/>
                  <a:pt x="2532" y="5295"/>
                  <a:pt x="2562" y="5295"/>
                </a:cubicBezTo>
                <a:cubicBezTo>
                  <a:pt x="2592" y="5295"/>
                  <a:pt x="2617" y="5245"/>
                  <a:pt x="2617" y="5184"/>
                </a:cubicBezTo>
                <a:cubicBezTo>
                  <a:pt x="2617" y="5122"/>
                  <a:pt x="2592" y="5073"/>
                  <a:pt x="2562" y="5073"/>
                </a:cubicBezTo>
                <a:close/>
                <a:moveTo>
                  <a:pt x="2383" y="5073"/>
                </a:moveTo>
                <a:cubicBezTo>
                  <a:pt x="2353" y="5073"/>
                  <a:pt x="2328" y="5122"/>
                  <a:pt x="2328" y="5184"/>
                </a:cubicBezTo>
                <a:cubicBezTo>
                  <a:pt x="2328" y="5245"/>
                  <a:pt x="2353" y="5295"/>
                  <a:pt x="2383" y="5295"/>
                </a:cubicBezTo>
                <a:cubicBezTo>
                  <a:pt x="2413" y="5295"/>
                  <a:pt x="2438" y="5245"/>
                  <a:pt x="2438" y="5184"/>
                </a:cubicBezTo>
                <a:cubicBezTo>
                  <a:pt x="2438" y="5122"/>
                  <a:pt x="2413" y="5073"/>
                  <a:pt x="2383" y="5073"/>
                </a:cubicBezTo>
                <a:close/>
                <a:moveTo>
                  <a:pt x="2204" y="5073"/>
                </a:moveTo>
                <a:cubicBezTo>
                  <a:pt x="2174" y="5073"/>
                  <a:pt x="2149" y="5122"/>
                  <a:pt x="2149" y="5184"/>
                </a:cubicBezTo>
                <a:cubicBezTo>
                  <a:pt x="2149" y="5245"/>
                  <a:pt x="2174" y="5295"/>
                  <a:pt x="2204" y="5295"/>
                </a:cubicBezTo>
                <a:cubicBezTo>
                  <a:pt x="2234" y="5295"/>
                  <a:pt x="2259" y="5245"/>
                  <a:pt x="2259" y="5184"/>
                </a:cubicBezTo>
                <a:cubicBezTo>
                  <a:pt x="2259" y="5122"/>
                  <a:pt x="2234" y="5073"/>
                  <a:pt x="2204" y="5073"/>
                </a:cubicBezTo>
                <a:close/>
                <a:moveTo>
                  <a:pt x="2025" y="5073"/>
                </a:moveTo>
                <a:cubicBezTo>
                  <a:pt x="1994" y="5073"/>
                  <a:pt x="1970" y="5122"/>
                  <a:pt x="1970" y="5184"/>
                </a:cubicBezTo>
                <a:cubicBezTo>
                  <a:pt x="1970" y="5245"/>
                  <a:pt x="1994" y="5295"/>
                  <a:pt x="2025" y="5295"/>
                </a:cubicBezTo>
                <a:cubicBezTo>
                  <a:pt x="2055" y="5295"/>
                  <a:pt x="2080" y="5245"/>
                  <a:pt x="2080" y="5184"/>
                </a:cubicBezTo>
                <a:cubicBezTo>
                  <a:pt x="2080" y="5122"/>
                  <a:pt x="2055" y="5073"/>
                  <a:pt x="2025" y="5073"/>
                </a:cubicBezTo>
                <a:close/>
                <a:moveTo>
                  <a:pt x="18680" y="4710"/>
                </a:moveTo>
                <a:cubicBezTo>
                  <a:pt x="18649" y="4710"/>
                  <a:pt x="18625" y="4760"/>
                  <a:pt x="18625" y="4821"/>
                </a:cubicBezTo>
                <a:cubicBezTo>
                  <a:pt x="18625" y="4883"/>
                  <a:pt x="18649" y="4932"/>
                  <a:pt x="18680" y="4932"/>
                </a:cubicBezTo>
                <a:cubicBezTo>
                  <a:pt x="18710" y="4932"/>
                  <a:pt x="18735" y="4883"/>
                  <a:pt x="18735" y="4821"/>
                </a:cubicBezTo>
                <a:cubicBezTo>
                  <a:pt x="18735" y="4760"/>
                  <a:pt x="18710" y="4710"/>
                  <a:pt x="18680" y="4710"/>
                </a:cubicBezTo>
                <a:close/>
                <a:moveTo>
                  <a:pt x="18501" y="4710"/>
                </a:moveTo>
                <a:cubicBezTo>
                  <a:pt x="18470" y="4710"/>
                  <a:pt x="18446" y="4760"/>
                  <a:pt x="18446" y="4821"/>
                </a:cubicBezTo>
                <a:cubicBezTo>
                  <a:pt x="18446" y="4883"/>
                  <a:pt x="18470" y="4932"/>
                  <a:pt x="18501" y="4932"/>
                </a:cubicBezTo>
                <a:cubicBezTo>
                  <a:pt x="18531" y="4932"/>
                  <a:pt x="18555" y="4883"/>
                  <a:pt x="18555" y="4821"/>
                </a:cubicBezTo>
                <a:cubicBezTo>
                  <a:pt x="18555" y="4760"/>
                  <a:pt x="18531" y="4710"/>
                  <a:pt x="18501" y="4710"/>
                </a:cubicBezTo>
                <a:close/>
                <a:moveTo>
                  <a:pt x="18321" y="4710"/>
                </a:moveTo>
                <a:cubicBezTo>
                  <a:pt x="18291" y="4710"/>
                  <a:pt x="18267" y="4760"/>
                  <a:pt x="18267" y="4821"/>
                </a:cubicBezTo>
                <a:cubicBezTo>
                  <a:pt x="18267" y="4883"/>
                  <a:pt x="18291" y="4932"/>
                  <a:pt x="18321" y="4932"/>
                </a:cubicBezTo>
                <a:cubicBezTo>
                  <a:pt x="18352" y="4932"/>
                  <a:pt x="18376" y="4883"/>
                  <a:pt x="18376" y="4821"/>
                </a:cubicBezTo>
                <a:cubicBezTo>
                  <a:pt x="18376" y="4760"/>
                  <a:pt x="18352" y="4710"/>
                  <a:pt x="18321" y="4710"/>
                </a:cubicBezTo>
                <a:close/>
                <a:moveTo>
                  <a:pt x="18142" y="4710"/>
                </a:moveTo>
                <a:cubicBezTo>
                  <a:pt x="18112" y="4710"/>
                  <a:pt x="18088" y="4760"/>
                  <a:pt x="18088" y="4821"/>
                </a:cubicBezTo>
                <a:cubicBezTo>
                  <a:pt x="18088" y="4883"/>
                  <a:pt x="18112" y="4932"/>
                  <a:pt x="18142" y="4932"/>
                </a:cubicBezTo>
                <a:cubicBezTo>
                  <a:pt x="18173" y="4932"/>
                  <a:pt x="18197" y="4883"/>
                  <a:pt x="18197" y="4821"/>
                </a:cubicBezTo>
                <a:cubicBezTo>
                  <a:pt x="18197" y="4760"/>
                  <a:pt x="18173" y="4710"/>
                  <a:pt x="18142" y="4710"/>
                </a:cubicBezTo>
                <a:close/>
                <a:moveTo>
                  <a:pt x="17963" y="4710"/>
                </a:moveTo>
                <a:cubicBezTo>
                  <a:pt x="17933" y="4710"/>
                  <a:pt x="17908" y="4760"/>
                  <a:pt x="17908" y="4821"/>
                </a:cubicBezTo>
                <a:cubicBezTo>
                  <a:pt x="17908" y="4883"/>
                  <a:pt x="17933" y="4932"/>
                  <a:pt x="17963" y="4932"/>
                </a:cubicBezTo>
                <a:cubicBezTo>
                  <a:pt x="17994" y="4932"/>
                  <a:pt x="18018" y="4883"/>
                  <a:pt x="18018" y="4821"/>
                </a:cubicBezTo>
                <a:cubicBezTo>
                  <a:pt x="18018" y="4760"/>
                  <a:pt x="17994" y="4710"/>
                  <a:pt x="17963" y="4710"/>
                </a:cubicBezTo>
                <a:close/>
                <a:moveTo>
                  <a:pt x="17784" y="4710"/>
                </a:moveTo>
                <a:cubicBezTo>
                  <a:pt x="17754" y="4710"/>
                  <a:pt x="17729" y="4760"/>
                  <a:pt x="17729" y="4821"/>
                </a:cubicBezTo>
                <a:cubicBezTo>
                  <a:pt x="17729" y="4883"/>
                  <a:pt x="17754" y="4932"/>
                  <a:pt x="17784" y="4932"/>
                </a:cubicBezTo>
                <a:cubicBezTo>
                  <a:pt x="17815" y="4932"/>
                  <a:pt x="17839" y="4883"/>
                  <a:pt x="17839" y="4821"/>
                </a:cubicBezTo>
                <a:cubicBezTo>
                  <a:pt x="17839" y="4760"/>
                  <a:pt x="17815" y="4710"/>
                  <a:pt x="17784" y="4710"/>
                </a:cubicBezTo>
                <a:close/>
                <a:moveTo>
                  <a:pt x="17605" y="4710"/>
                </a:moveTo>
                <a:cubicBezTo>
                  <a:pt x="17575" y="4710"/>
                  <a:pt x="17550" y="4760"/>
                  <a:pt x="17550" y="4821"/>
                </a:cubicBezTo>
                <a:cubicBezTo>
                  <a:pt x="17550" y="4883"/>
                  <a:pt x="17575" y="4932"/>
                  <a:pt x="17605" y="4932"/>
                </a:cubicBezTo>
                <a:cubicBezTo>
                  <a:pt x="17635" y="4932"/>
                  <a:pt x="17660" y="4883"/>
                  <a:pt x="17660" y="4821"/>
                </a:cubicBezTo>
                <a:cubicBezTo>
                  <a:pt x="17660" y="4760"/>
                  <a:pt x="17635" y="4710"/>
                  <a:pt x="17605" y="4710"/>
                </a:cubicBezTo>
                <a:close/>
                <a:moveTo>
                  <a:pt x="17426" y="4710"/>
                </a:moveTo>
                <a:cubicBezTo>
                  <a:pt x="17396" y="4710"/>
                  <a:pt x="17371" y="4760"/>
                  <a:pt x="17371" y="4821"/>
                </a:cubicBezTo>
                <a:cubicBezTo>
                  <a:pt x="17371" y="4883"/>
                  <a:pt x="17396" y="4932"/>
                  <a:pt x="17426" y="4932"/>
                </a:cubicBezTo>
                <a:cubicBezTo>
                  <a:pt x="17456" y="4932"/>
                  <a:pt x="17481" y="4883"/>
                  <a:pt x="17481" y="4821"/>
                </a:cubicBezTo>
                <a:cubicBezTo>
                  <a:pt x="17481" y="4760"/>
                  <a:pt x="17456" y="4710"/>
                  <a:pt x="17426" y="4710"/>
                </a:cubicBezTo>
                <a:close/>
                <a:moveTo>
                  <a:pt x="17247" y="4710"/>
                </a:moveTo>
                <a:cubicBezTo>
                  <a:pt x="17217" y="4710"/>
                  <a:pt x="17192" y="4760"/>
                  <a:pt x="17192" y="4821"/>
                </a:cubicBezTo>
                <a:cubicBezTo>
                  <a:pt x="17192" y="4883"/>
                  <a:pt x="17217" y="4932"/>
                  <a:pt x="17247" y="4932"/>
                </a:cubicBezTo>
                <a:cubicBezTo>
                  <a:pt x="17277" y="4932"/>
                  <a:pt x="17302" y="4883"/>
                  <a:pt x="17302" y="4821"/>
                </a:cubicBezTo>
                <a:cubicBezTo>
                  <a:pt x="17302" y="4760"/>
                  <a:pt x="17277" y="4710"/>
                  <a:pt x="17247" y="4710"/>
                </a:cubicBezTo>
                <a:close/>
                <a:moveTo>
                  <a:pt x="17068" y="4710"/>
                </a:moveTo>
                <a:cubicBezTo>
                  <a:pt x="17038" y="4710"/>
                  <a:pt x="17013" y="4760"/>
                  <a:pt x="17013" y="4821"/>
                </a:cubicBezTo>
                <a:cubicBezTo>
                  <a:pt x="17013" y="4883"/>
                  <a:pt x="17038" y="4932"/>
                  <a:pt x="17068" y="4932"/>
                </a:cubicBezTo>
                <a:cubicBezTo>
                  <a:pt x="17098" y="4932"/>
                  <a:pt x="17123" y="4883"/>
                  <a:pt x="17123" y="4821"/>
                </a:cubicBezTo>
                <a:cubicBezTo>
                  <a:pt x="17123" y="4760"/>
                  <a:pt x="17098" y="4710"/>
                  <a:pt x="17068" y="4710"/>
                </a:cubicBezTo>
                <a:close/>
                <a:moveTo>
                  <a:pt x="16889" y="4710"/>
                </a:moveTo>
                <a:cubicBezTo>
                  <a:pt x="16859" y="4710"/>
                  <a:pt x="16834" y="4760"/>
                  <a:pt x="16834" y="4821"/>
                </a:cubicBezTo>
                <a:cubicBezTo>
                  <a:pt x="16834" y="4883"/>
                  <a:pt x="16859" y="4932"/>
                  <a:pt x="16889" y="4932"/>
                </a:cubicBezTo>
                <a:cubicBezTo>
                  <a:pt x="16919" y="4932"/>
                  <a:pt x="16944" y="4883"/>
                  <a:pt x="16944" y="4821"/>
                </a:cubicBezTo>
                <a:cubicBezTo>
                  <a:pt x="16944" y="4760"/>
                  <a:pt x="16919" y="4710"/>
                  <a:pt x="16889" y="4710"/>
                </a:cubicBezTo>
                <a:close/>
                <a:moveTo>
                  <a:pt x="16710" y="4710"/>
                </a:moveTo>
                <a:cubicBezTo>
                  <a:pt x="16679" y="4710"/>
                  <a:pt x="16655" y="4760"/>
                  <a:pt x="16655" y="4821"/>
                </a:cubicBezTo>
                <a:cubicBezTo>
                  <a:pt x="16655" y="4883"/>
                  <a:pt x="16679" y="4932"/>
                  <a:pt x="16710" y="4932"/>
                </a:cubicBezTo>
                <a:cubicBezTo>
                  <a:pt x="16740" y="4932"/>
                  <a:pt x="16765" y="4883"/>
                  <a:pt x="16765" y="4821"/>
                </a:cubicBezTo>
                <a:cubicBezTo>
                  <a:pt x="16765" y="4760"/>
                  <a:pt x="16740" y="4710"/>
                  <a:pt x="16710" y="4710"/>
                </a:cubicBezTo>
                <a:close/>
                <a:moveTo>
                  <a:pt x="16531" y="4710"/>
                </a:moveTo>
                <a:cubicBezTo>
                  <a:pt x="16500" y="4710"/>
                  <a:pt x="16476" y="4760"/>
                  <a:pt x="16476" y="4821"/>
                </a:cubicBezTo>
                <a:cubicBezTo>
                  <a:pt x="16476" y="4883"/>
                  <a:pt x="16500" y="4932"/>
                  <a:pt x="16531" y="4932"/>
                </a:cubicBezTo>
                <a:cubicBezTo>
                  <a:pt x="16561" y="4932"/>
                  <a:pt x="16585" y="4883"/>
                  <a:pt x="16585" y="4821"/>
                </a:cubicBezTo>
                <a:cubicBezTo>
                  <a:pt x="16585" y="4760"/>
                  <a:pt x="16561" y="4710"/>
                  <a:pt x="16531" y="4710"/>
                </a:cubicBezTo>
                <a:close/>
                <a:moveTo>
                  <a:pt x="16352" y="4710"/>
                </a:moveTo>
                <a:cubicBezTo>
                  <a:pt x="16321" y="4710"/>
                  <a:pt x="16297" y="4760"/>
                  <a:pt x="16297" y="4821"/>
                </a:cubicBezTo>
                <a:cubicBezTo>
                  <a:pt x="16297" y="4883"/>
                  <a:pt x="16321" y="4932"/>
                  <a:pt x="16352" y="4932"/>
                </a:cubicBezTo>
                <a:cubicBezTo>
                  <a:pt x="16382" y="4932"/>
                  <a:pt x="16406" y="4883"/>
                  <a:pt x="16406" y="4821"/>
                </a:cubicBezTo>
                <a:cubicBezTo>
                  <a:pt x="16406" y="4760"/>
                  <a:pt x="16382" y="4710"/>
                  <a:pt x="16352" y="4710"/>
                </a:cubicBezTo>
                <a:close/>
                <a:moveTo>
                  <a:pt x="16172" y="4710"/>
                </a:moveTo>
                <a:cubicBezTo>
                  <a:pt x="16142" y="4710"/>
                  <a:pt x="16118" y="4760"/>
                  <a:pt x="16118" y="4821"/>
                </a:cubicBezTo>
                <a:cubicBezTo>
                  <a:pt x="16118" y="4883"/>
                  <a:pt x="16142" y="4932"/>
                  <a:pt x="16172" y="4932"/>
                </a:cubicBezTo>
                <a:cubicBezTo>
                  <a:pt x="16203" y="4932"/>
                  <a:pt x="16227" y="4883"/>
                  <a:pt x="16227" y="4821"/>
                </a:cubicBezTo>
                <a:cubicBezTo>
                  <a:pt x="16227" y="4760"/>
                  <a:pt x="16203" y="4710"/>
                  <a:pt x="16172" y="4710"/>
                </a:cubicBezTo>
                <a:close/>
                <a:moveTo>
                  <a:pt x="15993" y="4710"/>
                </a:moveTo>
                <a:cubicBezTo>
                  <a:pt x="15963" y="4710"/>
                  <a:pt x="15938" y="4760"/>
                  <a:pt x="15938" y="4821"/>
                </a:cubicBezTo>
                <a:cubicBezTo>
                  <a:pt x="15938" y="4883"/>
                  <a:pt x="15963" y="4932"/>
                  <a:pt x="15993" y="4932"/>
                </a:cubicBezTo>
                <a:cubicBezTo>
                  <a:pt x="16024" y="4932"/>
                  <a:pt x="16048" y="4883"/>
                  <a:pt x="16048" y="4821"/>
                </a:cubicBezTo>
                <a:cubicBezTo>
                  <a:pt x="16048" y="4760"/>
                  <a:pt x="16024" y="4710"/>
                  <a:pt x="15993" y="4710"/>
                </a:cubicBezTo>
                <a:close/>
                <a:moveTo>
                  <a:pt x="15814" y="4710"/>
                </a:moveTo>
                <a:cubicBezTo>
                  <a:pt x="15784" y="4710"/>
                  <a:pt x="15759" y="4760"/>
                  <a:pt x="15759" y="4821"/>
                </a:cubicBezTo>
                <a:cubicBezTo>
                  <a:pt x="15759" y="4883"/>
                  <a:pt x="15784" y="4932"/>
                  <a:pt x="15814" y="4932"/>
                </a:cubicBezTo>
                <a:cubicBezTo>
                  <a:pt x="15845" y="4932"/>
                  <a:pt x="15869" y="4883"/>
                  <a:pt x="15869" y="4821"/>
                </a:cubicBezTo>
                <a:cubicBezTo>
                  <a:pt x="15869" y="4760"/>
                  <a:pt x="15845" y="4710"/>
                  <a:pt x="15814" y="4710"/>
                </a:cubicBezTo>
                <a:close/>
                <a:moveTo>
                  <a:pt x="15635" y="4710"/>
                </a:moveTo>
                <a:cubicBezTo>
                  <a:pt x="15605" y="4710"/>
                  <a:pt x="15580" y="4760"/>
                  <a:pt x="15580" y="4821"/>
                </a:cubicBezTo>
                <a:cubicBezTo>
                  <a:pt x="15580" y="4883"/>
                  <a:pt x="15605" y="4932"/>
                  <a:pt x="15635" y="4932"/>
                </a:cubicBezTo>
                <a:cubicBezTo>
                  <a:pt x="15666" y="4932"/>
                  <a:pt x="15690" y="4883"/>
                  <a:pt x="15690" y="4821"/>
                </a:cubicBezTo>
                <a:cubicBezTo>
                  <a:pt x="15690" y="4760"/>
                  <a:pt x="15666" y="4710"/>
                  <a:pt x="15635" y="4710"/>
                </a:cubicBezTo>
                <a:close/>
                <a:moveTo>
                  <a:pt x="15456" y="4710"/>
                </a:moveTo>
                <a:cubicBezTo>
                  <a:pt x="15426" y="4710"/>
                  <a:pt x="15401" y="4760"/>
                  <a:pt x="15401" y="4821"/>
                </a:cubicBezTo>
                <a:cubicBezTo>
                  <a:pt x="15401" y="4883"/>
                  <a:pt x="15426" y="4932"/>
                  <a:pt x="15456" y="4932"/>
                </a:cubicBezTo>
                <a:cubicBezTo>
                  <a:pt x="15486" y="4932"/>
                  <a:pt x="15511" y="4883"/>
                  <a:pt x="15511" y="4821"/>
                </a:cubicBezTo>
                <a:cubicBezTo>
                  <a:pt x="15511" y="4760"/>
                  <a:pt x="15486" y="4710"/>
                  <a:pt x="15456" y="4710"/>
                </a:cubicBezTo>
                <a:close/>
                <a:moveTo>
                  <a:pt x="15277" y="4710"/>
                </a:moveTo>
                <a:cubicBezTo>
                  <a:pt x="15247" y="4710"/>
                  <a:pt x="15222" y="4760"/>
                  <a:pt x="15222" y="4821"/>
                </a:cubicBezTo>
                <a:cubicBezTo>
                  <a:pt x="15222" y="4883"/>
                  <a:pt x="15247" y="4932"/>
                  <a:pt x="15277" y="4932"/>
                </a:cubicBezTo>
                <a:cubicBezTo>
                  <a:pt x="15307" y="4932"/>
                  <a:pt x="15332" y="4883"/>
                  <a:pt x="15332" y="4821"/>
                </a:cubicBezTo>
                <a:cubicBezTo>
                  <a:pt x="15332" y="4760"/>
                  <a:pt x="15307" y="4710"/>
                  <a:pt x="15277" y="4710"/>
                </a:cubicBezTo>
                <a:close/>
                <a:moveTo>
                  <a:pt x="15098" y="4710"/>
                </a:moveTo>
                <a:cubicBezTo>
                  <a:pt x="15068" y="4710"/>
                  <a:pt x="15043" y="4760"/>
                  <a:pt x="15043" y="4821"/>
                </a:cubicBezTo>
                <a:cubicBezTo>
                  <a:pt x="15043" y="4883"/>
                  <a:pt x="15068" y="4932"/>
                  <a:pt x="15098" y="4932"/>
                </a:cubicBezTo>
                <a:cubicBezTo>
                  <a:pt x="15128" y="4932"/>
                  <a:pt x="15153" y="4883"/>
                  <a:pt x="15153" y="4821"/>
                </a:cubicBezTo>
                <a:cubicBezTo>
                  <a:pt x="15153" y="4760"/>
                  <a:pt x="15128" y="4710"/>
                  <a:pt x="15098" y="4710"/>
                </a:cubicBezTo>
                <a:close/>
                <a:moveTo>
                  <a:pt x="14919" y="4710"/>
                </a:moveTo>
                <a:cubicBezTo>
                  <a:pt x="14889" y="4710"/>
                  <a:pt x="14864" y="4760"/>
                  <a:pt x="14864" y="4821"/>
                </a:cubicBezTo>
                <a:cubicBezTo>
                  <a:pt x="14864" y="4883"/>
                  <a:pt x="14889" y="4932"/>
                  <a:pt x="14919" y="4932"/>
                </a:cubicBezTo>
                <a:cubicBezTo>
                  <a:pt x="14949" y="4932"/>
                  <a:pt x="14974" y="4883"/>
                  <a:pt x="14974" y="4821"/>
                </a:cubicBezTo>
                <a:cubicBezTo>
                  <a:pt x="14974" y="4760"/>
                  <a:pt x="14949" y="4710"/>
                  <a:pt x="14919" y="4710"/>
                </a:cubicBezTo>
                <a:close/>
                <a:moveTo>
                  <a:pt x="14740" y="4710"/>
                </a:moveTo>
                <a:cubicBezTo>
                  <a:pt x="14709" y="4710"/>
                  <a:pt x="14685" y="4760"/>
                  <a:pt x="14685" y="4821"/>
                </a:cubicBezTo>
                <a:cubicBezTo>
                  <a:pt x="14685" y="4883"/>
                  <a:pt x="14709" y="4932"/>
                  <a:pt x="14740" y="4932"/>
                </a:cubicBezTo>
                <a:cubicBezTo>
                  <a:pt x="14770" y="4932"/>
                  <a:pt x="14795" y="4883"/>
                  <a:pt x="14795" y="4821"/>
                </a:cubicBezTo>
                <a:cubicBezTo>
                  <a:pt x="14795" y="4760"/>
                  <a:pt x="14770" y="4710"/>
                  <a:pt x="14740" y="4710"/>
                </a:cubicBezTo>
                <a:close/>
                <a:moveTo>
                  <a:pt x="14561" y="4710"/>
                </a:moveTo>
                <a:cubicBezTo>
                  <a:pt x="14530" y="4710"/>
                  <a:pt x="14506" y="4760"/>
                  <a:pt x="14506" y="4821"/>
                </a:cubicBezTo>
                <a:cubicBezTo>
                  <a:pt x="14506" y="4883"/>
                  <a:pt x="14530" y="4932"/>
                  <a:pt x="14561" y="4932"/>
                </a:cubicBezTo>
                <a:cubicBezTo>
                  <a:pt x="14591" y="4932"/>
                  <a:pt x="14616" y="4883"/>
                  <a:pt x="14616" y="4821"/>
                </a:cubicBezTo>
                <a:cubicBezTo>
                  <a:pt x="14616" y="4760"/>
                  <a:pt x="14591" y="4710"/>
                  <a:pt x="14561" y="4710"/>
                </a:cubicBezTo>
                <a:close/>
                <a:moveTo>
                  <a:pt x="14382" y="4710"/>
                </a:moveTo>
                <a:cubicBezTo>
                  <a:pt x="14351" y="4710"/>
                  <a:pt x="14327" y="4760"/>
                  <a:pt x="14327" y="4821"/>
                </a:cubicBezTo>
                <a:cubicBezTo>
                  <a:pt x="14327" y="4883"/>
                  <a:pt x="14351" y="4932"/>
                  <a:pt x="14382" y="4932"/>
                </a:cubicBezTo>
                <a:cubicBezTo>
                  <a:pt x="14412" y="4932"/>
                  <a:pt x="14436" y="4883"/>
                  <a:pt x="14436" y="4821"/>
                </a:cubicBezTo>
                <a:cubicBezTo>
                  <a:pt x="14436" y="4760"/>
                  <a:pt x="14412" y="4710"/>
                  <a:pt x="14382" y="4710"/>
                </a:cubicBezTo>
                <a:close/>
                <a:moveTo>
                  <a:pt x="14202" y="4710"/>
                </a:moveTo>
                <a:cubicBezTo>
                  <a:pt x="14172" y="4710"/>
                  <a:pt x="14148" y="4760"/>
                  <a:pt x="14148" y="4821"/>
                </a:cubicBezTo>
                <a:cubicBezTo>
                  <a:pt x="14148" y="4883"/>
                  <a:pt x="14172" y="4932"/>
                  <a:pt x="14202" y="4932"/>
                </a:cubicBezTo>
                <a:cubicBezTo>
                  <a:pt x="14233" y="4932"/>
                  <a:pt x="14257" y="4883"/>
                  <a:pt x="14257" y="4821"/>
                </a:cubicBezTo>
                <a:cubicBezTo>
                  <a:pt x="14257" y="4760"/>
                  <a:pt x="14233" y="4710"/>
                  <a:pt x="14202" y="4710"/>
                </a:cubicBezTo>
                <a:close/>
                <a:moveTo>
                  <a:pt x="14023" y="4710"/>
                </a:moveTo>
                <a:cubicBezTo>
                  <a:pt x="13993" y="4710"/>
                  <a:pt x="13969" y="4760"/>
                  <a:pt x="13969" y="4821"/>
                </a:cubicBezTo>
                <a:cubicBezTo>
                  <a:pt x="13969" y="4883"/>
                  <a:pt x="13993" y="4932"/>
                  <a:pt x="14023" y="4932"/>
                </a:cubicBezTo>
                <a:cubicBezTo>
                  <a:pt x="14054" y="4932"/>
                  <a:pt x="14078" y="4883"/>
                  <a:pt x="14078" y="4821"/>
                </a:cubicBezTo>
                <a:cubicBezTo>
                  <a:pt x="14078" y="4760"/>
                  <a:pt x="14054" y="4710"/>
                  <a:pt x="14023" y="4710"/>
                </a:cubicBezTo>
                <a:close/>
                <a:moveTo>
                  <a:pt x="13844" y="4710"/>
                </a:moveTo>
                <a:cubicBezTo>
                  <a:pt x="13814" y="4710"/>
                  <a:pt x="13789" y="4760"/>
                  <a:pt x="13789" y="4821"/>
                </a:cubicBezTo>
                <a:cubicBezTo>
                  <a:pt x="13789" y="4883"/>
                  <a:pt x="13814" y="4932"/>
                  <a:pt x="13844" y="4932"/>
                </a:cubicBezTo>
                <a:cubicBezTo>
                  <a:pt x="13875" y="4932"/>
                  <a:pt x="13899" y="4883"/>
                  <a:pt x="13899" y="4821"/>
                </a:cubicBezTo>
                <a:cubicBezTo>
                  <a:pt x="13899" y="4760"/>
                  <a:pt x="13875" y="4710"/>
                  <a:pt x="13844" y="4710"/>
                </a:cubicBezTo>
                <a:close/>
                <a:moveTo>
                  <a:pt x="13665" y="4710"/>
                </a:moveTo>
                <a:cubicBezTo>
                  <a:pt x="13635" y="4710"/>
                  <a:pt x="13610" y="4760"/>
                  <a:pt x="13610" y="4821"/>
                </a:cubicBezTo>
                <a:cubicBezTo>
                  <a:pt x="13610" y="4883"/>
                  <a:pt x="13635" y="4932"/>
                  <a:pt x="13665" y="4932"/>
                </a:cubicBezTo>
                <a:cubicBezTo>
                  <a:pt x="13696" y="4932"/>
                  <a:pt x="13720" y="4883"/>
                  <a:pt x="13720" y="4821"/>
                </a:cubicBezTo>
                <a:cubicBezTo>
                  <a:pt x="13720" y="4760"/>
                  <a:pt x="13696" y="4710"/>
                  <a:pt x="13665" y="4710"/>
                </a:cubicBezTo>
                <a:close/>
                <a:moveTo>
                  <a:pt x="13486" y="4710"/>
                </a:moveTo>
                <a:cubicBezTo>
                  <a:pt x="13456" y="4710"/>
                  <a:pt x="13431" y="4760"/>
                  <a:pt x="13431" y="4821"/>
                </a:cubicBezTo>
                <a:cubicBezTo>
                  <a:pt x="13431" y="4883"/>
                  <a:pt x="13456" y="4932"/>
                  <a:pt x="13486" y="4932"/>
                </a:cubicBezTo>
                <a:cubicBezTo>
                  <a:pt x="13516" y="4932"/>
                  <a:pt x="13541" y="4883"/>
                  <a:pt x="13541" y="4821"/>
                </a:cubicBezTo>
                <a:cubicBezTo>
                  <a:pt x="13541" y="4760"/>
                  <a:pt x="13516" y="4710"/>
                  <a:pt x="13486" y="4710"/>
                </a:cubicBezTo>
                <a:close/>
                <a:moveTo>
                  <a:pt x="13307" y="4710"/>
                </a:moveTo>
                <a:cubicBezTo>
                  <a:pt x="13277" y="4710"/>
                  <a:pt x="13252" y="4760"/>
                  <a:pt x="13252" y="4821"/>
                </a:cubicBezTo>
                <a:cubicBezTo>
                  <a:pt x="13252" y="4883"/>
                  <a:pt x="13277" y="4932"/>
                  <a:pt x="13307" y="4932"/>
                </a:cubicBezTo>
                <a:cubicBezTo>
                  <a:pt x="13337" y="4932"/>
                  <a:pt x="13362" y="4883"/>
                  <a:pt x="13362" y="4821"/>
                </a:cubicBezTo>
                <a:cubicBezTo>
                  <a:pt x="13362" y="4760"/>
                  <a:pt x="13337" y="4710"/>
                  <a:pt x="13307" y="4710"/>
                </a:cubicBezTo>
                <a:close/>
                <a:moveTo>
                  <a:pt x="13128" y="4710"/>
                </a:moveTo>
                <a:cubicBezTo>
                  <a:pt x="13098" y="4710"/>
                  <a:pt x="13073" y="4760"/>
                  <a:pt x="13073" y="4821"/>
                </a:cubicBezTo>
                <a:cubicBezTo>
                  <a:pt x="13073" y="4883"/>
                  <a:pt x="13098" y="4932"/>
                  <a:pt x="13128" y="4932"/>
                </a:cubicBezTo>
                <a:cubicBezTo>
                  <a:pt x="13158" y="4932"/>
                  <a:pt x="13183" y="4883"/>
                  <a:pt x="13183" y="4821"/>
                </a:cubicBezTo>
                <a:cubicBezTo>
                  <a:pt x="13183" y="4760"/>
                  <a:pt x="13158" y="4710"/>
                  <a:pt x="13128" y="4710"/>
                </a:cubicBezTo>
                <a:close/>
                <a:moveTo>
                  <a:pt x="12949" y="4710"/>
                </a:moveTo>
                <a:cubicBezTo>
                  <a:pt x="12919" y="4710"/>
                  <a:pt x="12894" y="4760"/>
                  <a:pt x="12894" y="4821"/>
                </a:cubicBezTo>
                <a:cubicBezTo>
                  <a:pt x="12894" y="4883"/>
                  <a:pt x="12919" y="4932"/>
                  <a:pt x="12949" y="4932"/>
                </a:cubicBezTo>
                <a:cubicBezTo>
                  <a:pt x="12979" y="4932"/>
                  <a:pt x="13004" y="4883"/>
                  <a:pt x="13004" y="4821"/>
                </a:cubicBezTo>
                <a:cubicBezTo>
                  <a:pt x="13004" y="4760"/>
                  <a:pt x="12979" y="4710"/>
                  <a:pt x="12949" y="4710"/>
                </a:cubicBezTo>
                <a:close/>
                <a:moveTo>
                  <a:pt x="12770" y="4710"/>
                </a:moveTo>
                <a:cubicBezTo>
                  <a:pt x="12740" y="4710"/>
                  <a:pt x="12715" y="4760"/>
                  <a:pt x="12715" y="4821"/>
                </a:cubicBezTo>
                <a:cubicBezTo>
                  <a:pt x="12715" y="4883"/>
                  <a:pt x="12740" y="4932"/>
                  <a:pt x="12770" y="4932"/>
                </a:cubicBezTo>
                <a:cubicBezTo>
                  <a:pt x="12800" y="4932"/>
                  <a:pt x="12825" y="4883"/>
                  <a:pt x="12825" y="4821"/>
                </a:cubicBezTo>
                <a:cubicBezTo>
                  <a:pt x="12825" y="4760"/>
                  <a:pt x="12800" y="4710"/>
                  <a:pt x="12770" y="4710"/>
                </a:cubicBezTo>
                <a:close/>
                <a:moveTo>
                  <a:pt x="12591" y="4710"/>
                </a:moveTo>
                <a:cubicBezTo>
                  <a:pt x="12560" y="4710"/>
                  <a:pt x="12536" y="4760"/>
                  <a:pt x="12536" y="4821"/>
                </a:cubicBezTo>
                <a:cubicBezTo>
                  <a:pt x="12536" y="4883"/>
                  <a:pt x="12560" y="4932"/>
                  <a:pt x="12591" y="4932"/>
                </a:cubicBezTo>
                <a:cubicBezTo>
                  <a:pt x="12621" y="4932"/>
                  <a:pt x="12646" y="4883"/>
                  <a:pt x="12646" y="4821"/>
                </a:cubicBezTo>
                <a:cubicBezTo>
                  <a:pt x="12646" y="4760"/>
                  <a:pt x="12621" y="4710"/>
                  <a:pt x="12591" y="4710"/>
                </a:cubicBezTo>
                <a:close/>
                <a:moveTo>
                  <a:pt x="12412" y="4710"/>
                </a:moveTo>
                <a:cubicBezTo>
                  <a:pt x="12381" y="4710"/>
                  <a:pt x="12357" y="4760"/>
                  <a:pt x="12357" y="4821"/>
                </a:cubicBezTo>
                <a:cubicBezTo>
                  <a:pt x="12357" y="4883"/>
                  <a:pt x="12381" y="4932"/>
                  <a:pt x="12412" y="4932"/>
                </a:cubicBezTo>
                <a:cubicBezTo>
                  <a:pt x="12442" y="4932"/>
                  <a:pt x="12466" y="4883"/>
                  <a:pt x="12466" y="4821"/>
                </a:cubicBezTo>
                <a:cubicBezTo>
                  <a:pt x="12466" y="4760"/>
                  <a:pt x="12442" y="4710"/>
                  <a:pt x="12412" y="4710"/>
                </a:cubicBezTo>
                <a:close/>
                <a:moveTo>
                  <a:pt x="12233" y="4710"/>
                </a:moveTo>
                <a:cubicBezTo>
                  <a:pt x="12202" y="4710"/>
                  <a:pt x="12178" y="4760"/>
                  <a:pt x="12178" y="4821"/>
                </a:cubicBezTo>
                <a:cubicBezTo>
                  <a:pt x="12178" y="4883"/>
                  <a:pt x="12202" y="4932"/>
                  <a:pt x="12233" y="4932"/>
                </a:cubicBezTo>
                <a:cubicBezTo>
                  <a:pt x="12263" y="4932"/>
                  <a:pt x="12287" y="4883"/>
                  <a:pt x="12287" y="4821"/>
                </a:cubicBezTo>
                <a:cubicBezTo>
                  <a:pt x="12287" y="4760"/>
                  <a:pt x="12263" y="4710"/>
                  <a:pt x="12233" y="4710"/>
                </a:cubicBezTo>
                <a:close/>
                <a:moveTo>
                  <a:pt x="12053" y="4710"/>
                </a:moveTo>
                <a:cubicBezTo>
                  <a:pt x="12023" y="4710"/>
                  <a:pt x="11999" y="4760"/>
                  <a:pt x="11999" y="4821"/>
                </a:cubicBezTo>
                <a:cubicBezTo>
                  <a:pt x="11999" y="4883"/>
                  <a:pt x="12023" y="4932"/>
                  <a:pt x="12053" y="4932"/>
                </a:cubicBezTo>
                <a:cubicBezTo>
                  <a:pt x="12084" y="4932"/>
                  <a:pt x="12108" y="4883"/>
                  <a:pt x="12108" y="4821"/>
                </a:cubicBezTo>
                <a:cubicBezTo>
                  <a:pt x="12108" y="4760"/>
                  <a:pt x="12084" y="4710"/>
                  <a:pt x="12053" y="4710"/>
                </a:cubicBezTo>
                <a:close/>
                <a:moveTo>
                  <a:pt x="11874" y="4710"/>
                </a:moveTo>
                <a:cubicBezTo>
                  <a:pt x="11844" y="4710"/>
                  <a:pt x="11819" y="4760"/>
                  <a:pt x="11819" y="4821"/>
                </a:cubicBezTo>
                <a:cubicBezTo>
                  <a:pt x="11819" y="4883"/>
                  <a:pt x="11844" y="4932"/>
                  <a:pt x="11874" y="4932"/>
                </a:cubicBezTo>
                <a:cubicBezTo>
                  <a:pt x="11905" y="4932"/>
                  <a:pt x="11929" y="4883"/>
                  <a:pt x="11929" y="4821"/>
                </a:cubicBezTo>
                <a:cubicBezTo>
                  <a:pt x="11929" y="4760"/>
                  <a:pt x="11905" y="4710"/>
                  <a:pt x="11874" y="4710"/>
                </a:cubicBezTo>
                <a:close/>
                <a:moveTo>
                  <a:pt x="11695" y="4710"/>
                </a:moveTo>
                <a:cubicBezTo>
                  <a:pt x="11665" y="4710"/>
                  <a:pt x="11640" y="4760"/>
                  <a:pt x="11640" y="4821"/>
                </a:cubicBezTo>
                <a:cubicBezTo>
                  <a:pt x="11640" y="4883"/>
                  <a:pt x="11665" y="4932"/>
                  <a:pt x="11695" y="4932"/>
                </a:cubicBezTo>
                <a:cubicBezTo>
                  <a:pt x="11726" y="4932"/>
                  <a:pt x="11750" y="4883"/>
                  <a:pt x="11750" y="4821"/>
                </a:cubicBezTo>
                <a:cubicBezTo>
                  <a:pt x="11750" y="4760"/>
                  <a:pt x="11726" y="4710"/>
                  <a:pt x="11695" y="4710"/>
                </a:cubicBezTo>
                <a:close/>
                <a:moveTo>
                  <a:pt x="11516" y="4710"/>
                </a:moveTo>
                <a:cubicBezTo>
                  <a:pt x="11486" y="4710"/>
                  <a:pt x="11461" y="4760"/>
                  <a:pt x="11461" y="4821"/>
                </a:cubicBezTo>
                <a:cubicBezTo>
                  <a:pt x="11461" y="4883"/>
                  <a:pt x="11486" y="4932"/>
                  <a:pt x="11516" y="4932"/>
                </a:cubicBezTo>
                <a:cubicBezTo>
                  <a:pt x="11546" y="4932"/>
                  <a:pt x="11571" y="4883"/>
                  <a:pt x="11571" y="4821"/>
                </a:cubicBezTo>
                <a:cubicBezTo>
                  <a:pt x="11571" y="4760"/>
                  <a:pt x="11546" y="4710"/>
                  <a:pt x="11516" y="4710"/>
                </a:cubicBezTo>
                <a:close/>
                <a:moveTo>
                  <a:pt x="11337" y="4710"/>
                </a:moveTo>
                <a:cubicBezTo>
                  <a:pt x="11307" y="4710"/>
                  <a:pt x="11282" y="4760"/>
                  <a:pt x="11282" y="4821"/>
                </a:cubicBezTo>
                <a:cubicBezTo>
                  <a:pt x="11282" y="4883"/>
                  <a:pt x="11307" y="4932"/>
                  <a:pt x="11337" y="4932"/>
                </a:cubicBezTo>
                <a:cubicBezTo>
                  <a:pt x="11367" y="4932"/>
                  <a:pt x="11392" y="4883"/>
                  <a:pt x="11392" y="4821"/>
                </a:cubicBezTo>
                <a:cubicBezTo>
                  <a:pt x="11392" y="4760"/>
                  <a:pt x="11367" y="4710"/>
                  <a:pt x="11337" y="4710"/>
                </a:cubicBezTo>
                <a:close/>
                <a:moveTo>
                  <a:pt x="11158" y="4710"/>
                </a:moveTo>
                <a:cubicBezTo>
                  <a:pt x="11128" y="4710"/>
                  <a:pt x="11103" y="4760"/>
                  <a:pt x="11103" y="4821"/>
                </a:cubicBezTo>
                <a:cubicBezTo>
                  <a:pt x="11103" y="4883"/>
                  <a:pt x="11128" y="4932"/>
                  <a:pt x="11158" y="4932"/>
                </a:cubicBezTo>
                <a:cubicBezTo>
                  <a:pt x="11188" y="4932"/>
                  <a:pt x="11213" y="4883"/>
                  <a:pt x="11213" y="4821"/>
                </a:cubicBezTo>
                <a:cubicBezTo>
                  <a:pt x="11213" y="4760"/>
                  <a:pt x="11188" y="4710"/>
                  <a:pt x="11158" y="4710"/>
                </a:cubicBezTo>
                <a:close/>
                <a:moveTo>
                  <a:pt x="10979" y="4710"/>
                </a:moveTo>
                <a:cubicBezTo>
                  <a:pt x="10949" y="4710"/>
                  <a:pt x="10924" y="4760"/>
                  <a:pt x="10924" y="4821"/>
                </a:cubicBezTo>
                <a:cubicBezTo>
                  <a:pt x="10924" y="4883"/>
                  <a:pt x="10949" y="4932"/>
                  <a:pt x="10979" y="4932"/>
                </a:cubicBezTo>
                <a:cubicBezTo>
                  <a:pt x="11009" y="4932"/>
                  <a:pt x="11034" y="4883"/>
                  <a:pt x="11034" y="4821"/>
                </a:cubicBezTo>
                <a:cubicBezTo>
                  <a:pt x="11034" y="4760"/>
                  <a:pt x="11009" y="4710"/>
                  <a:pt x="10979" y="4710"/>
                </a:cubicBezTo>
                <a:close/>
                <a:moveTo>
                  <a:pt x="10800" y="4710"/>
                </a:moveTo>
                <a:cubicBezTo>
                  <a:pt x="10770" y="4710"/>
                  <a:pt x="10745" y="4760"/>
                  <a:pt x="10745" y="4821"/>
                </a:cubicBezTo>
                <a:cubicBezTo>
                  <a:pt x="10745" y="4883"/>
                  <a:pt x="10770" y="4932"/>
                  <a:pt x="10800" y="4932"/>
                </a:cubicBezTo>
                <a:cubicBezTo>
                  <a:pt x="10830" y="4932"/>
                  <a:pt x="10855" y="4883"/>
                  <a:pt x="10855" y="4821"/>
                </a:cubicBezTo>
                <a:cubicBezTo>
                  <a:pt x="10855" y="4760"/>
                  <a:pt x="10830" y="4710"/>
                  <a:pt x="10800" y="4710"/>
                </a:cubicBezTo>
                <a:close/>
                <a:moveTo>
                  <a:pt x="10621" y="4710"/>
                </a:moveTo>
                <a:cubicBezTo>
                  <a:pt x="10590" y="4710"/>
                  <a:pt x="10566" y="4760"/>
                  <a:pt x="10566" y="4821"/>
                </a:cubicBezTo>
                <a:cubicBezTo>
                  <a:pt x="10566" y="4883"/>
                  <a:pt x="10590" y="4932"/>
                  <a:pt x="10621" y="4932"/>
                </a:cubicBezTo>
                <a:cubicBezTo>
                  <a:pt x="10651" y="4932"/>
                  <a:pt x="10676" y="4883"/>
                  <a:pt x="10676" y="4821"/>
                </a:cubicBezTo>
                <a:cubicBezTo>
                  <a:pt x="10676" y="4760"/>
                  <a:pt x="10651" y="4710"/>
                  <a:pt x="10621" y="4710"/>
                </a:cubicBezTo>
                <a:close/>
                <a:moveTo>
                  <a:pt x="10442" y="4710"/>
                </a:moveTo>
                <a:cubicBezTo>
                  <a:pt x="10411" y="4710"/>
                  <a:pt x="10387" y="4760"/>
                  <a:pt x="10387" y="4821"/>
                </a:cubicBezTo>
                <a:cubicBezTo>
                  <a:pt x="10387" y="4883"/>
                  <a:pt x="10411" y="4932"/>
                  <a:pt x="10442" y="4932"/>
                </a:cubicBezTo>
                <a:cubicBezTo>
                  <a:pt x="10472" y="4932"/>
                  <a:pt x="10497" y="4883"/>
                  <a:pt x="10497" y="4821"/>
                </a:cubicBezTo>
                <a:cubicBezTo>
                  <a:pt x="10497" y="4760"/>
                  <a:pt x="10472" y="4710"/>
                  <a:pt x="10442" y="4710"/>
                </a:cubicBezTo>
                <a:close/>
                <a:moveTo>
                  <a:pt x="10263" y="4710"/>
                </a:moveTo>
                <a:cubicBezTo>
                  <a:pt x="10232" y="4710"/>
                  <a:pt x="10208" y="4760"/>
                  <a:pt x="10208" y="4821"/>
                </a:cubicBezTo>
                <a:cubicBezTo>
                  <a:pt x="10208" y="4883"/>
                  <a:pt x="10232" y="4932"/>
                  <a:pt x="10263" y="4932"/>
                </a:cubicBezTo>
                <a:cubicBezTo>
                  <a:pt x="10293" y="4932"/>
                  <a:pt x="10317" y="4883"/>
                  <a:pt x="10317" y="4821"/>
                </a:cubicBezTo>
                <a:cubicBezTo>
                  <a:pt x="10317" y="4760"/>
                  <a:pt x="10293" y="4710"/>
                  <a:pt x="10263" y="4710"/>
                </a:cubicBezTo>
                <a:close/>
                <a:moveTo>
                  <a:pt x="10083" y="4710"/>
                </a:moveTo>
                <a:cubicBezTo>
                  <a:pt x="10053" y="4710"/>
                  <a:pt x="10029" y="4760"/>
                  <a:pt x="10029" y="4821"/>
                </a:cubicBezTo>
                <a:cubicBezTo>
                  <a:pt x="10029" y="4883"/>
                  <a:pt x="10053" y="4932"/>
                  <a:pt x="10083" y="4932"/>
                </a:cubicBezTo>
                <a:cubicBezTo>
                  <a:pt x="10114" y="4932"/>
                  <a:pt x="10138" y="4883"/>
                  <a:pt x="10138" y="4821"/>
                </a:cubicBezTo>
                <a:cubicBezTo>
                  <a:pt x="10138" y="4760"/>
                  <a:pt x="10114" y="4710"/>
                  <a:pt x="10083" y="4710"/>
                </a:cubicBezTo>
                <a:close/>
                <a:moveTo>
                  <a:pt x="9904" y="4710"/>
                </a:moveTo>
                <a:cubicBezTo>
                  <a:pt x="9874" y="4710"/>
                  <a:pt x="9850" y="4760"/>
                  <a:pt x="9850" y="4821"/>
                </a:cubicBezTo>
                <a:cubicBezTo>
                  <a:pt x="9850" y="4883"/>
                  <a:pt x="9874" y="4932"/>
                  <a:pt x="9904" y="4932"/>
                </a:cubicBezTo>
                <a:cubicBezTo>
                  <a:pt x="9935" y="4932"/>
                  <a:pt x="9959" y="4883"/>
                  <a:pt x="9959" y="4821"/>
                </a:cubicBezTo>
                <a:cubicBezTo>
                  <a:pt x="9959" y="4760"/>
                  <a:pt x="9935" y="4710"/>
                  <a:pt x="9904" y="4710"/>
                </a:cubicBezTo>
                <a:close/>
                <a:moveTo>
                  <a:pt x="9725" y="4710"/>
                </a:moveTo>
                <a:cubicBezTo>
                  <a:pt x="9695" y="4710"/>
                  <a:pt x="9670" y="4760"/>
                  <a:pt x="9670" y="4821"/>
                </a:cubicBezTo>
                <a:cubicBezTo>
                  <a:pt x="9670" y="4883"/>
                  <a:pt x="9695" y="4932"/>
                  <a:pt x="9725" y="4932"/>
                </a:cubicBezTo>
                <a:cubicBezTo>
                  <a:pt x="9756" y="4932"/>
                  <a:pt x="9780" y="4883"/>
                  <a:pt x="9780" y="4821"/>
                </a:cubicBezTo>
                <a:cubicBezTo>
                  <a:pt x="9780" y="4760"/>
                  <a:pt x="9756" y="4710"/>
                  <a:pt x="9725" y="4710"/>
                </a:cubicBezTo>
                <a:close/>
                <a:moveTo>
                  <a:pt x="9546" y="4710"/>
                </a:moveTo>
                <a:cubicBezTo>
                  <a:pt x="9516" y="4710"/>
                  <a:pt x="9491" y="4760"/>
                  <a:pt x="9491" y="4821"/>
                </a:cubicBezTo>
                <a:cubicBezTo>
                  <a:pt x="9491" y="4883"/>
                  <a:pt x="9516" y="4932"/>
                  <a:pt x="9546" y="4932"/>
                </a:cubicBezTo>
                <a:cubicBezTo>
                  <a:pt x="9577" y="4932"/>
                  <a:pt x="9601" y="4883"/>
                  <a:pt x="9601" y="4821"/>
                </a:cubicBezTo>
                <a:cubicBezTo>
                  <a:pt x="9601" y="4760"/>
                  <a:pt x="9577" y="4710"/>
                  <a:pt x="9546" y="4710"/>
                </a:cubicBezTo>
                <a:close/>
                <a:moveTo>
                  <a:pt x="6502" y="4710"/>
                </a:moveTo>
                <a:cubicBezTo>
                  <a:pt x="6472" y="4710"/>
                  <a:pt x="6447" y="4760"/>
                  <a:pt x="6447" y="4821"/>
                </a:cubicBezTo>
                <a:cubicBezTo>
                  <a:pt x="6447" y="4883"/>
                  <a:pt x="6472" y="4932"/>
                  <a:pt x="6502" y="4932"/>
                </a:cubicBezTo>
                <a:cubicBezTo>
                  <a:pt x="6532" y="4932"/>
                  <a:pt x="6557" y="4883"/>
                  <a:pt x="6557" y="4821"/>
                </a:cubicBezTo>
                <a:cubicBezTo>
                  <a:pt x="6557" y="4760"/>
                  <a:pt x="6532" y="4710"/>
                  <a:pt x="6502" y="4710"/>
                </a:cubicBezTo>
                <a:close/>
                <a:moveTo>
                  <a:pt x="6323" y="4710"/>
                </a:moveTo>
                <a:cubicBezTo>
                  <a:pt x="6292" y="4710"/>
                  <a:pt x="6268" y="4760"/>
                  <a:pt x="6268" y="4821"/>
                </a:cubicBezTo>
                <a:cubicBezTo>
                  <a:pt x="6268" y="4883"/>
                  <a:pt x="6292" y="4932"/>
                  <a:pt x="6323" y="4932"/>
                </a:cubicBezTo>
                <a:cubicBezTo>
                  <a:pt x="6353" y="4932"/>
                  <a:pt x="6378" y="4883"/>
                  <a:pt x="6378" y="4821"/>
                </a:cubicBezTo>
                <a:cubicBezTo>
                  <a:pt x="6378" y="4760"/>
                  <a:pt x="6353" y="4710"/>
                  <a:pt x="6323" y="4710"/>
                </a:cubicBezTo>
                <a:close/>
                <a:moveTo>
                  <a:pt x="6144" y="4710"/>
                </a:moveTo>
                <a:cubicBezTo>
                  <a:pt x="6113" y="4710"/>
                  <a:pt x="6089" y="4760"/>
                  <a:pt x="6089" y="4821"/>
                </a:cubicBezTo>
                <a:cubicBezTo>
                  <a:pt x="6089" y="4883"/>
                  <a:pt x="6113" y="4932"/>
                  <a:pt x="6144" y="4932"/>
                </a:cubicBezTo>
                <a:cubicBezTo>
                  <a:pt x="6174" y="4932"/>
                  <a:pt x="6199" y="4883"/>
                  <a:pt x="6199" y="4821"/>
                </a:cubicBezTo>
                <a:cubicBezTo>
                  <a:pt x="6199" y="4760"/>
                  <a:pt x="6174" y="4710"/>
                  <a:pt x="6144" y="4710"/>
                </a:cubicBezTo>
                <a:close/>
                <a:moveTo>
                  <a:pt x="5786" y="4710"/>
                </a:moveTo>
                <a:cubicBezTo>
                  <a:pt x="5755" y="4710"/>
                  <a:pt x="5731" y="4760"/>
                  <a:pt x="5731" y="4821"/>
                </a:cubicBezTo>
                <a:cubicBezTo>
                  <a:pt x="5731" y="4883"/>
                  <a:pt x="5755" y="4932"/>
                  <a:pt x="5786" y="4932"/>
                </a:cubicBezTo>
                <a:cubicBezTo>
                  <a:pt x="5816" y="4932"/>
                  <a:pt x="5840" y="4883"/>
                  <a:pt x="5840" y="4821"/>
                </a:cubicBezTo>
                <a:cubicBezTo>
                  <a:pt x="5840" y="4760"/>
                  <a:pt x="5816" y="4710"/>
                  <a:pt x="5786" y="4710"/>
                </a:cubicBezTo>
                <a:close/>
                <a:moveTo>
                  <a:pt x="5606" y="4710"/>
                </a:moveTo>
                <a:cubicBezTo>
                  <a:pt x="5576" y="4710"/>
                  <a:pt x="5552" y="4760"/>
                  <a:pt x="5552" y="4821"/>
                </a:cubicBezTo>
                <a:cubicBezTo>
                  <a:pt x="5552" y="4883"/>
                  <a:pt x="5576" y="4932"/>
                  <a:pt x="5606" y="4932"/>
                </a:cubicBezTo>
                <a:cubicBezTo>
                  <a:pt x="5637" y="4932"/>
                  <a:pt x="5661" y="4883"/>
                  <a:pt x="5661" y="4821"/>
                </a:cubicBezTo>
                <a:cubicBezTo>
                  <a:pt x="5661" y="4760"/>
                  <a:pt x="5637" y="4710"/>
                  <a:pt x="5606" y="4710"/>
                </a:cubicBezTo>
                <a:close/>
                <a:moveTo>
                  <a:pt x="5427" y="4710"/>
                </a:moveTo>
                <a:cubicBezTo>
                  <a:pt x="5397" y="4710"/>
                  <a:pt x="5372" y="4760"/>
                  <a:pt x="5372" y="4821"/>
                </a:cubicBezTo>
                <a:cubicBezTo>
                  <a:pt x="5372" y="4883"/>
                  <a:pt x="5397" y="4932"/>
                  <a:pt x="5427" y="4932"/>
                </a:cubicBezTo>
                <a:cubicBezTo>
                  <a:pt x="5458" y="4932"/>
                  <a:pt x="5482" y="4883"/>
                  <a:pt x="5482" y="4821"/>
                </a:cubicBezTo>
                <a:cubicBezTo>
                  <a:pt x="5482" y="4760"/>
                  <a:pt x="5458" y="4710"/>
                  <a:pt x="5427" y="4710"/>
                </a:cubicBezTo>
                <a:close/>
                <a:moveTo>
                  <a:pt x="5248" y="4710"/>
                </a:moveTo>
                <a:cubicBezTo>
                  <a:pt x="5218" y="4710"/>
                  <a:pt x="5193" y="4760"/>
                  <a:pt x="5193" y="4821"/>
                </a:cubicBezTo>
                <a:cubicBezTo>
                  <a:pt x="5193" y="4883"/>
                  <a:pt x="5218" y="4932"/>
                  <a:pt x="5248" y="4932"/>
                </a:cubicBezTo>
                <a:cubicBezTo>
                  <a:pt x="5279" y="4932"/>
                  <a:pt x="5303" y="4883"/>
                  <a:pt x="5303" y="4821"/>
                </a:cubicBezTo>
                <a:cubicBezTo>
                  <a:pt x="5303" y="4760"/>
                  <a:pt x="5279" y="4710"/>
                  <a:pt x="5248" y="4710"/>
                </a:cubicBezTo>
                <a:close/>
                <a:moveTo>
                  <a:pt x="5069" y="4710"/>
                </a:moveTo>
                <a:cubicBezTo>
                  <a:pt x="5039" y="4710"/>
                  <a:pt x="5014" y="4760"/>
                  <a:pt x="5014" y="4821"/>
                </a:cubicBezTo>
                <a:cubicBezTo>
                  <a:pt x="5014" y="4883"/>
                  <a:pt x="5039" y="4932"/>
                  <a:pt x="5069" y="4932"/>
                </a:cubicBezTo>
                <a:cubicBezTo>
                  <a:pt x="5099" y="4932"/>
                  <a:pt x="5124" y="4883"/>
                  <a:pt x="5124" y="4821"/>
                </a:cubicBezTo>
                <a:cubicBezTo>
                  <a:pt x="5124" y="4760"/>
                  <a:pt x="5099" y="4710"/>
                  <a:pt x="5069" y="4710"/>
                </a:cubicBezTo>
                <a:close/>
                <a:moveTo>
                  <a:pt x="4890" y="4710"/>
                </a:moveTo>
                <a:cubicBezTo>
                  <a:pt x="4860" y="4710"/>
                  <a:pt x="4835" y="4760"/>
                  <a:pt x="4835" y="4821"/>
                </a:cubicBezTo>
                <a:cubicBezTo>
                  <a:pt x="4835" y="4883"/>
                  <a:pt x="4860" y="4932"/>
                  <a:pt x="4890" y="4932"/>
                </a:cubicBezTo>
                <a:cubicBezTo>
                  <a:pt x="4920" y="4932"/>
                  <a:pt x="4945" y="4883"/>
                  <a:pt x="4945" y="4821"/>
                </a:cubicBezTo>
                <a:cubicBezTo>
                  <a:pt x="4945" y="4760"/>
                  <a:pt x="4920" y="4710"/>
                  <a:pt x="4890" y="4710"/>
                </a:cubicBezTo>
                <a:close/>
                <a:moveTo>
                  <a:pt x="4711" y="4710"/>
                </a:moveTo>
                <a:cubicBezTo>
                  <a:pt x="4681" y="4710"/>
                  <a:pt x="4656" y="4760"/>
                  <a:pt x="4656" y="4821"/>
                </a:cubicBezTo>
                <a:cubicBezTo>
                  <a:pt x="4656" y="4883"/>
                  <a:pt x="4681" y="4932"/>
                  <a:pt x="4711" y="4932"/>
                </a:cubicBezTo>
                <a:cubicBezTo>
                  <a:pt x="4741" y="4932"/>
                  <a:pt x="4766" y="4883"/>
                  <a:pt x="4766" y="4821"/>
                </a:cubicBezTo>
                <a:cubicBezTo>
                  <a:pt x="4766" y="4760"/>
                  <a:pt x="4741" y="4710"/>
                  <a:pt x="4711" y="4710"/>
                </a:cubicBezTo>
                <a:close/>
                <a:moveTo>
                  <a:pt x="4532" y="4710"/>
                </a:moveTo>
                <a:cubicBezTo>
                  <a:pt x="4502" y="4710"/>
                  <a:pt x="4477" y="4760"/>
                  <a:pt x="4477" y="4821"/>
                </a:cubicBezTo>
                <a:cubicBezTo>
                  <a:pt x="4477" y="4883"/>
                  <a:pt x="4502" y="4932"/>
                  <a:pt x="4532" y="4932"/>
                </a:cubicBezTo>
                <a:cubicBezTo>
                  <a:pt x="4562" y="4932"/>
                  <a:pt x="4587" y="4883"/>
                  <a:pt x="4587" y="4821"/>
                </a:cubicBezTo>
                <a:cubicBezTo>
                  <a:pt x="4587" y="4760"/>
                  <a:pt x="4562" y="4710"/>
                  <a:pt x="4532" y="4710"/>
                </a:cubicBezTo>
                <a:close/>
                <a:moveTo>
                  <a:pt x="4353" y="4710"/>
                </a:moveTo>
                <a:cubicBezTo>
                  <a:pt x="4323" y="4710"/>
                  <a:pt x="4298" y="4760"/>
                  <a:pt x="4298" y="4821"/>
                </a:cubicBezTo>
                <a:cubicBezTo>
                  <a:pt x="4298" y="4883"/>
                  <a:pt x="4323" y="4932"/>
                  <a:pt x="4353" y="4932"/>
                </a:cubicBezTo>
                <a:cubicBezTo>
                  <a:pt x="4383" y="4932"/>
                  <a:pt x="4408" y="4883"/>
                  <a:pt x="4408" y="4821"/>
                </a:cubicBezTo>
                <a:cubicBezTo>
                  <a:pt x="4408" y="4760"/>
                  <a:pt x="4383" y="4710"/>
                  <a:pt x="4353" y="4710"/>
                </a:cubicBezTo>
                <a:close/>
                <a:moveTo>
                  <a:pt x="4174" y="4710"/>
                </a:moveTo>
                <a:cubicBezTo>
                  <a:pt x="4143" y="4710"/>
                  <a:pt x="4119" y="4760"/>
                  <a:pt x="4119" y="4821"/>
                </a:cubicBezTo>
                <a:cubicBezTo>
                  <a:pt x="4119" y="4883"/>
                  <a:pt x="4143" y="4932"/>
                  <a:pt x="4174" y="4932"/>
                </a:cubicBezTo>
                <a:cubicBezTo>
                  <a:pt x="4204" y="4932"/>
                  <a:pt x="4229" y="4883"/>
                  <a:pt x="4229" y="4821"/>
                </a:cubicBezTo>
                <a:cubicBezTo>
                  <a:pt x="4229" y="4760"/>
                  <a:pt x="4204" y="4710"/>
                  <a:pt x="4174" y="4710"/>
                </a:cubicBezTo>
                <a:close/>
                <a:moveTo>
                  <a:pt x="3995" y="4710"/>
                </a:moveTo>
                <a:cubicBezTo>
                  <a:pt x="3964" y="4710"/>
                  <a:pt x="3940" y="4760"/>
                  <a:pt x="3940" y="4821"/>
                </a:cubicBezTo>
                <a:cubicBezTo>
                  <a:pt x="3940" y="4883"/>
                  <a:pt x="3964" y="4932"/>
                  <a:pt x="3995" y="4932"/>
                </a:cubicBezTo>
                <a:cubicBezTo>
                  <a:pt x="4025" y="4932"/>
                  <a:pt x="4050" y="4883"/>
                  <a:pt x="4050" y="4821"/>
                </a:cubicBezTo>
                <a:cubicBezTo>
                  <a:pt x="4050" y="4760"/>
                  <a:pt x="4025" y="4710"/>
                  <a:pt x="3995" y="4710"/>
                </a:cubicBezTo>
                <a:close/>
                <a:moveTo>
                  <a:pt x="3816" y="4710"/>
                </a:moveTo>
                <a:cubicBezTo>
                  <a:pt x="3785" y="4710"/>
                  <a:pt x="3761" y="4760"/>
                  <a:pt x="3761" y="4821"/>
                </a:cubicBezTo>
                <a:cubicBezTo>
                  <a:pt x="3761" y="4883"/>
                  <a:pt x="3785" y="4932"/>
                  <a:pt x="3816" y="4932"/>
                </a:cubicBezTo>
                <a:cubicBezTo>
                  <a:pt x="3846" y="4932"/>
                  <a:pt x="3870" y="4883"/>
                  <a:pt x="3870" y="4821"/>
                </a:cubicBezTo>
                <a:cubicBezTo>
                  <a:pt x="3870" y="4760"/>
                  <a:pt x="3846" y="4710"/>
                  <a:pt x="3816" y="4710"/>
                </a:cubicBezTo>
                <a:close/>
                <a:moveTo>
                  <a:pt x="3637" y="4710"/>
                </a:moveTo>
                <a:cubicBezTo>
                  <a:pt x="3606" y="4710"/>
                  <a:pt x="3582" y="4760"/>
                  <a:pt x="3582" y="4821"/>
                </a:cubicBezTo>
                <a:cubicBezTo>
                  <a:pt x="3582" y="4883"/>
                  <a:pt x="3606" y="4932"/>
                  <a:pt x="3637" y="4932"/>
                </a:cubicBezTo>
                <a:cubicBezTo>
                  <a:pt x="3667" y="4932"/>
                  <a:pt x="3691" y="4883"/>
                  <a:pt x="3691" y="4821"/>
                </a:cubicBezTo>
                <a:cubicBezTo>
                  <a:pt x="3691" y="4760"/>
                  <a:pt x="3667" y="4710"/>
                  <a:pt x="3637" y="4710"/>
                </a:cubicBezTo>
                <a:close/>
                <a:moveTo>
                  <a:pt x="3457" y="4710"/>
                </a:moveTo>
                <a:cubicBezTo>
                  <a:pt x="3427" y="4710"/>
                  <a:pt x="3403" y="4760"/>
                  <a:pt x="3403" y="4821"/>
                </a:cubicBezTo>
                <a:cubicBezTo>
                  <a:pt x="3403" y="4883"/>
                  <a:pt x="3427" y="4932"/>
                  <a:pt x="3457" y="4932"/>
                </a:cubicBezTo>
                <a:cubicBezTo>
                  <a:pt x="3488" y="4932"/>
                  <a:pt x="3512" y="4883"/>
                  <a:pt x="3512" y="4821"/>
                </a:cubicBezTo>
                <a:cubicBezTo>
                  <a:pt x="3512" y="4760"/>
                  <a:pt x="3488" y="4710"/>
                  <a:pt x="3457" y="4710"/>
                </a:cubicBezTo>
                <a:close/>
                <a:moveTo>
                  <a:pt x="3278" y="4710"/>
                </a:moveTo>
                <a:cubicBezTo>
                  <a:pt x="3248" y="4710"/>
                  <a:pt x="3223" y="4760"/>
                  <a:pt x="3223" y="4821"/>
                </a:cubicBezTo>
                <a:cubicBezTo>
                  <a:pt x="3223" y="4883"/>
                  <a:pt x="3248" y="4932"/>
                  <a:pt x="3278" y="4932"/>
                </a:cubicBezTo>
                <a:cubicBezTo>
                  <a:pt x="3309" y="4932"/>
                  <a:pt x="3333" y="4883"/>
                  <a:pt x="3333" y="4821"/>
                </a:cubicBezTo>
                <a:cubicBezTo>
                  <a:pt x="3333" y="4760"/>
                  <a:pt x="3309" y="4710"/>
                  <a:pt x="3278" y="4710"/>
                </a:cubicBezTo>
                <a:close/>
                <a:moveTo>
                  <a:pt x="3099" y="4710"/>
                </a:moveTo>
                <a:cubicBezTo>
                  <a:pt x="3069" y="4710"/>
                  <a:pt x="3044" y="4760"/>
                  <a:pt x="3044" y="4821"/>
                </a:cubicBezTo>
                <a:cubicBezTo>
                  <a:pt x="3044" y="4883"/>
                  <a:pt x="3069" y="4932"/>
                  <a:pt x="3099" y="4932"/>
                </a:cubicBezTo>
                <a:cubicBezTo>
                  <a:pt x="3130" y="4932"/>
                  <a:pt x="3154" y="4883"/>
                  <a:pt x="3154" y="4821"/>
                </a:cubicBezTo>
                <a:cubicBezTo>
                  <a:pt x="3154" y="4760"/>
                  <a:pt x="3130" y="4710"/>
                  <a:pt x="3099" y="4710"/>
                </a:cubicBezTo>
                <a:close/>
                <a:moveTo>
                  <a:pt x="2920" y="4710"/>
                </a:moveTo>
                <a:cubicBezTo>
                  <a:pt x="2890" y="4710"/>
                  <a:pt x="2865" y="4760"/>
                  <a:pt x="2865" y="4821"/>
                </a:cubicBezTo>
                <a:cubicBezTo>
                  <a:pt x="2865" y="4883"/>
                  <a:pt x="2890" y="4932"/>
                  <a:pt x="2920" y="4932"/>
                </a:cubicBezTo>
                <a:cubicBezTo>
                  <a:pt x="2950" y="4932"/>
                  <a:pt x="2975" y="4883"/>
                  <a:pt x="2975" y="4821"/>
                </a:cubicBezTo>
                <a:cubicBezTo>
                  <a:pt x="2975" y="4760"/>
                  <a:pt x="2950" y="4710"/>
                  <a:pt x="2920" y="4710"/>
                </a:cubicBezTo>
                <a:close/>
                <a:moveTo>
                  <a:pt x="2741" y="4710"/>
                </a:moveTo>
                <a:cubicBezTo>
                  <a:pt x="2711" y="4710"/>
                  <a:pt x="2686" y="4760"/>
                  <a:pt x="2686" y="4821"/>
                </a:cubicBezTo>
                <a:cubicBezTo>
                  <a:pt x="2686" y="4883"/>
                  <a:pt x="2711" y="4932"/>
                  <a:pt x="2741" y="4932"/>
                </a:cubicBezTo>
                <a:cubicBezTo>
                  <a:pt x="2771" y="4932"/>
                  <a:pt x="2796" y="4883"/>
                  <a:pt x="2796" y="4821"/>
                </a:cubicBezTo>
                <a:cubicBezTo>
                  <a:pt x="2796" y="4760"/>
                  <a:pt x="2771" y="4710"/>
                  <a:pt x="2741" y="4710"/>
                </a:cubicBezTo>
                <a:close/>
                <a:moveTo>
                  <a:pt x="2562" y="4710"/>
                </a:moveTo>
                <a:cubicBezTo>
                  <a:pt x="2532" y="4710"/>
                  <a:pt x="2507" y="4760"/>
                  <a:pt x="2507" y="4821"/>
                </a:cubicBezTo>
                <a:cubicBezTo>
                  <a:pt x="2507" y="4883"/>
                  <a:pt x="2532" y="4932"/>
                  <a:pt x="2562" y="4932"/>
                </a:cubicBezTo>
                <a:cubicBezTo>
                  <a:pt x="2592" y="4932"/>
                  <a:pt x="2617" y="4883"/>
                  <a:pt x="2617" y="4821"/>
                </a:cubicBezTo>
                <a:cubicBezTo>
                  <a:pt x="2617" y="4760"/>
                  <a:pt x="2592" y="4710"/>
                  <a:pt x="2562" y="4710"/>
                </a:cubicBezTo>
                <a:close/>
                <a:moveTo>
                  <a:pt x="2383" y="4710"/>
                </a:moveTo>
                <a:cubicBezTo>
                  <a:pt x="2353" y="4710"/>
                  <a:pt x="2328" y="4760"/>
                  <a:pt x="2328" y="4821"/>
                </a:cubicBezTo>
                <a:cubicBezTo>
                  <a:pt x="2328" y="4883"/>
                  <a:pt x="2353" y="4932"/>
                  <a:pt x="2383" y="4932"/>
                </a:cubicBezTo>
                <a:cubicBezTo>
                  <a:pt x="2413" y="4932"/>
                  <a:pt x="2438" y="4883"/>
                  <a:pt x="2438" y="4821"/>
                </a:cubicBezTo>
                <a:cubicBezTo>
                  <a:pt x="2438" y="4760"/>
                  <a:pt x="2413" y="4710"/>
                  <a:pt x="2383" y="4710"/>
                </a:cubicBezTo>
                <a:close/>
                <a:moveTo>
                  <a:pt x="2204" y="4710"/>
                </a:moveTo>
                <a:cubicBezTo>
                  <a:pt x="2174" y="4710"/>
                  <a:pt x="2149" y="4760"/>
                  <a:pt x="2149" y="4821"/>
                </a:cubicBezTo>
                <a:cubicBezTo>
                  <a:pt x="2149" y="4883"/>
                  <a:pt x="2174" y="4932"/>
                  <a:pt x="2204" y="4932"/>
                </a:cubicBezTo>
                <a:cubicBezTo>
                  <a:pt x="2234" y="4932"/>
                  <a:pt x="2259" y="4883"/>
                  <a:pt x="2259" y="4821"/>
                </a:cubicBezTo>
                <a:cubicBezTo>
                  <a:pt x="2259" y="4760"/>
                  <a:pt x="2234" y="4710"/>
                  <a:pt x="2204" y="4710"/>
                </a:cubicBezTo>
                <a:close/>
                <a:moveTo>
                  <a:pt x="2025" y="4710"/>
                </a:moveTo>
                <a:cubicBezTo>
                  <a:pt x="1994" y="4710"/>
                  <a:pt x="1970" y="4760"/>
                  <a:pt x="1970" y="4821"/>
                </a:cubicBezTo>
                <a:cubicBezTo>
                  <a:pt x="1970" y="4883"/>
                  <a:pt x="1994" y="4932"/>
                  <a:pt x="2025" y="4932"/>
                </a:cubicBezTo>
                <a:cubicBezTo>
                  <a:pt x="2055" y="4932"/>
                  <a:pt x="2080" y="4883"/>
                  <a:pt x="2080" y="4821"/>
                </a:cubicBezTo>
                <a:cubicBezTo>
                  <a:pt x="2080" y="4760"/>
                  <a:pt x="2055" y="4710"/>
                  <a:pt x="2025" y="4710"/>
                </a:cubicBezTo>
                <a:close/>
                <a:moveTo>
                  <a:pt x="19396" y="4348"/>
                </a:moveTo>
                <a:cubicBezTo>
                  <a:pt x="19366" y="4348"/>
                  <a:pt x="19341" y="4398"/>
                  <a:pt x="19341" y="4459"/>
                </a:cubicBezTo>
                <a:cubicBezTo>
                  <a:pt x="19341" y="4520"/>
                  <a:pt x="19366" y="4570"/>
                  <a:pt x="19396" y="4570"/>
                </a:cubicBezTo>
                <a:cubicBezTo>
                  <a:pt x="19426" y="4570"/>
                  <a:pt x="19451" y="4520"/>
                  <a:pt x="19451" y="4459"/>
                </a:cubicBezTo>
                <a:cubicBezTo>
                  <a:pt x="19451" y="4398"/>
                  <a:pt x="19426" y="4348"/>
                  <a:pt x="19396" y="4348"/>
                </a:cubicBezTo>
                <a:close/>
                <a:moveTo>
                  <a:pt x="18501" y="4348"/>
                </a:moveTo>
                <a:cubicBezTo>
                  <a:pt x="18470" y="4348"/>
                  <a:pt x="18446" y="4398"/>
                  <a:pt x="18446" y="4459"/>
                </a:cubicBezTo>
                <a:cubicBezTo>
                  <a:pt x="18446" y="4520"/>
                  <a:pt x="18470" y="4570"/>
                  <a:pt x="18501" y="4570"/>
                </a:cubicBezTo>
                <a:cubicBezTo>
                  <a:pt x="18531" y="4570"/>
                  <a:pt x="18555" y="4520"/>
                  <a:pt x="18555" y="4459"/>
                </a:cubicBezTo>
                <a:cubicBezTo>
                  <a:pt x="18555" y="4398"/>
                  <a:pt x="18531" y="4348"/>
                  <a:pt x="18501" y="4348"/>
                </a:cubicBezTo>
                <a:close/>
                <a:moveTo>
                  <a:pt x="18321" y="4348"/>
                </a:moveTo>
                <a:cubicBezTo>
                  <a:pt x="18291" y="4348"/>
                  <a:pt x="18267" y="4398"/>
                  <a:pt x="18267" y="4459"/>
                </a:cubicBezTo>
                <a:cubicBezTo>
                  <a:pt x="18267" y="4520"/>
                  <a:pt x="18291" y="4570"/>
                  <a:pt x="18321" y="4570"/>
                </a:cubicBezTo>
                <a:cubicBezTo>
                  <a:pt x="18352" y="4570"/>
                  <a:pt x="18376" y="4520"/>
                  <a:pt x="18376" y="4459"/>
                </a:cubicBezTo>
                <a:cubicBezTo>
                  <a:pt x="18376" y="4398"/>
                  <a:pt x="18352" y="4348"/>
                  <a:pt x="18321" y="4348"/>
                </a:cubicBezTo>
                <a:close/>
                <a:moveTo>
                  <a:pt x="18142" y="4348"/>
                </a:moveTo>
                <a:cubicBezTo>
                  <a:pt x="18112" y="4348"/>
                  <a:pt x="18088" y="4398"/>
                  <a:pt x="18088" y="4459"/>
                </a:cubicBezTo>
                <a:cubicBezTo>
                  <a:pt x="18088" y="4520"/>
                  <a:pt x="18112" y="4570"/>
                  <a:pt x="18142" y="4570"/>
                </a:cubicBezTo>
                <a:cubicBezTo>
                  <a:pt x="18173" y="4570"/>
                  <a:pt x="18197" y="4520"/>
                  <a:pt x="18197" y="4459"/>
                </a:cubicBezTo>
                <a:cubicBezTo>
                  <a:pt x="18197" y="4398"/>
                  <a:pt x="18173" y="4348"/>
                  <a:pt x="18142" y="4348"/>
                </a:cubicBezTo>
                <a:close/>
                <a:moveTo>
                  <a:pt x="17963" y="4348"/>
                </a:moveTo>
                <a:cubicBezTo>
                  <a:pt x="17933" y="4348"/>
                  <a:pt x="17908" y="4398"/>
                  <a:pt x="17908" y="4459"/>
                </a:cubicBezTo>
                <a:cubicBezTo>
                  <a:pt x="17908" y="4520"/>
                  <a:pt x="17933" y="4570"/>
                  <a:pt x="17963" y="4570"/>
                </a:cubicBezTo>
                <a:cubicBezTo>
                  <a:pt x="17994" y="4570"/>
                  <a:pt x="18018" y="4520"/>
                  <a:pt x="18018" y="4459"/>
                </a:cubicBezTo>
                <a:cubicBezTo>
                  <a:pt x="18018" y="4398"/>
                  <a:pt x="17994" y="4348"/>
                  <a:pt x="17963" y="4348"/>
                </a:cubicBezTo>
                <a:close/>
                <a:moveTo>
                  <a:pt x="17784" y="4348"/>
                </a:moveTo>
                <a:cubicBezTo>
                  <a:pt x="17754" y="4348"/>
                  <a:pt x="17729" y="4398"/>
                  <a:pt x="17729" y="4459"/>
                </a:cubicBezTo>
                <a:cubicBezTo>
                  <a:pt x="17729" y="4520"/>
                  <a:pt x="17754" y="4570"/>
                  <a:pt x="17784" y="4570"/>
                </a:cubicBezTo>
                <a:cubicBezTo>
                  <a:pt x="17815" y="4570"/>
                  <a:pt x="17839" y="4520"/>
                  <a:pt x="17839" y="4459"/>
                </a:cubicBezTo>
                <a:cubicBezTo>
                  <a:pt x="17839" y="4398"/>
                  <a:pt x="17815" y="4348"/>
                  <a:pt x="17784" y="4348"/>
                </a:cubicBezTo>
                <a:close/>
                <a:moveTo>
                  <a:pt x="17605" y="4348"/>
                </a:moveTo>
                <a:cubicBezTo>
                  <a:pt x="17575" y="4348"/>
                  <a:pt x="17550" y="4398"/>
                  <a:pt x="17550" y="4459"/>
                </a:cubicBezTo>
                <a:cubicBezTo>
                  <a:pt x="17550" y="4520"/>
                  <a:pt x="17575" y="4570"/>
                  <a:pt x="17605" y="4570"/>
                </a:cubicBezTo>
                <a:cubicBezTo>
                  <a:pt x="17635" y="4570"/>
                  <a:pt x="17660" y="4520"/>
                  <a:pt x="17660" y="4459"/>
                </a:cubicBezTo>
                <a:cubicBezTo>
                  <a:pt x="17660" y="4398"/>
                  <a:pt x="17635" y="4348"/>
                  <a:pt x="17605" y="4348"/>
                </a:cubicBezTo>
                <a:close/>
                <a:moveTo>
                  <a:pt x="17426" y="4348"/>
                </a:moveTo>
                <a:cubicBezTo>
                  <a:pt x="17396" y="4348"/>
                  <a:pt x="17371" y="4398"/>
                  <a:pt x="17371" y="4459"/>
                </a:cubicBezTo>
                <a:cubicBezTo>
                  <a:pt x="17371" y="4520"/>
                  <a:pt x="17396" y="4570"/>
                  <a:pt x="17426" y="4570"/>
                </a:cubicBezTo>
                <a:cubicBezTo>
                  <a:pt x="17456" y="4570"/>
                  <a:pt x="17481" y="4520"/>
                  <a:pt x="17481" y="4459"/>
                </a:cubicBezTo>
                <a:cubicBezTo>
                  <a:pt x="17481" y="4398"/>
                  <a:pt x="17456" y="4348"/>
                  <a:pt x="17426" y="4348"/>
                </a:cubicBezTo>
                <a:close/>
                <a:moveTo>
                  <a:pt x="17247" y="4348"/>
                </a:moveTo>
                <a:cubicBezTo>
                  <a:pt x="17217" y="4348"/>
                  <a:pt x="17192" y="4398"/>
                  <a:pt x="17192" y="4459"/>
                </a:cubicBezTo>
                <a:cubicBezTo>
                  <a:pt x="17192" y="4520"/>
                  <a:pt x="17217" y="4570"/>
                  <a:pt x="17247" y="4570"/>
                </a:cubicBezTo>
                <a:cubicBezTo>
                  <a:pt x="17277" y="4570"/>
                  <a:pt x="17302" y="4520"/>
                  <a:pt x="17302" y="4459"/>
                </a:cubicBezTo>
                <a:cubicBezTo>
                  <a:pt x="17302" y="4398"/>
                  <a:pt x="17277" y="4348"/>
                  <a:pt x="17247" y="4348"/>
                </a:cubicBezTo>
                <a:close/>
                <a:moveTo>
                  <a:pt x="17068" y="4348"/>
                </a:moveTo>
                <a:cubicBezTo>
                  <a:pt x="17038" y="4348"/>
                  <a:pt x="17013" y="4398"/>
                  <a:pt x="17013" y="4459"/>
                </a:cubicBezTo>
                <a:cubicBezTo>
                  <a:pt x="17013" y="4520"/>
                  <a:pt x="17038" y="4570"/>
                  <a:pt x="17068" y="4570"/>
                </a:cubicBezTo>
                <a:cubicBezTo>
                  <a:pt x="17098" y="4570"/>
                  <a:pt x="17123" y="4520"/>
                  <a:pt x="17123" y="4459"/>
                </a:cubicBezTo>
                <a:cubicBezTo>
                  <a:pt x="17123" y="4398"/>
                  <a:pt x="17098" y="4348"/>
                  <a:pt x="17068" y="4348"/>
                </a:cubicBezTo>
                <a:close/>
                <a:moveTo>
                  <a:pt x="16889" y="4348"/>
                </a:moveTo>
                <a:cubicBezTo>
                  <a:pt x="16859" y="4348"/>
                  <a:pt x="16834" y="4398"/>
                  <a:pt x="16834" y="4459"/>
                </a:cubicBezTo>
                <a:cubicBezTo>
                  <a:pt x="16834" y="4520"/>
                  <a:pt x="16859" y="4570"/>
                  <a:pt x="16889" y="4570"/>
                </a:cubicBezTo>
                <a:cubicBezTo>
                  <a:pt x="16919" y="4570"/>
                  <a:pt x="16944" y="4520"/>
                  <a:pt x="16944" y="4459"/>
                </a:cubicBezTo>
                <a:cubicBezTo>
                  <a:pt x="16944" y="4398"/>
                  <a:pt x="16919" y="4348"/>
                  <a:pt x="16889" y="4348"/>
                </a:cubicBezTo>
                <a:close/>
                <a:moveTo>
                  <a:pt x="16710" y="4348"/>
                </a:moveTo>
                <a:cubicBezTo>
                  <a:pt x="16679" y="4348"/>
                  <a:pt x="16655" y="4398"/>
                  <a:pt x="16655" y="4459"/>
                </a:cubicBezTo>
                <a:cubicBezTo>
                  <a:pt x="16655" y="4520"/>
                  <a:pt x="16679" y="4570"/>
                  <a:pt x="16710" y="4570"/>
                </a:cubicBezTo>
                <a:cubicBezTo>
                  <a:pt x="16740" y="4570"/>
                  <a:pt x="16765" y="4520"/>
                  <a:pt x="16765" y="4459"/>
                </a:cubicBezTo>
                <a:cubicBezTo>
                  <a:pt x="16765" y="4398"/>
                  <a:pt x="16740" y="4348"/>
                  <a:pt x="16710" y="4348"/>
                </a:cubicBezTo>
                <a:close/>
                <a:moveTo>
                  <a:pt x="16531" y="4348"/>
                </a:moveTo>
                <a:cubicBezTo>
                  <a:pt x="16500" y="4348"/>
                  <a:pt x="16476" y="4398"/>
                  <a:pt x="16476" y="4459"/>
                </a:cubicBezTo>
                <a:cubicBezTo>
                  <a:pt x="16476" y="4520"/>
                  <a:pt x="16500" y="4570"/>
                  <a:pt x="16531" y="4570"/>
                </a:cubicBezTo>
                <a:cubicBezTo>
                  <a:pt x="16561" y="4570"/>
                  <a:pt x="16585" y="4520"/>
                  <a:pt x="16585" y="4459"/>
                </a:cubicBezTo>
                <a:cubicBezTo>
                  <a:pt x="16585" y="4398"/>
                  <a:pt x="16561" y="4348"/>
                  <a:pt x="16531" y="4348"/>
                </a:cubicBezTo>
                <a:close/>
                <a:moveTo>
                  <a:pt x="16352" y="4348"/>
                </a:moveTo>
                <a:cubicBezTo>
                  <a:pt x="16321" y="4348"/>
                  <a:pt x="16297" y="4398"/>
                  <a:pt x="16297" y="4459"/>
                </a:cubicBezTo>
                <a:cubicBezTo>
                  <a:pt x="16297" y="4520"/>
                  <a:pt x="16321" y="4570"/>
                  <a:pt x="16352" y="4570"/>
                </a:cubicBezTo>
                <a:cubicBezTo>
                  <a:pt x="16382" y="4570"/>
                  <a:pt x="16406" y="4520"/>
                  <a:pt x="16406" y="4459"/>
                </a:cubicBezTo>
                <a:cubicBezTo>
                  <a:pt x="16406" y="4398"/>
                  <a:pt x="16382" y="4348"/>
                  <a:pt x="16352" y="4348"/>
                </a:cubicBezTo>
                <a:close/>
                <a:moveTo>
                  <a:pt x="16172" y="4348"/>
                </a:moveTo>
                <a:cubicBezTo>
                  <a:pt x="16142" y="4348"/>
                  <a:pt x="16118" y="4398"/>
                  <a:pt x="16118" y="4459"/>
                </a:cubicBezTo>
                <a:cubicBezTo>
                  <a:pt x="16118" y="4520"/>
                  <a:pt x="16142" y="4570"/>
                  <a:pt x="16172" y="4570"/>
                </a:cubicBezTo>
                <a:cubicBezTo>
                  <a:pt x="16203" y="4570"/>
                  <a:pt x="16227" y="4520"/>
                  <a:pt x="16227" y="4459"/>
                </a:cubicBezTo>
                <a:cubicBezTo>
                  <a:pt x="16227" y="4398"/>
                  <a:pt x="16203" y="4348"/>
                  <a:pt x="16172" y="4348"/>
                </a:cubicBezTo>
                <a:close/>
                <a:moveTo>
                  <a:pt x="15993" y="4348"/>
                </a:moveTo>
                <a:cubicBezTo>
                  <a:pt x="15963" y="4348"/>
                  <a:pt x="15938" y="4398"/>
                  <a:pt x="15938" y="4459"/>
                </a:cubicBezTo>
                <a:cubicBezTo>
                  <a:pt x="15938" y="4520"/>
                  <a:pt x="15963" y="4570"/>
                  <a:pt x="15993" y="4570"/>
                </a:cubicBezTo>
                <a:cubicBezTo>
                  <a:pt x="16024" y="4570"/>
                  <a:pt x="16048" y="4520"/>
                  <a:pt x="16048" y="4459"/>
                </a:cubicBezTo>
                <a:cubicBezTo>
                  <a:pt x="16048" y="4398"/>
                  <a:pt x="16024" y="4348"/>
                  <a:pt x="15993" y="4348"/>
                </a:cubicBezTo>
                <a:close/>
                <a:moveTo>
                  <a:pt x="15814" y="4348"/>
                </a:moveTo>
                <a:cubicBezTo>
                  <a:pt x="15784" y="4348"/>
                  <a:pt x="15759" y="4398"/>
                  <a:pt x="15759" y="4459"/>
                </a:cubicBezTo>
                <a:cubicBezTo>
                  <a:pt x="15759" y="4520"/>
                  <a:pt x="15784" y="4570"/>
                  <a:pt x="15814" y="4570"/>
                </a:cubicBezTo>
                <a:cubicBezTo>
                  <a:pt x="15845" y="4570"/>
                  <a:pt x="15869" y="4520"/>
                  <a:pt x="15869" y="4459"/>
                </a:cubicBezTo>
                <a:cubicBezTo>
                  <a:pt x="15869" y="4398"/>
                  <a:pt x="15845" y="4348"/>
                  <a:pt x="15814" y="4348"/>
                </a:cubicBezTo>
                <a:close/>
                <a:moveTo>
                  <a:pt x="15635" y="4348"/>
                </a:moveTo>
                <a:cubicBezTo>
                  <a:pt x="15605" y="4348"/>
                  <a:pt x="15580" y="4398"/>
                  <a:pt x="15580" y="4459"/>
                </a:cubicBezTo>
                <a:cubicBezTo>
                  <a:pt x="15580" y="4520"/>
                  <a:pt x="15605" y="4570"/>
                  <a:pt x="15635" y="4570"/>
                </a:cubicBezTo>
                <a:cubicBezTo>
                  <a:pt x="15666" y="4570"/>
                  <a:pt x="15690" y="4520"/>
                  <a:pt x="15690" y="4459"/>
                </a:cubicBezTo>
                <a:cubicBezTo>
                  <a:pt x="15690" y="4398"/>
                  <a:pt x="15666" y="4348"/>
                  <a:pt x="15635" y="4348"/>
                </a:cubicBezTo>
                <a:close/>
                <a:moveTo>
                  <a:pt x="15456" y="4348"/>
                </a:moveTo>
                <a:cubicBezTo>
                  <a:pt x="15426" y="4348"/>
                  <a:pt x="15401" y="4398"/>
                  <a:pt x="15401" y="4459"/>
                </a:cubicBezTo>
                <a:cubicBezTo>
                  <a:pt x="15401" y="4520"/>
                  <a:pt x="15426" y="4570"/>
                  <a:pt x="15456" y="4570"/>
                </a:cubicBezTo>
                <a:cubicBezTo>
                  <a:pt x="15486" y="4570"/>
                  <a:pt x="15511" y="4520"/>
                  <a:pt x="15511" y="4459"/>
                </a:cubicBezTo>
                <a:cubicBezTo>
                  <a:pt x="15511" y="4398"/>
                  <a:pt x="15486" y="4348"/>
                  <a:pt x="15456" y="4348"/>
                </a:cubicBezTo>
                <a:close/>
                <a:moveTo>
                  <a:pt x="15277" y="4348"/>
                </a:moveTo>
                <a:cubicBezTo>
                  <a:pt x="15247" y="4348"/>
                  <a:pt x="15222" y="4398"/>
                  <a:pt x="15222" y="4459"/>
                </a:cubicBezTo>
                <a:cubicBezTo>
                  <a:pt x="15222" y="4520"/>
                  <a:pt x="15247" y="4570"/>
                  <a:pt x="15277" y="4570"/>
                </a:cubicBezTo>
                <a:cubicBezTo>
                  <a:pt x="15307" y="4570"/>
                  <a:pt x="15332" y="4520"/>
                  <a:pt x="15332" y="4459"/>
                </a:cubicBezTo>
                <a:cubicBezTo>
                  <a:pt x="15332" y="4398"/>
                  <a:pt x="15307" y="4348"/>
                  <a:pt x="15277" y="4348"/>
                </a:cubicBezTo>
                <a:close/>
                <a:moveTo>
                  <a:pt x="15098" y="4348"/>
                </a:moveTo>
                <a:cubicBezTo>
                  <a:pt x="15068" y="4348"/>
                  <a:pt x="15043" y="4398"/>
                  <a:pt x="15043" y="4459"/>
                </a:cubicBezTo>
                <a:cubicBezTo>
                  <a:pt x="15043" y="4520"/>
                  <a:pt x="15068" y="4570"/>
                  <a:pt x="15098" y="4570"/>
                </a:cubicBezTo>
                <a:cubicBezTo>
                  <a:pt x="15128" y="4570"/>
                  <a:pt x="15153" y="4520"/>
                  <a:pt x="15153" y="4459"/>
                </a:cubicBezTo>
                <a:cubicBezTo>
                  <a:pt x="15153" y="4398"/>
                  <a:pt x="15128" y="4348"/>
                  <a:pt x="15098" y="4348"/>
                </a:cubicBezTo>
                <a:close/>
                <a:moveTo>
                  <a:pt x="14919" y="4348"/>
                </a:moveTo>
                <a:cubicBezTo>
                  <a:pt x="14889" y="4348"/>
                  <a:pt x="14864" y="4398"/>
                  <a:pt x="14864" y="4459"/>
                </a:cubicBezTo>
                <a:cubicBezTo>
                  <a:pt x="14864" y="4520"/>
                  <a:pt x="14889" y="4570"/>
                  <a:pt x="14919" y="4570"/>
                </a:cubicBezTo>
                <a:cubicBezTo>
                  <a:pt x="14949" y="4570"/>
                  <a:pt x="14974" y="4520"/>
                  <a:pt x="14974" y="4459"/>
                </a:cubicBezTo>
                <a:cubicBezTo>
                  <a:pt x="14974" y="4398"/>
                  <a:pt x="14949" y="4348"/>
                  <a:pt x="14919" y="4348"/>
                </a:cubicBezTo>
                <a:close/>
                <a:moveTo>
                  <a:pt x="14740" y="4348"/>
                </a:moveTo>
                <a:cubicBezTo>
                  <a:pt x="14709" y="4348"/>
                  <a:pt x="14685" y="4398"/>
                  <a:pt x="14685" y="4459"/>
                </a:cubicBezTo>
                <a:cubicBezTo>
                  <a:pt x="14685" y="4520"/>
                  <a:pt x="14709" y="4570"/>
                  <a:pt x="14740" y="4570"/>
                </a:cubicBezTo>
                <a:cubicBezTo>
                  <a:pt x="14770" y="4570"/>
                  <a:pt x="14795" y="4520"/>
                  <a:pt x="14795" y="4459"/>
                </a:cubicBezTo>
                <a:cubicBezTo>
                  <a:pt x="14795" y="4398"/>
                  <a:pt x="14770" y="4348"/>
                  <a:pt x="14740" y="4348"/>
                </a:cubicBezTo>
                <a:close/>
                <a:moveTo>
                  <a:pt x="14561" y="4348"/>
                </a:moveTo>
                <a:cubicBezTo>
                  <a:pt x="14530" y="4348"/>
                  <a:pt x="14506" y="4398"/>
                  <a:pt x="14506" y="4459"/>
                </a:cubicBezTo>
                <a:cubicBezTo>
                  <a:pt x="14506" y="4520"/>
                  <a:pt x="14530" y="4570"/>
                  <a:pt x="14561" y="4570"/>
                </a:cubicBezTo>
                <a:cubicBezTo>
                  <a:pt x="14591" y="4570"/>
                  <a:pt x="14616" y="4520"/>
                  <a:pt x="14616" y="4459"/>
                </a:cubicBezTo>
                <a:cubicBezTo>
                  <a:pt x="14616" y="4398"/>
                  <a:pt x="14591" y="4348"/>
                  <a:pt x="14561" y="4348"/>
                </a:cubicBezTo>
                <a:close/>
                <a:moveTo>
                  <a:pt x="14382" y="4348"/>
                </a:moveTo>
                <a:cubicBezTo>
                  <a:pt x="14351" y="4348"/>
                  <a:pt x="14327" y="4398"/>
                  <a:pt x="14327" y="4459"/>
                </a:cubicBezTo>
                <a:cubicBezTo>
                  <a:pt x="14327" y="4520"/>
                  <a:pt x="14351" y="4570"/>
                  <a:pt x="14382" y="4570"/>
                </a:cubicBezTo>
                <a:cubicBezTo>
                  <a:pt x="14412" y="4570"/>
                  <a:pt x="14436" y="4520"/>
                  <a:pt x="14436" y="4459"/>
                </a:cubicBezTo>
                <a:cubicBezTo>
                  <a:pt x="14436" y="4398"/>
                  <a:pt x="14412" y="4348"/>
                  <a:pt x="14382" y="4348"/>
                </a:cubicBezTo>
                <a:close/>
                <a:moveTo>
                  <a:pt x="14202" y="4348"/>
                </a:moveTo>
                <a:cubicBezTo>
                  <a:pt x="14172" y="4348"/>
                  <a:pt x="14148" y="4398"/>
                  <a:pt x="14148" y="4459"/>
                </a:cubicBezTo>
                <a:cubicBezTo>
                  <a:pt x="14148" y="4520"/>
                  <a:pt x="14172" y="4570"/>
                  <a:pt x="14202" y="4570"/>
                </a:cubicBezTo>
                <a:cubicBezTo>
                  <a:pt x="14233" y="4570"/>
                  <a:pt x="14257" y="4520"/>
                  <a:pt x="14257" y="4459"/>
                </a:cubicBezTo>
                <a:cubicBezTo>
                  <a:pt x="14257" y="4398"/>
                  <a:pt x="14233" y="4348"/>
                  <a:pt x="14202" y="4348"/>
                </a:cubicBezTo>
                <a:close/>
                <a:moveTo>
                  <a:pt x="14023" y="4348"/>
                </a:moveTo>
                <a:cubicBezTo>
                  <a:pt x="13993" y="4348"/>
                  <a:pt x="13969" y="4398"/>
                  <a:pt x="13969" y="4459"/>
                </a:cubicBezTo>
                <a:cubicBezTo>
                  <a:pt x="13969" y="4520"/>
                  <a:pt x="13993" y="4570"/>
                  <a:pt x="14023" y="4570"/>
                </a:cubicBezTo>
                <a:cubicBezTo>
                  <a:pt x="14054" y="4570"/>
                  <a:pt x="14078" y="4520"/>
                  <a:pt x="14078" y="4459"/>
                </a:cubicBezTo>
                <a:cubicBezTo>
                  <a:pt x="14078" y="4398"/>
                  <a:pt x="14054" y="4348"/>
                  <a:pt x="14023" y="4348"/>
                </a:cubicBezTo>
                <a:close/>
                <a:moveTo>
                  <a:pt x="13844" y="4348"/>
                </a:moveTo>
                <a:cubicBezTo>
                  <a:pt x="13814" y="4348"/>
                  <a:pt x="13789" y="4398"/>
                  <a:pt x="13789" y="4459"/>
                </a:cubicBezTo>
                <a:cubicBezTo>
                  <a:pt x="13789" y="4520"/>
                  <a:pt x="13814" y="4570"/>
                  <a:pt x="13844" y="4570"/>
                </a:cubicBezTo>
                <a:cubicBezTo>
                  <a:pt x="13875" y="4570"/>
                  <a:pt x="13899" y="4520"/>
                  <a:pt x="13899" y="4459"/>
                </a:cubicBezTo>
                <a:cubicBezTo>
                  <a:pt x="13899" y="4398"/>
                  <a:pt x="13875" y="4348"/>
                  <a:pt x="13844" y="4348"/>
                </a:cubicBezTo>
                <a:close/>
                <a:moveTo>
                  <a:pt x="13665" y="4348"/>
                </a:moveTo>
                <a:cubicBezTo>
                  <a:pt x="13635" y="4348"/>
                  <a:pt x="13610" y="4398"/>
                  <a:pt x="13610" y="4459"/>
                </a:cubicBezTo>
                <a:cubicBezTo>
                  <a:pt x="13610" y="4520"/>
                  <a:pt x="13635" y="4570"/>
                  <a:pt x="13665" y="4570"/>
                </a:cubicBezTo>
                <a:cubicBezTo>
                  <a:pt x="13696" y="4570"/>
                  <a:pt x="13720" y="4520"/>
                  <a:pt x="13720" y="4459"/>
                </a:cubicBezTo>
                <a:cubicBezTo>
                  <a:pt x="13720" y="4398"/>
                  <a:pt x="13696" y="4348"/>
                  <a:pt x="13665" y="4348"/>
                </a:cubicBezTo>
                <a:close/>
                <a:moveTo>
                  <a:pt x="13486" y="4348"/>
                </a:moveTo>
                <a:cubicBezTo>
                  <a:pt x="13456" y="4348"/>
                  <a:pt x="13431" y="4398"/>
                  <a:pt x="13431" y="4459"/>
                </a:cubicBezTo>
                <a:cubicBezTo>
                  <a:pt x="13431" y="4520"/>
                  <a:pt x="13456" y="4570"/>
                  <a:pt x="13486" y="4570"/>
                </a:cubicBezTo>
                <a:cubicBezTo>
                  <a:pt x="13516" y="4570"/>
                  <a:pt x="13541" y="4520"/>
                  <a:pt x="13541" y="4459"/>
                </a:cubicBezTo>
                <a:cubicBezTo>
                  <a:pt x="13541" y="4398"/>
                  <a:pt x="13516" y="4348"/>
                  <a:pt x="13486" y="4348"/>
                </a:cubicBezTo>
                <a:close/>
                <a:moveTo>
                  <a:pt x="13307" y="4348"/>
                </a:moveTo>
                <a:cubicBezTo>
                  <a:pt x="13277" y="4348"/>
                  <a:pt x="13252" y="4398"/>
                  <a:pt x="13252" y="4459"/>
                </a:cubicBezTo>
                <a:cubicBezTo>
                  <a:pt x="13252" y="4520"/>
                  <a:pt x="13277" y="4570"/>
                  <a:pt x="13307" y="4570"/>
                </a:cubicBezTo>
                <a:cubicBezTo>
                  <a:pt x="13337" y="4570"/>
                  <a:pt x="13362" y="4520"/>
                  <a:pt x="13362" y="4459"/>
                </a:cubicBezTo>
                <a:cubicBezTo>
                  <a:pt x="13362" y="4398"/>
                  <a:pt x="13337" y="4348"/>
                  <a:pt x="13307" y="4348"/>
                </a:cubicBezTo>
                <a:close/>
                <a:moveTo>
                  <a:pt x="13128" y="4348"/>
                </a:moveTo>
                <a:cubicBezTo>
                  <a:pt x="13098" y="4348"/>
                  <a:pt x="13073" y="4398"/>
                  <a:pt x="13073" y="4459"/>
                </a:cubicBezTo>
                <a:cubicBezTo>
                  <a:pt x="13073" y="4520"/>
                  <a:pt x="13098" y="4570"/>
                  <a:pt x="13128" y="4570"/>
                </a:cubicBezTo>
                <a:cubicBezTo>
                  <a:pt x="13158" y="4570"/>
                  <a:pt x="13183" y="4520"/>
                  <a:pt x="13183" y="4459"/>
                </a:cubicBezTo>
                <a:cubicBezTo>
                  <a:pt x="13183" y="4398"/>
                  <a:pt x="13158" y="4348"/>
                  <a:pt x="13128" y="4348"/>
                </a:cubicBezTo>
                <a:close/>
                <a:moveTo>
                  <a:pt x="12949" y="4348"/>
                </a:moveTo>
                <a:cubicBezTo>
                  <a:pt x="12919" y="4348"/>
                  <a:pt x="12894" y="4398"/>
                  <a:pt x="12894" y="4459"/>
                </a:cubicBezTo>
                <a:cubicBezTo>
                  <a:pt x="12894" y="4520"/>
                  <a:pt x="12919" y="4570"/>
                  <a:pt x="12949" y="4570"/>
                </a:cubicBezTo>
                <a:cubicBezTo>
                  <a:pt x="12979" y="4570"/>
                  <a:pt x="13004" y="4520"/>
                  <a:pt x="13004" y="4459"/>
                </a:cubicBezTo>
                <a:cubicBezTo>
                  <a:pt x="13004" y="4398"/>
                  <a:pt x="12979" y="4348"/>
                  <a:pt x="12949" y="4348"/>
                </a:cubicBezTo>
                <a:close/>
                <a:moveTo>
                  <a:pt x="12770" y="4348"/>
                </a:moveTo>
                <a:cubicBezTo>
                  <a:pt x="12740" y="4348"/>
                  <a:pt x="12715" y="4398"/>
                  <a:pt x="12715" y="4459"/>
                </a:cubicBezTo>
                <a:cubicBezTo>
                  <a:pt x="12715" y="4520"/>
                  <a:pt x="12740" y="4570"/>
                  <a:pt x="12770" y="4570"/>
                </a:cubicBezTo>
                <a:cubicBezTo>
                  <a:pt x="12800" y="4570"/>
                  <a:pt x="12825" y="4520"/>
                  <a:pt x="12825" y="4459"/>
                </a:cubicBezTo>
                <a:cubicBezTo>
                  <a:pt x="12825" y="4398"/>
                  <a:pt x="12800" y="4348"/>
                  <a:pt x="12770" y="4348"/>
                </a:cubicBezTo>
                <a:close/>
                <a:moveTo>
                  <a:pt x="12591" y="4348"/>
                </a:moveTo>
                <a:cubicBezTo>
                  <a:pt x="12560" y="4348"/>
                  <a:pt x="12536" y="4398"/>
                  <a:pt x="12536" y="4459"/>
                </a:cubicBezTo>
                <a:cubicBezTo>
                  <a:pt x="12536" y="4520"/>
                  <a:pt x="12560" y="4570"/>
                  <a:pt x="12591" y="4570"/>
                </a:cubicBezTo>
                <a:cubicBezTo>
                  <a:pt x="12621" y="4570"/>
                  <a:pt x="12646" y="4520"/>
                  <a:pt x="12646" y="4459"/>
                </a:cubicBezTo>
                <a:cubicBezTo>
                  <a:pt x="12646" y="4398"/>
                  <a:pt x="12621" y="4348"/>
                  <a:pt x="12591" y="4348"/>
                </a:cubicBezTo>
                <a:close/>
                <a:moveTo>
                  <a:pt x="12412" y="4348"/>
                </a:moveTo>
                <a:cubicBezTo>
                  <a:pt x="12381" y="4348"/>
                  <a:pt x="12357" y="4398"/>
                  <a:pt x="12357" y="4459"/>
                </a:cubicBezTo>
                <a:cubicBezTo>
                  <a:pt x="12357" y="4520"/>
                  <a:pt x="12381" y="4570"/>
                  <a:pt x="12412" y="4570"/>
                </a:cubicBezTo>
                <a:cubicBezTo>
                  <a:pt x="12442" y="4570"/>
                  <a:pt x="12466" y="4520"/>
                  <a:pt x="12466" y="4459"/>
                </a:cubicBezTo>
                <a:cubicBezTo>
                  <a:pt x="12466" y="4398"/>
                  <a:pt x="12442" y="4348"/>
                  <a:pt x="12412" y="4348"/>
                </a:cubicBezTo>
                <a:close/>
                <a:moveTo>
                  <a:pt x="12233" y="4348"/>
                </a:moveTo>
                <a:cubicBezTo>
                  <a:pt x="12202" y="4348"/>
                  <a:pt x="12178" y="4398"/>
                  <a:pt x="12178" y="4459"/>
                </a:cubicBezTo>
                <a:cubicBezTo>
                  <a:pt x="12178" y="4520"/>
                  <a:pt x="12202" y="4570"/>
                  <a:pt x="12233" y="4570"/>
                </a:cubicBezTo>
                <a:cubicBezTo>
                  <a:pt x="12263" y="4570"/>
                  <a:pt x="12287" y="4520"/>
                  <a:pt x="12287" y="4459"/>
                </a:cubicBezTo>
                <a:cubicBezTo>
                  <a:pt x="12287" y="4398"/>
                  <a:pt x="12263" y="4348"/>
                  <a:pt x="12233" y="4348"/>
                </a:cubicBezTo>
                <a:close/>
                <a:moveTo>
                  <a:pt x="12053" y="4348"/>
                </a:moveTo>
                <a:cubicBezTo>
                  <a:pt x="12023" y="4348"/>
                  <a:pt x="11999" y="4398"/>
                  <a:pt x="11999" y="4459"/>
                </a:cubicBezTo>
                <a:cubicBezTo>
                  <a:pt x="11999" y="4520"/>
                  <a:pt x="12023" y="4570"/>
                  <a:pt x="12053" y="4570"/>
                </a:cubicBezTo>
                <a:cubicBezTo>
                  <a:pt x="12084" y="4570"/>
                  <a:pt x="12108" y="4520"/>
                  <a:pt x="12108" y="4459"/>
                </a:cubicBezTo>
                <a:cubicBezTo>
                  <a:pt x="12108" y="4398"/>
                  <a:pt x="12084" y="4348"/>
                  <a:pt x="12053" y="4348"/>
                </a:cubicBezTo>
                <a:close/>
                <a:moveTo>
                  <a:pt x="11874" y="4348"/>
                </a:moveTo>
                <a:cubicBezTo>
                  <a:pt x="11844" y="4348"/>
                  <a:pt x="11819" y="4398"/>
                  <a:pt x="11819" y="4459"/>
                </a:cubicBezTo>
                <a:cubicBezTo>
                  <a:pt x="11819" y="4520"/>
                  <a:pt x="11844" y="4570"/>
                  <a:pt x="11874" y="4570"/>
                </a:cubicBezTo>
                <a:cubicBezTo>
                  <a:pt x="11905" y="4570"/>
                  <a:pt x="11929" y="4520"/>
                  <a:pt x="11929" y="4459"/>
                </a:cubicBezTo>
                <a:cubicBezTo>
                  <a:pt x="11929" y="4398"/>
                  <a:pt x="11905" y="4348"/>
                  <a:pt x="11874" y="4348"/>
                </a:cubicBezTo>
                <a:close/>
                <a:moveTo>
                  <a:pt x="11695" y="4348"/>
                </a:moveTo>
                <a:cubicBezTo>
                  <a:pt x="11665" y="4348"/>
                  <a:pt x="11640" y="4398"/>
                  <a:pt x="11640" y="4459"/>
                </a:cubicBezTo>
                <a:cubicBezTo>
                  <a:pt x="11640" y="4520"/>
                  <a:pt x="11665" y="4570"/>
                  <a:pt x="11695" y="4570"/>
                </a:cubicBezTo>
                <a:cubicBezTo>
                  <a:pt x="11726" y="4570"/>
                  <a:pt x="11750" y="4520"/>
                  <a:pt x="11750" y="4459"/>
                </a:cubicBezTo>
                <a:cubicBezTo>
                  <a:pt x="11750" y="4398"/>
                  <a:pt x="11726" y="4348"/>
                  <a:pt x="11695" y="4348"/>
                </a:cubicBezTo>
                <a:close/>
                <a:moveTo>
                  <a:pt x="11516" y="4348"/>
                </a:moveTo>
                <a:cubicBezTo>
                  <a:pt x="11486" y="4348"/>
                  <a:pt x="11461" y="4398"/>
                  <a:pt x="11461" y="4459"/>
                </a:cubicBezTo>
                <a:cubicBezTo>
                  <a:pt x="11461" y="4520"/>
                  <a:pt x="11486" y="4570"/>
                  <a:pt x="11516" y="4570"/>
                </a:cubicBezTo>
                <a:cubicBezTo>
                  <a:pt x="11546" y="4570"/>
                  <a:pt x="11571" y="4520"/>
                  <a:pt x="11571" y="4459"/>
                </a:cubicBezTo>
                <a:cubicBezTo>
                  <a:pt x="11571" y="4398"/>
                  <a:pt x="11546" y="4348"/>
                  <a:pt x="11516" y="4348"/>
                </a:cubicBezTo>
                <a:close/>
                <a:moveTo>
                  <a:pt x="11337" y="4348"/>
                </a:moveTo>
                <a:cubicBezTo>
                  <a:pt x="11307" y="4348"/>
                  <a:pt x="11282" y="4398"/>
                  <a:pt x="11282" y="4459"/>
                </a:cubicBezTo>
                <a:cubicBezTo>
                  <a:pt x="11282" y="4520"/>
                  <a:pt x="11307" y="4570"/>
                  <a:pt x="11337" y="4570"/>
                </a:cubicBezTo>
                <a:cubicBezTo>
                  <a:pt x="11367" y="4570"/>
                  <a:pt x="11392" y="4520"/>
                  <a:pt x="11392" y="4459"/>
                </a:cubicBezTo>
                <a:cubicBezTo>
                  <a:pt x="11392" y="4398"/>
                  <a:pt x="11367" y="4348"/>
                  <a:pt x="11337" y="4348"/>
                </a:cubicBezTo>
                <a:close/>
                <a:moveTo>
                  <a:pt x="11158" y="4348"/>
                </a:moveTo>
                <a:cubicBezTo>
                  <a:pt x="11128" y="4348"/>
                  <a:pt x="11103" y="4398"/>
                  <a:pt x="11103" y="4459"/>
                </a:cubicBezTo>
                <a:cubicBezTo>
                  <a:pt x="11103" y="4520"/>
                  <a:pt x="11128" y="4570"/>
                  <a:pt x="11158" y="4570"/>
                </a:cubicBezTo>
                <a:cubicBezTo>
                  <a:pt x="11188" y="4570"/>
                  <a:pt x="11213" y="4520"/>
                  <a:pt x="11213" y="4459"/>
                </a:cubicBezTo>
                <a:cubicBezTo>
                  <a:pt x="11213" y="4398"/>
                  <a:pt x="11188" y="4348"/>
                  <a:pt x="11158" y="4348"/>
                </a:cubicBezTo>
                <a:close/>
                <a:moveTo>
                  <a:pt x="10979" y="4348"/>
                </a:moveTo>
                <a:cubicBezTo>
                  <a:pt x="10949" y="4348"/>
                  <a:pt x="10924" y="4398"/>
                  <a:pt x="10924" y="4459"/>
                </a:cubicBezTo>
                <a:cubicBezTo>
                  <a:pt x="10924" y="4520"/>
                  <a:pt x="10949" y="4570"/>
                  <a:pt x="10979" y="4570"/>
                </a:cubicBezTo>
                <a:cubicBezTo>
                  <a:pt x="11009" y="4570"/>
                  <a:pt x="11034" y="4520"/>
                  <a:pt x="11034" y="4459"/>
                </a:cubicBezTo>
                <a:cubicBezTo>
                  <a:pt x="11034" y="4398"/>
                  <a:pt x="11009" y="4348"/>
                  <a:pt x="10979" y="4348"/>
                </a:cubicBezTo>
                <a:close/>
                <a:moveTo>
                  <a:pt x="10800" y="4348"/>
                </a:moveTo>
                <a:cubicBezTo>
                  <a:pt x="10770" y="4348"/>
                  <a:pt x="10745" y="4398"/>
                  <a:pt x="10745" y="4459"/>
                </a:cubicBezTo>
                <a:cubicBezTo>
                  <a:pt x="10745" y="4520"/>
                  <a:pt x="10770" y="4570"/>
                  <a:pt x="10800" y="4570"/>
                </a:cubicBezTo>
                <a:cubicBezTo>
                  <a:pt x="10830" y="4570"/>
                  <a:pt x="10855" y="4520"/>
                  <a:pt x="10855" y="4459"/>
                </a:cubicBezTo>
                <a:cubicBezTo>
                  <a:pt x="10855" y="4398"/>
                  <a:pt x="10830" y="4348"/>
                  <a:pt x="10800" y="4348"/>
                </a:cubicBezTo>
                <a:close/>
                <a:moveTo>
                  <a:pt x="10621" y="4348"/>
                </a:moveTo>
                <a:cubicBezTo>
                  <a:pt x="10590" y="4348"/>
                  <a:pt x="10566" y="4398"/>
                  <a:pt x="10566" y="4459"/>
                </a:cubicBezTo>
                <a:cubicBezTo>
                  <a:pt x="10566" y="4520"/>
                  <a:pt x="10590" y="4570"/>
                  <a:pt x="10621" y="4570"/>
                </a:cubicBezTo>
                <a:cubicBezTo>
                  <a:pt x="10651" y="4570"/>
                  <a:pt x="10676" y="4520"/>
                  <a:pt x="10676" y="4459"/>
                </a:cubicBezTo>
                <a:cubicBezTo>
                  <a:pt x="10676" y="4398"/>
                  <a:pt x="10651" y="4348"/>
                  <a:pt x="10621" y="4348"/>
                </a:cubicBezTo>
                <a:close/>
                <a:moveTo>
                  <a:pt x="10442" y="4348"/>
                </a:moveTo>
                <a:cubicBezTo>
                  <a:pt x="10411" y="4348"/>
                  <a:pt x="10387" y="4398"/>
                  <a:pt x="10387" y="4459"/>
                </a:cubicBezTo>
                <a:cubicBezTo>
                  <a:pt x="10387" y="4520"/>
                  <a:pt x="10411" y="4570"/>
                  <a:pt x="10442" y="4570"/>
                </a:cubicBezTo>
                <a:cubicBezTo>
                  <a:pt x="10472" y="4570"/>
                  <a:pt x="10497" y="4520"/>
                  <a:pt x="10497" y="4459"/>
                </a:cubicBezTo>
                <a:cubicBezTo>
                  <a:pt x="10497" y="4398"/>
                  <a:pt x="10472" y="4348"/>
                  <a:pt x="10442" y="4348"/>
                </a:cubicBezTo>
                <a:close/>
                <a:moveTo>
                  <a:pt x="10263" y="4348"/>
                </a:moveTo>
                <a:cubicBezTo>
                  <a:pt x="10232" y="4348"/>
                  <a:pt x="10208" y="4398"/>
                  <a:pt x="10208" y="4459"/>
                </a:cubicBezTo>
                <a:cubicBezTo>
                  <a:pt x="10208" y="4520"/>
                  <a:pt x="10232" y="4570"/>
                  <a:pt x="10263" y="4570"/>
                </a:cubicBezTo>
                <a:cubicBezTo>
                  <a:pt x="10293" y="4570"/>
                  <a:pt x="10317" y="4520"/>
                  <a:pt x="10317" y="4459"/>
                </a:cubicBezTo>
                <a:cubicBezTo>
                  <a:pt x="10317" y="4398"/>
                  <a:pt x="10293" y="4348"/>
                  <a:pt x="10263" y="4348"/>
                </a:cubicBezTo>
                <a:close/>
                <a:moveTo>
                  <a:pt x="10083" y="4348"/>
                </a:moveTo>
                <a:cubicBezTo>
                  <a:pt x="10053" y="4348"/>
                  <a:pt x="10029" y="4398"/>
                  <a:pt x="10029" y="4459"/>
                </a:cubicBezTo>
                <a:cubicBezTo>
                  <a:pt x="10029" y="4520"/>
                  <a:pt x="10053" y="4570"/>
                  <a:pt x="10083" y="4570"/>
                </a:cubicBezTo>
                <a:cubicBezTo>
                  <a:pt x="10114" y="4570"/>
                  <a:pt x="10138" y="4520"/>
                  <a:pt x="10138" y="4459"/>
                </a:cubicBezTo>
                <a:cubicBezTo>
                  <a:pt x="10138" y="4398"/>
                  <a:pt x="10114" y="4348"/>
                  <a:pt x="10083" y="4348"/>
                </a:cubicBezTo>
                <a:close/>
                <a:moveTo>
                  <a:pt x="9904" y="4348"/>
                </a:moveTo>
                <a:cubicBezTo>
                  <a:pt x="9874" y="4348"/>
                  <a:pt x="9850" y="4398"/>
                  <a:pt x="9850" y="4459"/>
                </a:cubicBezTo>
                <a:cubicBezTo>
                  <a:pt x="9850" y="4520"/>
                  <a:pt x="9874" y="4570"/>
                  <a:pt x="9904" y="4570"/>
                </a:cubicBezTo>
                <a:cubicBezTo>
                  <a:pt x="9935" y="4570"/>
                  <a:pt x="9959" y="4520"/>
                  <a:pt x="9959" y="4459"/>
                </a:cubicBezTo>
                <a:cubicBezTo>
                  <a:pt x="9959" y="4398"/>
                  <a:pt x="9935" y="4348"/>
                  <a:pt x="9904" y="4348"/>
                </a:cubicBezTo>
                <a:close/>
                <a:moveTo>
                  <a:pt x="9725" y="4348"/>
                </a:moveTo>
                <a:cubicBezTo>
                  <a:pt x="9695" y="4348"/>
                  <a:pt x="9670" y="4398"/>
                  <a:pt x="9670" y="4459"/>
                </a:cubicBezTo>
                <a:cubicBezTo>
                  <a:pt x="9670" y="4520"/>
                  <a:pt x="9695" y="4570"/>
                  <a:pt x="9725" y="4570"/>
                </a:cubicBezTo>
                <a:cubicBezTo>
                  <a:pt x="9756" y="4570"/>
                  <a:pt x="9780" y="4520"/>
                  <a:pt x="9780" y="4459"/>
                </a:cubicBezTo>
                <a:cubicBezTo>
                  <a:pt x="9780" y="4398"/>
                  <a:pt x="9756" y="4348"/>
                  <a:pt x="9725" y="4348"/>
                </a:cubicBezTo>
                <a:close/>
                <a:moveTo>
                  <a:pt x="9546" y="4348"/>
                </a:moveTo>
                <a:cubicBezTo>
                  <a:pt x="9516" y="4348"/>
                  <a:pt x="9491" y="4398"/>
                  <a:pt x="9491" y="4459"/>
                </a:cubicBezTo>
                <a:cubicBezTo>
                  <a:pt x="9491" y="4520"/>
                  <a:pt x="9516" y="4570"/>
                  <a:pt x="9546" y="4570"/>
                </a:cubicBezTo>
                <a:cubicBezTo>
                  <a:pt x="9577" y="4570"/>
                  <a:pt x="9601" y="4520"/>
                  <a:pt x="9601" y="4459"/>
                </a:cubicBezTo>
                <a:cubicBezTo>
                  <a:pt x="9601" y="4398"/>
                  <a:pt x="9577" y="4348"/>
                  <a:pt x="9546" y="4348"/>
                </a:cubicBezTo>
                <a:close/>
                <a:moveTo>
                  <a:pt x="9188" y="4348"/>
                </a:moveTo>
                <a:cubicBezTo>
                  <a:pt x="9158" y="4348"/>
                  <a:pt x="9133" y="4398"/>
                  <a:pt x="9133" y="4459"/>
                </a:cubicBezTo>
                <a:cubicBezTo>
                  <a:pt x="9133" y="4520"/>
                  <a:pt x="9158" y="4570"/>
                  <a:pt x="9188" y="4570"/>
                </a:cubicBezTo>
                <a:cubicBezTo>
                  <a:pt x="9218" y="4570"/>
                  <a:pt x="9243" y="4520"/>
                  <a:pt x="9243" y="4459"/>
                </a:cubicBezTo>
                <a:cubicBezTo>
                  <a:pt x="9243" y="4398"/>
                  <a:pt x="9218" y="4348"/>
                  <a:pt x="9188" y="4348"/>
                </a:cubicBezTo>
                <a:close/>
                <a:moveTo>
                  <a:pt x="6323" y="4348"/>
                </a:moveTo>
                <a:cubicBezTo>
                  <a:pt x="6292" y="4348"/>
                  <a:pt x="6268" y="4398"/>
                  <a:pt x="6268" y="4459"/>
                </a:cubicBezTo>
                <a:cubicBezTo>
                  <a:pt x="6268" y="4520"/>
                  <a:pt x="6292" y="4570"/>
                  <a:pt x="6323" y="4570"/>
                </a:cubicBezTo>
                <a:cubicBezTo>
                  <a:pt x="6353" y="4570"/>
                  <a:pt x="6378" y="4520"/>
                  <a:pt x="6378" y="4459"/>
                </a:cubicBezTo>
                <a:cubicBezTo>
                  <a:pt x="6378" y="4398"/>
                  <a:pt x="6353" y="4348"/>
                  <a:pt x="6323" y="4348"/>
                </a:cubicBezTo>
                <a:close/>
                <a:moveTo>
                  <a:pt x="6144" y="4348"/>
                </a:moveTo>
                <a:cubicBezTo>
                  <a:pt x="6113" y="4348"/>
                  <a:pt x="6089" y="4398"/>
                  <a:pt x="6089" y="4459"/>
                </a:cubicBezTo>
                <a:cubicBezTo>
                  <a:pt x="6089" y="4520"/>
                  <a:pt x="6113" y="4570"/>
                  <a:pt x="6144" y="4570"/>
                </a:cubicBezTo>
                <a:cubicBezTo>
                  <a:pt x="6174" y="4570"/>
                  <a:pt x="6199" y="4520"/>
                  <a:pt x="6199" y="4459"/>
                </a:cubicBezTo>
                <a:cubicBezTo>
                  <a:pt x="6199" y="4398"/>
                  <a:pt x="6174" y="4348"/>
                  <a:pt x="6144" y="4348"/>
                </a:cubicBezTo>
                <a:close/>
                <a:moveTo>
                  <a:pt x="5965" y="4348"/>
                </a:moveTo>
                <a:cubicBezTo>
                  <a:pt x="5934" y="4348"/>
                  <a:pt x="5910" y="4398"/>
                  <a:pt x="5910" y="4459"/>
                </a:cubicBezTo>
                <a:cubicBezTo>
                  <a:pt x="5910" y="4520"/>
                  <a:pt x="5934" y="4570"/>
                  <a:pt x="5965" y="4570"/>
                </a:cubicBezTo>
                <a:cubicBezTo>
                  <a:pt x="5995" y="4570"/>
                  <a:pt x="6019" y="4520"/>
                  <a:pt x="6019" y="4459"/>
                </a:cubicBezTo>
                <a:cubicBezTo>
                  <a:pt x="6019" y="4398"/>
                  <a:pt x="5995" y="4348"/>
                  <a:pt x="5965" y="4348"/>
                </a:cubicBezTo>
                <a:close/>
                <a:moveTo>
                  <a:pt x="5786" y="4348"/>
                </a:moveTo>
                <a:cubicBezTo>
                  <a:pt x="5755" y="4348"/>
                  <a:pt x="5731" y="4398"/>
                  <a:pt x="5731" y="4459"/>
                </a:cubicBezTo>
                <a:cubicBezTo>
                  <a:pt x="5731" y="4520"/>
                  <a:pt x="5755" y="4570"/>
                  <a:pt x="5786" y="4570"/>
                </a:cubicBezTo>
                <a:cubicBezTo>
                  <a:pt x="5816" y="4570"/>
                  <a:pt x="5840" y="4520"/>
                  <a:pt x="5840" y="4459"/>
                </a:cubicBezTo>
                <a:cubicBezTo>
                  <a:pt x="5840" y="4398"/>
                  <a:pt x="5816" y="4348"/>
                  <a:pt x="5786" y="4348"/>
                </a:cubicBezTo>
                <a:close/>
                <a:moveTo>
                  <a:pt x="5606" y="4348"/>
                </a:moveTo>
                <a:cubicBezTo>
                  <a:pt x="5576" y="4348"/>
                  <a:pt x="5552" y="4398"/>
                  <a:pt x="5552" y="4459"/>
                </a:cubicBezTo>
                <a:cubicBezTo>
                  <a:pt x="5552" y="4520"/>
                  <a:pt x="5576" y="4570"/>
                  <a:pt x="5606" y="4570"/>
                </a:cubicBezTo>
                <a:cubicBezTo>
                  <a:pt x="5637" y="4570"/>
                  <a:pt x="5661" y="4520"/>
                  <a:pt x="5661" y="4459"/>
                </a:cubicBezTo>
                <a:cubicBezTo>
                  <a:pt x="5661" y="4398"/>
                  <a:pt x="5637" y="4348"/>
                  <a:pt x="5606" y="4348"/>
                </a:cubicBezTo>
                <a:close/>
                <a:moveTo>
                  <a:pt x="5427" y="4348"/>
                </a:moveTo>
                <a:cubicBezTo>
                  <a:pt x="5397" y="4348"/>
                  <a:pt x="5372" y="4398"/>
                  <a:pt x="5372" y="4459"/>
                </a:cubicBezTo>
                <a:cubicBezTo>
                  <a:pt x="5372" y="4520"/>
                  <a:pt x="5397" y="4570"/>
                  <a:pt x="5427" y="4570"/>
                </a:cubicBezTo>
                <a:cubicBezTo>
                  <a:pt x="5458" y="4570"/>
                  <a:pt x="5482" y="4520"/>
                  <a:pt x="5482" y="4459"/>
                </a:cubicBezTo>
                <a:cubicBezTo>
                  <a:pt x="5482" y="4398"/>
                  <a:pt x="5458" y="4348"/>
                  <a:pt x="5427" y="4348"/>
                </a:cubicBezTo>
                <a:close/>
                <a:moveTo>
                  <a:pt x="5248" y="4348"/>
                </a:moveTo>
                <a:cubicBezTo>
                  <a:pt x="5218" y="4348"/>
                  <a:pt x="5193" y="4398"/>
                  <a:pt x="5193" y="4459"/>
                </a:cubicBezTo>
                <a:cubicBezTo>
                  <a:pt x="5193" y="4520"/>
                  <a:pt x="5218" y="4570"/>
                  <a:pt x="5248" y="4570"/>
                </a:cubicBezTo>
                <a:cubicBezTo>
                  <a:pt x="5279" y="4570"/>
                  <a:pt x="5303" y="4520"/>
                  <a:pt x="5303" y="4459"/>
                </a:cubicBezTo>
                <a:cubicBezTo>
                  <a:pt x="5303" y="4398"/>
                  <a:pt x="5279" y="4348"/>
                  <a:pt x="5248" y="4348"/>
                </a:cubicBezTo>
                <a:close/>
                <a:moveTo>
                  <a:pt x="5069" y="4348"/>
                </a:moveTo>
                <a:cubicBezTo>
                  <a:pt x="5039" y="4348"/>
                  <a:pt x="5014" y="4398"/>
                  <a:pt x="5014" y="4459"/>
                </a:cubicBezTo>
                <a:cubicBezTo>
                  <a:pt x="5014" y="4520"/>
                  <a:pt x="5039" y="4570"/>
                  <a:pt x="5069" y="4570"/>
                </a:cubicBezTo>
                <a:cubicBezTo>
                  <a:pt x="5099" y="4570"/>
                  <a:pt x="5124" y="4520"/>
                  <a:pt x="5124" y="4459"/>
                </a:cubicBezTo>
                <a:cubicBezTo>
                  <a:pt x="5124" y="4398"/>
                  <a:pt x="5099" y="4348"/>
                  <a:pt x="5069" y="4348"/>
                </a:cubicBezTo>
                <a:close/>
                <a:moveTo>
                  <a:pt x="4890" y="4348"/>
                </a:moveTo>
                <a:cubicBezTo>
                  <a:pt x="4860" y="4348"/>
                  <a:pt x="4835" y="4398"/>
                  <a:pt x="4835" y="4459"/>
                </a:cubicBezTo>
                <a:cubicBezTo>
                  <a:pt x="4835" y="4520"/>
                  <a:pt x="4860" y="4570"/>
                  <a:pt x="4890" y="4570"/>
                </a:cubicBezTo>
                <a:cubicBezTo>
                  <a:pt x="4920" y="4570"/>
                  <a:pt x="4945" y="4520"/>
                  <a:pt x="4945" y="4459"/>
                </a:cubicBezTo>
                <a:cubicBezTo>
                  <a:pt x="4945" y="4398"/>
                  <a:pt x="4920" y="4348"/>
                  <a:pt x="4890" y="4348"/>
                </a:cubicBezTo>
                <a:close/>
                <a:moveTo>
                  <a:pt x="4711" y="4348"/>
                </a:moveTo>
                <a:cubicBezTo>
                  <a:pt x="4681" y="4348"/>
                  <a:pt x="4656" y="4398"/>
                  <a:pt x="4656" y="4459"/>
                </a:cubicBezTo>
                <a:cubicBezTo>
                  <a:pt x="4656" y="4520"/>
                  <a:pt x="4681" y="4570"/>
                  <a:pt x="4711" y="4570"/>
                </a:cubicBezTo>
                <a:cubicBezTo>
                  <a:pt x="4741" y="4570"/>
                  <a:pt x="4766" y="4520"/>
                  <a:pt x="4766" y="4459"/>
                </a:cubicBezTo>
                <a:cubicBezTo>
                  <a:pt x="4766" y="4398"/>
                  <a:pt x="4741" y="4348"/>
                  <a:pt x="4711" y="4348"/>
                </a:cubicBezTo>
                <a:close/>
                <a:moveTo>
                  <a:pt x="4532" y="4348"/>
                </a:moveTo>
                <a:cubicBezTo>
                  <a:pt x="4502" y="4348"/>
                  <a:pt x="4477" y="4398"/>
                  <a:pt x="4477" y="4459"/>
                </a:cubicBezTo>
                <a:cubicBezTo>
                  <a:pt x="4477" y="4520"/>
                  <a:pt x="4502" y="4570"/>
                  <a:pt x="4532" y="4570"/>
                </a:cubicBezTo>
                <a:cubicBezTo>
                  <a:pt x="4562" y="4570"/>
                  <a:pt x="4587" y="4520"/>
                  <a:pt x="4587" y="4459"/>
                </a:cubicBezTo>
                <a:cubicBezTo>
                  <a:pt x="4587" y="4398"/>
                  <a:pt x="4562" y="4348"/>
                  <a:pt x="4532" y="4348"/>
                </a:cubicBezTo>
                <a:close/>
                <a:moveTo>
                  <a:pt x="4353" y="4348"/>
                </a:moveTo>
                <a:cubicBezTo>
                  <a:pt x="4323" y="4348"/>
                  <a:pt x="4298" y="4398"/>
                  <a:pt x="4298" y="4459"/>
                </a:cubicBezTo>
                <a:cubicBezTo>
                  <a:pt x="4298" y="4520"/>
                  <a:pt x="4323" y="4570"/>
                  <a:pt x="4353" y="4570"/>
                </a:cubicBezTo>
                <a:cubicBezTo>
                  <a:pt x="4383" y="4570"/>
                  <a:pt x="4408" y="4520"/>
                  <a:pt x="4408" y="4459"/>
                </a:cubicBezTo>
                <a:cubicBezTo>
                  <a:pt x="4408" y="4398"/>
                  <a:pt x="4383" y="4348"/>
                  <a:pt x="4353" y="4348"/>
                </a:cubicBezTo>
                <a:close/>
                <a:moveTo>
                  <a:pt x="4174" y="4348"/>
                </a:moveTo>
                <a:cubicBezTo>
                  <a:pt x="4143" y="4348"/>
                  <a:pt x="4119" y="4398"/>
                  <a:pt x="4119" y="4459"/>
                </a:cubicBezTo>
                <a:cubicBezTo>
                  <a:pt x="4119" y="4520"/>
                  <a:pt x="4143" y="4570"/>
                  <a:pt x="4174" y="4570"/>
                </a:cubicBezTo>
                <a:cubicBezTo>
                  <a:pt x="4204" y="4570"/>
                  <a:pt x="4229" y="4520"/>
                  <a:pt x="4229" y="4459"/>
                </a:cubicBezTo>
                <a:cubicBezTo>
                  <a:pt x="4229" y="4398"/>
                  <a:pt x="4204" y="4348"/>
                  <a:pt x="4174" y="4348"/>
                </a:cubicBezTo>
                <a:close/>
                <a:moveTo>
                  <a:pt x="3995" y="4348"/>
                </a:moveTo>
                <a:cubicBezTo>
                  <a:pt x="3964" y="4348"/>
                  <a:pt x="3940" y="4398"/>
                  <a:pt x="3940" y="4459"/>
                </a:cubicBezTo>
                <a:cubicBezTo>
                  <a:pt x="3940" y="4520"/>
                  <a:pt x="3964" y="4570"/>
                  <a:pt x="3995" y="4570"/>
                </a:cubicBezTo>
                <a:cubicBezTo>
                  <a:pt x="4025" y="4570"/>
                  <a:pt x="4050" y="4520"/>
                  <a:pt x="4050" y="4459"/>
                </a:cubicBezTo>
                <a:cubicBezTo>
                  <a:pt x="4050" y="4398"/>
                  <a:pt x="4025" y="4348"/>
                  <a:pt x="3995" y="4348"/>
                </a:cubicBezTo>
                <a:close/>
                <a:moveTo>
                  <a:pt x="3816" y="4348"/>
                </a:moveTo>
                <a:cubicBezTo>
                  <a:pt x="3785" y="4348"/>
                  <a:pt x="3761" y="4398"/>
                  <a:pt x="3761" y="4459"/>
                </a:cubicBezTo>
                <a:cubicBezTo>
                  <a:pt x="3761" y="4520"/>
                  <a:pt x="3785" y="4570"/>
                  <a:pt x="3816" y="4570"/>
                </a:cubicBezTo>
                <a:cubicBezTo>
                  <a:pt x="3846" y="4570"/>
                  <a:pt x="3870" y="4520"/>
                  <a:pt x="3870" y="4459"/>
                </a:cubicBezTo>
                <a:cubicBezTo>
                  <a:pt x="3870" y="4398"/>
                  <a:pt x="3846" y="4348"/>
                  <a:pt x="3816" y="4348"/>
                </a:cubicBezTo>
                <a:close/>
                <a:moveTo>
                  <a:pt x="3637" y="4348"/>
                </a:moveTo>
                <a:cubicBezTo>
                  <a:pt x="3606" y="4348"/>
                  <a:pt x="3582" y="4398"/>
                  <a:pt x="3582" y="4459"/>
                </a:cubicBezTo>
                <a:cubicBezTo>
                  <a:pt x="3582" y="4520"/>
                  <a:pt x="3606" y="4570"/>
                  <a:pt x="3637" y="4570"/>
                </a:cubicBezTo>
                <a:cubicBezTo>
                  <a:pt x="3667" y="4570"/>
                  <a:pt x="3691" y="4520"/>
                  <a:pt x="3691" y="4459"/>
                </a:cubicBezTo>
                <a:cubicBezTo>
                  <a:pt x="3691" y="4398"/>
                  <a:pt x="3667" y="4348"/>
                  <a:pt x="3637" y="4348"/>
                </a:cubicBezTo>
                <a:close/>
                <a:moveTo>
                  <a:pt x="3457" y="4348"/>
                </a:moveTo>
                <a:cubicBezTo>
                  <a:pt x="3427" y="4348"/>
                  <a:pt x="3403" y="4398"/>
                  <a:pt x="3403" y="4459"/>
                </a:cubicBezTo>
                <a:cubicBezTo>
                  <a:pt x="3403" y="4520"/>
                  <a:pt x="3427" y="4570"/>
                  <a:pt x="3457" y="4570"/>
                </a:cubicBezTo>
                <a:cubicBezTo>
                  <a:pt x="3488" y="4570"/>
                  <a:pt x="3512" y="4520"/>
                  <a:pt x="3512" y="4459"/>
                </a:cubicBezTo>
                <a:cubicBezTo>
                  <a:pt x="3512" y="4398"/>
                  <a:pt x="3488" y="4348"/>
                  <a:pt x="3457" y="4348"/>
                </a:cubicBezTo>
                <a:close/>
                <a:moveTo>
                  <a:pt x="3278" y="4348"/>
                </a:moveTo>
                <a:cubicBezTo>
                  <a:pt x="3248" y="4348"/>
                  <a:pt x="3223" y="4398"/>
                  <a:pt x="3223" y="4459"/>
                </a:cubicBezTo>
                <a:cubicBezTo>
                  <a:pt x="3223" y="4520"/>
                  <a:pt x="3248" y="4570"/>
                  <a:pt x="3278" y="4570"/>
                </a:cubicBezTo>
                <a:cubicBezTo>
                  <a:pt x="3309" y="4570"/>
                  <a:pt x="3333" y="4520"/>
                  <a:pt x="3333" y="4459"/>
                </a:cubicBezTo>
                <a:cubicBezTo>
                  <a:pt x="3333" y="4398"/>
                  <a:pt x="3309" y="4348"/>
                  <a:pt x="3278" y="4348"/>
                </a:cubicBezTo>
                <a:close/>
                <a:moveTo>
                  <a:pt x="3099" y="4348"/>
                </a:moveTo>
                <a:cubicBezTo>
                  <a:pt x="3069" y="4348"/>
                  <a:pt x="3044" y="4398"/>
                  <a:pt x="3044" y="4459"/>
                </a:cubicBezTo>
                <a:cubicBezTo>
                  <a:pt x="3044" y="4520"/>
                  <a:pt x="3069" y="4570"/>
                  <a:pt x="3099" y="4570"/>
                </a:cubicBezTo>
                <a:cubicBezTo>
                  <a:pt x="3130" y="4570"/>
                  <a:pt x="3154" y="4520"/>
                  <a:pt x="3154" y="4459"/>
                </a:cubicBezTo>
                <a:cubicBezTo>
                  <a:pt x="3154" y="4398"/>
                  <a:pt x="3130" y="4348"/>
                  <a:pt x="3099" y="4348"/>
                </a:cubicBezTo>
                <a:close/>
                <a:moveTo>
                  <a:pt x="2920" y="4348"/>
                </a:moveTo>
                <a:cubicBezTo>
                  <a:pt x="2890" y="4348"/>
                  <a:pt x="2865" y="4398"/>
                  <a:pt x="2865" y="4459"/>
                </a:cubicBezTo>
                <a:cubicBezTo>
                  <a:pt x="2865" y="4520"/>
                  <a:pt x="2890" y="4570"/>
                  <a:pt x="2920" y="4570"/>
                </a:cubicBezTo>
                <a:cubicBezTo>
                  <a:pt x="2950" y="4570"/>
                  <a:pt x="2975" y="4520"/>
                  <a:pt x="2975" y="4459"/>
                </a:cubicBezTo>
                <a:cubicBezTo>
                  <a:pt x="2975" y="4398"/>
                  <a:pt x="2950" y="4348"/>
                  <a:pt x="2920" y="4348"/>
                </a:cubicBezTo>
                <a:close/>
                <a:moveTo>
                  <a:pt x="2741" y="4348"/>
                </a:moveTo>
                <a:cubicBezTo>
                  <a:pt x="2711" y="4348"/>
                  <a:pt x="2686" y="4398"/>
                  <a:pt x="2686" y="4459"/>
                </a:cubicBezTo>
                <a:cubicBezTo>
                  <a:pt x="2686" y="4520"/>
                  <a:pt x="2711" y="4570"/>
                  <a:pt x="2741" y="4570"/>
                </a:cubicBezTo>
                <a:cubicBezTo>
                  <a:pt x="2771" y="4570"/>
                  <a:pt x="2796" y="4520"/>
                  <a:pt x="2796" y="4459"/>
                </a:cubicBezTo>
                <a:cubicBezTo>
                  <a:pt x="2796" y="4398"/>
                  <a:pt x="2771" y="4348"/>
                  <a:pt x="2741" y="4348"/>
                </a:cubicBezTo>
                <a:close/>
                <a:moveTo>
                  <a:pt x="2562" y="4348"/>
                </a:moveTo>
                <a:cubicBezTo>
                  <a:pt x="2532" y="4348"/>
                  <a:pt x="2507" y="4398"/>
                  <a:pt x="2507" y="4459"/>
                </a:cubicBezTo>
                <a:cubicBezTo>
                  <a:pt x="2507" y="4520"/>
                  <a:pt x="2532" y="4570"/>
                  <a:pt x="2562" y="4570"/>
                </a:cubicBezTo>
                <a:cubicBezTo>
                  <a:pt x="2592" y="4570"/>
                  <a:pt x="2617" y="4520"/>
                  <a:pt x="2617" y="4459"/>
                </a:cubicBezTo>
                <a:cubicBezTo>
                  <a:pt x="2617" y="4398"/>
                  <a:pt x="2592" y="4348"/>
                  <a:pt x="2562" y="4348"/>
                </a:cubicBezTo>
                <a:close/>
                <a:moveTo>
                  <a:pt x="2383" y="4348"/>
                </a:moveTo>
                <a:cubicBezTo>
                  <a:pt x="2353" y="4348"/>
                  <a:pt x="2328" y="4398"/>
                  <a:pt x="2328" y="4459"/>
                </a:cubicBezTo>
                <a:cubicBezTo>
                  <a:pt x="2328" y="4520"/>
                  <a:pt x="2353" y="4570"/>
                  <a:pt x="2383" y="4570"/>
                </a:cubicBezTo>
                <a:cubicBezTo>
                  <a:pt x="2413" y="4570"/>
                  <a:pt x="2438" y="4520"/>
                  <a:pt x="2438" y="4459"/>
                </a:cubicBezTo>
                <a:cubicBezTo>
                  <a:pt x="2438" y="4398"/>
                  <a:pt x="2413" y="4348"/>
                  <a:pt x="2383" y="4348"/>
                </a:cubicBezTo>
                <a:close/>
                <a:moveTo>
                  <a:pt x="2204" y="4348"/>
                </a:moveTo>
                <a:cubicBezTo>
                  <a:pt x="2174" y="4348"/>
                  <a:pt x="2149" y="4398"/>
                  <a:pt x="2149" y="4459"/>
                </a:cubicBezTo>
                <a:cubicBezTo>
                  <a:pt x="2149" y="4520"/>
                  <a:pt x="2174" y="4570"/>
                  <a:pt x="2204" y="4570"/>
                </a:cubicBezTo>
                <a:cubicBezTo>
                  <a:pt x="2234" y="4570"/>
                  <a:pt x="2259" y="4520"/>
                  <a:pt x="2259" y="4459"/>
                </a:cubicBezTo>
                <a:cubicBezTo>
                  <a:pt x="2259" y="4398"/>
                  <a:pt x="2234" y="4348"/>
                  <a:pt x="2204" y="4348"/>
                </a:cubicBezTo>
                <a:close/>
                <a:moveTo>
                  <a:pt x="2025" y="4348"/>
                </a:moveTo>
                <a:cubicBezTo>
                  <a:pt x="1994" y="4348"/>
                  <a:pt x="1970" y="4398"/>
                  <a:pt x="1970" y="4459"/>
                </a:cubicBezTo>
                <a:cubicBezTo>
                  <a:pt x="1970" y="4520"/>
                  <a:pt x="1994" y="4570"/>
                  <a:pt x="2025" y="4570"/>
                </a:cubicBezTo>
                <a:cubicBezTo>
                  <a:pt x="2055" y="4570"/>
                  <a:pt x="2080" y="4520"/>
                  <a:pt x="2080" y="4459"/>
                </a:cubicBezTo>
                <a:cubicBezTo>
                  <a:pt x="2080" y="4398"/>
                  <a:pt x="2055" y="4348"/>
                  <a:pt x="2025" y="4348"/>
                </a:cubicBezTo>
                <a:close/>
                <a:moveTo>
                  <a:pt x="19396" y="3986"/>
                </a:moveTo>
                <a:cubicBezTo>
                  <a:pt x="19366" y="3986"/>
                  <a:pt x="19341" y="4035"/>
                  <a:pt x="19341" y="4097"/>
                </a:cubicBezTo>
                <a:cubicBezTo>
                  <a:pt x="19341" y="4158"/>
                  <a:pt x="19366" y="4208"/>
                  <a:pt x="19396" y="4208"/>
                </a:cubicBezTo>
                <a:cubicBezTo>
                  <a:pt x="19426" y="4208"/>
                  <a:pt x="19451" y="4158"/>
                  <a:pt x="19451" y="4097"/>
                </a:cubicBezTo>
                <a:cubicBezTo>
                  <a:pt x="19451" y="4035"/>
                  <a:pt x="19426" y="3986"/>
                  <a:pt x="19396" y="3986"/>
                </a:cubicBezTo>
                <a:close/>
                <a:moveTo>
                  <a:pt x="19217" y="3986"/>
                </a:moveTo>
                <a:cubicBezTo>
                  <a:pt x="19187" y="3986"/>
                  <a:pt x="19162" y="4035"/>
                  <a:pt x="19162" y="4097"/>
                </a:cubicBezTo>
                <a:cubicBezTo>
                  <a:pt x="19162" y="4158"/>
                  <a:pt x="19187" y="4208"/>
                  <a:pt x="19217" y="4208"/>
                </a:cubicBezTo>
                <a:cubicBezTo>
                  <a:pt x="19247" y="4208"/>
                  <a:pt x="19272" y="4158"/>
                  <a:pt x="19272" y="4097"/>
                </a:cubicBezTo>
                <a:cubicBezTo>
                  <a:pt x="19272" y="4035"/>
                  <a:pt x="19247" y="3986"/>
                  <a:pt x="19217" y="3986"/>
                </a:cubicBezTo>
                <a:close/>
                <a:moveTo>
                  <a:pt x="18321" y="3986"/>
                </a:moveTo>
                <a:cubicBezTo>
                  <a:pt x="18291" y="3986"/>
                  <a:pt x="18267" y="4035"/>
                  <a:pt x="18267" y="4097"/>
                </a:cubicBezTo>
                <a:cubicBezTo>
                  <a:pt x="18267" y="4158"/>
                  <a:pt x="18291" y="4208"/>
                  <a:pt x="18321" y="4208"/>
                </a:cubicBezTo>
                <a:cubicBezTo>
                  <a:pt x="18352" y="4208"/>
                  <a:pt x="18376" y="4158"/>
                  <a:pt x="18376" y="4097"/>
                </a:cubicBezTo>
                <a:cubicBezTo>
                  <a:pt x="18376" y="4035"/>
                  <a:pt x="18352" y="3986"/>
                  <a:pt x="18321" y="3986"/>
                </a:cubicBezTo>
                <a:close/>
                <a:moveTo>
                  <a:pt x="18142" y="3986"/>
                </a:moveTo>
                <a:cubicBezTo>
                  <a:pt x="18112" y="3986"/>
                  <a:pt x="18088" y="4035"/>
                  <a:pt x="18088" y="4097"/>
                </a:cubicBezTo>
                <a:cubicBezTo>
                  <a:pt x="18088" y="4158"/>
                  <a:pt x="18112" y="4208"/>
                  <a:pt x="18142" y="4208"/>
                </a:cubicBezTo>
                <a:cubicBezTo>
                  <a:pt x="18173" y="4208"/>
                  <a:pt x="18197" y="4158"/>
                  <a:pt x="18197" y="4097"/>
                </a:cubicBezTo>
                <a:cubicBezTo>
                  <a:pt x="18197" y="4035"/>
                  <a:pt x="18173" y="3986"/>
                  <a:pt x="18142" y="3986"/>
                </a:cubicBezTo>
                <a:close/>
                <a:moveTo>
                  <a:pt x="17963" y="3986"/>
                </a:moveTo>
                <a:cubicBezTo>
                  <a:pt x="17933" y="3986"/>
                  <a:pt x="17908" y="4035"/>
                  <a:pt x="17908" y="4097"/>
                </a:cubicBezTo>
                <a:cubicBezTo>
                  <a:pt x="17908" y="4158"/>
                  <a:pt x="17933" y="4208"/>
                  <a:pt x="17963" y="4208"/>
                </a:cubicBezTo>
                <a:cubicBezTo>
                  <a:pt x="17994" y="4208"/>
                  <a:pt x="18018" y="4158"/>
                  <a:pt x="18018" y="4097"/>
                </a:cubicBezTo>
                <a:cubicBezTo>
                  <a:pt x="18018" y="4035"/>
                  <a:pt x="17994" y="3986"/>
                  <a:pt x="17963" y="3986"/>
                </a:cubicBezTo>
                <a:close/>
                <a:moveTo>
                  <a:pt x="17784" y="3986"/>
                </a:moveTo>
                <a:cubicBezTo>
                  <a:pt x="17754" y="3986"/>
                  <a:pt x="17729" y="4035"/>
                  <a:pt x="17729" y="4097"/>
                </a:cubicBezTo>
                <a:cubicBezTo>
                  <a:pt x="17729" y="4158"/>
                  <a:pt x="17754" y="4208"/>
                  <a:pt x="17784" y="4208"/>
                </a:cubicBezTo>
                <a:cubicBezTo>
                  <a:pt x="17815" y="4208"/>
                  <a:pt x="17839" y="4158"/>
                  <a:pt x="17839" y="4097"/>
                </a:cubicBezTo>
                <a:cubicBezTo>
                  <a:pt x="17839" y="4035"/>
                  <a:pt x="17815" y="3986"/>
                  <a:pt x="17784" y="3986"/>
                </a:cubicBezTo>
                <a:close/>
                <a:moveTo>
                  <a:pt x="17605" y="3986"/>
                </a:moveTo>
                <a:cubicBezTo>
                  <a:pt x="17575" y="3986"/>
                  <a:pt x="17550" y="4035"/>
                  <a:pt x="17550" y="4097"/>
                </a:cubicBezTo>
                <a:cubicBezTo>
                  <a:pt x="17550" y="4158"/>
                  <a:pt x="17575" y="4208"/>
                  <a:pt x="17605" y="4208"/>
                </a:cubicBezTo>
                <a:cubicBezTo>
                  <a:pt x="17635" y="4208"/>
                  <a:pt x="17660" y="4158"/>
                  <a:pt x="17660" y="4097"/>
                </a:cubicBezTo>
                <a:cubicBezTo>
                  <a:pt x="17660" y="4035"/>
                  <a:pt x="17635" y="3986"/>
                  <a:pt x="17605" y="3986"/>
                </a:cubicBezTo>
                <a:close/>
                <a:moveTo>
                  <a:pt x="17426" y="3986"/>
                </a:moveTo>
                <a:cubicBezTo>
                  <a:pt x="17396" y="3986"/>
                  <a:pt x="17371" y="4035"/>
                  <a:pt x="17371" y="4097"/>
                </a:cubicBezTo>
                <a:cubicBezTo>
                  <a:pt x="17371" y="4158"/>
                  <a:pt x="17396" y="4208"/>
                  <a:pt x="17426" y="4208"/>
                </a:cubicBezTo>
                <a:cubicBezTo>
                  <a:pt x="17456" y="4208"/>
                  <a:pt x="17481" y="4158"/>
                  <a:pt x="17481" y="4097"/>
                </a:cubicBezTo>
                <a:cubicBezTo>
                  <a:pt x="17481" y="4035"/>
                  <a:pt x="17456" y="3986"/>
                  <a:pt x="17426" y="3986"/>
                </a:cubicBezTo>
                <a:close/>
                <a:moveTo>
                  <a:pt x="17247" y="3986"/>
                </a:moveTo>
                <a:cubicBezTo>
                  <a:pt x="17217" y="3986"/>
                  <a:pt x="17192" y="4035"/>
                  <a:pt x="17192" y="4097"/>
                </a:cubicBezTo>
                <a:cubicBezTo>
                  <a:pt x="17192" y="4158"/>
                  <a:pt x="17217" y="4208"/>
                  <a:pt x="17247" y="4208"/>
                </a:cubicBezTo>
                <a:cubicBezTo>
                  <a:pt x="17277" y="4208"/>
                  <a:pt x="17302" y="4158"/>
                  <a:pt x="17302" y="4097"/>
                </a:cubicBezTo>
                <a:cubicBezTo>
                  <a:pt x="17302" y="4035"/>
                  <a:pt x="17277" y="3986"/>
                  <a:pt x="17247" y="3986"/>
                </a:cubicBezTo>
                <a:close/>
                <a:moveTo>
                  <a:pt x="17068" y="3986"/>
                </a:moveTo>
                <a:cubicBezTo>
                  <a:pt x="17038" y="3986"/>
                  <a:pt x="17013" y="4035"/>
                  <a:pt x="17013" y="4097"/>
                </a:cubicBezTo>
                <a:cubicBezTo>
                  <a:pt x="17013" y="4158"/>
                  <a:pt x="17038" y="4208"/>
                  <a:pt x="17068" y="4208"/>
                </a:cubicBezTo>
                <a:cubicBezTo>
                  <a:pt x="17098" y="4208"/>
                  <a:pt x="17123" y="4158"/>
                  <a:pt x="17123" y="4097"/>
                </a:cubicBezTo>
                <a:cubicBezTo>
                  <a:pt x="17123" y="4035"/>
                  <a:pt x="17098" y="3986"/>
                  <a:pt x="17068" y="3986"/>
                </a:cubicBezTo>
                <a:close/>
                <a:moveTo>
                  <a:pt x="16889" y="3986"/>
                </a:moveTo>
                <a:cubicBezTo>
                  <a:pt x="16859" y="3986"/>
                  <a:pt x="16834" y="4035"/>
                  <a:pt x="16834" y="4097"/>
                </a:cubicBezTo>
                <a:cubicBezTo>
                  <a:pt x="16834" y="4158"/>
                  <a:pt x="16859" y="4208"/>
                  <a:pt x="16889" y="4208"/>
                </a:cubicBezTo>
                <a:cubicBezTo>
                  <a:pt x="16919" y="4208"/>
                  <a:pt x="16944" y="4158"/>
                  <a:pt x="16944" y="4097"/>
                </a:cubicBezTo>
                <a:cubicBezTo>
                  <a:pt x="16944" y="4035"/>
                  <a:pt x="16919" y="3986"/>
                  <a:pt x="16889" y="3986"/>
                </a:cubicBezTo>
                <a:close/>
                <a:moveTo>
                  <a:pt x="16710" y="3986"/>
                </a:moveTo>
                <a:cubicBezTo>
                  <a:pt x="16679" y="3986"/>
                  <a:pt x="16655" y="4035"/>
                  <a:pt x="16655" y="4097"/>
                </a:cubicBezTo>
                <a:cubicBezTo>
                  <a:pt x="16655" y="4158"/>
                  <a:pt x="16679" y="4208"/>
                  <a:pt x="16710" y="4208"/>
                </a:cubicBezTo>
                <a:cubicBezTo>
                  <a:pt x="16740" y="4208"/>
                  <a:pt x="16765" y="4158"/>
                  <a:pt x="16765" y="4097"/>
                </a:cubicBezTo>
                <a:cubicBezTo>
                  <a:pt x="16765" y="4035"/>
                  <a:pt x="16740" y="3986"/>
                  <a:pt x="16710" y="3986"/>
                </a:cubicBezTo>
                <a:close/>
                <a:moveTo>
                  <a:pt x="16531" y="3986"/>
                </a:moveTo>
                <a:cubicBezTo>
                  <a:pt x="16500" y="3986"/>
                  <a:pt x="16476" y="4035"/>
                  <a:pt x="16476" y="4097"/>
                </a:cubicBezTo>
                <a:cubicBezTo>
                  <a:pt x="16476" y="4158"/>
                  <a:pt x="16500" y="4208"/>
                  <a:pt x="16531" y="4208"/>
                </a:cubicBezTo>
                <a:cubicBezTo>
                  <a:pt x="16561" y="4208"/>
                  <a:pt x="16585" y="4158"/>
                  <a:pt x="16585" y="4097"/>
                </a:cubicBezTo>
                <a:cubicBezTo>
                  <a:pt x="16585" y="4035"/>
                  <a:pt x="16561" y="3986"/>
                  <a:pt x="16531" y="3986"/>
                </a:cubicBezTo>
                <a:close/>
                <a:moveTo>
                  <a:pt x="16352" y="3986"/>
                </a:moveTo>
                <a:cubicBezTo>
                  <a:pt x="16321" y="3986"/>
                  <a:pt x="16297" y="4035"/>
                  <a:pt x="16297" y="4097"/>
                </a:cubicBezTo>
                <a:cubicBezTo>
                  <a:pt x="16297" y="4158"/>
                  <a:pt x="16321" y="4208"/>
                  <a:pt x="16352" y="4208"/>
                </a:cubicBezTo>
                <a:cubicBezTo>
                  <a:pt x="16382" y="4208"/>
                  <a:pt x="16406" y="4158"/>
                  <a:pt x="16406" y="4097"/>
                </a:cubicBezTo>
                <a:cubicBezTo>
                  <a:pt x="16406" y="4035"/>
                  <a:pt x="16382" y="3986"/>
                  <a:pt x="16352" y="3986"/>
                </a:cubicBezTo>
                <a:close/>
                <a:moveTo>
                  <a:pt x="16172" y="3986"/>
                </a:moveTo>
                <a:cubicBezTo>
                  <a:pt x="16142" y="3986"/>
                  <a:pt x="16118" y="4035"/>
                  <a:pt x="16118" y="4097"/>
                </a:cubicBezTo>
                <a:cubicBezTo>
                  <a:pt x="16118" y="4158"/>
                  <a:pt x="16142" y="4208"/>
                  <a:pt x="16172" y="4208"/>
                </a:cubicBezTo>
                <a:cubicBezTo>
                  <a:pt x="16203" y="4208"/>
                  <a:pt x="16227" y="4158"/>
                  <a:pt x="16227" y="4097"/>
                </a:cubicBezTo>
                <a:cubicBezTo>
                  <a:pt x="16227" y="4035"/>
                  <a:pt x="16203" y="3986"/>
                  <a:pt x="16172" y="3986"/>
                </a:cubicBezTo>
                <a:close/>
                <a:moveTo>
                  <a:pt x="15993" y="3986"/>
                </a:moveTo>
                <a:cubicBezTo>
                  <a:pt x="15963" y="3986"/>
                  <a:pt x="15938" y="4035"/>
                  <a:pt x="15938" y="4097"/>
                </a:cubicBezTo>
                <a:cubicBezTo>
                  <a:pt x="15938" y="4158"/>
                  <a:pt x="15963" y="4208"/>
                  <a:pt x="15993" y="4208"/>
                </a:cubicBezTo>
                <a:cubicBezTo>
                  <a:pt x="16024" y="4208"/>
                  <a:pt x="16048" y="4158"/>
                  <a:pt x="16048" y="4097"/>
                </a:cubicBezTo>
                <a:cubicBezTo>
                  <a:pt x="16048" y="4035"/>
                  <a:pt x="16024" y="3986"/>
                  <a:pt x="15993" y="3986"/>
                </a:cubicBezTo>
                <a:close/>
                <a:moveTo>
                  <a:pt x="15814" y="3986"/>
                </a:moveTo>
                <a:cubicBezTo>
                  <a:pt x="15784" y="3986"/>
                  <a:pt x="15759" y="4035"/>
                  <a:pt x="15759" y="4097"/>
                </a:cubicBezTo>
                <a:cubicBezTo>
                  <a:pt x="15759" y="4158"/>
                  <a:pt x="15784" y="4208"/>
                  <a:pt x="15814" y="4208"/>
                </a:cubicBezTo>
                <a:cubicBezTo>
                  <a:pt x="15845" y="4208"/>
                  <a:pt x="15869" y="4158"/>
                  <a:pt x="15869" y="4097"/>
                </a:cubicBezTo>
                <a:cubicBezTo>
                  <a:pt x="15869" y="4035"/>
                  <a:pt x="15845" y="3986"/>
                  <a:pt x="15814" y="3986"/>
                </a:cubicBezTo>
                <a:close/>
                <a:moveTo>
                  <a:pt x="15635" y="3986"/>
                </a:moveTo>
                <a:cubicBezTo>
                  <a:pt x="15605" y="3986"/>
                  <a:pt x="15580" y="4035"/>
                  <a:pt x="15580" y="4097"/>
                </a:cubicBezTo>
                <a:cubicBezTo>
                  <a:pt x="15580" y="4158"/>
                  <a:pt x="15605" y="4208"/>
                  <a:pt x="15635" y="4208"/>
                </a:cubicBezTo>
                <a:cubicBezTo>
                  <a:pt x="15666" y="4208"/>
                  <a:pt x="15690" y="4158"/>
                  <a:pt x="15690" y="4097"/>
                </a:cubicBezTo>
                <a:cubicBezTo>
                  <a:pt x="15690" y="4035"/>
                  <a:pt x="15666" y="3986"/>
                  <a:pt x="15635" y="3986"/>
                </a:cubicBezTo>
                <a:close/>
                <a:moveTo>
                  <a:pt x="15456" y="3986"/>
                </a:moveTo>
                <a:cubicBezTo>
                  <a:pt x="15426" y="3986"/>
                  <a:pt x="15401" y="4035"/>
                  <a:pt x="15401" y="4097"/>
                </a:cubicBezTo>
                <a:cubicBezTo>
                  <a:pt x="15401" y="4158"/>
                  <a:pt x="15426" y="4208"/>
                  <a:pt x="15456" y="4208"/>
                </a:cubicBezTo>
                <a:cubicBezTo>
                  <a:pt x="15486" y="4208"/>
                  <a:pt x="15511" y="4158"/>
                  <a:pt x="15511" y="4097"/>
                </a:cubicBezTo>
                <a:cubicBezTo>
                  <a:pt x="15511" y="4035"/>
                  <a:pt x="15486" y="3986"/>
                  <a:pt x="15456" y="3986"/>
                </a:cubicBezTo>
                <a:close/>
                <a:moveTo>
                  <a:pt x="15277" y="3986"/>
                </a:moveTo>
                <a:cubicBezTo>
                  <a:pt x="15247" y="3986"/>
                  <a:pt x="15222" y="4035"/>
                  <a:pt x="15222" y="4097"/>
                </a:cubicBezTo>
                <a:cubicBezTo>
                  <a:pt x="15222" y="4158"/>
                  <a:pt x="15247" y="4208"/>
                  <a:pt x="15277" y="4208"/>
                </a:cubicBezTo>
                <a:cubicBezTo>
                  <a:pt x="15307" y="4208"/>
                  <a:pt x="15332" y="4158"/>
                  <a:pt x="15332" y="4097"/>
                </a:cubicBezTo>
                <a:cubicBezTo>
                  <a:pt x="15332" y="4035"/>
                  <a:pt x="15307" y="3986"/>
                  <a:pt x="15277" y="3986"/>
                </a:cubicBezTo>
                <a:close/>
                <a:moveTo>
                  <a:pt x="15098" y="3986"/>
                </a:moveTo>
                <a:cubicBezTo>
                  <a:pt x="15068" y="3986"/>
                  <a:pt x="15043" y="4035"/>
                  <a:pt x="15043" y="4097"/>
                </a:cubicBezTo>
                <a:cubicBezTo>
                  <a:pt x="15043" y="4158"/>
                  <a:pt x="15068" y="4208"/>
                  <a:pt x="15098" y="4208"/>
                </a:cubicBezTo>
                <a:cubicBezTo>
                  <a:pt x="15128" y="4208"/>
                  <a:pt x="15153" y="4158"/>
                  <a:pt x="15153" y="4097"/>
                </a:cubicBezTo>
                <a:cubicBezTo>
                  <a:pt x="15153" y="4035"/>
                  <a:pt x="15128" y="3986"/>
                  <a:pt x="15098" y="3986"/>
                </a:cubicBezTo>
                <a:close/>
                <a:moveTo>
                  <a:pt x="14919" y="3986"/>
                </a:moveTo>
                <a:cubicBezTo>
                  <a:pt x="14889" y="3986"/>
                  <a:pt x="14864" y="4035"/>
                  <a:pt x="14864" y="4097"/>
                </a:cubicBezTo>
                <a:cubicBezTo>
                  <a:pt x="14864" y="4158"/>
                  <a:pt x="14889" y="4208"/>
                  <a:pt x="14919" y="4208"/>
                </a:cubicBezTo>
                <a:cubicBezTo>
                  <a:pt x="14949" y="4208"/>
                  <a:pt x="14974" y="4158"/>
                  <a:pt x="14974" y="4097"/>
                </a:cubicBezTo>
                <a:cubicBezTo>
                  <a:pt x="14974" y="4035"/>
                  <a:pt x="14949" y="3986"/>
                  <a:pt x="14919" y="3986"/>
                </a:cubicBezTo>
                <a:close/>
                <a:moveTo>
                  <a:pt x="14740" y="3986"/>
                </a:moveTo>
                <a:cubicBezTo>
                  <a:pt x="14709" y="3986"/>
                  <a:pt x="14685" y="4035"/>
                  <a:pt x="14685" y="4097"/>
                </a:cubicBezTo>
                <a:cubicBezTo>
                  <a:pt x="14685" y="4158"/>
                  <a:pt x="14709" y="4208"/>
                  <a:pt x="14740" y="4208"/>
                </a:cubicBezTo>
                <a:cubicBezTo>
                  <a:pt x="14770" y="4208"/>
                  <a:pt x="14795" y="4158"/>
                  <a:pt x="14795" y="4097"/>
                </a:cubicBezTo>
                <a:cubicBezTo>
                  <a:pt x="14795" y="4035"/>
                  <a:pt x="14770" y="3986"/>
                  <a:pt x="14740" y="3986"/>
                </a:cubicBezTo>
                <a:close/>
                <a:moveTo>
                  <a:pt x="14561" y="3986"/>
                </a:moveTo>
                <a:cubicBezTo>
                  <a:pt x="14530" y="3986"/>
                  <a:pt x="14506" y="4035"/>
                  <a:pt x="14506" y="4097"/>
                </a:cubicBezTo>
                <a:cubicBezTo>
                  <a:pt x="14506" y="4158"/>
                  <a:pt x="14530" y="4208"/>
                  <a:pt x="14561" y="4208"/>
                </a:cubicBezTo>
                <a:cubicBezTo>
                  <a:pt x="14591" y="4208"/>
                  <a:pt x="14616" y="4158"/>
                  <a:pt x="14616" y="4097"/>
                </a:cubicBezTo>
                <a:cubicBezTo>
                  <a:pt x="14616" y="4035"/>
                  <a:pt x="14591" y="3986"/>
                  <a:pt x="14561" y="3986"/>
                </a:cubicBezTo>
                <a:close/>
                <a:moveTo>
                  <a:pt x="14382" y="3986"/>
                </a:moveTo>
                <a:cubicBezTo>
                  <a:pt x="14351" y="3986"/>
                  <a:pt x="14327" y="4035"/>
                  <a:pt x="14327" y="4097"/>
                </a:cubicBezTo>
                <a:cubicBezTo>
                  <a:pt x="14327" y="4158"/>
                  <a:pt x="14351" y="4208"/>
                  <a:pt x="14382" y="4208"/>
                </a:cubicBezTo>
                <a:cubicBezTo>
                  <a:pt x="14412" y="4208"/>
                  <a:pt x="14436" y="4158"/>
                  <a:pt x="14436" y="4097"/>
                </a:cubicBezTo>
                <a:cubicBezTo>
                  <a:pt x="14436" y="4035"/>
                  <a:pt x="14412" y="3986"/>
                  <a:pt x="14382" y="3986"/>
                </a:cubicBezTo>
                <a:close/>
                <a:moveTo>
                  <a:pt x="14202" y="3986"/>
                </a:moveTo>
                <a:cubicBezTo>
                  <a:pt x="14172" y="3986"/>
                  <a:pt x="14148" y="4035"/>
                  <a:pt x="14148" y="4097"/>
                </a:cubicBezTo>
                <a:cubicBezTo>
                  <a:pt x="14148" y="4158"/>
                  <a:pt x="14172" y="4208"/>
                  <a:pt x="14202" y="4208"/>
                </a:cubicBezTo>
                <a:cubicBezTo>
                  <a:pt x="14233" y="4208"/>
                  <a:pt x="14257" y="4158"/>
                  <a:pt x="14257" y="4097"/>
                </a:cubicBezTo>
                <a:cubicBezTo>
                  <a:pt x="14257" y="4035"/>
                  <a:pt x="14233" y="3986"/>
                  <a:pt x="14202" y="3986"/>
                </a:cubicBezTo>
                <a:close/>
                <a:moveTo>
                  <a:pt x="14023" y="3986"/>
                </a:moveTo>
                <a:cubicBezTo>
                  <a:pt x="13993" y="3986"/>
                  <a:pt x="13969" y="4035"/>
                  <a:pt x="13969" y="4097"/>
                </a:cubicBezTo>
                <a:cubicBezTo>
                  <a:pt x="13969" y="4158"/>
                  <a:pt x="13993" y="4208"/>
                  <a:pt x="14023" y="4208"/>
                </a:cubicBezTo>
                <a:cubicBezTo>
                  <a:pt x="14054" y="4208"/>
                  <a:pt x="14078" y="4158"/>
                  <a:pt x="14078" y="4097"/>
                </a:cubicBezTo>
                <a:cubicBezTo>
                  <a:pt x="14078" y="4035"/>
                  <a:pt x="14054" y="3986"/>
                  <a:pt x="14023" y="3986"/>
                </a:cubicBezTo>
                <a:close/>
                <a:moveTo>
                  <a:pt x="13844" y="3986"/>
                </a:moveTo>
                <a:cubicBezTo>
                  <a:pt x="13814" y="3986"/>
                  <a:pt x="13789" y="4035"/>
                  <a:pt x="13789" y="4097"/>
                </a:cubicBezTo>
                <a:cubicBezTo>
                  <a:pt x="13789" y="4158"/>
                  <a:pt x="13814" y="4208"/>
                  <a:pt x="13844" y="4208"/>
                </a:cubicBezTo>
                <a:cubicBezTo>
                  <a:pt x="13875" y="4208"/>
                  <a:pt x="13899" y="4158"/>
                  <a:pt x="13899" y="4097"/>
                </a:cubicBezTo>
                <a:cubicBezTo>
                  <a:pt x="13899" y="4035"/>
                  <a:pt x="13875" y="3986"/>
                  <a:pt x="13844" y="3986"/>
                </a:cubicBezTo>
                <a:close/>
                <a:moveTo>
                  <a:pt x="13665" y="3986"/>
                </a:moveTo>
                <a:cubicBezTo>
                  <a:pt x="13635" y="3986"/>
                  <a:pt x="13610" y="4035"/>
                  <a:pt x="13610" y="4097"/>
                </a:cubicBezTo>
                <a:cubicBezTo>
                  <a:pt x="13610" y="4158"/>
                  <a:pt x="13635" y="4208"/>
                  <a:pt x="13665" y="4208"/>
                </a:cubicBezTo>
                <a:cubicBezTo>
                  <a:pt x="13696" y="4208"/>
                  <a:pt x="13720" y="4158"/>
                  <a:pt x="13720" y="4097"/>
                </a:cubicBezTo>
                <a:cubicBezTo>
                  <a:pt x="13720" y="4035"/>
                  <a:pt x="13696" y="3986"/>
                  <a:pt x="13665" y="3986"/>
                </a:cubicBezTo>
                <a:close/>
                <a:moveTo>
                  <a:pt x="13486" y="3986"/>
                </a:moveTo>
                <a:cubicBezTo>
                  <a:pt x="13456" y="3986"/>
                  <a:pt x="13431" y="4035"/>
                  <a:pt x="13431" y="4097"/>
                </a:cubicBezTo>
                <a:cubicBezTo>
                  <a:pt x="13431" y="4158"/>
                  <a:pt x="13456" y="4208"/>
                  <a:pt x="13486" y="4208"/>
                </a:cubicBezTo>
                <a:cubicBezTo>
                  <a:pt x="13516" y="4208"/>
                  <a:pt x="13541" y="4158"/>
                  <a:pt x="13541" y="4097"/>
                </a:cubicBezTo>
                <a:cubicBezTo>
                  <a:pt x="13541" y="4035"/>
                  <a:pt x="13516" y="3986"/>
                  <a:pt x="13486" y="3986"/>
                </a:cubicBezTo>
                <a:close/>
                <a:moveTo>
                  <a:pt x="13307" y="3986"/>
                </a:moveTo>
                <a:cubicBezTo>
                  <a:pt x="13277" y="3986"/>
                  <a:pt x="13252" y="4035"/>
                  <a:pt x="13252" y="4097"/>
                </a:cubicBezTo>
                <a:cubicBezTo>
                  <a:pt x="13252" y="4158"/>
                  <a:pt x="13277" y="4208"/>
                  <a:pt x="13307" y="4208"/>
                </a:cubicBezTo>
                <a:cubicBezTo>
                  <a:pt x="13337" y="4208"/>
                  <a:pt x="13362" y="4158"/>
                  <a:pt x="13362" y="4097"/>
                </a:cubicBezTo>
                <a:cubicBezTo>
                  <a:pt x="13362" y="4035"/>
                  <a:pt x="13337" y="3986"/>
                  <a:pt x="13307" y="3986"/>
                </a:cubicBezTo>
                <a:close/>
                <a:moveTo>
                  <a:pt x="13128" y="3986"/>
                </a:moveTo>
                <a:cubicBezTo>
                  <a:pt x="13098" y="3986"/>
                  <a:pt x="13073" y="4035"/>
                  <a:pt x="13073" y="4097"/>
                </a:cubicBezTo>
                <a:cubicBezTo>
                  <a:pt x="13073" y="4158"/>
                  <a:pt x="13098" y="4208"/>
                  <a:pt x="13128" y="4208"/>
                </a:cubicBezTo>
                <a:cubicBezTo>
                  <a:pt x="13158" y="4208"/>
                  <a:pt x="13183" y="4158"/>
                  <a:pt x="13183" y="4097"/>
                </a:cubicBezTo>
                <a:cubicBezTo>
                  <a:pt x="13183" y="4035"/>
                  <a:pt x="13158" y="3986"/>
                  <a:pt x="13128" y="3986"/>
                </a:cubicBezTo>
                <a:close/>
                <a:moveTo>
                  <a:pt x="12949" y="3986"/>
                </a:moveTo>
                <a:cubicBezTo>
                  <a:pt x="12919" y="3986"/>
                  <a:pt x="12894" y="4035"/>
                  <a:pt x="12894" y="4097"/>
                </a:cubicBezTo>
                <a:cubicBezTo>
                  <a:pt x="12894" y="4158"/>
                  <a:pt x="12919" y="4208"/>
                  <a:pt x="12949" y="4208"/>
                </a:cubicBezTo>
                <a:cubicBezTo>
                  <a:pt x="12979" y="4208"/>
                  <a:pt x="13004" y="4158"/>
                  <a:pt x="13004" y="4097"/>
                </a:cubicBezTo>
                <a:cubicBezTo>
                  <a:pt x="13004" y="4035"/>
                  <a:pt x="12979" y="3986"/>
                  <a:pt x="12949" y="3986"/>
                </a:cubicBezTo>
                <a:close/>
                <a:moveTo>
                  <a:pt x="12770" y="3986"/>
                </a:moveTo>
                <a:cubicBezTo>
                  <a:pt x="12740" y="3986"/>
                  <a:pt x="12715" y="4035"/>
                  <a:pt x="12715" y="4097"/>
                </a:cubicBezTo>
                <a:cubicBezTo>
                  <a:pt x="12715" y="4158"/>
                  <a:pt x="12740" y="4208"/>
                  <a:pt x="12770" y="4208"/>
                </a:cubicBezTo>
                <a:cubicBezTo>
                  <a:pt x="12800" y="4208"/>
                  <a:pt x="12825" y="4158"/>
                  <a:pt x="12825" y="4097"/>
                </a:cubicBezTo>
                <a:cubicBezTo>
                  <a:pt x="12825" y="4035"/>
                  <a:pt x="12800" y="3986"/>
                  <a:pt x="12770" y="3986"/>
                </a:cubicBezTo>
                <a:close/>
                <a:moveTo>
                  <a:pt x="12591" y="3986"/>
                </a:moveTo>
                <a:cubicBezTo>
                  <a:pt x="12560" y="3986"/>
                  <a:pt x="12536" y="4035"/>
                  <a:pt x="12536" y="4097"/>
                </a:cubicBezTo>
                <a:cubicBezTo>
                  <a:pt x="12536" y="4158"/>
                  <a:pt x="12560" y="4208"/>
                  <a:pt x="12591" y="4208"/>
                </a:cubicBezTo>
                <a:cubicBezTo>
                  <a:pt x="12621" y="4208"/>
                  <a:pt x="12646" y="4158"/>
                  <a:pt x="12646" y="4097"/>
                </a:cubicBezTo>
                <a:cubicBezTo>
                  <a:pt x="12646" y="4035"/>
                  <a:pt x="12621" y="3986"/>
                  <a:pt x="12591" y="3986"/>
                </a:cubicBezTo>
                <a:close/>
                <a:moveTo>
                  <a:pt x="12412" y="3986"/>
                </a:moveTo>
                <a:cubicBezTo>
                  <a:pt x="12381" y="3986"/>
                  <a:pt x="12357" y="4035"/>
                  <a:pt x="12357" y="4097"/>
                </a:cubicBezTo>
                <a:cubicBezTo>
                  <a:pt x="12357" y="4158"/>
                  <a:pt x="12381" y="4208"/>
                  <a:pt x="12412" y="4208"/>
                </a:cubicBezTo>
                <a:cubicBezTo>
                  <a:pt x="12442" y="4208"/>
                  <a:pt x="12466" y="4158"/>
                  <a:pt x="12466" y="4097"/>
                </a:cubicBezTo>
                <a:cubicBezTo>
                  <a:pt x="12466" y="4035"/>
                  <a:pt x="12442" y="3986"/>
                  <a:pt x="12412" y="3986"/>
                </a:cubicBezTo>
                <a:close/>
                <a:moveTo>
                  <a:pt x="12233" y="3986"/>
                </a:moveTo>
                <a:cubicBezTo>
                  <a:pt x="12202" y="3986"/>
                  <a:pt x="12178" y="4035"/>
                  <a:pt x="12178" y="4097"/>
                </a:cubicBezTo>
                <a:cubicBezTo>
                  <a:pt x="12178" y="4158"/>
                  <a:pt x="12202" y="4208"/>
                  <a:pt x="12233" y="4208"/>
                </a:cubicBezTo>
                <a:cubicBezTo>
                  <a:pt x="12263" y="4208"/>
                  <a:pt x="12287" y="4158"/>
                  <a:pt x="12287" y="4097"/>
                </a:cubicBezTo>
                <a:cubicBezTo>
                  <a:pt x="12287" y="4035"/>
                  <a:pt x="12263" y="3986"/>
                  <a:pt x="12233" y="3986"/>
                </a:cubicBezTo>
                <a:close/>
                <a:moveTo>
                  <a:pt x="12053" y="3986"/>
                </a:moveTo>
                <a:cubicBezTo>
                  <a:pt x="12023" y="3986"/>
                  <a:pt x="11999" y="4035"/>
                  <a:pt x="11999" y="4097"/>
                </a:cubicBezTo>
                <a:cubicBezTo>
                  <a:pt x="11999" y="4158"/>
                  <a:pt x="12023" y="4208"/>
                  <a:pt x="12053" y="4208"/>
                </a:cubicBezTo>
                <a:cubicBezTo>
                  <a:pt x="12084" y="4208"/>
                  <a:pt x="12108" y="4158"/>
                  <a:pt x="12108" y="4097"/>
                </a:cubicBezTo>
                <a:cubicBezTo>
                  <a:pt x="12108" y="4035"/>
                  <a:pt x="12084" y="3986"/>
                  <a:pt x="12053" y="3986"/>
                </a:cubicBezTo>
                <a:close/>
                <a:moveTo>
                  <a:pt x="11874" y="3986"/>
                </a:moveTo>
                <a:cubicBezTo>
                  <a:pt x="11844" y="3986"/>
                  <a:pt x="11819" y="4035"/>
                  <a:pt x="11819" y="4097"/>
                </a:cubicBezTo>
                <a:cubicBezTo>
                  <a:pt x="11819" y="4158"/>
                  <a:pt x="11844" y="4208"/>
                  <a:pt x="11874" y="4208"/>
                </a:cubicBezTo>
                <a:cubicBezTo>
                  <a:pt x="11905" y="4208"/>
                  <a:pt x="11929" y="4158"/>
                  <a:pt x="11929" y="4097"/>
                </a:cubicBezTo>
                <a:cubicBezTo>
                  <a:pt x="11929" y="4035"/>
                  <a:pt x="11905" y="3986"/>
                  <a:pt x="11874" y="3986"/>
                </a:cubicBezTo>
                <a:close/>
                <a:moveTo>
                  <a:pt x="11695" y="3986"/>
                </a:moveTo>
                <a:cubicBezTo>
                  <a:pt x="11665" y="3986"/>
                  <a:pt x="11640" y="4035"/>
                  <a:pt x="11640" y="4097"/>
                </a:cubicBezTo>
                <a:cubicBezTo>
                  <a:pt x="11640" y="4158"/>
                  <a:pt x="11665" y="4208"/>
                  <a:pt x="11695" y="4208"/>
                </a:cubicBezTo>
                <a:cubicBezTo>
                  <a:pt x="11726" y="4208"/>
                  <a:pt x="11750" y="4158"/>
                  <a:pt x="11750" y="4097"/>
                </a:cubicBezTo>
                <a:cubicBezTo>
                  <a:pt x="11750" y="4035"/>
                  <a:pt x="11726" y="3986"/>
                  <a:pt x="11695" y="3986"/>
                </a:cubicBezTo>
                <a:close/>
                <a:moveTo>
                  <a:pt x="11516" y="3986"/>
                </a:moveTo>
                <a:cubicBezTo>
                  <a:pt x="11486" y="3986"/>
                  <a:pt x="11461" y="4035"/>
                  <a:pt x="11461" y="4097"/>
                </a:cubicBezTo>
                <a:cubicBezTo>
                  <a:pt x="11461" y="4158"/>
                  <a:pt x="11486" y="4208"/>
                  <a:pt x="11516" y="4208"/>
                </a:cubicBezTo>
                <a:cubicBezTo>
                  <a:pt x="11546" y="4208"/>
                  <a:pt x="11571" y="4158"/>
                  <a:pt x="11571" y="4097"/>
                </a:cubicBezTo>
                <a:cubicBezTo>
                  <a:pt x="11571" y="4035"/>
                  <a:pt x="11546" y="3986"/>
                  <a:pt x="11516" y="3986"/>
                </a:cubicBezTo>
                <a:close/>
                <a:moveTo>
                  <a:pt x="11337" y="3986"/>
                </a:moveTo>
                <a:cubicBezTo>
                  <a:pt x="11307" y="3986"/>
                  <a:pt x="11282" y="4035"/>
                  <a:pt x="11282" y="4097"/>
                </a:cubicBezTo>
                <a:cubicBezTo>
                  <a:pt x="11282" y="4158"/>
                  <a:pt x="11307" y="4208"/>
                  <a:pt x="11337" y="4208"/>
                </a:cubicBezTo>
                <a:cubicBezTo>
                  <a:pt x="11367" y="4208"/>
                  <a:pt x="11392" y="4158"/>
                  <a:pt x="11392" y="4097"/>
                </a:cubicBezTo>
                <a:cubicBezTo>
                  <a:pt x="11392" y="4035"/>
                  <a:pt x="11367" y="3986"/>
                  <a:pt x="11337" y="3986"/>
                </a:cubicBezTo>
                <a:close/>
                <a:moveTo>
                  <a:pt x="11158" y="3986"/>
                </a:moveTo>
                <a:cubicBezTo>
                  <a:pt x="11128" y="3986"/>
                  <a:pt x="11103" y="4035"/>
                  <a:pt x="11103" y="4097"/>
                </a:cubicBezTo>
                <a:cubicBezTo>
                  <a:pt x="11103" y="4158"/>
                  <a:pt x="11128" y="4208"/>
                  <a:pt x="11158" y="4208"/>
                </a:cubicBezTo>
                <a:cubicBezTo>
                  <a:pt x="11188" y="4208"/>
                  <a:pt x="11213" y="4158"/>
                  <a:pt x="11213" y="4097"/>
                </a:cubicBezTo>
                <a:cubicBezTo>
                  <a:pt x="11213" y="4035"/>
                  <a:pt x="11188" y="3986"/>
                  <a:pt x="11158" y="3986"/>
                </a:cubicBezTo>
                <a:close/>
                <a:moveTo>
                  <a:pt x="10979" y="3986"/>
                </a:moveTo>
                <a:cubicBezTo>
                  <a:pt x="10949" y="3986"/>
                  <a:pt x="10924" y="4035"/>
                  <a:pt x="10924" y="4097"/>
                </a:cubicBezTo>
                <a:cubicBezTo>
                  <a:pt x="10924" y="4158"/>
                  <a:pt x="10949" y="4208"/>
                  <a:pt x="10979" y="4208"/>
                </a:cubicBezTo>
                <a:cubicBezTo>
                  <a:pt x="11009" y="4208"/>
                  <a:pt x="11034" y="4158"/>
                  <a:pt x="11034" y="4097"/>
                </a:cubicBezTo>
                <a:cubicBezTo>
                  <a:pt x="11034" y="4035"/>
                  <a:pt x="11009" y="3986"/>
                  <a:pt x="10979" y="3986"/>
                </a:cubicBezTo>
                <a:close/>
                <a:moveTo>
                  <a:pt x="10800" y="3986"/>
                </a:moveTo>
                <a:cubicBezTo>
                  <a:pt x="10770" y="3986"/>
                  <a:pt x="10745" y="4035"/>
                  <a:pt x="10745" y="4097"/>
                </a:cubicBezTo>
                <a:cubicBezTo>
                  <a:pt x="10745" y="4158"/>
                  <a:pt x="10770" y="4208"/>
                  <a:pt x="10800" y="4208"/>
                </a:cubicBezTo>
                <a:cubicBezTo>
                  <a:pt x="10830" y="4208"/>
                  <a:pt x="10855" y="4158"/>
                  <a:pt x="10855" y="4097"/>
                </a:cubicBezTo>
                <a:cubicBezTo>
                  <a:pt x="10855" y="4035"/>
                  <a:pt x="10830" y="3986"/>
                  <a:pt x="10800" y="3986"/>
                </a:cubicBezTo>
                <a:close/>
                <a:moveTo>
                  <a:pt x="10621" y="3986"/>
                </a:moveTo>
                <a:cubicBezTo>
                  <a:pt x="10590" y="3986"/>
                  <a:pt x="10566" y="4035"/>
                  <a:pt x="10566" y="4097"/>
                </a:cubicBezTo>
                <a:cubicBezTo>
                  <a:pt x="10566" y="4158"/>
                  <a:pt x="10590" y="4208"/>
                  <a:pt x="10621" y="4208"/>
                </a:cubicBezTo>
                <a:cubicBezTo>
                  <a:pt x="10651" y="4208"/>
                  <a:pt x="10676" y="4158"/>
                  <a:pt x="10676" y="4097"/>
                </a:cubicBezTo>
                <a:cubicBezTo>
                  <a:pt x="10676" y="4035"/>
                  <a:pt x="10651" y="3986"/>
                  <a:pt x="10621" y="3986"/>
                </a:cubicBezTo>
                <a:close/>
                <a:moveTo>
                  <a:pt x="10442" y="3986"/>
                </a:moveTo>
                <a:cubicBezTo>
                  <a:pt x="10411" y="3986"/>
                  <a:pt x="10387" y="4035"/>
                  <a:pt x="10387" y="4097"/>
                </a:cubicBezTo>
                <a:cubicBezTo>
                  <a:pt x="10387" y="4158"/>
                  <a:pt x="10411" y="4208"/>
                  <a:pt x="10442" y="4208"/>
                </a:cubicBezTo>
                <a:cubicBezTo>
                  <a:pt x="10472" y="4208"/>
                  <a:pt x="10497" y="4158"/>
                  <a:pt x="10497" y="4097"/>
                </a:cubicBezTo>
                <a:cubicBezTo>
                  <a:pt x="10497" y="4035"/>
                  <a:pt x="10472" y="3986"/>
                  <a:pt x="10442" y="3986"/>
                </a:cubicBezTo>
                <a:close/>
                <a:moveTo>
                  <a:pt x="10263" y="3986"/>
                </a:moveTo>
                <a:cubicBezTo>
                  <a:pt x="10232" y="3986"/>
                  <a:pt x="10208" y="4035"/>
                  <a:pt x="10208" y="4097"/>
                </a:cubicBezTo>
                <a:cubicBezTo>
                  <a:pt x="10208" y="4158"/>
                  <a:pt x="10232" y="4208"/>
                  <a:pt x="10263" y="4208"/>
                </a:cubicBezTo>
                <a:cubicBezTo>
                  <a:pt x="10293" y="4208"/>
                  <a:pt x="10317" y="4158"/>
                  <a:pt x="10317" y="4097"/>
                </a:cubicBezTo>
                <a:cubicBezTo>
                  <a:pt x="10317" y="4035"/>
                  <a:pt x="10293" y="3986"/>
                  <a:pt x="10263" y="3986"/>
                </a:cubicBezTo>
                <a:close/>
                <a:moveTo>
                  <a:pt x="10083" y="3986"/>
                </a:moveTo>
                <a:cubicBezTo>
                  <a:pt x="10053" y="3986"/>
                  <a:pt x="10029" y="4035"/>
                  <a:pt x="10029" y="4097"/>
                </a:cubicBezTo>
                <a:cubicBezTo>
                  <a:pt x="10029" y="4158"/>
                  <a:pt x="10053" y="4208"/>
                  <a:pt x="10083" y="4208"/>
                </a:cubicBezTo>
                <a:cubicBezTo>
                  <a:pt x="10114" y="4208"/>
                  <a:pt x="10138" y="4158"/>
                  <a:pt x="10138" y="4097"/>
                </a:cubicBezTo>
                <a:cubicBezTo>
                  <a:pt x="10138" y="4035"/>
                  <a:pt x="10114" y="3986"/>
                  <a:pt x="10083" y="3986"/>
                </a:cubicBezTo>
                <a:close/>
                <a:moveTo>
                  <a:pt x="9904" y="3986"/>
                </a:moveTo>
                <a:cubicBezTo>
                  <a:pt x="9874" y="3986"/>
                  <a:pt x="9850" y="4035"/>
                  <a:pt x="9850" y="4097"/>
                </a:cubicBezTo>
                <a:cubicBezTo>
                  <a:pt x="9850" y="4158"/>
                  <a:pt x="9874" y="4208"/>
                  <a:pt x="9904" y="4208"/>
                </a:cubicBezTo>
                <a:cubicBezTo>
                  <a:pt x="9935" y="4208"/>
                  <a:pt x="9959" y="4158"/>
                  <a:pt x="9959" y="4097"/>
                </a:cubicBezTo>
                <a:cubicBezTo>
                  <a:pt x="9959" y="4035"/>
                  <a:pt x="9935" y="3986"/>
                  <a:pt x="9904" y="3986"/>
                </a:cubicBezTo>
                <a:close/>
                <a:moveTo>
                  <a:pt x="9725" y="3986"/>
                </a:moveTo>
                <a:cubicBezTo>
                  <a:pt x="9695" y="3986"/>
                  <a:pt x="9670" y="4035"/>
                  <a:pt x="9670" y="4097"/>
                </a:cubicBezTo>
                <a:cubicBezTo>
                  <a:pt x="9670" y="4158"/>
                  <a:pt x="9695" y="4208"/>
                  <a:pt x="9725" y="4208"/>
                </a:cubicBezTo>
                <a:cubicBezTo>
                  <a:pt x="9756" y="4208"/>
                  <a:pt x="9780" y="4158"/>
                  <a:pt x="9780" y="4097"/>
                </a:cubicBezTo>
                <a:cubicBezTo>
                  <a:pt x="9780" y="4035"/>
                  <a:pt x="9756" y="3986"/>
                  <a:pt x="9725" y="3986"/>
                </a:cubicBezTo>
                <a:close/>
                <a:moveTo>
                  <a:pt x="9546" y="3986"/>
                </a:moveTo>
                <a:cubicBezTo>
                  <a:pt x="9516" y="3986"/>
                  <a:pt x="9491" y="4035"/>
                  <a:pt x="9491" y="4097"/>
                </a:cubicBezTo>
                <a:cubicBezTo>
                  <a:pt x="9491" y="4158"/>
                  <a:pt x="9516" y="4208"/>
                  <a:pt x="9546" y="4208"/>
                </a:cubicBezTo>
                <a:cubicBezTo>
                  <a:pt x="9577" y="4208"/>
                  <a:pt x="9601" y="4158"/>
                  <a:pt x="9601" y="4097"/>
                </a:cubicBezTo>
                <a:cubicBezTo>
                  <a:pt x="9601" y="4035"/>
                  <a:pt x="9577" y="3986"/>
                  <a:pt x="9546" y="3986"/>
                </a:cubicBezTo>
                <a:close/>
                <a:moveTo>
                  <a:pt x="9367" y="3986"/>
                </a:moveTo>
                <a:cubicBezTo>
                  <a:pt x="9337" y="3986"/>
                  <a:pt x="9312" y="4035"/>
                  <a:pt x="9312" y="4097"/>
                </a:cubicBezTo>
                <a:cubicBezTo>
                  <a:pt x="9312" y="4158"/>
                  <a:pt x="9337" y="4208"/>
                  <a:pt x="9367" y="4208"/>
                </a:cubicBezTo>
                <a:cubicBezTo>
                  <a:pt x="9397" y="4208"/>
                  <a:pt x="9422" y="4158"/>
                  <a:pt x="9422" y="4097"/>
                </a:cubicBezTo>
                <a:cubicBezTo>
                  <a:pt x="9422" y="4035"/>
                  <a:pt x="9397" y="3986"/>
                  <a:pt x="9367" y="3986"/>
                </a:cubicBezTo>
                <a:close/>
                <a:moveTo>
                  <a:pt x="9188" y="3986"/>
                </a:moveTo>
                <a:cubicBezTo>
                  <a:pt x="9158" y="3986"/>
                  <a:pt x="9133" y="4035"/>
                  <a:pt x="9133" y="4097"/>
                </a:cubicBezTo>
                <a:cubicBezTo>
                  <a:pt x="9133" y="4158"/>
                  <a:pt x="9158" y="4208"/>
                  <a:pt x="9188" y="4208"/>
                </a:cubicBezTo>
                <a:cubicBezTo>
                  <a:pt x="9218" y="4208"/>
                  <a:pt x="9243" y="4158"/>
                  <a:pt x="9243" y="4097"/>
                </a:cubicBezTo>
                <a:cubicBezTo>
                  <a:pt x="9243" y="4035"/>
                  <a:pt x="9218" y="3986"/>
                  <a:pt x="9188" y="3986"/>
                </a:cubicBezTo>
                <a:close/>
                <a:moveTo>
                  <a:pt x="6502" y="3986"/>
                </a:moveTo>
                <a:cubicBezTo>
                  <a:pt x="6472" y="3986"/>
                  <a:pt x="6447" y="4035"/>
                  <a:pt x="6447" y="4097"/>
                </a:cubicBezTo>
                <a:cubicBezTo>
                  <a:pt x="6447" y="4158"/>
                  <a:pt x="6472" y="4208"/>
                  <a:pt x="6502" y="4208"/>
                </a:cubicBezTo>
                <a:cubicBezTo>
                  <a:pt x="6532" y="4208"/>
                  <a:pt x="6557" y="4158"/>
                  <a:pt x="6557" y="4097"/>
                </a:cubicBezTo>
                <a:cubicBezTo>
                  <a:pt x="6557" y="4035"/>
                  <a:pt x="6532" y="3986"/>
                  <a:pt x="6502" y="3986"/>
                </a:cubicBezTo>
                <a:close/>
                <a:moveTo>
                  <a:pt x="6323" y="3986"/>
                </a:moveTo>
                <a:cubicBezTo>
                  <a:pt x="6292" y="3986"/>
                  <a:pt x="6268" y="4035"/>
                  <a:pt x="6268" y="4097"/>
                </a:cubicBezTo>
                <a:cubicBezTo>
                  <a:pt x="6268" y="4158"/>
                  <a:pt x="6292" y="4208"/>
                  <a:pt x="6323" y="4208"/>
                </a:cubicBezTo>
                <a:cubicBezTo>
                  <a:pt x="6353" y="4208"/>
                  <a:pt x="6378" y="4158"/>
                  <a:pt x="6378" y="4097"/>
                </a:cubicBezTo>
                <a:cubicBezTo>
                  <a:pt x="6378" y="4035"/>
                  <a:pt x="6353" y="3986"/>
                  <a:pt x="6323" y="3986"/>
                </a:cubicBezTo>
                <a:close/>
                <a:moveTo>
                  <a:pt x="6144" y="3986"/>
                </a:moveTo>
                <a:cubicBezTo>
                  <a:pt x="6113" y="3986"/>
                  <a:pt x="6089" y="4035"/>
                  <a:pt x="6089" y="4097"/>
                </a:cubicBezTo>
                <a:cubicBezTo>
                  <a:pt x="6089" y="4158"/>
                  <a:pt x="6113" y="4208"/>
                  <a:pt x="6144" y="4208"/>
                </a:cubicBezTo>
                <a:cubicBezTo>
                  <a:pt x="6174" y="4208"/>
                  <a:pt x="6199" y="4158"/>
                  <a:pt x="6199" y="4097"/>
                </a:cubicBezTo>
                <a:cubicBezTo>
                  <a:pt x="6199" y="4035"/>
                  <a:pt x="6174" y="3986"/>
                  <a:pt x="6144" y="3986"/>
                </a:cubicBezTo>
                <a:close/>
                <a:moveTo>
                  <a:pt x="5965" y="3986"/>
                </a:moveTo>
                <a:cubicBezTo>
                  <a:pt x="5934" y="3986"/>
                  <a:pt x="5910" y="4035"/>
                  <a:pt x="5910" y="4097"/>
                </a:cubicBezTo>
                <a:cubicBezTo>
                  <a:pt x="5910" y="4158"/>
                  <a:pt x="5934" y="4208"/>
                  <a:pt x="5965" y="4208"/>
                </a:cubicBezTo>
                <a:cubicBezTo>
                  <a:pt x="5995" y="4208"/>
                  <a:pt x="6019" y="4158"/>
                  <a:pt x="6019" y="4097"/>
                </a:cubicBezTo>
                <a:cubicBezTo>
                  <a:pt x="6019" y="4035"/>
                  <a:pt x="5995" y="3986"/>
                  <a:pt x="5965" y="3986"/>
                </a:cubicBezTo>
                <a:close/>
                <a:moveTo>
                  <a:pt x="5786" y="3986"/>
                </a:moveTo>
                <a:cubicBezTo>
                  <a:pt x="5755" y="3986"/>
                  <a:pt x="5731" y="4035"/>
                  <a:pt x="5731" y="4097"/>
                </a:cubicBezTo>
                <a:cubicBezTo>
                  <a:pt x="5731" y="4158"/>
                  <a:pt x="5755" y="4208"/>
                  <a:pt x="5786" y="4208"/>
                </a:cubicBezTo>
                <a:cubicBezTo>
                  <a:pt x="5816" y="4208"/>
                  <a:pt x="5840" y="4158"/>
                  <a:pt x="5840" y="4097"/>
                </a:cubicBezTo>
                <a:cubicBezTo>
                  <a:pt x="5840" y="4035"/>
                  <a:pt x="5816" y="3986"/>
                  <a:pt x="5786" y="3986"/>
                </a:cubicBezTo>
                <a:close/>
                <a:moveTo>
                  <a:pt x="5606" y="3986"/>
                </a:moveTo>
                <a:cubicBezTo>
                  <a:pt x="5576" y="3986"/>
                  <a:pt x="5552" y="4035"/>
                  <a:pt x="5552" y="4097"/>
                </a:cubicBezTo>
                <a:cubicBezTo>
                  <a:pt x="5552" y="4158"/>
                  <a:pt x="5576" y="4208"/>
                  <a:pt x="5606" y="4208"/>
                </a:cubicBezTo>
                <a:cubicBezTo>
                  <a:pt x="5637" y="4208"/>
                  <a:pt x="5661" y="4158"/>
                  <a:pt x="5661" y="4097"/>
                </a:cubicBezTo>
                <a:cubicBezTo>
                  <a:pt x="5661" y="4035"/>
                  <a:pt x="5637" y="3986"/>
                  <a:pt x="5606" y="3986"/>
                </a:cubicBezTo>
                <a:close/>
                <a:moveTo>
                  <a:pt x="5427" y="3986"/>
                </a:moveTo>
                <a:cubicBezTo>
                  <a:pt x="5397" y="3986"/>
                  <a:pt x="5372" y="4035"/>
                  <a:pt x="5372" y="4097"/>
                </a:cubicBezTo>
                <a:cubicBezTo>
                  <a:pt x="5372" y="4158"/>
                  <a:pt x="5397" y="4208"/>
                  <a:pt x="5427" y="4208"/>
                </a:cubicBezTo>
                <a:cubicBezTo>
                  <a:pt x="5458" y="4208"/>
                  <a:pt x="5482" y="4158"/>
                  <a:pt x="5482" y="4097"/>
                </a:cubicBezTo>
                <a:cubicBezTo>
                  <a:pt x="5482" y="4035"/>
                  <a:pt x="5458" y="3986"/>
                  <a:pt x="5427" y="3986"/>
                </a:cubicBezTo>
                <a:close/>
                <a:moveTo>
                  <a:pt x="5248" y="3986"/>
                </a:moveTo>
                <a:cubicBezTo>
                  <a:pt x="5218" y="3986"/>
                  <a:pt x="5193" y="4035"/>
                  <a:pt x="5193" y="4097"/>
                </a:cubicBezTo>
                <a:cubicBezTo>
                  <a:pt x="5193" y="4158"/>
                  <a:pt x="5218" y="4208"/>
                  <a:pt x="5248" y="4208"/>
                </a:cubicBezTo>
                <a:cubicBezTo>
                  <a:pt x="5279" y="4208"/>
                  <a:pt x="5303" y="4158"/>
                  <a:pt x="5303" y="4097"/>
                </a:cubicBezTo>
                <a:cubicBezTo>
                  <a:pt x="5303" y="4035"/>
                  <a:pt x="5279" y="3986"/>
                  <a:pt x="5248" y="3986"/>
                </a:cubicBezTo>
                <a:close/>
                <a:moveTo>
                  <a:pt x="5069" y="3986"/>
                </a:moveTo>
                <a:cubicBezTo>
                  <a:pt x="5039" y="3986"/>
                  <a:pt x="5014" y="4035"/>
                  <a:pt x="5014" y="4097"/>
                </a:cubicBezTo>
                <a:cubicBezTo>
                  <a:pt x="5014" y="4158"/>
                  <a:pt x="5039" y="4208"/>
                  <a:pt x="5069" y="4208"/>
                </a:cubicBezTo>
                <a:cubicBezTo>
                  <a:pt x="5099" y="4208"/>
                  <a:pt x="5124" y="4158"/>
                  <a:pt x="5124" y="4097"/>
                </a:cubicBezTo>
                <a:cubicBezTo>
                  <a:pt x="5124" y="4035"/>
                  <a:pt x="5099" y="3986"/>
                  <a:pt x="5069" y="3986"/>
                </a:cubicBezTo>
                <a:close/>
                <a:moveTo>
                  <a:pt x="4890" y="3986"/>
                </a:moveTo>
                <a:cubicBezTo>
                  <a:pt x="4860" y="3986"/>
                  <a:pt x="4835" y="4035"/>
                  <a:pt x="4835" y="4097"/>
                </a:cubicBezTo>
                <a:cubicBezTo>
                  <a:pt x="4835" y="4158"/>
                  <a:pt x="4860" y="4208"/>
                  <a:pt x="4890" y="4208"/>
                </a:cubicBezTo>
                <a:cubicBezTo>
                  <a:pt x="4920" y="4208"/>
                  <a:pt x="4945" y="4158"/>
                  <a:pt x="4945" y="4097"/>
                </a:cubicBezTo>
                <a:cubicBezTo>
                  <a:pt x="4945" y="4035"/>
                  <a:pt x="4920" y="3986"/>
                  <a:pt x="4890" y="3986"/>
                </a:cubicBezTo>
                <a:close/>
                <a:moveTo>
                  <a:pt x="4711" y="3986"/>
                </a:moveTo>
                <a:cubicBezTo>
                  <a:pt x="4681" y="3986"/>
                  <a:pt x="4656" y="4035"/>
                  <a:pt x="4656" y="4097"/>
                </a:cubicBezTo>
                <a:cubicBezTo>
                  <a:pt x="4656" y="4158"/>
                  <a:pt x="4681" y="4208"/>
                  <a:pt x="4711" y="4208"/>
                </a:cubicBezTo>
                <a:cubicBezTo>
                  <a:pt x="4741" y="4208"/>
                  <a:pt x="4766" y="4158"/>
                  <a:pt x="4766" y="4097"/>
                </a:cubicBezTo>
                <a:cubicBezTo>
                  <a:pt x="4766" y="4035"/>
                  <a:pt x="4741" y="3986"/>
                  <a:pt x="4711" y="3986"/>
                </a:cubicBezTo>
                <a:close/>
                <a:moveTo>
                  <a:pt x="4532" y="3986"/>
                </a:moveTo>
                <a:cubicBezTo>
                  <a:pt x="4502" y="3986"/>
                  <a:pt x="4477" y="4035"/>
                  <a:pt x="4477" y="4097"/>
                </a:cubicBezTo>
                <a:cubicBezTo>
                  <a:pt x="4477" y="4158"/>
                  <a:pt x="4502" y="4208"/>
                  <a:pt x="4532" y="4208"/>
                </a:cubicBezTo>
                <a:cubicBezTo>
                  <a:pt x="4562" y="4208"/>
                  <a:pt x="4587" y="4158"/>
                  <a:pt x="4587" y="4097"/>
                </a:cubicBezTo>
                <a:cubicBezTo>
                  <a:pt x="4587" y="4035"/>
                  <a:pt x="4562" y="3986"/>
                  <a:pt x="4532" y="3986"/>
                </a:cubicBezTo>
                <a:close/>
                <a:moveTo>
                  <a:pt x="4353" y="3986"/>
                </a:moveTo>
                <a:cubicBezTo>
                  <a:pt x="4323" y="3986"/>
                  <a:pt x="4298" y="4035"/>
                  <a:pt x="4298" y="4097"/>
                </a:cubicBezTo>
                <a:cubicBezTo>
                  <a:pt x="4298" y="4158"/>
                  <a:pt x="4323" y="4208"/>
                  <a:pt x="4353" y="4208"/>
                </a:cubicBezTo>
                <a:cubicBezTo>
                  <a:pt x="4383" y="4208"/>
                  <a:pt x="4408" y="4158"/>
                  <a:pt x="4408" y="4097"/>
                </a:cubicBezTo>
                <a:cubicBezTo>
                  <a:pt x="4408" y="4035"/>
                  <a:pt x="4383" y="3986"/>
                  <a:pt x="4353" y="3986"/>
                </a:cubicBezTo>
                <a:close/>
                <a:moveTo>
                  <a:pt x="4174" y="3986"/>
                </a:moveTo>
                <a:cubicBezTo>
                  <a:pt x="4143" y="3986"/>
                  <a:pt x="4119" y="4035"/>
                  <a:pt x="4119" y="4097"/>
                </a:cubicBezTo>
                <a:cubicBezTo>
                  <a:pt x="4119" y="4158"/>
                  <a:pt x="4143" y="4208"/>
                  <a:pt x="4174" y="4208"/>
                </a:cubicBezTo>
                <a:cubicBezTo>
                  <a:pt x="4204" y="4208"/>
                  <a:pt x="4229" y="4158"/>
                  <a:pt x="4229" y="4097"/>
                </a:cubicBezTo>
                <a:cubicBezTo>
                  <a:pt x="4229" y="4035"/>
                  <a:pt x="4204" y="3986"/>
                  <a:pt x="4174" y="3986"/>
                </a:cubicBezTo>
                <a:close/>
                <a:moveTo>
                  <a:pt x="3995" y="3986"/>
                </a:moveTo>
                <a:cubicBezTo>
                  <a:pt x="3964" y="3986"/>
                  <a:pt x="3940" y="4035"/>
                  <a:pt x="3940" y="4097"/>
                </a:cubicBezTo>
                <a:cubicBezTo>
                  <a:pt x="3940" y="4158"/>
                  <a:pt x="3964" y="4208"/>
                  <a:pt x="3995" y="4208"/>
                </a:cubicBezTo>
                <a:cubicBezTo>
                  <a:pt x="4025" y="4208"/>
                  <a:pt x="4050" y="4158"/>
                  <a:pt x="4050" y="4097"/>
                </a:cubicBezTo>
                <a:cubicBezTo>
                  <a:pt x="4050" y="4035"/>
                  <a:pt x="4025" y="3986"/>
                  <a:pt x="3995" y="3986"/>
                </a:cubicBezTo>
                <a:close/>
                <a:moveTo>
                  <a:pt x="3816" y="3986"/>
                </a:moveTo>
                <a:cubicBezTo>
                  <a:pt x="3785" y="3986"/>
                  <a:pt x="3761" y="4035"/>
                  <a:pt x="3761" y="4097"/>
                </a:cubicBezTo>
                <a:cubicBezTo>
                  <a:pt x="3761" y="4158"/>
                  <a:pt x="3785" y="4208"/>
                  <a:pt x="3816" y="4208"/>
                </a:cubicBezTo>
                <a:cubicBezTo>
                  <a:pt x="3846" y="4208"/>
                  <a:pt x="3870" y="4158"/>
                  <a:pt x="3870" y="4097"/>
                </a:cubicBezTo>
                <a:cubicBezTo>
                  <a:pt x="3870" y="4035"/>
                  <a:pt x="3846" y="3986"/>
                  <a:pt x="3816" y="3986"/>
                </a:cubicBezTo>
                <a:close/>
                <a:moveTo>
                  <a:pt x="3637" y="3986"/>
                </a:moveTo>
                <a:cubicBezTo>
                  <a:pt x="3606" y="3986"/>
                  <a:pt x="3582" y="4035"/>
                  <a:pt x="3582" y="4097"/>
                </a:cubicBezTo>
                <a:cubicBezTo>
                  <a:pt x="3582" y="4158"/>
                  <a:pt x="3606" y="4208"/>
                  <a:pt x="3637" y="4208"/>
                </a:cubicBezTo>
                <a:cubicBezTo>
                  <a:pt x="3667" y="4208"/>
                  <a:pt x="3691" y="4158"/>
                  <a:pt x="3691" y="4097"/>
                </a:cubicBezTo>
                <a:cubicBezTo>
                  <a:pt x="3691" y="4035"/>
                  <a:pt x="3667" y="3986"/>
                  <a:pt x="3637" y="3986"/>
                </a:cubicBezTo>
                <a:close/>
                <a:moveTo>
                  <a:pt x="3457" y="3986"/>
                </a:moveTo>
                <a:cubicBezTo>
                  <a:pt x="3427" y="3986"/>
                  <a:pt x="3403" y="4035"/>
                  <a:pt x="3403" y="4097"/>
                </a:cubicBezTo>
                <a:cubicBezTo>
                  <a:pt x="3403" y="4158"/>
                  <a:pt x="3427" y="4208"/>
                  <a:pt x="3457" y="4208"/>
                </a:cubicBezTo>
                <a:cubicBezTo>
                  <a:pt x="3488" y="4208"/>
                  <a:pt x="3512" y="4158"/>
                  <a:pt x="3512" y="4097"/>
                </a:cubicBezTo>
                <a:cubicBezTo>
                  <a:pt x="3512" y="4035"/>
                  <a:pt x="3488" y="3986"/>
                  <a:pt x="3457" y="3986"/>
                </a:cubicBezTo>
                <a:close/>
                <a:moveTo>
                  <a:pt x="3278" y="3986"/>
                </a:moveTo>
                <a:cubicBezTo>
                  <a:pt x="3248" y="3986"/>
                  <a:pt x="3223" y="4035"/>
                  <a:pt x="3223" y="4097"/>
                </a:cubicBezTo>
                <a:cubicBezTo>
                  <a:pt x="3223" y="4158"/>
                  <a:pt x="3248" y="4208"/>
                  <a:pt x="3278" y="4208"/>
                </a:cubicBezTo>
                <a:cubicBezTo>
                  <a:pt x="3309" y="4208"/>
                  <a:pt x="3333" y="4158"/>
                  <a:pt x="3333" y="4097"/>
                </a:cubicBezTo>
                <a:cubicBezTo>
                  <a:pt x="3333" y="4035"/>
                  <a:pt x="3309" y="3986"/>
                  <a:pt x="3278" y="3986"/>
                </a:cubicBezTo>
                <a:close/>
                <a:moveTo>
                  <a:pt x="3099" y="3986"/>
                </a:moveTo>
                <a:cubicBezTo>
                  <a:pt x="3069" y="3986"/>
                  <a:pt x="3044" y="4035"/>
                  <a:pt x="3044" y="4097"/>
                </a:cubicBezTo>
                <a:cubicBezTo>
                  <a:pt x="3044" y="4158"/>
                  <a:pt x="3069" y="4208"/>
                  <a:pt x="3099" y="4208"/>
                </a:cubicBezTo>
                <a:cubicBezTo>
                  <a:pt x="3130" y="4208"/>
                  <a:pt x="3154" y="4158"/>
                  <a:pt x="3154" y="4097"/>
                </a:cubicBezTo>
                <a:cubicBezTo>
                  <a:pt x="3154" y="4035"/>
                  <a:pt x="3130" y="3986"/>
                  <a:pt x="3099" y="3986"/>
                </a:cubicBezTo>
                <a:close/>
                <a:moveTo>
                  <a:pt x="2920" y="3986"/>
                </a:moveTo>
                <a:cubicBezTo>
                  <a:pt x="2890" y="3986"/>
                  <a:pt x="2865" y="4035"/>
                  <a:pt x="2865" y="4097"/>
                </a:cubicBezTo>
                <a:cubicBezTo>
                  <a:pt x="2865" y="4158"/>
                  <a:pt x="2890" y="4208"/>
                  <a:pt x="2920" y="4208"/>
                </a:cubicBezTo>
                <a:cubicBezTo>
                  <a:pt x="2950" y="4208"/>
                  <a:pt x="2975" y="4158"/>
                  <a:pt x="2975" y="4097"/>
                </a:cubicBezTo>
                <a:cubicBezTo>
                  <a:pt x="2975" y="4035"/>
                  <a:pt x="2950" y="3986"/>
                  <a:pt x="2920" y="3986"/>
                </a:cubicBezTo>
                <a:close/>
                <a:moveTo>
                  <a:pt x="2741" y="3986"/>
                </a:moveTo>
                <a:cubicBezTo>
                  <a:pt x="2711" y="3986"/>
                  <a:pt x="2686" y="4035"/>
                  <a:pt x="2686" y="4097"/>
                </a:cubicBezTo>
                <a:cubicBezTo>
                  <a:pt x="2686" y="4158"/>
                  <a:pt x="2711" y="4208"/>
                  <a:pt x="2741" y="4208"/>
                </a:cubicBezTo>
                <a:cubicBezTo>
                  <a:pt x="2771" y="4208"/>
                  <a:pt x="2796" y="4158"/>
                  <a:pt x="2796" y="4097"/>
                </a:cubicBezTo>
                <a:cubicBezTo>
                  <a:pt x="2796" y="4035"/>
                  <a:pt x="2771" y="3986"/>
                  <a:pt x="2741" y="3986"/>
                </a:cubicBezTo>
                <a:close/>
                <a:moveTo>
                  <a:pt x="2562" y="3986"/>
                </a:moveTo>
                <a:cubicBezTo>
                  <a:pt x="2532" y="3986"/>
                  <a:pt x="2507" y="4035"/>
                  <a:pt x="2507" y="4097"/>
                </a:cubicBezTo>
                <a:cubicBezTo>
                  <a:pt x="2507" y="4158"/>
                  <a:pt x="2532" y="4208"/>
                  <a:pt x="2562" y="4208"/>
                </a:cubicBezTo>
                <a:cubicBezTo>
                  <a:pt x="2592" y="4208"/>
                  <a:pt x="2617" y="4158"/>
                  <a:pt x="2617" y="4097"/>
                </a:cubicBezTo>
                <a:cubicBezTo>
                  <a:pt x="2617" y="4035"/>
                  <a:pt x="2592" y="3986"/>
                  <a:pt x="2562" y="3986"/>
                </a:cubicBezTo>
                <a:close/>
                <a:moveTo>
                  <a:pt x="2383" y="3986"/>
                </a:moveTo>
                <a:cubicBezTo>
                  <a:pt x="2353" y="3986"/>
                  <a:pt x="2328" y="4035"/>
                  <a:pt x="2328" y="4097"/>
                </a:cubicBezTo>
                <a:cubicBezTo>
                  <a:pt x="2328" y="4158"/>
                  <a:pt x="2353" y="4208"/>
                  <a:pt x="2383" y="4208"/>
                </a:cubicBezTo>
                <a:cubicBezTo>
                  <a:pt x="2413" y="4208"/>
                  <a:pt x="2438" y="4158"/>
                  <a:pt x="2438" y="4097"/>
                </a:cubicBezTo>
                <a:cubicBezTo>
                  <a:pt x="2438" y="4035"/>
                  <a:pt x="2413" y="3986"/>
                  <a:pt x="2383" y="3986"/>
                </a:cubicBezTo>
                <a:close/>
                <a:moveTo>
                  <a:pt x="2204" y="3986"/>
                </a:moveTo>
                <a:cubicBezTo>
                  <a:pt x="2174" y="3986"/>
                  <a:pt x="2149" y="4035"/>
                  <a:pt x="2149" y="4097"/>
                </a:cubicBezTo>
                <a:cubicBezTo>
                  <a:pt x="2149" y="4158"/>
                  <a:pt x="2174" y="4208"/>
                  <a:pt x="2204" y="4208"/>
                </a:cubicBezTo>
                <a:cubicBezTo>
                  <a:pt x="2234" y="4208"/>
                  <a:pt x="2259" y="4158"/>
                  <a:pt x="2259" y="4097"/>
                </a:cubicBezTo>
                <a:cubicBezTo>
                  <a:pt x="2259" y="4035"/>
                  <a:pt x="2234" y="3986"/>
                  <a:pt x="2204" y="3986"/>
                </a:cubicBezTo>
                <a:close/>
                <a:moveTo>
                  <a:pt x="2025" y="3986"/>
                </a:moveTo>
                <a:cubicBezTo>
                  <a:pt x="1994" y="3986"/>
                  <a:pt x="1970" y="4035"/>
                  <a:pt x="1970" y="4097"/>
                </a:cubicBezTo>
                <a:cubicBezTo>
                  <a:pt x="1970" y="4158"/>
                  <a:pt x="1994" y="4208"/>
                  <a:pt x="2025" y="4208"/>
                </a:cubicBezTo>
                <a:cubicBezTo>
                  <a:pt x="2055" y="4208"/>
                  <a:pt x="2080" y="4158"/>
                  <a:pt x="2080" y="4097"/>
                </a:cubicBezTo>
                <a:cubicBezTo>
                  <a:pt x="2080" y="4035"/>
                  <a:pt x="2055" y="3986"/>
                  <a:pt x="2025" y="3986"/>
                </a:cubicBezTo>
                <a:close/>
                <a:moveTo>
                  <a:pt x="19396" y="3623"/>
                </a:moveTo>
                <a:cubicBezTo>
                  <a:pt x="19366" y="3623"/>
                  <a:pt x="19341" y="3673"/>
                  <a:pt x="19341" y="3734"/>
                </a:cubicBezTo>
                <a:cubicBezTo>
                  <a:pt x="19341" y="3796"/>
                  <a:pt x="19366" y="3845"/>
                  <a:pt x="19396" y="3845"/>
                </a:cubicBezTo>
                <a:cubicBezTo>
                  <a:pt x="19426" y="3845"/>
                  <a:pt x="19451" y="3796"/>
                  <a:pt x="19451" y="3734"/>
                </a:cubicBezTo>
                <a:cubicBezTo>
                  <a:pt x="19451" y="3673"/>
                  <a:pt x="19426" y="3623"/>
                  <a:pt x="19396" y="3623"/>
                </a:cubicBezTo>
                <a:close/>
                <a:moveTo>
                  <a:pt x="19217" y="3623"/>
                </a:moveTo>
                <a:cubicBezTo>
                  <a:pt x="19187" y="3623"/>
                  <a:pt x="19162" y="3673"/>
                  <a:pt x="19162" y="3734"/>
                </a:cubicBezTo>
                <a:cubicBezTo>
                  <a:pt x="19162" y="3796"/>
                  <a:pt x="19187" y="3845"/>
                  <a:pt x="19217" y="3845"/>
                </a:cubicBezTo>
                <a:cubicBezTo>
                  <a:pt x="19247" y="3845"/>
                  <a:pt x="19272" y="3796"/>
                  <a:pt x="19272" y="3734"/>
                </a:cubicBezTo>
                <a:cubicBezTo>
                  <a:pt x="19272" y="3673"/>
                  <a:pt x="19247" y="3623"/>
                  <a:pt x="19217" y="3623"/>
                </a:cubicBezTo>
                <a:close/>
                <a:moveTo>
                  <a:pt x="19038" y="3623"/>
                </a:moveTo>
                <a:cubicBezTo>
                  <a:pt x="19008" y="3623"/>
                  <a:pt x="18983" y="3673"/>
                  <a:pt x="18983" y="3734"/>
                </a:cubicBezTo>
                <a:cubicBezTo>
                  <a:pt x="18983" y="3796"/>
                  <a:pt x="19008" y="3845"/>
                  <a:pt x="19038" y="3845"/>
                </a:cubicBezTo>
                <a:cubicBezTo>
                  <a:pt x="19068" y="3845"/>
                  <a:pt x="19093" y="3796"/>
                  <a:pt x="19093" y="3734"/>
                </a:cubicBezTo>
                <a:cubicBezTo>
                  <a:pt x="19093" y="3673"/>
                  <a:pt x="19068" y="3623"/>
                  <a:pt x="19038" y="3623"/>
                </a:cubicBezTo>
                <a:close/>
                <a:moveTo>
                  <a:pt x="17963" y="3623"/>
                </a:moveTo>
                <a:cubicBezTo>
                  <a:pt x="17933" y="3623"/>
                  <a:pt x="17908" y="3673"/>
                  <a:pt x="17908" y="3734"/>
                </a:cubicBezTo>
                <a:cubicBezTo>
                  <a:pt x="17908" y="3796"/>
                  <a:pt x="17933" y="3845"/>
                  <a:pt x="17963" y="3845"/>
                </a:cubicBezTo>
                <a:cubicBezTo>
                  <a:pt x="17994" y="3845"/>
                  <a:pt x="18018" y="3796"/>
                  <a:pt x="18018" y="3734"/>
                </a:cubicBezTo>
                <a:cubicBezTo>
                  <a:pt x="18018" y="3673"/>
                  <a:pt x="17994" y="3623"/>
                  <a:pt x="17963" y="3623"/>
                </a:cubicBezTo>
                <a:close/>
                <a:moveTo>
                  <a:pt x="17784" y="3623"/>
                </a:moveTo>
                <a:cubicBezTo>
                  <a:pt x="17754" y="3623"/>
                  <a:pt x="17729" y="3673"/>
                  <a:pt x="17729" y="3734"/>
                </a:cubicBezTo>
                <a:cubicBezTo>
                  <a:pt x="17729" y="3796"/>
                  <a:pt x="17754" y="3845"/>
                  <a:pt x="17784" y="3845"/>
                </a:cubicBezTo>
                <a:cubicBezTo>
                  <a:pt x="17815" y="3845"/>
                  <a:pt x="17839" y="3796"/>
                  <a:pt x="17839" y="3734"/>
                </a:cubicBezTo>
                <a:cubicBezTo>
                  <a:pt x="17839" y="3673"/>
                  <a:pt x="17815" y="3623"/>
                  <a:pt x="17784" y="3623"/>
                </a:cubicBezTo>
                <a:close/>
                <a:moveTo>
                  <a:pt x="17605" y="3623"/>
                </a:moveTo>
                <a:cubicBezTo>
                  <a:pt x="17575" y="3623"/>
                  <a:pt x="17550" y="3673"/>
                  <a:pt x="17550" y="3734"/>
                </a:cubicBezTo>
                <a:cubicBezTo>
                  <a:pt x="17550" y="3796"/>
                  <a:pt x="17575" y="3845"/>
                  <a:pt x="17605" y="3845"/>
                </a:cubicBezTo>
                <a:cubicBezTo>
                  <a:pt x="17635" y="3845"/>
                  <a:pt x="17660" y="3796"/>
                  <a:pt x="17660" y="3734"/>
                </a:cubicBezTo>
                <a:cubicBezTo>
                  <a:pt x="17660" y="3673"/>
                  <a:pt x="17635" y="3623"/>
                  <a:pt x="17605" y="3623"/>
                </a:cubicBezTo>
                <a:close/>
                <a:moveTo>
                  <a:pt x="17426" y="3623"/>
                </a:moveTo>
                <a:cubicBezTo>
                  <a:pt x="17396" y="3623"/>
                  <a:pt x="17371" y="3673"/>
                  <a:pt x="17371" y="3734"/>
                </a:cubicBezTo>
                <a:cubicBezTo>
                  <a:pt x="17371" y="3796"/>
                  <a:pt x="17396" y="3845"/>
                  <a:pt x="17426" y="3845"/>
                </a:cubicBezTo>
                <a:cubicBezTo>
                  <a:pt x="17456" y="3845"/>
                  <a:pt x="17481" y="3796"/>
                  <a:pt x="17481" y="3734"/>
                </a:cubicBezTo>
                <a:cubicBezTo>
                  <a:pt x="17481" y="3673"/>
                  <a:pt x="17456" y="3623"/>
                  <a:pt x="17426" y="3623"/>
                </a:cubicBezTo>
                <a:close/>
                <a:moveTo>
                  <a:pt x="17247" y="3623"/>
                </a:moveTo>
                <a:cubicBezTo>
                  <a:pt x="17217" y="3623"/>
                  <a:pt x="17192" y="3673"/>
                  <a:pt x="17192" y="3734"/>
                </a:cubicBezTo>
                <a:cubicBezTo>
                  <a:pt x="17192" y="3796"/>
                  <a:pt x="17217" y="3845"/>
                  <a:pt x="17247" y="3845"/>
                </a:cubicBezTo>
                <a:cubicBezTo>
                  <a:pt x="17277" y="3845"/>
                  <a:pt x="17302" y="3796"/>
                  <a:pt x="17302" y="3734"/>
                </a:cubicBezTo>
                <a:cubicBezTo>
                  <a:pt x="17302" y="3673"/>
                  <a:pt x="17277" y="3623"/>
                  <a:pt x="17247" y="3623"/>
                </a:cubicBezTo>
                <a:close/>
                <a:moveTo>
                  <a:pt x="17068" y="3623"/>
                </a:moveTo>
                <a:cubicBezTo>
                  <a:pt x="17038" y="3623"/>
                  <a:pt x="17013" y="3673"/>
                  <a:pt x="17013" y="3734"/>
                </a:cubicBezTo>
                <a:cubicBezTo>
                  <a:pt x="17013" y="3796"/>
                  <a:pt x="17038" y="3845"/>
                  <a:pt x="17068" y="3845"/>
                </a:cubicBezTo>
                <a:cubicBezTo>
                  <a:pt x="17098" y="3845"/>
                  <a:pt x="17123" y="3796"/>
                  <a:pt x="17123" y="3734"/>
                </a:cubicBezTo>
                <a:cubicBezTo>
                  <a:pt x="17123" y="3673"/>
                  <a:pt x="17098" y="3623"/>
                  <a:pt x="17068" y="3623"/>
                </a:cubicBezTo>
                <a:close/>
                <a:moveTo>
                  <a:pt x="16889" y="3623"/>
                </a:moveTo>
                <a:cubicBezTo>
                  <a:pt x="16859" y="3623"/>
                  <a:pt x="16834" y="3673"/>
                  <a:pt x="16834" y="3734"/>
                </a:cubicBezTo>
                <a:cubicBezTo>
                  <a:pt x="16834" y="3796"/>
                  <a:pt x="16859" y="3845"/>
                  <a:pt x="16889" y="3845"/>
                </a:cubicBezTo>
                <a:cubicBezTo>
                  <a:pt x="16919" y="3845"/>
                  <a:pt x="16944" y="3796"/>
                  <a:pt x="16944" y="3734"/>
                </a:cubicBezTo>
                <a:cubicBezTo>
                  <a:pt x="16944" y="3673"/>
                  <a:pt x="16919" y="3623"/>
                  <a:pt x="16889" y="3623"/>
                </a:cubicBezTo>
                <a:close/>
                <a:moveTo>
                  <a:pt x="16710" y="3623"/>
                </a:moveTo>
                <a:cubicBezTo>
                  <a:pt x="16679" y="3623"/>
                  <a:pt x="16655" y="3673"/>
                  <a:pt x="16655" y="3734"/>
                </a:cubicBezTo>
                <a:cubicBezTo>
                  <a:pt x="16655" y="3796"/>
                  <a:pt x="16679" y="3845"/>
                  <a:pt x="16710" y="3845"/>
                </a:cubicBezTo>
                <a:cubicBezTo>
                  <a:pt x="16740" y="3845"/>
                  <a:pt x="16765" y="3796"/>
                  <a:pt x="16765" y="3734"/>
                </a:cubicBezTo>
                <a:cubicBezTo>
                  <a:pt x="16765" y="3673"/>
                  <a:pt x="16740" y="3623"/>
                  <a:pt x="16710" y="3623"/>
                </a:cubicBezTo>
                <a:close/>
                <a:moveTo>
                  <a:pt x="16531" y="3623"/>
                </a:moveTo>
                <a:cubicBezTo>
                  <a:pt x="16500" y="3623"/>
                  <a:pt x="16476" y="3673"/>
                  <a:pt x="16476" y="3734"/>
                </a:cubicBezTo>
                <a:cubicBezTo>
                  <a:pt x="16476" y="3796"/>
                  <a:pt x="16500" y="3845"/>
                  <a:pt x="16531" y="3845"/>
                </a:cubicBezTo>
                <a:cubicBezTo>
                  <a:pt x="16561" y="3845"/>
                  <a:pt x="16585" y="3796"/>
                  <a:pt x="16585" y="3734"/>
                </a:cubicBezTo>
                <a:cubicBezTo>
                  <a:pt x="16585" y="3673"/>
                  <a:pt x="16561" y="3623"/>
                  <a:pt x="16531" y="3623"/>
                </a:cubicBezTo>
                <a:close/>
                <a:moveTo>
                  <a:pt x="16352" y="3623"/>
                </a:moveTo>
                <a:cubicBezTo>
                  <a:pt x="16321" y="3623"/>
                  <a:pt x="16297" y="3673"/>
                  <a:pt x="16297" y="3734"/>
                </a:cubicBezTo>
                <a:cubicBezTo>
                  <a:pt x="16297" y="3796"/>
                  <a:pt x="16321" y="3845"/>
                  <a:pt x="16352" y="3845"/>
                </a:cubicBezTo>
                <a:cubicBezTo>
                  <a:pt x="16382" y="3845"/>
                  <a:pt x="16406" y="3796"/>
                  <a:pt x="16406" y="3734"/>
                </a:cubicBezTo>
                <a:cubicBezTo>
                  <a:pt x="16406" y="3673"/>
                  <a:pt x="16382" y="3623"/>
                  <a:pt x="16352" y="3623"/>
                </a:cubicBezTo>
                <a:close/>
                <a:moveTo>
                  <a:pt x="16172" y="3623"/>
                </a:moveTo>
                <a:cubicBezTo>
                  <a:pt x="16142" y="3623"/>
                  <a:pt x="16118" y="3673"/>
                  <a:pt x="16118" y="3734"/>
                </a:cubicBezTo>
                <a:cubicBezTo>
                  <a:pt x="16118" y="3796"/>
                  <a:pt x="16142" y="3845"/>
                  <a:pt x="16172" y="3845"/>
                </a:cubicBezTo>
                <a:cubicBezTo>
                  <a:pt x="16203" y="3845"/>
                  <a:pt x="16227" y="3796"/>
                  <a:pt x="16227" y="3734"/>
                </a:cubicBezTo>
                <a:cubicBezTo>
                  <a:pt x="16227" y="3673"/>
                  <a:pt x="16203" y="3623"/>
                  <a:pt x="16172" y="3623"/>
                </a:cubicBezTo>
                <a:close/>
                <a:moveTo>
                  <a:pt x="15993" y="3623"/>
                </a:moveTo>
                <a:cubicBezTo>
                  <a:pt x="15963" y="3623"/>
                  <a:pt x="15938" y="3673"/>
                  <a:pt x="15938" y="3734"/>
                </a:cubicBezTo>
                <a:cubicBezTo>
                  <a:pt x="15938" y="3796"/>
                  <a:pt x="15963" y="3845"/>
                  <a:pt x="15993" y="3845"/>
                </a:cubicBezTo>
                <a:cubicBezTo>
                  <a:pt x="16024" y="3845"/>
                  <a:pt x="16048" y="3796"/>
                  <a:pt x="16048" y="3734"/>
                </a:cubicBezTo>
                <a:cubicBezTo>
                  <a:pt x="16048" y="3673"/>
                  <a:pt x="16024" y="3623"/>
                  <a:pt x="15993" y="3623"/>
                </a:cubicBezTo>
                <a:close/>
                <a:moveTo>
                  <a:pt x="15814" y="3623"/>
                </a:moveTo>
                <a:cubicBezTo>
                  <a:pt x="15784" y="3623"/>
                  <a:pt x="15759" y="3673"/>
                  <a:pt x="15759" y="3734"/>
                </a:cubicBezTo>
                <a:cubicBezTo>
                  <a:pt x="15759" y="3796"/>
                  <a:pt x="15784" y="3845"/>
                  <a:pt x="15814" y="3845"/>
                </a:cubicBezTo>
                <a:cubicBezTo>
                  <a:pt x="15845" y="3845"/>
                  <a:pt x="15869" y="3796"/>
                  <a:pt x="15869" y="3734"/>
                </a:cubicBezTo>
                <a:cubicBezTo>
                  <a:pt x="15869" y="3673"/>
                  <a:pt x="15845" y="3623"/>
                  <a:pt x="15814" y="3623"/>
                </a:cubicBezTo>
                <a:close/>
                <a:moveTo>
                  <a:pt x="15635" y="3623"/>
                </a:moveTo>
                <a:cubicBezTo>
                  <a:pt x="15605" y="3623"/>
                  <a:pt x="15580" y="3673"/>
                  <a:pt x="15580" y="3734"/>
                </a:cubicBezTo>
                <a:cubicBezTo>
                  <a:pt x="15580" y="3796"/>
                  <a:pt x="15605" y="3845"/>
                  <a:pt x="15635" y="3845"/>
                </a:cubicBezTo>
                <a:cubicBezTo>
                  <a:pt x="15666" y="3845"/>
                  <a:pt x="15690" y="3796"/>
                  <a:pt x="15690" y="3734"/>
                </a:cubicBezTo>
                <a:cubicBezTo>
                  <a:pt x="15690" y="3673"/>
                  <a:pt x="15666" y="3623"/>
                  <a:pt x="15635" y="3623"/>
                </a:cubicBezTo>
                <a:close/>
                <a:moveTo>
                  <a:pt x="15456" y="3623"/>
                </a:moveTo>
                <a:cubicBezTo>
                  <a:pt x="15426" y="3623"/>
                  <a:pt x="15401" y="3673"/>
                  <a:pt x="15401" y="3734"/>
                </a:cubicBezTo>
                <a:cubicBezTo>
                  <a:pt x="15401" y="3796"/>
                  <a:pt x="15426" y="3845"/>
                  <a:pt x="15456" y="3845"/>
                </a:cubicBezTo>
                <a:cubicBezTo>
                  <a:pt x="15486" y="3845"/>
                  <a:pt x="15511" y="3796"/>
                  <a:pt x="15511" y="3734"/>
                </a:cubicBezTo>
                <a:cubicBezTo>
                  <a:pt x="15511" y="3673"/>
                  <a:pt x="15486" y="3623"/>
                  <a:pt x="15456" y="3623"/>
                </a:cubicBezTo>
                <a:close/>
                <a:moveTo>
                  <a:pt x="15277" y="3623"/>
                </a:moveTo>
                <a:cubicBezTo>
                  <a:pt x="15247" y="3623"/>
                  <a:pt x="15222" y="3673"/>
                  <a:pt x="15222" y="3734"/>
                </a:cubicBezTo>
                <a:cubicBezTo>
                  <a:pt x="15222" y="3796"/>
                  <a:pt x="15247" y="3845"/>
                  <a:pt x="15277" y="3845"/>
                </a:cubicBezTo>
                <a:cubicBezTo>
                  <a:pt x="15307" y="3845"/>
                  <a:pt x="15332" y="3796"/>
                  <a:pt x="15332" y="3734"/>
                </a:cubicBezTo>
                <a:cubicBezTo>
                  <a:pt x="15332" y="3673"/>
                  <a:pt x="15307" y="3623"/>
                  <a:pt x="15277" y="3623"/>
                </a:cubicBezTo>
                <a:close/>
                <a:moveTo>
                  <a:pt x="15098" y="3623"/>
                </a:moveTo>
                <a:cubicBezTo>
                  <a:pt x="15068" y="3623"/>
                  <a:pt x="15043" y="3673"/>
                  <a:pt x="15043" y="3734"/>
                </a:cubicBezTo>
                <a:cubicBezTo>
                  <a:pt x="15043" y="3796"/>
                  <a:pt x="15068" y="3845"/>
                  <a:pt x="15098" y="3845"/>
                </a:cubicBezTo>
                <a:cubicBezTo>
                  <a:pt x="15128" y="3845"/>
                  <a:pt x="15153" y="3796"/>
                  <a:pt x="15153" y="3734"/>
                </a:cubicBezTo>
                <a:cubicBezTo>
                  <a:pt x="15153" y="3673"/>
                  <a:pt x="15128" y="3623"/>
                  <a:pt x="15098" y="3623"/>
                </a:cubicBezTo>
                <a:close/>
                <a:moveTo>
                  <a:pt x="14919" y="3623"/>
                </a:moveTo>
                <a:cubicBezTo>
                  <a:pt x="14889" y="3623"/>
                  <a:pt x="14864" y="3673"/>
                  <a:pt x="14864" y="3734"/>
                </a:cubicBezTo>
                <a:cubicBezTo>
                  <a:pt x="14864" y="3796"/>
                  <a:pt x="14889" y="3845"/>
                  <a:pt x="14919" y="3845"/>
                </a:cubicBezTo>
                <a:cubicBezTo>
                  <a:pt x="14949" y="3845"/>
                  <a:pt x="14974" y="3796"/>
                  <a:pt x="14974" y="3734"/>
                </a:cubicBezTo>
                <a:cubicBezTo>
                  <a:pt x="14974" y="3673"/>
                  <a:pt x="14949" y="3623"/>
                  <a:pt x="14919" y="3623"/>
                </a:cubicBezTo>
                <a:close/>
                <a:moveTo>
                  <a:pt x="14740" y="3623"/>
                </a:moveTo>
                <a:cubicBezTo>
                  <a:pt x="14709" y="3623"/>
                  <a:pt x="14685" y="3673"/>
                  <a:pt x="14685" y="3734"/>
                </a:cubicBezTo>
                <a:cubicBezTo>
                  <a:pt x="14685" y="3796"/>
                  <a:pt x="14709" y="3845"/>
                  <a:pt x="14740" y="3845"/>
                </a:cubicBezTo>
                <a:cubicBezTo>
                  <a:pt x="14770" y="3845"/>
                  <a:pt x="14795" y="3796"/>
                  <a:pt x="14795" y="3734"/>
                </a:cubicBezTo>
                <a:cubicBezTo>
                  <a:pt x="14795" y="3673"/>
                  <a:pt x="14770" y="3623"/>
                  <a:pt x="14740" y="3623"/>
                </a:cubicBezTo>
                <a:close/>
                <a:moveTo>
                  <a:pt x="14561" y="3623"/>
                </a:moveTo>
                <a:cubicBezTo>
                  <a:pt x="14530" y="3623"/>
                  <a:pt x="14506" y="3673"/>
                  <a:pt x="14506" y="3734"/>
                </a:cubicBezTo>
                <a:cubicBezTo>
                  <a:pt x="14506" y="3796"/>
                  <a:pt x="14530" y="3845"/>
                  <a:pt x="14561" y="3845"/>
                </a:cubicBezTo>
                <a:cubicBezTo>
                  <a:pt x="14591" y="3845"/>
                  <a:pt x="14616" y="3796"/>
                  <a:pt x="14616" y="3734"/>
                </a:cubicBezTo>
                <a:cubicBezTo>
                  <a:pt x="14616" y="3673"/>
                  <a:pt x="14591" y="3623"/>
                  <a:pt x="14561" y="3623"/>
                </a:cubicBezTo>
                <a:close/>
                <a:moveTo>
                  <a:pt x="14382" y="3623"/>
                </a:moveTo>
                <a:cubicBezTo>
                  <a:pt x="14351" y="3623"/>
                  <a:pt x="14327" y="3673"/>
                  <a:pt x="14327" y="3734"/>
                </a:cubicBezTo>
                <a:cubicBezTo>
                  <a:pt x="14327" y="3796"/>
                  <a:pt x="14351" y="3845"/>
                  <a:pt x="14382" y="3845"/>
                </a:cubicBezTo>
                <a:cubicBezTo>
                  <a:pt x="14412" y="3845"/>
                  <a:pt x="14436" y="3796"/>
                  <a:pt x="14436" y="3734"/>
                </a:cubicBezTo>
                <a:cubicBezTo>
                  <a:pt x="14436" y="3673"/>
                  <a:pt x="14412" y="3623"/>
                  <a:pt x="14382" y="3623"/>
                </a:cubicBezTo>
                <a:close/>
                <a:moveTo>
                  <a:pt x="14202" y="3623"/>
                </a:moveTo>
                <a:cubicBezTo>
                  <a:pt x="14172" y="3623"/>
                  <a:pt x="14148" y="3673"/>
                  <a:pt x="14148" y="3734"/>
                </a:cubicBezTo>
                <a:cubicBezTo>
                  <a:pt x="14148" y="3796"/>
                  <a:pt x="14172" y="3845"/>
                  <a:pt x="14202" y="3845"/>
                </a:cubicBezTo>
                <a:cubicBezTo>
                  <a:pt x="14233" y="3845"/>
                  <a:pt x="14257" y="3796"/>
                  <a:pt x="14257" y="3734"/>
                </a:cubicBezTo>
                <a:cubicBezTo>
                  <a:pt x="14257" y="3673"/>
                  <a:pt x="14233" y="3623"/>
                  <a:pt x="14202" y="3623"/>
                </a:cubicBezTo>
                <a:close/>
                <a:moveTo>
                  <a:pt x="14023" y="3623"/>
                </a:moveTo>
                <a:cubicBezTo>
                  <a:pt x="13993" y="3623"/>
                  <a:pt x="13969" y="3673"/>
                  <a:pt x="13969" y="3734"/>
                </a:cubicBezTo>
                <a:cubicBezTo>
                  <a:pt x="13969" y="3796"/>
                  <a:pt x="13993" y="3845"/>
                  <a:pt x="14023" y="3845"/>
                </a:cubicBezTo>
                <a:cubicBezTo>
                  <a:pt x="14054" y="3845"/>
                  <a:pt x="14078" y="3796"/>
                  <a:pt x="14078" y="3734"/>
                </a:cubicBezTo>
                <a:cubicBezTo>
                  <a:pt x="14078" y="3673"/>
                  <a:pt x="14054" y="3623"/>
                  <a:pt x="14023" y="3623"/>
                </a:cubicBezTo>
                <a:close/>
                <a:moveTo>
                  <a:pt x="13844" y="3623"/>
                </a:moveTo>
                <a:cubicBezTo>
                  <a:pt x="13814" y="3623"/>
                  <a:pt x="13789" y="3673"/>
                  <a:pt x="13789" y="3734"/>
                </a:cubicBezTo>
                <a:cubicBezTo>
                  <a:pt x="13789" y="3796"/>
                  <a:pt x="13814" y="3845"/>
                  <a:pt x="13844" y="3845"/>
                </a:cubicBezTo>
                <a:cubicBezTo>
                  <a:pt x="13875" y="3845"/>
                  <a:pt x="13899" y="3796"/>
                  <a:pt x="13899" y="3734"/>
                </a:cubicBezTo>
                <a:cubicBezTo>
                  <a:pt x="13899" y="3673"/>
                  <a:pt x="13875" y="3623"/>
                  <a:pt x="13844" y="3623"/>
                </a:cubicBezTo>
                <a:close/>
                <a:moveTo>
                  <a:pt x="13665" y="3623"/>
                </a:moveTo>
                <a:cubicBezTo>
                  <a:pt x="13635" y="3623"/>
                  <a:pt x="13610" y="3673"/>
                  <a:pt x="13610" y="3734"/>
                </a:cubicBezTo>
                <a:cubicBezTo>
                  <a:pt x="13610" y="3796"/>
                  <a:pt x="13635" y="3845"/>
                  <a:pt x="13665" y="3845"/>
                </a:cubicBezTo>
                <a:cubicBezTo>
                  <a:pt x="13696" y="3845"/>
                  <a:pt x="13720" y="3796"/>
                  <a:pt x="13720" y="3734"/>
                </a:cubicBezTo>
                <a:cubicBezTo>
                  <a:pt x="13720" y="3673"/>
                  <a:pt x="13696" y="3623"/>
                  <a:pt x="13665" y="3623"/>
                </a:cubicBezTo>
                <a:close/>
                <a:moveTo>
                  <a:pt x="13486" y="3623"/>
                </a:moveTo>
                <a:cubicBezTo>
                  <a:pt x="13456" y="3623"/>
                  <a:pt x="13431" y="3673"/>
                  <a:pt x="13431" y="3734"/>
                </a:cubicBezTo>
                <a:cubicBezTo>
                  <a:pt x="13431" y="3796"/>
                  <a:pt x="13456" y="3845"/>
                  <a:pt x="13486" y="3845"/>
                </a:cubicBezTo>
                <a:cubicBezTo>
                  <a:pt x="13516" y="3845"/>
                  <a:pt x="13541" y="3796"/>
                  <a:pt x="13541" y="3734"/>
                </a:cubicBezTo>
                <a:cubicBezTo>
                  <a:pt x="13541" y="3673"/>
                  <a:pt x="13516" y="3623"/>
                  <a:pt x="13486" y="3623"/>
                </a:cubicBezTo>
                <a:close/>
                <a:moveTo>
                  <a:pt x="13307" y="3623"/>
                </a:moveTo>
                <a:cubicBezTo>
                  <a:pt x="13277" y="3623"/>
                  <a:pt x="13252" y="3673"/>
                  <a:pt x="13252" y="3734"/>
                </a:cubicBezTo>
                <a:cubicBezTo>
                  <a:pt x="13252" y="3796"/>
                  <a:pt x="13277" y="3845"/>
                  <a:pt x="13307" y="3845"/>
                </a:cubicBezTo>
                <a:cubicBezTo>
                  <a:pt x="13337" y="3845"/>
                  <a:pt x="13362" y="3796"/>
                  <a:pt x="13362" y="3734"/>
                </a:cubicBezTo>
                <a:cubicBezTo>
                  <a:pt x="13362" y="3673"/>
                  <a:pt x="13337" y="3623"/>
                  <a:pt x="13307" y="3623"/>
                </a:cubicBezTo>
                <a:close/>
                <a:moveTo>
                  <a:pt x="13128" y="3623"/>
                </a:moveTo>
                <a:cubicBezTo>
                  <a:pt x="13098" y="3623"/>
                  <a:pt x="13073" y="3673"/>
                  <a:pt x="13073" y="3734"/>
                </a:cubicBezTo>
                <a:cubicBezTo>
                  <a:pt x="13073" y="3796"/>
                  <a:pt x="13098" y="3845"/>
                  <a:pt x="13128" y="3845"/>
                </a:cubicBezTo>
                <a:cubicBezTo>
                  <a:pt x="13158" y="3845"/>
                  <a:pt x="13183" y="3796"/>
                  <a:pt x="13183" y="3734"/>
                </a:cubicBezTo>
                <a:cubicBezTo>
                  <a:pt x="13183" y="3673"/>
                  <a:pt x="13158" y="3623"/>
                  <a:pt x="13128" y="3623"/>
                </a:cubicBezTo>
                <a:close/>
                <a:moveTo>
                  <a:pt x="12949" y="3623"/>
                </a:moveTo>
                <a:cubicBezTo>
                  <a:pt x="12919" y="3623"/>
                  <a:pt x="12894" y="3673"/>
                  <a:pt x="12894" y="3734"/>
                </a:cubicBezTo>
                <a:cubicBezTo>
                  <a:pt x="12894" y="3796"/>
                  <a:pt x="12919" y="3845"/>
                  <a:pt x="12949" y="3845"/>
                </a:cubicBezTo>
                <a:cubicBezTo>
                  <a:pt x="12979" y="3845"/>
                  <a:pt x="13004" y="3796"/>
                  <a:pt x="13004" y="3734"/>
                </a:cubicBezTo>
                <a:cubicBezTo>
                  <a:pt x="13004" y="3673"/>
                  <a:pt x="12979" y="3623"/>
                  <a:pt x="12949" y="3623"/>
                </a:cubicBezTo>
                <a:close/>
                <a:moveTo>
                  <a:pt x="12770" y="3623"/>
                </a:moveTo>
                <a:cubicBezTo>
                  <a:pt x="12740" y="3623"/>
                  <a:pt x="12715" y="3673"/>
                  <a:pt x="12715" y="3734"/>
                </a:cubicBezTo>
                <a:cubicBezTo>
                  <a:pt x="12715" y="3796"/>
                  <a:pt x="12740" y="3845"/>
                  <a:pt x="12770" y="3845"/>
                </a:cubicBezTo>
                <a:cubicBezTo>
                  <a:pt x="12800" y="3845"/>
                  <a:pt x="12825" y="3796"/>
                  <a:pt x="12825" y="3734"/>
                </a:cubicBezTo>
                <a:cubicBezTo>
                  <a:pt x="12825" y="3673"/>
                  <a:pt x="12800" y="3623"/>
                  <a:pt x="12770" y="3623"/>
                </a:cubicBezTo>
                <a:close/>
                <a:moveTo>
                  <a:pt x="12591" y="3623"/>
                </a:moveTo>
                <a:cubicBezTo>
                  <a:pt x="12560" y="3623"/>
                  <a:pt x="12536" y="3673"/>
                  <a:pt x="12536" y="3734"/>
                </a:cubicBezTo>
                <a:cubicBezTo>
                  <a:pt x="12536" y="3796"/>
                  <a:pt x="12560" y="3845"/>
                  <a:pt x="12591" y="3845"/>
                </a:cubicBezTo>
                <a:cubicBezTo>
                  <a:pt x="12621" y="3845"/>
                  <a:pt x="12646" y="3796"/>
                  <a:pt x="12646" y="3734"/>
                </a:cubicBezTo>
                <a:cubicBezTo>
                  <a:pt x="12646" y="3673"/>
                  <a:pt x="12621" y="3623"/>
                  <a:pt x="12591" y="3623"/>
                </a:cubicBezTo>
                <a:close/>
                <a:moveTo>
                  <a:pt x="12412" y="3623"/>
                </a:moveTo>
                <a:cubicBezTo>
                  <a:pt x="12381" y="3623"/>
                  <a:pt x="12357" y="3673"/>
                  <a:pt x="12357" y="3734"/>
                </a:cubicBezTo>
                <a:cubicBezTo>
                  <a:pt x="12357" y="3796"/>
                  <a:pt x="12381" y="3845"/>
                  <a:pt x="12412" y="3845"/>
                </a:cubicBezTo>
                <a:cubicBezTo>
                  <a:pt x="12442" y="3845"/>
                  <a:pt x="12466" y="3796"/>
                  <a:pt x="12466" y="3734"/>
                </a:cubicBezTo>
                <a:cubicBezTo>
                  <a:pt x="12466" y="3673"/>
                  <a:pt x="12442" y="3623"/>
                  <a:pt x="12412" y="3623"/>
                </a:cubicBezTo>
                <a:close/>
                <a:moveTo>
                  <a:pt x="12233" y="3623"/>
                </a:moveTo>
                <a:cubicBezTo>
                  <a:pt x="12202" y="3623"/>
                  <a:pt x="12178" y="3673"/>
                  <a:pt x="12178" y="3734"/>
                </a:cubicBezTo>
                <a:cubicBezTo>
                  <a:pt x="12178" y="3796"/>
                  <a:pt x="12202" y="3845"/>
                  <a:pt x="12233" y="3845"/>
                </a:cubicBezTo>
                <a:cubicBezTo>
                  <a:pt x="12263" y="3845"/>
                  <a:pt x="12287" y="3796"/>
                  <a:pt x="12287" y="3734"/>
                </a:cubicBezTo>
                <a:cubicBezTo>
                  <a:pt x="12287" y="3673"/>
                  <a:pt x="12263" y="3623"/>
                  <a:pt x="12233" y="3623"/>
                </a:cubicBezTo>
                <a:close/>
                <a:moveTo>
                  <a:pt x="12053" y="3623"/>
                </a:moveTo>
                <a:cubicBezTo>
                  <a:pt x="12023" y="3623"/>
                  <a:pt x="11999" y="3673"/>
                  <a:pt x="11999" y="3734"/>
                </a:cubicBezTo>
                <a:cubicBezTo>
                  <a:pt x="11999" y="3796"/>
                  <a:pt x="12023" y="3845"/>
                  <a:pt x="12053" y="3845"/>
                </a:cubicBezTo>
                <a:cubicBezTo>
                  <a:pt x="12084" y="3845"/>
                  <a:pt x="12108" y="3796"/>
                  <a:pt x="12108" y="3734"/>
                </a:cubicBezTo>
                <a:cubicBezTo>
                  <a:pt x="12108" y="3673"/>
                  <a:pt x="12084" y="3623"/>
                  <a:pt x="12053" y="3623"/>
                </a:cubicBezTo>
                <a:close/>
                <a:moveTo>
                  <a:pt x="11874" y="3623"/>
                </a:moveTo>
                <a:cubicBezTo>
                  <a:pt x="11844" y="3623"/>
                  <a:pt x="11819" y="3673"/>
                  <a:pt x="11819" y="3734"/>
                </a:cubicBezTo>
                <a:cubicBezTo>
                  <a:pt x="11819" y="3796"/>
                  <a:pt x="11844" y="3845"/>
                  <a:pt x="11874" y="3845"/>
                </a:cubicBezTo>
                <a:cubicBezTo>
                  <a:pt x="11905" y="3845"/>
                  <a:pt x="11929" y="3796"/>
                  <a:pt x="11929" y="3734"/>
                </a:cubicBezTo>
                <a:cubicBezTo>
                  <a:pt x="11929" y="3673"/>
                  <a:pt x="11905" y="3623"/>
                  <a:pt x="11874" y="3623"/>
                </a:cubicBezTo>
                <a:close/>
                <a:moveTo>
                  <a:pt x="11695" y="3623"/>
                </a:moveTo>
                <a:cubicBezTo>
                  <a:pt x="11665" y="3623"/>
                  <a:pt x="11640" y="3673"/>
                  <a:pt x="11640" y="3734"/>
                </a:cubicBezTo>
                <a:cubicBezTo>
                  <a:pt x="11640" y="3796"/>
                  <a:pt x="11665" y="3845"/>
                  <a:pt x="11695" y="3845"/>
                </a:cubicBezTo>
                <a:cubicBezTo>
                  <a:pt x="11726" y="3845"/>
                  <a:pt x="11750" y="3796"/>
                  <a:pt x="11750" y="3734"/>
                </a:cubicBezTo>
                <a:cubicBezTo>
                  <a:pt x="11750" y="3673"/>
                  <a:pt x="11726" y="3623"/>
                  <a:pt x="11695" y="3623"/>
                </a:cubicBezTo>
                <a:close/>
                <a:moveTo>
                  <a:pt x="11516" y="3623"/>
                </a:moveTo>
                <a:cubicBezTo>
                  <a:pt x="11486" y="3623"/>
                  <a:pt x="11461" y="3673"/>
                  <a:pt x="11461" y="3734"/>
                </a:cubicBezTo>
                <a:cubicBezTo>
                  <a:pt x="11461" y="3796"/>
                  <a:pt x="11486" y="3845"/>
                  <a:pt x="11516" y="3845"/>
                </a:cubicBezTo>
                <a:cubicBezTo>
                  <a:pt x="11546" y="3845"/>
                  <a:pt x="11571" y="3796"/>
                  <a:pt x="11571" y="3734"/>
                </a:cubicBezTo>
                <a:cubicBezTo>
                  <a:pt x="11571" y="3673"/>
                  <a:pt x="11546" y="3623"/>
                  <a:pt x="11516" y="3623"/>
                </a:cubicBezTo>
                <a:close/>
                <a:moveTo>
                  <a:pt x="11337" y="3623"/>
                </a:moveTo>
                <a:cubicBezTo>
                  <a:pt x="11307" y="3623"/>
                  <a:pt x="11282" y="3673"/>
                  <a:pt x="11282" y="3734"/>
                </a:cubicBezTo>
                <a:cubicBezTo>
                  <a:pt x="11282" y="3796"/>
                  <a:pt x="11307" y="3845"/>
                  <a:pt x="11337" y="3845"/>
                </a:cubicBezTo>
                <a:cubicBezTo>
                  <a:pt x="11367" y="3845"/>
                  <a:pt x="11392" y="3796"/>
                  <a:pt x="11392" y="3734"/>
                </a:cubicBezTo>
                <a:cubicBezTo>
                  <a:pt x="11392" y="3673"/>
                  <a:pt x="11367" y="3623"/>
                  <a:pt x="11337" y="3623"/>
                </a:cubicBezTo>
                <a:close/>
                <a:moveTo>
                  <a:pt x="11158" y="3623"/>
                </a:moveTo>
                <a:cubicBezTo>
                  <a:pt x="11128" y="3623"/>
                  <a:pt x="11103" y="3673"/>
                  <a:pt x="11103" y="3734"/>
                </a:cubicBezTo>
                <a:cubicBezTo>
                  <a:pt x="11103" y="3796"/>
                  <a:pt x="11128" y="3845"/>
                  <a:pt x="11158" y="3845"/>
                </a:cubicBezTo>
                <a:cubicBezTo>
                  <a:pt x="11188" y="3845"/>
                  <a:pt x="11213" y="3796"/>
                  <a:pt x="11213" y="3734"/>
                </a:cubicBezTo>
                <a:cubicBezTo>
                  <a:pt x="11213" y="3673"/>
                  <a:pt x="11188" y="3623"/>
                  <a:pt x="11158" y="3623"/>
                </a:cubicBezTo>
                <a:close/>
                <a:moveTo>
                  <a:pt x="10442" y="3623"/>
                </a:moveTo>
                <a:cubicBezTo>
                  <a:pt x="10411" y="3623"/>
                  <a:pt x="10387" y="3673"/>
                  <a:pt x="10387" y="3734"/>
                </a:cubicBezTo>
                <a:cubicBezTo>
                  <a:pt x="10387" y="3796"/>
                  <a:pt x="10411" y="3845"/>
                  <a:pt x="10442" y="3845"/>
                </a:cubicBezTo>
                <a:cubicBezTo>
                  <a:pt x="10472" y="3845"/>
                  <a:pt x="10497" y="3796"/>
                  <a:pt x="10497" y="3734"/>
                </a:cubicBezTo>
                <a:cubicBezTo>
                  <a:pt x="10497" y="3673"/>
                  <a:pt x="10472" y="3623"/>
                  <a:pt x="10442" y="3623"/>
                </a:cubicBezTo>
                <a:close/>
                <a:moveTo>
                  <a:pt x="10263" y="3623"/>
                </a:moveTo>
                <a:cubicBezTo>
                  <a:pt x="10232" y="3623"/>
                  <a:pt x="10208" y="3673"/>
                  <a:pt x="10208" y="3734"/>
                </a:cubicBezTo>
                <a:cubicBezTo>
                  <a:pt x="10208" y="3796"/>
                  <a:pt x="10232" y="3845"/>
                  <a:pt x="10263" y="3845"/>
                </a:cubicBezTo>
                <a:cubicBezTo>
                  <a:pt x="10293" y="3845"/>
                  <a:pt x="10317" y="3796"/>
                  <a:pt x="10317" y="3734"/>
                </a:cubicBezTo>
                <a:cubicBezTo>
                  <a:pt x="10317" y="3673"/>
                  <a:pt x="10293" y="3623"/>
                  <a:pt x="10263" y="3623"/>
                </a:cubicBezTo>
                <a:close/>
                <a:moveTo>
                  <a:pt x="9725" y="3623"/>
                </a:moveTo>
                <a:cubicBezTo>
                  <a:pt x="9695" y="3623"/>
                  <a:pt x="9670" y="3673"/>
                  <a:pt x="9670" y="3734"/>
                </a:cubicBezTo>
                <a:cubicBezTo>
                  <a:pt x="9670" y="3796"/>
                  <a:pt x="9695" y="3845"/>
                  <a:pt x="9725" y="3845"/>
                </a:cubicBezTo>
                <a:cubicBezTo>
                  <a:pt x="9756" y="3845"/>
                  <a:pt x="9780" y="3796"/>
                  <a:pt x="9780" y="3734"/>
                </a:cubicBezTo>
                <a:cubicBezTo>
                  <a:pt x="9780" y="3673"/>
                  <a:pt x="9756" y="3623"/>
                  <a:pt x="9725" y="3623"/>
                </a:cubicBezTo>
                <a:close/>
                <a:moveTo>
                  <a:pt x="9546" y="3623"/>
                </a:moveTo>
                <a:cubicBezTo>
                  <a:pt x="9516" y="3623"/>
                  <a:pt x="9491" y="3673"/>
                  <a:pt x="9491" y="3734"/>
                </a:cubicBezTo>
                <a:cubicBezTo>
                  <a:pt x="9491" y="3796"/>
                  <a:pt x="9516" y="3845"/>
                  <a:pt x="9546" y="3845"/>
                </a:cubicBezTo>
                <a:cubicBezTo>
                  <a:pt x="9577" y="3845"/>
                  <a:pt x="9601" y="3796"/>
                  <a:pt x="9601" y="3734"/>
                </a:cubicBezTo>
                <a:cubicBezTo>
                  <a:pt x="9601" y="3673"/>
                  <a:pt x="9577" y="3623"/>
                  <a:pt x="9546" y="3623"/>
                </a:cubicBezTo>
                <a:close/>
                <a:moveTo>
                  <a:pt x="9367" y="3623"/>
                </a:moveTo>
                <a:cubicBezTo>
                  <a:pt x="9337" y="3623"/>
                  <a:pt x="9312" y="3673"/>
                  <a:pt x="9312" y="3734"/>
                </a:cubicBezTo>
                <a:cubicBezTo>
                  <a:pt x="9312" y="3796"/>
                  <a:pt x="9337" y="3845"/>
                  <a:pt x="9367" y="3845"/>
                </a:cubicBezTo>
                <a:cubicBezTo>
                  <a:pt x="9397" y="3845"/>
                  <a:pt x="9422" y="3796"/>
                  <a:pt x="9422" y="3734"/>
                </a:cubicBezTo>
                <a:cubicBezTo>
                  <a:pt x="9422" y="3673"/>
                  <a:pt x="9397" y="3623"/>
                  <a:pt x="9367" y="3623"/>
                </a:cubicBezTo>
                <a:close/>
                <a:moveTo>
                  <a:pt x="6323" y="3623"/>
                </a:moveTo>
                <a:cubicBezTo>
                  <a:pt x="6292" y="3623"/>
                  <a:pt x="6268" y="3673"/>
                  <a:pt x="6268" y="3734"/>
                </a:cubicBezTo>
                <a:cubicBezTo>
                  <a:pt x="6268" y="3796"/>
                  <a:pt x="6292" y="3845"/>
                  <a:pt x="6323" y="3845"/>
                </a:cubicBezTo>
                <a:cubicBezTo>
                  <a:pt x="6353" y="3845"/>
                  <a:pt x="6378" y="3796"/>
                  <a:pt x="6378" y="3734"/>
                </a:cubicBezTo>
                <a:cubicBezTo>
                  <a:pt x="6378" y="3673"/>
                  <a:pt x="6353" y="3623"/>
                  <a:pt x="6323" y="3623"/>
                </a:cubicBezTo>
                <a:close/>
                <a:moveTo>
                  <a:pt x="6144" y="3623"/>
                </a:moveTo>
                <a:cubicBezTo>
                  <a:pt x="6113" y="3623"/>
                  <a:pt x="6089" y="3673"/>
                  <a:pt x="6089" y="3734"/>
                </a:cubicBezTo>
                <a:cubicBezTo>
                  <a:pt x="6089" y="3796"/>
                  <a:pt x="6113" y="3845"/>
                  <a:pt x="6144" y="3845"/>
                </a:cubicBezTo>
                <a:cubicBezTo>
                  <a:pt x="6174" y="3845"/>
                  <a:pt x="6199" y="3796"/>
                  <a:pt x="6199" y="3734"/>
                </a:cubicBezTo>
                <a:cubicBezTo>
                  <a:pt x="6199" y="3673"/>
                  <a:pt x="6174" y="3623"/>
                  <a:pt x="6144" y="3623"/>
                </a:cubicBezTo>
                <a:close/>
                <a:moveTo>
                  <a:pt x="5965" y="3623"/>
                </a:moveTo>
                <a:cubicBezTo>
                  <a:pt x="5934" y="3623"/>
                  <a:pt x="5910" y="3673"/>
                  <a:pt x="5910" y="3734"/>
                </a:cubicBezTo>
                <a:cubicBezTo>
                  <a:pt x="5910" y="3796"/>
                  <a:pt x="5934" y="3845"/>
                  <a:pt x="5965" y="3845"/>
                </a:cubicBezTo>
                <a:cubicBezTo>
                  <a:pt x="5995" y="3845"/>
                  <a:pt x="6019" y="3796"/>
                  <a:pt x="6019" y="3734"/>
                </a:cubicBezTo>
                <a:cubicBezTo>
                  <a:pt x="6019" y="3673"/>
                  <a:pt x="5995" y="3623"/>
                  <a:pt x="5965" y="3623"/>
                </a:cubicBezTo>
                <a:close/>
                <a:moveTo>
                  <a:pt x="5786" y="3623"/>
                </a:moveTo>
                <a:cubicBezTo>
                  <a:pt x="5755" y="3623"/>
                  <a:pt x="5731" y="3673"/>
                  <a:pt x="5731" y="3734"/>
                </a:cubicBezTo>
                <a:cubicBezTo>
                  <a:pt x="5731" y="3796"/>
                  <a:pt x="5755" y="3845"/>
                  <a:pt x="5786" y="3845"/>
                </a:cubicBezTo>
                <a:cubicBezTo>
                  <a:pt x="5816" y="3845"/>
                  <a:pt x="5840" y="3796"/>
                  <a:pt x="5840" y="3734"/>
                </a:cubicBezTo>
                <a:cubicBezTo>
                  <a:pt x="5840" y="3673"/>
                  <a:pt x="5816" y="3623"/>
                  <a:pt x="5786" y="3623"/>
                </a:cubicBezTo>
                <a:close/>
                <a:moveTo>
                  <a:pt x="5606" y="3623"/>
                </a:moveTo>
                <a:cubicBezTo>
                  <a:pt x="5576" y="3623"/>
                  <a:pt x="5552" y="3673"/>
                  <a:pt x="5552" y="3734"/>
                </a:cubicBezTo>
                <a:cubicBezTo>
                  <a:pt x="5552" y="3796"/>
                  <a:pt x="5576" y="3845"/>
                  <a:pt x="5606" y="3845"/>
                </a:cubicBezTo>
                <a:cubicBezTo>
                  <a:pt x="5637" y="3845"/>
                  <a:pt x="5661" y="3796"/>
                  <a:pt x="5661" y="3734"/>
                </a:cubicBezTo>
                <a:cubicBezTo>
                  <a:pt x="5661" y="3673"/>
                  <a:pt x="5637" y="3623"/>
                  <a:pt x="5606" y="3623"/>
                </a:cubicBezTo>
                <a:close/>
                <a:moveTo>
                  <a:pt x="5427" y="3623"/>
                </a:moveTo>
                <a:cubicBezTo>
                  <a:pt x="5397" y="3623"/>
                  <a:pt x="5372" y="3673"/>
                  <a:pt x="5372" y="3734"/>
                </a:cubicBezTo>
                <a:cubicBezTo>
                  <a:pt x="5372" y="3796"/>
                  <a:pt x="5397" y="3845"/>
                  <a:pt x="5427" y="3845"/>
                </a:cubicBezTo>
                <a:cubicBezTo>
                  <a:pt x="5458" y="3845"/>
                  <a:pt x="5482" y="3796"/>
                  <a:pt x="5482" y="3734"/>
                </a:cubicBezTo>
                <a:cubicBezTo>
                  <a:pt x="5482" y="3673"/>
                  <a:pt x="5458" y="3623"/>
                  <a:pt x="5427" y="3623"/>
                </a:cubicBezTo>
                <a:close/>
                <a:moveTo>
                  <a:pt x="5248" y="3623"/>
                </a:moveTo>
                <a:cubicBezTo>
                  <a:pt x="5218" y="3623"/>
                  <a:pt x="5193" y="3673"/>
                  <a:pt x="5193" y="3734"/>
                </a:cubicBezTo>
                <a:cubicBezTo>
                  <a:pt x="5193" y="3796"/>
                  <a:pt x="5218" y="3845"/>
                  <a:pt x="5248" y="3845"/>
                </a:cubicBezTo>
                <a:cubicBezTo>
                  <a:pt x="5279" y="3845"/>
                  <a:pt x="5303" y="3796"/>
                  <a:pt x="5303" y="3734"/>
                </a:cubicBezTo>
                <a:cubicBezTo>
                  <a:pt x="5303" y="3673"/>
                  <a:pt x="5279" y="3623"/>
                  <a:pt x="5248" y="3623"/>
                </a:cubicBezTo>
                <a:close/>
                <a:moveTo>
                  <a:pt x="4890" y="3623"/>
                </a:moveTo>
                <a:cubicBezTo>
                  <a:pt x="4860" y="3623"/>
                  <a:pt x="4835" y="3673"/>
                  <a:pt x="4835" y="3734"/>
                </a:cubicBezTo>
                <a:cubicBezTo>
                  <a:pt x="4835" y="3796"/>
                  <a:pt x="4860" y="3845"/>
                  <a:pt x="4890" y="3845"/>
                </a:cubicBezTo>
                <a:cubicBezTo>
                  <a:pt x="4920" y="3845"/>
                  <a:pt x="4945" y="3796"/>
                  <a:pt x="4945" y="3734"/>
                </a:cubicBezTo>
                <a:cubicBezTo>
                  <a:pt x="4945" y="3673"/>
                  <a:pt x="4920" y="3623"/>
                  <a:pt x="4890" y="3623"/>
                </a:cubicBezTo>
                <a:close/>
                <a:moveTo>
                  <a:pt x="4711" y="3623"/>
                </a:moveTo>
                <a:cubicBezTo>
                  <a:pt x="4681" y="3623"/>
                  <a:pt x="4656" y="3673"/>
                  <a:pt x="4656" y="3734"/>
                </a:cubicBezTo>
                <a:cubicBezTo>
                  <a:pt x="4656" y="3796"/>
                  <a:pt x="4681" y="3845"/>
                  <a:pt x="4711" y="3845"/>
                </a:cubicBezTo>
                <a:cubicBezTo>
                  <a:pt x="4741" y="3845"/>
                  <a:pt x="4766" y="3796"/>
                  <a:pt x="4766" y="3734"/>
                </a:cubicBezTo>
                <a:cubicBezTo>
                  <a:pt x="4766" y="3673"/>
                  <a:pt x="4741" y="3623"/>
                  <a:pt x="4711" y="3623"/>
                </a:cubicBezTo>
                <a:close/>
                <a:moveTo>
                  <a:pt x="4532" y="3623"/>
                </a:moveTo>
                <a:cubicBezTo>
                  <a:pt x="4502" y="3623"/>
                  <a:pt x="4477" y="3673"/>
                  <a:pt x="4477" y="3734"/>
                </a:cubicBezTo>
                <a:cubicBezTo>
                  <a:pt x="4477" y="3796"/>
                  <a:pt x="4502" y="3845"/>
                  <a:pt x="4532" y="3845"/>
                </a:cubicBezTo>
                <a:cubicBezTo>
                  <a:pt x="4562" y="3845"/>
                  <a:pt x="4587" y="3796"/>
                  <a:pt x="4587" y="3734"/>
                </a:cubicBezTo>
                <a:cubicBezTo>
                  <a:pt x="4587" y="3673"/>
                  <a:pt x="4562" y="3623"/>
                  <a:pt x="4532" y="3623"/>
                </a:cubicBezTo>
                <a:close/>
                <a:moveTo>
                  <a:pt x="4353" y="3623"/>
                </a:moveTo>
                <a:cubicBezTo>
                  <a:pt x="4323" y="3623"/>
                  <a:pt x="4298" y="3673"/>
                  <a:pt x="4298" y="3734"/>
                </a:cubicBezTo>
                <a:cubicBezTo>
                  <a:pt x="4298" y="3796"/>
                  <a:pt x="4323" y="3845"/>
                  <a:pt x="4353" y="3845"/>
                </a:cubicBezTo>
                <a:cubicBezTo>
                  <a:pt x="4383" y="3845"/>
                  <a:pt x="4408" y="3796"/>
                  <a:pt x="4408" y="3734"/>
                </a:cubicBezTo>
                <a:cubicBezTo>
                  <a:pt x="4408" y="3673"/>
                  <a:pt x="4383" y="3623"/>
                  <a:pt x="4353" y="3623"/>
                </a:cubicBezTo>
                <a:close/>
                <a:moveTo>
                  <a:pt x="4174" y="3623"/>
                </a:moveTo>
                <a:cubicBezTo>
                  <a:pt x="4143" y="3623"/>
                  <a:pt x="4119" y="3673"/>
                  <a:pt x="4119" y="3734"/>
                </a:cubicBezTo>
                <a:cubicBezTo>
                  <a:pt x="4119" y="3796"/>
                  <a:pt x="4143" y="3845"/>
                  <a:pt x="4174" y="3845"/>
                </a:cubicBezTo>
                <a:cubicBezTo>
                  <a:pt x="4204" y="3845"/>
                  <a:pt x="4229" y="3796"/>
                  <a:pt x="4229" y="3734"/>
                </a:cubicBezTo>
                <a:cubicBezTo>
                  <a:pt x="4229" y="3673"/>
                  <a:pt x="4204" y="3623"/>
                  <a:pt x="4174" y="3623"/>
                </a:cubicBezTo>
                <a:close/>
                <a:moveTo>
                  <a:pt x="3995" y="3623"/>
                </a:moveTo>
                <a:cubicBezTo>
                  <a:pt x="3964" y="3623"/>
                  <a:pt x="3940" y="3673"/>
                  <a:pt x="3940" y="3734"/>
                </a:cubicBezTo>
                <a:cubicBezTo>
                  <a:pt x="3940" y="3796"/>
                  <a:pt x="3964" y="3845"/>
                  <a:pt x="3995" y="3845"/>
                </a:cubicBezTo>
                <a:cubicBezTo>
                  <a:pt x="4025" y="3845"/>
                  <a:pt x="4050" y="3796"/>
                  <a:pt x="4050" y="3734"/>
                </a:cubicBezTo>
                <a:cubicBezTo>
                  <a:pt x="4050" y="3673"/>
                  <a:pt x="4025" y="3623"/>
                  <a:pt x="3995" y="3623"/>
                </a:cubicBezTo>
                <a:close/>
                <a:moveTo>
                  <a:pt x="3816" y="3623"/>
                </a:moveTo>
                <a:cubicBezTo>
                  <a:pt x="3785" y="3623"/>
                  <a:pt x="3761" y="3673"/>
                  <a:pt x="3761" y="3734"/>
                </a:cubicBezTo>
                <a:cubicBezTo>
                  <a:pt x="3761" y="3796"/>
                  <a:pt x="3785" y="3845"/>
                  <a:pt x="3816" y="3845"/>
                </a:cubicBezTo>
                <a:cubicBezTo>
                  <a:pt x="3846" y="3845"/>
                  <a:pt x="3870" y="3796"/>
                  <a:pt x="3870" y="3734"/>
                </a:cubicBezTo>
                <a:cubicBezTo>
                  <a:pt x="3870" y="3673"/>
                  <a:pt x="3846" y="3623"/>
                  <a:pt x="3816" y="3623"/>
                </a:cubicBezTo>
                <a:close/>
                <a:moveTo>
                  <a:pt x="3637" y="3623"/>
                </a:moveTo>
                <a:cubicBezTo>
                  <a:pt x="3606" y="3623"/>
                  <a:pt x="3582" y="3673"/>
                  <a:pt x="3582" y="3734"/>
                </a:cubicBezTo>
                <a:cubicBezTo>
                  <a:pt x="3582" y="3796"/>
                  <a:pt x="3606" y="3845"/>
                  <a:pt x="3637" y="3845"/>
                </a:cubicBezTo>
                <a:cubicBezTo>
                  <a:pt x="3667" y="3845"/>
                  <a:pt x="3691" y="3796"/>
                  <a:pt x="3691" y="3734"/>
                </a:cubicBezTo>
                <a:cubicBezTo>
                  <a:pt x="3691" y="3673"/>
                  <a:pt x="3667" y="3623"/>
                  <a:pt x="3637" y="3623"/>
                </a:cubicBezTo>
                <a:close/>
                <a:moveTo>
                  <a:pt x="3457" y="3623"/>
                </a:moveTo>
                <a:cubicBezTo>
                  <a:pt x="3427" y="3623"/>
                  <a:pt x="3403" y="3673"/>
                  <a:pt x="3403" y="3734"/>
                </a:cubicBezTo>
                <a:cubicBezTo>
                  <a:pt x="3403" y="3796"/>
                  <a:pt x="3427" y="3845"/>
                  <a:pt x="3457" y="3845"/>
                </a:cubicBezTo>
                <a:cubicBezTo>
                  <a:pt x="3488" y="3845"/>
                  <a:pt x="3512" y="3796"/>
                  <a:pt x="3512" y="3734"/>
                </a:cubicBezTo>
                <a:cubicBezTo>
                  <a:pt x="3512" y="3673"/>
                  <a:pt x="3488" y="3623"/>
                  <a:pt x="3457" y="3623"/>
                </a:cubicBezTo>
                <a:close/>
                <a:moveTo>
                  <a:pt x="3278" y="3623"/>
                </a:moveTo>
                <a:cubicBezTo>
                  <a:pt x="3248" y="3623"/>
                  <a:pt x="3223" y="3673"/>
                  <a:pt x="3223" y="3734"/>
                </a:cubicBezTo>
                <a:cubicBezTo>
                  <a:pt x="3223" y="3796"/>
                  <a:pt x="3248" y="3845"/>
                  <a:pt x="3278" y="3845"/>
                </a:cubicBezTo>
                <a:cubicBezTo>
                  <a:pt x="3309" y="3845"/>
                  <a:pt x="3333" y="3796"/>
                  <a:pt x="3333" y="3734"/>
                </a:cubicBezTo>
                <a:cubicBezTo>
                  <a:pt x="3333" y="3673"/>
                  <a:pt x="3309" y="3623"/>
                  <a:pt x="3278" y="3623"/>
                </a:cubicBezTo>
                <a:close/>
                <a:moveTo>
                  <a:pt x="3099" y="3623"/>
                </a:moveTo>
                <a:cubicBezTo>
                  <a:pt x="3069" y="3623"/>
                  <a:pt x="3044" y="3673"/>
                  <a:pt x="3044" y="3734"/>
                </a:cubicBezTo>
                <a:cubicBezTo>
                  <a:pt x="3044" y="3796"/>
                  <a:pt x="3069" y="3845"/>
                  <a:pt x="3099" y="3845"/>
                </a:cubicBezTo>
                <a:cubicBezTo>
                  <a:pt x="3130" y="3845"/>
                  <a:pt x="3154" y="3796"/>
                  <a:pt x="3154" y="3734"/>
                </a:cubicBezTo>
                <a:cubicBezTo>
                  <a:pt x="3154" y="3673"/>
                  <a:pt x="3130" y="3623"/>
                  <a:pt x="3099" y="3623"/>
                </a:cubicBezTo>
                <a:close/>
                <a:moveTo>
                  <a:pt x="2920" y="3623"/>
                </a:moveTo>
                <a:cubicBezTo>
                  <a:pt x="2890" y="3623"/>
                  <a:pt x="2865" y="3673"/>
                  <a:pt x="2865" y="3734"/>
                </a:cubicBezTo>
                <a:cubicBezTo>
                  <a:pt x="2865" y="3796"/>
                  <a:pt x="2890" y="3845"/>
                  <a:pt x="2920" y="3845"/>
                </a:cubicBezTo>
                <a:cubicBezTo>
                  <a:pt x="2950" y="3845"/>
                  <a:pt x="2975" y="3796"/>
                  <a:pt x="2975" y="3734"/>
                </a:cubicBezTo>
                <a:cubicBezTo>
                  <a:pt x="2975" y="3673"/>
                  <a:pt x="2950" y="3623"/>
                  <a:pt x="2920" y="3623"/>
                </a:cubicBezTo>
                <a:close/>
                <a:moveTo>
                  <a:pt x="2741" y="3623"/>
                </a:moveTo>
                <a:cubicBezTo>
                  <a:pt x="2711" y="3623"/>
                  <a:pt x="2686" y="3673"/>
                  <a:pt x="2686" y="3734"/>
                </a:cubicBezTo>
                <a:cubicBezTo>
                  <a:pt x="2686" y="3796"/>
                  <a:pt x="2711" y="3845"/>
                  <a:pt x="2741" y="3845"/>
                </a:cubicBezTo>
                <a:cubicBezTo>
                  <a:pt x="2771" y="3845"/>
                  <a:pt x="2796" y="3796"/>
                  <a:pt x="2796" y="3734"/>
                </a:cubicBezTo>
                <a:cubicBezTo>
                  <a:pt x="2796" y="3673"/>
                  <a:pt x="2771" y="3623"/>
                  <a:pt x="2741" y="3623"/>
                </a:cubicBezTo>
                <a:close/>
                <a:moveTo>
                  <a:pt x="2562" y="3623"/>
                </a:moveTo>
                <a:cubicBezTo>
                  <a:pt x="2532" y="3623"/>
                  <a:pt x="2507" y="3673"/>
                  <a:pt x="2507" y="3734"/>
                </a:cubicBezTo>
                <a:cubicBezTo>
                  <a:pt x="2507" y="3796"/>
                  <a:pt x="2532" y="3845"/>
                  <a:pt x="2562" y="3845"/>
                </a:cubicBezTo>
                <a:cubicBezTo>
                  <a:pt x="2592" y="3845"/>
                  <a:pt x="2617" y="3796"/>
                  <a:pt x="2617" y="3734"/>
                </a:cubicBezTo>
                <a:cubicBezTo>
                  <a:pt x="2617" y="3673"/>
                  <a:pt x="2592" y="3623"/>
                  <a:pt x="2562" y="3623"/>
                </a:cubicBezTo>
                <a:close/>
                <a:moveTo>
                  <a:pt x="2383" y="3623"/>
                </a:moveTo>
                <a:cubicBezTo>
                  <a:pt x="2353" y="3623"/>
                  <a:pt x="2328" y="3673"/>
                  <a:pt x="2328" y="3734"/>
                </a:cubicBezTo>
                <a:cubicBezTo>
                  <a:pt x="2328" y="3796"/>
                  <a:pt x="2353" y="3845"/>
                  <a:pt x="2383" y="3845"/>
                </a:cubicBezTo>
                <a:cubicBezTo>
                  <a:pt x="2413" y="3845"/>
                  <a:pt x="2438" y="3796"/>
                  <a:pt x="2438" y="3734"/>
                </a:cubicBezTo>
                <a:cubicBezTo>
                  <a:pt x="2438" y="3673"/>
                  <a:pt x="2413" y="3623"/>
                  <a:pt x="2383" y="3623"/>
                </a:cubicBezTo>
                <a:close/>
                <a:moveTo>
                  <a:pt x="2204" y="3623"/>
                </a:moveTo>
                <a:cubicBezTo>
                  <a:pt x="2174" y="3623"/>
                  <a:pt x="2149" y="3673"/>
                  <a:pt x="2149" y="3734"/>
                </a:cubicBezTo>
                <a:cubicBezTo>
                  <a:pt x="2149" y="3796"/>
                  <a:pt x="2174" y="3845"/>
                  <a:pt x="2204" y="3845"/>
                </a:cubicBezTo>
                <a:cubicBezTo>
                  <a:pt x="2234" y="3845"/>
                  <a:pt x="2259" y="3796"/>
                  <a:pt x="2259" y="3734"/>
                </a:cubicBezTo>
                <a:cubicBezTo>
                  <a:pt x="2259" y="3673"/>
                  <a:pt x="2234" y="3623"/>
                  <a:pt x="2204" y="3623"/>
                </a:cubicBezTo>
                <a:close/>
                <a:moveTo>
                  <a:pt x="2025" y="3623"/>
                </a:moveTo>
                <a:cubicBezTo>
                  <a:pt x="1994" y="3623"/>
                  <a:pt x="1970" y="3673"/>
                  <a:pt x="1970" y="3734"/>
                </a:cubicBezTo>
                <a:cubicBezTo>
                  <a:pt x="1970" y="3796"/>
                  <a:pt x="1994" y="3845"/>
                  <a:pt x="2025" y="3845"/>
                </a:cubicBezTo>
                <a:cubicBezTo>
                  <a:pt x="2055" y="3845"/>
                  <a:pt x="2080" y="3796"/>
                  <a:pt x="2080" y="3734"/>
                </a:cubicBezTo>
                <a:cubicBezTo>
                  <a:pt x="2080" y="3673"/>
                  <a:pt x="2055" y="3623"/>
                  <a:pt x="2025" y="3623"/>
                </a:cubicBezTo>
                <a:close/>
                <a:moveTo>
                  <a:pt x="413" y="3483"/>
                </a:moveTo>
                <a:cubicBezTo>
                  <a:pt x="383" y="3483"/>
                  <a:pt x="358" y="3533"/>
                  <a:pt x="358" y="3594"/>
                </a:cubicBezTo>
                <a:cubicBezTo>
                  <a:pt x="358" y="3655"/>
                  <a:pt x="383" y="3705"/>
                  <a:pt x="413" y="3705"/>
                </a:cubicBezTo>
                <a:cubicBezTo>
                  <a:pt x="443" y="3705"/>
                  <a:pt x="468" y="3655"/>
                  <a:pt x="468" y="3594"/>
                </a:cubicBezTo>
                <a:cubicBezTo>
                  <a:pt x="468" y="3533"/>
                  <a:pt x="443" y="3483"/>
                  <a:pt x="413" y="3483"/>
                </a:cubicBezTo>
                <a:close/>
                <a:moveTo>
                  <a:pt x="234" y="3574"/>
                </a:moveTo>
                <a:cubicBezTo>
                  <a:pt x="204" y="3574"/>
                  <a:pt x="179" y="3624"/>
                  <a:pt x="179" y="3685"/>
                </a:cubicBezTo>
                <a:cubicBezTo>
                  <a:pt x="179" y="3746"/>
                  <a:pt x="204" y="3796"/>
                  <a:pt x="234" y="3796"/>
                </a:cubicBezTo>
                <a:cubicBezTo>
                  <a:pt x="264" y="3796"/>
                  <a:pt x="289" y="3746"/>
                  <a:pt x="289" y="3685"/>
                </a:cubicBezTo>
                <a:cubicBezTo>
                  <a:pt x="289" y="3624"/>
                  <a:pt x="264" y="3574"/>
                  <a:pt x="234" y="3574"/>
                </a:cubicBezTo>
                <a:close/>
                <a:moveTo>
                  <a:pt x="55" y="3623"/>
                </a:moveTo>
                <a:cubicBezTo>
                  <a:pt x="25" y="3623"/>
                  <a:pt x="0" y="3673"/>
                  <a:pt x="0" y="3734"/>
                </a:cubicBezTo>
                <a:cubicBezTo>
                  <a:pt x="0" y="3796"/>
                  <a:pt x="25" y="3845"/>
                  <a:pt x="55" y="3845"/>
                </a:cubicBezTo>
                <a:cubicBezTo>
                  <a:pt x="85" y="3845"/>
                  <a:pt x="110" y="3796"/>
                  <a:pt x="110" y="3734"/>
                </a:cubicBezTo>
                <a:cubicBezTo>
                  <a:pt x="110" y="3673"/>
                  <a:pt x="85" y="3623"/>
                  <a:pt x="55" y="3623"/>
                </a:cubicBezTo>
                <a:close/>
                <a:moveTo>
                  <a:pt x="19217" y="3261"/>
                </a:moveTo>
                <a:cubicBezTo>
                  <a:pt x="19187" y="3261"/>
                  <a:pt x="19162" y="3311"/>
                  <a:pt x="19162" y="3372"/>
                </a:cubicBezTo>
                <a:cubicBezTo>
                  <a:pt x="19162" y="3433"/>
                  <a:pt x="19187" y="3483"/>
                  <a:pt x="19217" y="3483"/>
                </a:cubicBezTo>
                <a:cubicBezTo>
                  <a:pt x="19247" y="3483"/>
                  <a:pt x="19272" y="3433"/>
                  <a:pt x="19272" y="3372"/>
                </a:cubicBezTo>
                <a:cubicBezTo>
                  <a:pt x="19272" y="3311"/>
                  <a:pt x="19247" y="3261"/>
                  <a:pt x="19217" y="3261"/>
                </a:cubicBezTo>
                <a:close/>
                <a:moveTo>
                  <a:pt x="19038" y="3261"/>
                </a:moveTo>
                <a:cubicBezTo>
                  <a:pt x="19008" y="3261"/>
                  <a:pt x="18983" y="3311"/>
                  <a:pt x="18983" y="3372"/>
                </a:cubicBezTo>
                <a:cubicBezTo>
                  <a:pt x="18983" y="3433"/>
                  <a:pt x="19008" y="3483"/>
                  <a:pt x="19038" y="3483"/>
                </a:cubicBezTo>
                <a:cubicBezTo>
                  <a:pt x="19068" y="3483"/>
                  <a:pt x="19093" y="3433"/>
                  <a:pt x="19093" y="3372"/>
                </a:cubicBezTo>
                <a:cubicBezTo>
                  <a:pt x="19093" y="3311"/>
                  <a:pt x="19068" y="3261"/>
                  <a:pt x="19038" y="3261"/>
                </a:cubicBezTo>
                <a:close/>
                <a:moveTo>
                  <a:pt x="17963" y="3261"/>
                </a:moveTo>
                <a:cubicBezTo>
                  <a:pt x="17933" y="3261"/>
                  <a:pt x="17908" y="3311"/>
                  <a:pt x="17908" y="3372"/>
                </a:cubicBezTo>
                <a:cubicBezTo>
                  <a:pt x="17908" y="3433"/>
                  <a:pt x="17933" y="3483"/>
                  <a:pt x="17963" y="3483"/>
                </a:cubicBezTo>
                <a:cubicBezTo>
                  <a:pt x="17994" y="3483"/>
                  <a:pt x="18018" y="3433"/>
                  <a:pt x="18018" y="3372"/>
                </a:cubicBezTo>
                <a:cubicBezTo>
                  <a:pt x="18018" y="3311"/>
                  <a:pt x="17994" y="3261"/>
                  <a:pt x="17963" y="3261"/>
                </a:cubicBezTo>
                <a:close/>
                <a:moveTo>
                  <a:pt x="17784" y="3261"/>
                </a:moveTo>
                <a:cubicBezTo>
                  <a:pt x="17754" y="3261"/>
                  <a:pt x="17729" y="3311"/>
                  <a:pt x="17729" y="3372"/>
                </a:cubicBezTo>
                <a:cubicBezTo>
                  <a:pt x="17729" y="3433"/>
                  <a:pt x="17754" y="3483"/>
                  <a:pt x="17784" y="3483"/>
                </a:cubicBezTo>
                <a:cubicBezTo>
                  <a:pt x="17815" y="3483"/>
                  <a:pt x="17839" y="3433"/>
                  <a:pt x="17839" y="3372"/>
                </a:cubicBezTo>
                <a:cubicBezTo>
                  <a:pt x="17839" y="3311"/>
                  <a:pt x="17815" y="3261"/>
                  <a:pt x="17784" y="3261"/>
                </a:cubicBezTo>
                <a:close/>
                <a:moveTo>
                  <a:pt x="17605" y="3261"/>
                </a:moveTo>
                <a:cubicBezTo>
                  <a:pt x="17575" y="3261"/>
                  <a:pt x="17550" y="3311"/>
                  <a:pt x="17550" y="3372"/>
                </a:cubicBezTo>
                <a:cubicBezTo>
                  <a:pt x="17550" y="3433"/>
                  <a:pt x="17575" y="3483"/>
                  <a:pt x="17605" y="3483"/>
                </a:cubicBezTo>
                <a:cubicBezTo>
                  <a:pt x="17635" y="3483"/>
                  <a:pt x="17660" y="3433"/>
                  <a:pt x="17660" y="3372"/>
                </a:cubicBezTo>
                <a:cubicBezTo>
                  <a:pt x="17660" y="3311"/>
                  <a:pt x="17635" y="3261"/>
                  <a:pt x="17605" y="3261"/>
                </a:cubicBezTo>
                <a:close/>
                <a:moveTo>
                  <a:pt x="17426" y="3261"/>
                </a:moveTo>
                <a:cubicBezTo>
                  <a:pt x="17396" y="3261"/>
                  <a:pt x="17371" y="3311"/>
                  <a:pt x="17371" y="3372"/>
                </a:cubicBezTo>
                <a:cubicBezTo>
                  <a:pt x="17371" y="3433"/>
                  <a:pt x="17396" y="3483"/>
                  <a:pt x="17426" y="3483"/>
                </a:cubicBezTo>
                <a:cubicBezTo>
                  <a:pt x="17456" y="3483"/>
                  <a:pt x="17481" y="3433"/>
                  <a:pt x="17481" y="3372"/>
                </a:cubicBezTo>
                <a:cubicBezTo>
                  <a:pt x="17481" y="3311"/>
                  <a:pt x="17456" y="3261"/>
                  <a:pt x="17426" y="3261"/>
                </a:cubicBezTo>
                <a:close/>
                <a:moveTo>
                  <a:pt x="17247" y="3261"/>
                </a:moveTo>
                <a:cubicBezTo>
                  <a:pt x="17217" y="3261"/>
                  <a:pt x="17192" y="3311"/>
                  <a:pt x="17192" y="3372"/>
                </a:cubicBezTo>
                <a:cubicBezTo>
                  <a:pt x="17192" y="3433"/>
                  <a:pt x="17217" y="3483"/>
                  <a:pt x="17247" y="3483"/>
                </a:cubicBezTo>
                <a:cubicBezTo>
                  <a:pt x="17277" y="3483"/>
                  <a:pt x="17302" y="3433"/>
                  <a:pt x="17302" y="3372"/>
                </a:cubicBezTo>
                <a:cubicBezTo>
                  <a:pt x="17302" y="3311"/>
                  <a:pt x="17277" y="3261"/>
                  <a:pt x="17247" y="3261"/>
                </a:cubicBezTo>
                <a:close/>
                <a:moveTo>
                  <a:pt x="17068" y="3261"/>
                </a:moveTo>
                <a:cubicBezTo>
                  <a:pt x="17038" y="3261"/>
                  <a:pt x="17013" y="3311"/>
                  <a:pt x="17013" y="3372"/>
                </a:cubicBezTo>
                <a:cubicBezTo>
                  <a:pt x="17013" y="3433"/>
                  <a:pt x="17038" y="3483"/>
                  <a:pt x="17068" y="3483"/>
                </a:cubicBezTo>
                <a:cubicBezTo>
                  <a:pt x="17098" y="3483"/>
                  <a:pt x="17123" y="3433"/>
                  <a:pt x="17123" y="3372"/>
                </a:cubicBezTo>
                <a:cubicBezTo>
                  <a:pt x="17123" y="3311"/>
                  <a:pt x="17098" y="3261"/>
                  <a:pt x="17068" y="3261"/>
                </a:cubicBezTo>
                <a:close/>
                <a:moveTo>
                  <a:pt x="16889" y="3261"/>
                </a:moveTo>
                <a:cubicBezTo>
                  <a:pt x="16859" y="3261"/>
                  <a:pt x="16834" y="3311"/>
                  <a:pt x="16834" y="3372"/>
                </a:cubicBezTo>
                <a:cubicBezTo>
                  <a:pt x="16834" y="3433"/>
                  <a:pt x="16859" y="3483"/>
                  <a:pt x="16889" y="3483"/>
                </a:cubicBezTo>
                <a:cubicBezTo>
                  <a:pt x="16919" y="3483"/>
                  <a:pt x="16944" y="3433"/>
                  <a:pt x="16944" y="3372"/>
                </a:cubicBezTo>
                <a:cubicBezTo>
                  <a:pt x="16944" y="3311"/>
                  <a:pt x="16919" y="3261"/>
                  <a:pt x="16889" y="3261"/>
                </a:cubicBezTo>
                <a:close/>
                <a:moveTo>
                  <a:pt x="16710" y="3261"/>
                </a:moveTo>
                <a:cubicBezTo>
                  <a:pt x="16679" y="3261"/>
                  <a:pt x="16655" y="3311"/>
                  <a:pt x="16655" y="3372"/>
                </a:cubicBezTo>
                <a:cubicBezTo>
                  <a:pt x="16655" y="3433"/>
                  <a:pt x="16679" y="3483"/>
                  <a:pt x="16710" y="3483"/>
                </a:cubicBezTo>
                <a:cubicBezTo>
                  <a:pt x="16740" y="3483"/>
                  <a:pt x="16765" y="3433"/>
                  <a:pt x="16765" y="3372"/>
                </a:cubicBezTo>
                <a:cubicBezTo>
                  <a:pt x="16765" y="3311"/>
                  <a:pt x="16740" y="3261"/>
                  <a:pt x="16710" y="3261"/>
                </a:cubicBezTo>
                <a:close/>
                <a:moveTo>
                  <a:pt x="16531" y="3261"/>
                </a:moveTo>
                <a:cubicBezTo>
                  <a:pt x="16500" y="3261"/>
                  <a:pt x="16476" y="3311"/>
                  <a:pt x="16476" y="3372"/>
                </a:cubicBezTo>
                <a:cubicBezTo>
                  <a:pt x="16476" y="3433"/>
                  <a:pt x="16500" y="3483"/>
                  <a:pt x="16531" y="3483"/>
                </a:cubicBezTo>
                <a:cubicBezTo>
                  <a:pt x="16561" y="3483"/>
                  <a:pt x="16585" y="3433"/>
                  <a:pt x="16585" y="3372"/>
                </a:cubicBezTo>
                <a:cubicBezTo>
                  <a:pt x="16585" y="3311"/>
                  <a:pt x="16561" y="3261"/>
                  <a:pt x="16531" y="3261"/>
                </a:cubicBezTo>
                <a:close/>
                <a:moveTo>
                  <a:pt x="16352" y="3261"/>
                </a:moveTo>
                <a:cubicBezTo>
                  <a:pt x="16321" y="3261"/>
                  <a:pt x="16297" y="3311"/>
                  <a:pt x="16297" y="3372"/>
                </a:cubicBezTo>
                <a:cubicBezTo>
                  <a:pt x="16297" y="3433"/>
                  <a:pt x="16321" y="3483"/>
                  <a:pt x="16352" y="3483"/>
                </a:cubicBezTo>
                <a:cubicBezTo>
                  <a:pt x="16382" y="3483"/>
                  <a:pt x="16406" y="3433"/>
                  <a:pt x="16406" y="3372"/>
                </a:cubicBezTo>
                <a:cubicBezTo>
                  <a:pt x="16406" y="3311"/>
                  <a:pt x="16382" y="3261"/>
                  <a:pt x="16352" y="3261"/>
                </a:cubicBezTo>
                <a:close/>
                <a:moveTo>
                  <a:pt x="16172" y="3261"/>
                </a:moveTo>
                <a:cubicBezTo>
                  <a:pt x="16142" y="3261"/>
                  <a:pt x="16118" y="3311"/>
                  <a:pt x="16118" y="3372"/>
                </a:cubicBezTo>
                <a:cubicBezTo>
                  <a:pt x="16118" y="3433"/>
                  <a:pt x="16142" y="3483"/>
                  <a:pt x="16172" y="3483"/>
                </a:cubicBezTo>
                <a:cubicBezTo>
                  <a:pt x="16203" y="3483"/>
                  <a:pt x="16227" y="3433"/>
                  <a:pt x="16227" y="3372"/>
                </a:cubicBezTo>
                <a:cubicBezTo>
                  <a:pt x="16227" y="3311"/>
                  <a:pt x="16203" y="3261"/>
                  <a:pt x="16172" y="3261"/>
                </a:cubicBezTo>
                <a:close/>
                <a:moveTo>
                  <a:pt x="15993" y="3261"/>
                </a:moveTo>
                <a:cubicBezTo>
                  <a:pt x="15963" y="3261"/>
                  <a:pt x="15938" y="3311"/>
                  <a:pt x="15938" y="3372"/>
                </a:cubicBezTo>
                <a:cubicBezTo>
                  <a:pt x="15938" y="3433"/>
                  <a:pt x="15963" y="3483"/>
                  <a:pt x="15993" y="3483"/>
                </a:cubicBezTo>
                <a:cubicBezTo>
                  <a:pt x="16024" y="3483"/>
                  <a:pt x="16048" y="3433"/>
                  <a:pt x="16048" y="3372"/>
                </a:cubicBezTo>
                <a:cubicBezTo>
                  <a:pt x="16048" y="3311"/>
                  <a:pt x="16024" y="3261"/>
                  <a:pt x="15993" y="3261"/>
                </a:cubicBezTo>
                <a:close/>
                <a:moveTo>
                  <a:pt x="15814" y="3261"/>
                </a:moveTo>
                <a:cubicBezTo>
                  <a:pt x="15784" y="3261"/>
                  <a:pt x="15759" y="3311"/>
                  <a:pt x="15759" y="3372"/>
                </a:cubicBezTo>
                <a:cubicBezTo>
                  <a:pt x="15759" y="3433"/>
                  <a:pt x="15784" y="3483"/>
                  <a:pt x="15814" y="3483"/>
                </a:cubicBezTo>
                <a:cubicBezTo>
                  <a:pt x="15845" y="3483"/>
                  <a:pt x="15869" y="3433"/>
                  <a:pt x="15869" y="3372"/>
                </a:cubicBezTo>
                <a:cubicBezTo>
                  <a:pt x="15869" y="3311"/>
                  <a:pt x="15845" y="3261"/>
                  <a:pt x="15814" y="3261"/>
                </a:cubicBezTo>
                <a:close/>
                <a:moveTo>
                  <a:pt x="15635" y="3261"/>
                </a:moveTo>
                <a:cubicBezTo>
                  <a:pt x="15605" y="3261"/>
                  <a:pt x="15580" y="3311"/>
                  <a:pt x="15580" y="3372"/>
                </a:cubicBezTo>
                <a:cubicBezTo>
                  <a:pt x="15580" y="3433"/>
                  <a:pt x="15605" y="3483"/>
                  <a:pt x="15635" y="3483"/>
                </a:cubicBezTo>
                <a:cubicBezTo>
                  <a:pt x="15666" y="3483"/>
                  <a:pt x="15690" y="3433"/>
                  <a:pt x="15690" y="3372"/>
                </a:cubicBezTo>
                <a:cubicBezTo>
                  <a:pt x="15690" y="3311"/>
                  <a:pt x="15666" y="3261"/>
                  <a:pt x="15635" y="3261"/>
                </a:cubicBezTo>
                <a:close/>
                <a:moveTo>
                  <a:pt x="15456" y="3261"/>
                </a:moveTo>
                <a:cubicBezTo>
                  <a:pt x="15426" y="3261"/>
                  <a:pt x="15401" y="3311"/>
                  <a:pt x="15401" y="3372"/>
                </a:cubicBezTo>
                <a:cubicBezTo>
                  <a:pt x="15401" y="3433"/>
                  <a:pt x="15426" y="3483"/>
                  <a:pt x="15456" y="3483"/>
                </a:cubicBezTo>
                <a:cubicBezTo>
                  <a:pt x="15486" y="3483"/>
                  <a:pt x="15511" y="3433"/>
                  <a:pt x="15511" y="3372"/>
                </a:cubicBezTo>
                <a:cubicBezTo>
                  <a:pt x="15511" y="3311"/>
                  <a:pt x="15486" y="3261"/>
                  <a:pt x="15456" y="3261"/>
                </a:cubicBezTo>
                <a:close/>
                <a:moveTo>
                  <a:pt x="15277" y="3261"/>
                </a:moveTo>
                <a:cubicBezTo>
                  <a:pt x="15247" y="3261"/>
                  <a:pt x="15222" y="3311"/>
                  <a:pt x="15222" y="3372"/>
                </a:cubicBezTo>
                <a:cubicBezTo>
                  <a:pt x="15222" y="3433"/>
                  <a:pt x="15247" y="3483"/>
                  <a:pt x="15277" y="3483"/>
                </a:cubicBezTo>
                <a:cubicBezTo>
                  <a:pt x="15307" y="3483"/>
                  <a:pt x="15332" y="3433"/>
                  <a:pt x="15332" y="3372"/>
                </a:cubicBezTo>
                <a:cubicBezTo>
                  <a:pt x="15332" y="3311"/>
                  <a:pt x="15307" y="3261"/>
                  <a:pt x="15277" y="3261"/>
                </a:cubicBezTo>
                <a:close/>
                <a:moveTo>
                  <a:pt x="15098" y="3261"/>
                </a:moveTo>
                <a:cubicBezTo>
                  <a:pt x="15068" y="3261"/>
                  <a:pt x="15043" y="3311"/>
                  <a:pt x="15043" y="3372"/>
                </a:cubicBezTo>
                <a:cubicBezTo>
                  <a:pt x="15043" y="3433"/>
                  <a:pt x="15068" y="3483"/>
                  <a:pt x="15098" y="3483"/>
                </a:cubicBezTo>
                <a:cubicBezTo>
                  <a:pt x="15128" y="3483"/>
                  <a:pt x="15153" y="3433"/>
                  <a:pt x="15153" y="3372"/>
                </a:cubicBezTo>
                <a:cubicBezTo>
                  <a:pt x="15153" y="3311"/>
                  <a:pt x="15128" y="3261"/>
                  <a:pt x="15098" y="3261"/>
                </a:cubicBezTo>
                <a:close/>
                <a:moveTo>
                  <a:pt x="14919" y="3261"/>
                </a:moveTo>
                <a:cubicBezTo>
                  <a:pt x="14889" y="3261"/>
                  <a:pt x="14864" y="3311"/>
                  <a:pt x="14864" y="3372"/>
                </a:cubicBezTo>
                <a:cubicBezTo>
                  <a:pt x="14864" y="3433"/>
                  <a:pt x="14889" y="3483"/>
                  <a:pt x="14919" y="3483"/>
                </a:cubicBezTo>
                <a:cubicBezTo>
                  <a:pt x="14949" y="3483"/>
                  <a:pt x="14974" y="3433"/>
                  <a:pt x="14974" y="3372"/>
                </a:cubicBezTo>
                <a:cubicBezTo>
                  <a:pt x="14974" y="3311"/>
                  <a:pt x="14949" y="3261"/>
                  <a:pt x="14919" y="3261"/>
                </a:cubicBezTo>
                <a:close/>
                <a:moveTo>
                  <a:pt x="14740" y="3261"/>
                </a:moveTo>
                <a:cubicBezTo>
                  <a:pt x="14709" y="3261"/>
                  <a:pt x="14685" y="3311"/>
                  <a:pt x="14685" y="3372"/>
                </a:cubicBezTo>
                <a:cubicBezTo>
                  <a:pt x="14685" y="3433"/>
                  <a:pt x="14709" y="3483"/>
                  <a:pt x="14740" y="3483"/>
                </a:cubicBezTo>
                <a:cubicBezTo>
                  <a:pt x="14770" y="3483"/>
                  <a:pt x="14795" y="3433"/>
                  <a:pt x="14795" y="3372"/>
                </a:cubicBezTo>
                <a:cubicBezTo>
                  <a:pt x="14795" y="3311"/>
                  <a:pt x="14770" y="3261"/>
                  <a:pt x="14740" y="3261"/>
                </a:cubicBezTo>
                <a:close/>
                <a:moveTo>
                  <a:pt x="14561" y="3261"/>
                </a:moveTo>
                <a:cubicBezTo>
                  <a:pt x="14530" y="3261"/>
                  <a:pt x="14506" y="3311"/>
                  <a:pt x="14506" y="3372"/>
                </a:cubicBezTo>
                <a:cubicBezTo>
                  <a:pt x="14506" y="3433"/>
                  <a:pt x="14530" y="3483"/>
                  <a:pt x="14561" y="3483"/>
                </a:cubicBezTo>
                <a:cubicBezTo>
                  <a:pt x="14591" y="3483"/>
                  <a:pt x="14616" y="3433"/>
                  <a:pt x="14616" y="3372"/>
                </a:cubicBezTo>
                <a:cubicBezTo>
                  <a:pt x="14616" y="3311"/>
                  <a:pt x="14591" y="3261"/>
                  <a:pt x="14561" y="3261"/>
                </a:cubicBezTo>
                <a:close/>
                <a:moveTo>
                  <a:pt x="14382" y="3261"/>
                </a:moveTo>
                <a:cubicBezTo>
                  <a:pt x="14351" y="3261"/>
                  <a:pt x="14327" y="3311"/>
                  <a:pt x="14327" y="3372"/>
                </a:cubicBezTo>
                <a:cubicBezTo>
                  <a:pt x="14327" y="3433"/>
                  <a:pt x="14351" y="3483"/>
                  <a:pt x="14382" y="3483"/>
                </a:cubicBezTo>
                <a:cubicBezTo>
                  <a:pt x="14412" y="3483"/>
                  <a:pt x="14436" y="3433"/>
                  <a:pt x="14436" y="3372"/>
                </a:cubicBezTo>
                <a:cubicBezTo>
                  <a:pt x="14436" y="3311"/>
                  <a:pt x="14412" y="3261"/>
                  <a:pt x="14382" y="3261"/>
                </a:cubicBezTo>
                <a:close/>
                <a:moveTo>
                  <a:pt x="14202" y="3261"/>
                </a:moveTo>
                <a:cubicBezTo>
                  <a:pt x="14172" y="3261"/>
                  <a:pt x="14148" y="3311"/>
                  <a:pt x="14148" y="3372"/>
                </a:cubicBezTo>
                <a:cubicBezTo>
                  <a:pt x="14148" y="3433"/>
                  <a:pt x="14172" y="3483"/>
                  <a:pt x="14202" y="3483"/>
                </a:cubicBezTo>
                <a:cubicBezTo>
                  <a:pt x="14233" y="3483"/>
                  <a:pt x="14257" y="3433"/>
                  <a:pt x="14257" y="3372"/>
                </a:cubicBezTo>
                <a:cubicBezTo>
                  <a:pt x="14257" y="3311"/>
                  <a:pt x="14233" y="3261"/>
                  <a:pt x="14202" y="3261"/>
                </a:cubicBezTo>
                <a:close/>
                <a:moveTo>
                  <a:pt x="14023" y="3261"/>
                </a:moveTo>
                <a:cubicBezTo>
                  <a:pt x="13993" y="3261"/>
                  <a:pt x="13969" y="3311"/>
                  <a:pt x="13969" y="3372"/>
                </a:cubicBezTo>
                <a:cubicBezTo>
                  <a:pt x="13969" y="3433"/>
                  <a:pt x="13993" y="3483"/>
                  <a:pt x="14023" y="3483"/>
                </a:cubicBezTo>
                <a:cubicBezTo>
                  <a:pt x="14054" y="3483"/>
                  <a:pt x="14078" y="3433"/>
                  <a:pt x="14078" y="3372"/>
                </a:cubicBezTo>
                <a:cubicBezTo>
                  <a:pt x="14078" y="3311"/>
                  <a:pt x="14054" y="3261"/>
                  <a:pt x="14023" y="3261"/>
                </a:cubicBezTo>
                <a:close/>
                <a:moveTo>
                  <a:pt x="13844" y="3261"/>
                </a:moveTo>
                <a:cubicBezTo>
                  <a:pt x="13814" y="3261"/>
                  <a:pt x="13789" y="3311"/>
                  <a:pt x="13789" y="3372"/>
                </a:cubicBezTo>
                <a:cubicBezTo>
                  <a:pt x="13789" y="3433"/>
                  <a:pt x="13814" y="3483"/>
                  <a:pt x="13844" y="3483"/>
                </a:cubicBezTo>
                <a:cubicBezTo>
                  <a:pt x="13875" y="3483"/>
                  <a:pt x="13899" y="3433"/>
                  <a:pt x="13899" y="3372"/>
                </a:cubicBezTo>
                <a:cubicBezTo>
                  <a:pt x="13899" y="3311"/>
                  <a:pt x="13875" y="3261"/>
                  <a:pt x="13844" y="3261"/>
                </a:cubicBezTo>
                <a:close/>
                <a:moveTo>
                  <a:pt x="13665" y="3261"/>
                </a:moveTo>
                <a:cubicBezTo>
                  <a:pt x="13635" y="3261"/>
                  <a:pt x="13610" y="3311"/>
                  <a:pt x="13610" y="3372"/>
                </a:cubicBezTo>
                <a:cubicBezTo>
                  <a:pt x="13610" y="3433"/>
                  <a:pt x="13635" y="3483"/>
                  <a:pt x="13665" y="3483"/>
                </a:cubicBezTo>
                <a:cubicBezTo>
                  <a:pt x="13696" y="3483"/>
                  <a:pt x="13720" y="3433"/>
                  <a:pt x="13720" y="3372"/>
                </a:cubicBezTo>
                <a:cubicBezTo>
                  <a:pt x="13720" y="3311"/>
                  <a:pt x="13696" y="3261"/>
                  <a:pt x="13665" y="3261"/>
                </a:cubicBezTo>
                <a:close/>
                <a:moveTo>
                  <a:pt x="13486" y="3261"/>
                </a:moveTo>
                <a:cubicBezTo>
                  <a:pt x="13456" y="3261"/>
                  <a:pt x="13431" y="3311"/>
                  <a:pt x="13431" y="3372"/>
                </a:cubicBezTo>
                <a:cubicBezTo>
                  <a:pt x="13431" y="3433"/>
                  <a:pt x="13456" y="3483"/>
                  <a:pt x="13486" y="3483"/>
                </a:cubicBezTo>
                <a:cubicBezTo>
                  <a:pt x="13516" y="3483"/>
                  <a:pt x="13541" y="3433"/>
                  <a:pt x="13541" y="3372"/>
                </a:cubicBezTo>
                <a:cubicBezTo>
                  <a:pt x="13541" y="3311"/>
                  <a:pt x="13516" y="3261"/>
                  <a:pt x="13486" y="3261"/>
                </a:cubicBezTo>
                <a:close/>
                <a:moveTo>
                  <a:pt x="13307" y="3261"/>
                </a:moveTo>
                <a:cubicBezTo>
                  <a:pt x="13277" y="3261"/>
                  <a:pt x="13252" y="3311"/>
                  <a:pt x="13252" y="3372"/>
                </a:cubicBezTo>
                <a:cubicBezTo>
                  <a:pt x="13252" y="3433"/>
                  <a:pt x="13277" y="3483"/>
                  <a:pt x="13307" y="3483"/>
                </a:cubicBezTo>
                <a:cubicBezTo>
                  <a:pt x="13337" y="3483"/>
                  <a:pt x="13362" y="3433"/>
                  <a:pt x="13362" y="3372"/>
                </a:cubicBezTo>
                <a:cubicBezTo>
                  <a:pt x="13362" y="3311"/>
                  <a:pt x="13337" y="3261"/>
                  <a:pt x="13307" y="3261"/>
                </a:cubicBezTo>
                <a:close/>
                <a:moveTo>
                  <a:pt x="13128" y="3261"/>
                </a:moveTo>
                <a:cubicBezTo>
                  <a:pt x="13098" y="3261"/>
                  <a:pt x="13073" y="3311"/>
                  <a:pt x="13073" y="3372"/>
                </a:cubicBezTo>
                <a:cubicBezTo>
                  <a:pt x="13073" y="3433"/>
                  <a:pt x="13098" y="3483"/>
                  <a:pt x="13128" y="3483"/>
                </a:cubicBezTo>
                <a:cubicBezTo>
                  <a:pt x="13158" y="3483"/>
                  <a:pt x="13183" y="3433"/>
                  <a:pt x="13183" y="3372"/>
                </a:cubicBezTo>
                <a:cubicBezTo>
                  <a:pt x="13183" y="3311"/>
                  <a:pt x="13158" y="3261"/>
                  <a:pt x="13128" y="3261"/>
                </a:cubicBezTo>
                <a:close/>
                <a:moveTo>
                  <a:pt x="12949" y="3261"/>
                </a:moveTo>
                <a:cubicBezTo>
                  <a:pt x="12919" y="3261"/>
                  <a:pt x="12894" y="3311"/>
                  <a:pt x="12894" y="3372"/>
                </a:cubicBezTo>
                <a:cubicBezTo>
                  <a:pt x="12894" y="3433"/>
                  <a:pt x="12919" y="3483"/>
                  <a:pt x="12949" y="3483"/>
                </a:cubicBezTo>
                <a:cubicBezTo>
                  <a:pt x="12979" y="3483"/>
                  <a:pt x="13004" y="3433"/>
                  <a:pt x="13004" y="3372"/>
                </a:cubicBezTo>
                <a:cubicBezTo>
                  <a:pt x="13004" y="3311"/>
                  <a:pt x="12979" y="3261"/>
                  <a:pt x="12949" y="3261"/>
                </a:cubicBezTo>
                <a:close/>
                <a:moveTo>
                  <a:pt x="12770" y="3261"/>
                </a:moveTo>
                <a:cubicBezTo>
                  <a:pt x="12740" y="3261"/>
                  <a:pt x="12715" y="3311"/>
                  <a:pt x="12715" y="3372"/>
                </a:cubicBezTo>
                <a:cubicBezTo>
                  <a:pt x="12715" y="3433"/>
                  <a:pt x="12740" y="3483"/>
                  <a:pt x="12770" y="3483"/>
                </a:cubicBezTo>
                <a:cubicBezTo>
                  <a:pt x="12800" y="3483"/>
                  <a:pt x="12825" y="3433"/>
                  <a:pt x="12825" y="3372"/>
                </a:cubicBezTo>
                <a:cubicBezTo>
                  <a:pt x="12825" y="3311"/>
                  <a:pt x="12800" y="3261"/>
                  <a:pt x="12770" y="3261"/>
                </a:cubicBezTo>
                <a:close/>
                <a:moveTo>
                  <a:pt x="12591" y="3261"/>
                </a:moveTo>
                <a:cubicBezTo>
                  <a:pt x="12560" y="3261"/>
                  <a:pt x="12536" y="3311"/>
                  <a:pt x="12536" y="3372"/>
                </a:cubicBezTo>
                <a:cubicBezTo>
                  <a:pt x="12536" y="3433"/>
                  <a:pt x="12560" y="3483"/>
                  <a:pt x="12591" y="3483"/>
                </a:cubicBezTo>
                <a:cubicBezTo>
                  <a:pt x="12621" y="3483"/>
                  <a:pt x="12646" y="3433"/>
                  <a:pt x="12646" y="3372"/>
                </a:cubicBezTo>
                <a:cubicBezTo>
                  <a:pt x="12646" y="3311"/>
                  <a:pt x="12621" y="3261"/>
                  <a:pt x="12591" y="3261"/>
                </a:cubicBezTo>
                <a:close/>
                <a:moveTo>
                  <a:pt x="12412" y="3261"/>
                </a:moveTo>
                <a:cubicBezTo>
                  <a:pt x="12381" y="3261"/>
                  <a:pt x="12357" y="3311"/>
                  <a:pt x="12357" y="3372"/>
                </a:cubicBezTo>
                <a:cubicBezTo>
                  <a:pt x="12357" y="3433"/>
                  <a:pt x="12381" y="3483"/>
                  <a:pt x="12412" y="3483"/>
                </a:cubicBezTo>
                <a:cubicBezTo>
                  <a:pt x="12442" y="3483"/>
                  <a:pt x="12466" y="3433"/>
                  <a:pt x="12466" y="3372"/>
                </a:cubicBezTo>
                <a:cubicBezTo>
                  <a:pt x="12466" y="3311"/>
                  <a:pt x="12442" y="3261"/>
                  <a:pt x="12412" y="3261"/>
                </a:cubicBezTo>
                <a:close/>
                <a:moveTo>
                  <a:pt x="12233" y="3261"/>
                </a:moveTo>
                <a:cubicBezTo>
                  <a:pt x="12202" y="3261"/>
                  <a:pt x="12178" y="3311"/>
                  <a:pt x="12178" y="3372"/>
                </a:cubicBezTo>
                <a:cubicBezTo>
                  <a:pt x="12178" y="3433"/>
                  <a:pt x="12202" y="3483"/>
                  <a:pt x="12233" y="3483"/>
                </a:cubicBezTo>
                <a:cubicBezTo>
                  <a:pt x="12263" y="3483"/>
                  <a:pt x="12287" y="3433"/>
                  <a:pt x="12287" y="3372"/>
                </a:cubicBezTo>
                <a:cubicBezTo>
                  <a:pt x="12287" y="3311"/>
                  <a:pt x="12263" y="3261"/>
                  <a:pt x="12233" y="3261"/>
                </a:cubicBezTo>
                <a:close/>
                <a:moveTo>
                  <a:pt x="12053" y="3261"/>
                </a:moveTo>
                <a:cubicBezTo>
                  <a:pt x="12023" y="3261"/>
                  <a:pt x="11999" y="3311"/>
                  <a:pt x="11999" y="3372"/>
                </a:cubicBezTo>
                <a:cubicBezTo>
                  <a:pt x="11999" y="3433"/>
                  <a:pt x="12023" y="3483"/>
                  <a:pt x="12053" y="3483"/>
                </a:cubicBezTo>
                <a:cubicBezTo>
                  <a:pt x="12084" y="3483"/>
                  <a:pt x="12108" y="3433"/>
                  <a:pt x="12108" y="3372"/>
                </a:cubicBezTo>
                <a:cubicBezTo>
                  <a:pt x="12108" y="3311"/>
                  <a:pt x="12084" y="3261"/>
                  <a:pt x="12053" y="3261"/>
                </a:cubicBezTo>
                <a:close/>
                <a:moveTo>
                  <a:pt x="11874" y="3261"/>
                </a:moveTo>
                <a:cubicBezTo>
                  <a:pt x="11844" y="3261"/>
                  <a:pt x="11819" y="3311"/>
                  <a:pt x="11819" y="3372"/>
                </a:cubicBezTo>
                <a:cubicBezTo>
                  <a:pt x="11819" y="3433"/>
                  <a:pt x="11844" y="3483"/>
                  <a:pt x="11874" y="3483"/>
                </a:cubicBezTo>
                <a:cubicBezTo>
                  <a:pt x="11905" y="3483"/>
                  <a:pt x="11929" y="3433"/>
                  <a:pt x="11929" y="3372"/>
                </a:cubicBezTo>
                <a:cubicBezTo>
                  <a:pt x="11929" y="3311"/>
                  <a:pt x="11905" y="3261"/>
                  <a:pt x="11874" y="3261"/>
                </a:cubicBezTo>
                <a:close/>
                <a:moveTo>
                  <a:pt x="11695" y="3261"/>
                </a:moveTo>
                <a:cubicBezTo>
                  <a:pt x="11665" y="3261"/>
                  <a:pt x="11640" y="3311"/>
                  <a:pt x="11640" y="3372"/>
                </a:cubicBezTo>
                <a:cubicBezTo>
                  <a:pt x="11640" y="3433"/>
                  <a:pt x="11665" y="3483"/>
                  <a:pt x="11695" y="3483"/>
                </a:cubicBezTo>
                <a:cubicBezTo>
                  <a:pt x="11726" y="3483"/>
                  <a:pt x="11750" y="3433"/>
                  <a:pt x="11750" y="3372"/>
                </a:cubicBezTo>
                <a:cubicBezTo>
                  <a:pt x="11750" y="3311"/>
                  <a:pt x="11726" y="3261"/>
                  <a:pt x="11695" y="3261"/>
                </a:cubicBezTo>
                <a:close/>
                <a:moveTo>
                  <a:pt x="11516" y="3261"/>
                </a:moveTo>
                <a:cubicBezTo>
                  <a:pt x="11486" y="3261"/>
                  <a:pt x="11461" y="3311"/>
                  <a:pt x="11461" y="3372"/>
                </a:cubicBezTo>
                <a:cubicBezTo>
                  <a:pt x="11461" y="3433"/>
                  <a:pt x="11486" y="3483"/>
                  <a:pt x="11516" y="3483"/>
                </a:cubicBezTo>
                <a:cubicBezTo>
                  <a:pt x="11546" y="3483"/>
                  <a:pt x="11571" y="3433"/>
                  <a:pt x="11571" y="3372"/>
                </a:cubicBezTo>
                <a:cubicBezTo>
                  <a:pt x="11571" y="3311"/>
                  <a:pt x="11546" y="3261"/>
                  <a:pt x="11516" y="3261"/>
                </a:cubicBezTo>
                <a:close/>
                <a:moveTo>
                  <a:pt x="11337" y="3261"/>
                </a:moveTo>
                <a:cubicBezTo>
                  <a:pt x="11307" y="3261"/>
                  <a:pt x="11282" y="3311"/>
                  <a:pt x="11282" y="3372"/>
                </a:cubicBezTo>
                <a:cubicBezTo>
                  <a:pt x="11282" y="3433"/>
                  <a:pt x="11307" y="3483"/>
                  <a:pt x="11337" y="3483"/>
                </a:cubicBezTo>
                <a:cubicBezTo>
                  <a:pt x="11367" y="3483"/>
                  <a:pt x="11392" y="3433"/>
                  <a:pt x="11392" y="3372"/>
                </a:cubicBezTo>
                <a:cubicBezTo>
                  <a:pt x="11392" y="3311"/>
                  <a:pt x="11367" y="3261"/>
                  <a:pt x="11337" y="3261"/>
                </a:cubicBezTo>
                <a:close/>
                <a:moveTo>
                  <a:pt x="11158" y="3261"/>
                </a:moveTo>
                <a:cubicBezTo>
                  <a:pt x="11128" y="3261"/>
                  <a:pt x="11103" y="3311"/>
                  <a:pt x="11103" y="3372"/>
                </a:cubicBezTo>
                <a:cubicBezTo>
                  <a:pt x="11103" y="3433"/>
                  <a:pt x="11128" y="3483"/>
                  <a:pt x="11158" y="3483"/>
                </a:cubicBezTo>
                <a:cubicBezTo>
                  <a:pt x="11188" y="3483"/>
                  <a:pt x="11213" y="3433"/>
                  <a:pt x="11213" y="3372"/>
                </a:cubicBezTo>
                <a:cubicBezTo>
                  <a:pt x="11213" y="3311"/>
                  <a:pt x="11188" y="3261"/>
                  <a:pt x="11158" y="3261"/>
                </a:cubicBezTo>
                <a:close/>
                <a:moveTo>
                  <a:pt x="10800" y="3261"/>
                </a:moveTo>
                <a:cubicBezTo>
                  <a:pt x="10770" y="3261"/>
                  <a:pt x="10745" y="3311"/>
                  <a:pt x="10745" y="3372"/>
                </a:cubicBezTo>
                <a:cubicBezTo>
                  <a:pt x="10745" y="3433"/>
                  <a:pt x="10770" y="3483"/>
                  <a:pt x="10800" y="3483"/>
                </a:cubicBezTo>
                <a:cubicBezTo>
                  <a:pt x="10830" y="3483"/>
                  <a:pt x="10855" y="3433"/>
                  <a:pt x="10855" y="3372"/>
                </a:cubicBezTo>
                <a:cubicBezTo>
                  <a:pt x="10855" y="3311"/>
                  <a:pt x="10830" y="3261"/>
                  <a:pt x="10800" y="3261"/>
                </a:cubicBezTo>
                <a:close/>
                <a:moveTo>
                  <a:pt x="10621" y="3261"/>
                </a:moveTo>
                <a:cubicBezTo>
                  <a:pt x="10590" y="3261"/>
                  <a:pt x="10566" y="3311"/>
                  <a:pt x="10566" y="3372"/>
                </a:cubicBezTo>
                <a:cubicBezTo>
                  <a:pt x="10566" y="3433"/>
                  <a:pt x="10590" y="3483"/>
                  <a:pt x="10621" y="3483"/>
                </a:cubicBezTo>
                <a:cubicBezTo>
                  <a:pt x="10651" y="3483"/>
                  <a:pt x="10676" y="3433"/>
                  <a:pt x="10676" y="3372"/>
                </a:cubicBezTo>
                <a:cubicBezTo>
                  <a:pt x="10676" y="3311"/>
                  <a:pt x="10651" y="3261"/>
                  <a:pt x="10621" y="3261"/>
                </a:cubicBezTo>
                <a:close/>
                <a:moveTo>
                  <a:pt x="10442" y="3261"/>
                </a:moveTo>
                <a:cubicBezTo>
                  <a:pt x="10411" y="3261"/>
                  <a:pt x="10387" y="3311"/>
                  <a:pt x="10387" y="3372"/>
                </a:cubicBezTo>
                <a:cubicBezTo>
                  <a:pt x="10387" y="3433"/>
                  <a:pt x="10411" y="3483"/>
                  <a:pt x="10442" y="3483"/>
                </a:cubicBezTo>
                <a:cubicBezTo>
                  <a:pt x="10472" y="3483"/>
                  <a:pt x="10497" y="3433"/>
                  <a:pt x="10497" y="3372"/>
                </a:cubicBezTo>
                <a:cubicBezTo>
                  <a:pt x="10497" y="3311"/>
                  <a:pt x="10472" y="3261"/>
                  <a:pt x="10442" y="3261"/>
                </a:cubicBezTo>
                <a:close/>
                <a:moveTo>
                  <a:pt x="10263" y="3261"/>
                </a:moveTo>
                <a:cubicBezTo>
                  <a:pt x="10232" y="3261"/>
                  <a:pt x="10208" y="3311"/>
                  <a:pt x="10208" y="3372"/>
                </a:cubicBezTo>
                <a:cubicBezTo>
                  <a:pt x="10208" y="3433"/>
                  <a:pt x="10232" y="3483"/>
                  <a:pt x="10263" y="3483"/>
                </a:cubicBezTo>
                <a:cubicBezTo>
                  <a:pt x="10293" y="3483"/>
                  <a:pt x="10317" y="3433"/>
                  <a:pt x="10317" y="3372"/>
                </a:cubicBezTo>
                <a:cubicBezTo>
                  <a:pt x="10317" y="3311"/>
                  <a:pt x="10293" y="3261"/>
                  <a:pt x="10263" y="3261"/>
                </a:cubicBezTo>
                <a:close/>
                <a:moveTo>
                  <a:pt x="9725" y="3261"/>
                </a:moveTo>
                <a:cubicBezTo>
                  <a:pt x="9695" y="3261"/>
                  <a:pt x="9670" y="3311"/>
                  <a:pt x="9670" y="3372"/>
                </a:cubicBezTo>
                <a:cubicBezTo>
                  <a:pt x="9670" y="3433"/>
                  <a:pt x="9695" y="3483"/>
                  <a:pt x="9725" y="3483"/>
                </a:cubicBezTo>
                <a:cubicBezTo>
                  <a:pt x="9756" y="3483"/>
                  <a:pt x="9780" y="3433"/>
                  <a:pt x="9780" y="3372"/>
                </a:cubicBezTo>
                <a:cubicBezTo>
                  <a:pt x="9780" y="3311"/>
                  <a:pt x="9756" y="3261"/>
                  <a:pt x="9725" y="3261"/>
                </a:cubicBezTo>
                <a:close/>
                <a:moveTo>
                  <a:pt x="9546" y="3261"/>
                </a:moveTo>
                <a:cubicBezTo>
                  <a:pt x="9516" y="3261"/>
                  <a:pt x="9491" y="3311"/>
                  <a:pt x="9491" y="3372"/>
                </a:cubicBezTo>
                <a:cubicBezTo>
                  <a:pt x="9491" y="3433"/>
                  <a:pt x="9516" y="3483"/>
                  <a:pt x="9546" y="3483"/>
                </a:cubicBezTo>
                <a:cubicBezTo>
                  <a:pt x="9577" y="3483"/>
                  <a:pt x="9601" y="3433"/>
                  <a:pt x="9601" y="3372"/>
                </a:cubicBezTo>
                <a:cubicBezTo>
                  <a:pt x="9601" y="3311"/>
                  <a:pt x="9577" y="3261"/>
                  <a:pt x="9546" y="3261"/>
                </a:cubicBezTo>
                <a:close/>
                <a:moveTo>
                  <a:pt x="6144" y="3261"/>
                </a:moveTo>
                <a:cubicBezTo>
                  <a:pt x="6113" y="3261"/>
                  <a:pt x="6089" y="3311"/>
                  <a:pt x="6089" y="3372"/>
                </a:cubicBezTo>
                <a:cubicBezTo>
                  <a:pt x="6089" y="3433"/>
                  <a:pt x="6113" y="3483"/>
                  <a:pt x="6144" y="3483"/>
                </a:cubicBezTo>
                <a:cubicBezTo>
                  <a:pt x="6174" y="3483"/>
                  <a:pt x="6199" y="3433"/>
                  <a:pt x="6199" y="3372"/>
                </a:cubicBezTo>
                <a:cubicBezTo>
                  <a:pt x="6199" y="3311"/>
                  <a:pt x="6174" y="3261"/>
                  <a:pt x="6144" y="3261"/>
                </a:cubicBezTo>
                <a:close/>
                <a:moveTo>
                  <a:pt x="5965" y="3261"/>
                </a:moveTo>
                <a:cubicBezTo>
                  <a:pt x="5934" y="3261"/>
                  <a:pt x="5910" y="3311"/>
                  <a:pt x="5910" y="3372"/>
                </a:cubicBezTo>
                <a:cubicBezTo>
                  <a:pt x="5910" y="3433"/>
                  <a:pt x="5934" y="3483"/>
                  <a:pt x="5965" y="3483"/>
                </a:cubicBezTo>
                <a:cubicBezTo>
                  <a:pt x="5995" y="3483"/>
                  <a:pt x="6019" y="3433"/>
                  <a:pt x="6019" y="3372"/>
                </a:cubicBezTo>
                <a:cubicBezTo>
                  <a:pt x="6019" y="3311"/>
                  <a:pt x="5995" y="3261"/>
                  <a:pt x="5965" y="3261"/>
                </a:cubicBezTo>
                <a:close/>
                <a:moveTo>
                  <a:pt x="5786" y="3261"/>
                </a:moveTo>
                <a:cubicBezTo>
                  <a:pt x="5755" y="3261"/>
                  <a:pt x="5731" y="3311"/>
                  <a:pt x="5731" y="3372"/>
                </a:cubicBezTo>
                <a:cubicBezTo>
                  <a:pt x="5731" y="3433"/>
                  <a:pt x="5755" y="3483"/>
                  <a:pt x="5786" y="3483"/>
                </a:cubicBezTo>
                <a:cubicBezTo>
                  <a:pt x="5816" y="3483"/>
                  <a:pt x="5840" y="3433"/>
                  <a:pt x="5840" y="3372"/>
                </a:cubicBezTo>
                <a:cubicBezTo>
                  <a:pt x="5840" y="3311"/>
                  <a:pt x="5816" y="3261"/>
                  <a:pt x="5786" y="3261"/>
                </a:cubicBezTo>
                <a:close/>
                <a:moveTo>
                  <a:pt x="5606" y="3261"/>
                </a:moveTo>
                <a:cubicBezTo>
                  <a:pt x="5576" y="3261"/>
                  <a:pt x="5552" y="3311"/>
                  <a:pt x="5552" y="3372"/>
                </a:cubicBezTo>
                <a:cubicBezTo>
                  <a:pt x="5552" y="3433"/>
                  <a:pt x="5576" y="3483"/>
                  <a:pt x="5606" y="3483"/>
                </a:cubicBezTo>
                <a:cubicBezTo>
                  <a:pt x="5637" y="3483"/>
                  <a:pt x="5661" y="3433"/>
                  <a:pt x="5661" y="3372"/>
                </a:cubicBezTo>
                <a:cubicBezTo>
                  <a:pt x="5661" y="3311"/>
                  <a:pt x="5637" y="3261"/>
                  <a:pt x="5606" y="3261"/>
                </a:cubicBezTo>
                <a:close/>
                <a:moveTo>
                  <a:pt x="5427" y="3261"/>
                </a:moveTo>
                <a:cubicBezTo>
                  <a:pt x="5397" y="3261"/>
                  <a:pt x="5372" y="3311"/>
                  <a:pt x="5372" y="3372"/>
                </a:cubicBezTo>
                <a:cubicBezTo>
                  <a:pt x="5372" y="3433"/>
                  <a:pt x="5397" y="3483"/>
                  <a:pt x="5427" y="3483"/>
                </a:cubicBezTo>
                <a:cubicBezTo>
                  <a:pt x="5458" y="3483"/>
                  <a:pt x="5482" y="3433"/>
                  <a:pt x="5482" y="3372"/>
                </a:cubicBezTo>
                <a:cubicBezTo>
                  <a:pt x="5482" y="3311"/>
                  <a:pt x="5458" y="3261"/>
                  <a:pt x="5427" y="3261"/>
                </a:cubicBezTo>
                <a:close/>
                <a:moveTo>
                  <a:pt x="4532" y="3261"/>
                </a:moveTo>
                <a:cubicBezTo>
                  <a:pt x="4502" y="3261"/>
                  <a:pt x="4477" y="3311"/>
                  <a:pt x="4477" y="3372"/>
                </a:cubicBezTo>
                <a:cubicBezTo>
                  <a:pt x="4477" y="3433"/>
                  <a:pt x="4502" y="3483"/>
                  <a:pt x="4532" y="3483"/>
                </a:cubicBezTo>
                <a:cubicBezTo>
                  <a:pt x="4562" y="3483"/>
                  <a:pt x="4587" y="3433"/>
                  <a:pt x="4587" y="3372"/>
                </a:cubicBezTo>
                <a:cubicBezTo>
                  <a:pt x="4587" y="3311"/>
                  <a:pt x="4562" y="3261"/>
                  <a:pt x="4532" y="3261"/>
                </a:cubicBezTo>
                <a:close/>
                <a:moveTo>
                  <a:pt x="4353" y="3261"/>
                </a:moveTo>
                <a:cubicBezTo>
                  <a:pt x="4323" y="3261"/>
                  <a:pt x="4298" y="3311"/>
                  <a:pt x="4298" y="3372"/>
                </a:cubicBezTo>
                <a:cubicBezTo>
                  <a:pt x="4298" y="3433"/>
                  <a:pt x="4323" y="3483"/>
                  <a:pt x="4353" y="3483"/>
                </a:cubicBezTo>
                <a:cubicBezTo>
                  <a:pt x="4383" y="3483"/>
                  <a:pt x="4408" y="3433"/>
                  <a:pt x="4408" y="3372"/>
                </a:cubicBezTo>
                <a:cubicBezTo>
                  <a:pt x="4408" y="3311"/>
                  <a:pt x="4383" y="3261"/>
                  <a:pt x="4353" y="3261"/>
                </a:cubicBezTo>
                <a:close/>
                <a:moveTo>
                  <a:pt x="4174" y="3261"/>
                </a:moveTo>
                <a:cubicBezTo>
                  <a:pt x="4143" y="3261"/>
                  <a:pt x="4119" y="3311"/>
                  <a:pt x="4119" y="3372"/>
                </a:cubicBezTo>
                <a:cubicBezTo>
                  <a:pt x="4119" y="3433"/>
                  <a:pt x="4143" y="3483"/>
                  <a:pt x="4174" y="3483"/>
                </a:cubicBezTo>
                <a:cubicBezTo>
                  <a:pt x="4204" y="3483"/>
                  <a:pt x="4229" y="3433"/>
                  <a:pt x="4229" y="3372"/>
                </a:cubicBezTo>
                <a:cubicBezTo>
                  <a:pt x="4229" y="3311"/>
                  <a:pt x="4204" y="3261"/>
                  <a:pt x="4174" y="3261"/>
                </a:cubicBezTo>
                <a:close/>
                <a:moveTo>
                  <a:pt x="3995" y="3261"/>
                </a:moveTo>
                <a:cubicBezTo>
                  <a:pt x="3964" y="3261"/>
                  <a:pt x="3940" y="3311"/>
                  <a:pt x="3940" y="3372"/>
                </a:cubicBezTo>
                <a:cubicBezTo>
                  <a:pt x="3940" y="3433"/>
                  <a:pt x="3964" y="3483"/>
                  <a:pt x="3995" y="3483"/>
                </a:cubicBezTo>
                <a:cubicBezTo>
                  <a:pt x="4025" y="3483"/>
                  <a:pt x="4050" y="3433"/>
                  <a:pt x="4050" y="3372"/>
                </a:cubicBezTo>
                <a:cubicBezTo>
                  <a:pt x="4050" y="3311"/>
                  <a:pt x="4025" y="3261"/>
                  <a:pt x="3995" y="3261"/>
                </a:cubicBezTo>
                <a:close/>
                <a:moveTo>
                  <a:pt x="3816" y="3261"/>
                </a:moveTo>
                <a:cubicBezTo>
                  <a:pt x="3785" y="3261"/>
                  <a:pt x="3761" y="3311"/>
                  <a:pt x="3761" y="3372"/>
                </a:cubicBezTo>
                <a:cubicBezTo>
                  <a:pt x="3761" y="3433"/>
                  <a:pt x="3785" y="3483"/>
                  <a:pt x="3816" y="3483"/>
                </a:cubicBezTo>
                <a:cubicBezTo>
                  <a:pt x="3846" y="3483"/>
                  <a:pt x="3870" y="3433"/>
                  <a:pt x="3870" y="3372"/>
                </a:cubicBezTo>
                <a:cubicBezTo>
                  <a:pt x="3870" y="3311"/>
                  <a:pt x="3846" y="3261"/>
                  <a:pt x="3816" y="3261"/>
                </a:cubicBezTo>
                <a:close/>
                <a:moveTo>
                  <a:pt x="3637" y="3261"/>
                </a:moveTo>
                <a:cubicBezTo>
                  <a:pt x="3606" y="3261"/>
                  <a:pt x="3582" y="3311"/>
                  <a:pt x="3582" y="3372"/>
                </a:cubicBezTo>
                <a:cubicBezTo>
                  <a:pt x="3582" y="3433"/>
                  <a:pt x="3606" y="3483"/>
                  <a:pt x="3637" y="3483"/>
                </a:cubicBezTo>
                <a:cubicBezTo>
                  <a:pt x="3667" y="3483"/>
                  <a:pt x="3691" y="3433"/>
                  <a:pt x="3691" y="3372"/>
                </a:cubicBezTo>
                <a:cubicBezTo>
                  <a:pt x="3691" y="3311"/>
                  <a:pt x="3667" y="3261"/>
                  <a:pt x="3637" y="3261"/>
                </a:cubicBezTo>
                <a:close/>
                <a:moveTo>
                  <a:pt x="3457" y="3261"/>
                </a:moveTo>
                <a:cubicBezTo>
                  <a:pt x="3427" y="3261"/>
                  <a:pt x="3403" y="3311"/>
                  <a:pt x="3403" y="3372"/>
                </a:cubicBezTo>
                <a:cubicBezTo>
                  <a:pt x="3403" y="3433"/>
                  <a:pt x="3427" y="3483"/>
                  <a:pt x="3457" y="3483"/>
                </a:cubicBezTo>
                <a:cubicBezTo>
                  <a:pt x="3488" y="3483"/>
                  <a:pt x="3512" y="3433"/>
                  <a:pt x="3512" y="3372"/>
                </a:cubicBezTo>
                <a:cubicBezTo>
                  <a:pt x="3512" y="3311"/>
                  <a:pt x="3488" y="3261"/>
                  <a:pt x="3457" y="3261"/>
                </a:cubicBezTo>
                <a:close/>
                <a:moveTo>
                  <a:pt x="3278" y="3261"/>
                </a:moveTo>
                <a:cubicBezTo>
                  <a:pt x="3248" y="3261"/>
                  <a:pt x="3223" y="3311"/>
                  <a:pt x="3223" y="3372"/>
                </a:cubicBezTo>
                <a:cubicBezTo>
                  <a:pt x="3223" y="3433"/>
                  <a:pt x="3248" y="3483"/>
                  <a:pt x="3278" y="3483"/>
                </a:cubicBezTo>
                <a:cubicBezTo>
                  <a:pt x="3309" y="3483"/>
                  <a:pt x="3333" y="3433"/>
                  <a:pt x="3333" y="3372"/>
                </a:cubicBezTo>
                <a:cubicBezTo>
                  <a:pt x="3333" y="3311"/>
                  <a:pt x="3309" y="3261"/>
                  <a:pt x="3278" y="3261"/>
                </a:cubicBezTo>
                <a:close/>
                <a:moveTo>
                  <a:pt x="3099" y="3261"/>
                </a:moveTo>
                <a:cubicBezTo>
                  <a:pt x="3069" y="3261"/>
                  <a:pt x="3044" y="3311"/>
                  <a:pt x="3044" y="3372"/>
                </a:cubicBezTo>
                <a:cubicBezTo>
                  <a:pt x="3044" y="3433"/>
                  <a:pt x="3069" y="3483"/>
                  <a:pt x="3099" y="3483"/>
                </a:cubicBezTo>
                <a:cubicBezTo>
                  <a:pt x="3130" y="3483"/>
                  <a:pt x="3154" y="3433"/>
                  <a:pt x="3154" y="3372"/>
                </a:cubicBezTo>
                <a:cubicBezTo>
                  <a:pt x="3154" y="3311"/>
                  <a:pt x="3130" y="3261"/>
                  <a:pt x="3099" y="3261"/>
                </a:cubicBezTo>
                <a:close/>
                <a:moveTo>
                  <a:pt x="2920" y="3261"/>
                </a:moveTo>
                <a:cubicBezTo>
                  <a:pt x="2890" y="3261"/>
                  <a:pt x="2865" y="3311"/>
                  <a:pt x="2865" y="3372"/>
                </a:cubicBezTo>
                <a:cubicBezTo>
                  <a:pt x="2865" y="3433"/>
                  <a:pt x="2890" y="3483"/>
                  <a:pt x="2920" y="3483"/>
                </a:cubicBezTo>
                <a:cubicBezTo>
                  <a:pt x="2950" y="3483"/>
                  <a:pt x="2975" y="3433"/>
                  <a:pt x="2975" y="3372"/>
                </a:cubicBezTo>
                <a:cubicBezTo>
                  <a:pt x="2975" y="3311"/>
                  <a:pt x="2950" y="3261"/>
                  <a:pt x="2920" y="3261"/>
                </a:cubicBezTo>
                <a:close/>
                <a:moveTo>
                  <a:pt x="2741" y="3261"/>
                </a:moveTo>
                <a:cubicBezTo>
                  <a:pt x="2711" y="3261"/>
                  <a:pt x="2686" y="3311"/>
                  <a:pt x="2686" y="3372"/>
                </a:cubicBezTo>
                <a:cubicBezTo>
                  <a:pt x="2686" y="3433"/>
                  <a:pt x="2711" y="3483"/>
                  <a:pt x="2741" y="3483"/>
                </a:cubicBezTo>
                <a:cubicBezTo>
                  <a:pt x="2771" y="3483"/>
                  <a:pt x="2796" y="3433"/>
                  <a:pt x="2796" y="3372"/>
                </a:cubicBezTo>
                <a:cubicBezTo>
                  <a:pt x="2796" y="3311"/>
                  <a:pt x="2771" y="3261"/>
                  <a:pt x="2741" y="3261"/>
                </a:cubicBezTo>
                <a:close/>
                <a:moveTo>
                  <a:pt x="2562" y="3261"/>
                </a:moveTo>
                <a:cubicBezTo>
                  <a:pt x="2532" y="3261"/>
                  <a:pt x="2507" y="3311"/>
                  <a:pt x="2507" y="3372"/>
                </a:cubicBezTo>
                <a:cubicBezTo>
                  <a:pt x="2507" y="3433"/>
                  <a:pt x="2532" y="3483"/>
                  <a:pt x="2562" y="3483"/>
                </a:cubicBezTo>
                <a:cubicBezTo>
                  <a:pt x="2592" y="3483"/>
                  <a:pt x="2617" y="3433"/>
                  <a:pt x="2617" y="3372"/>
                </a:cubicBezTo>
                <a:cubicBezTo>
                  <a:pt x="2617" y="3311"/>
                  <a:pt x="2592" y="3261"/>
                  <a:pt x="2562" y="3261"/>
                </a:cubicBezTo>
                <a:close/>
                <a:moveTo>
                  <a:pt x="2383" y="3261"/>
                </a:moveTo>
                <a:cubicBezTo>
                  <a:pt x="2353" y="3261"/>
                  <a:pt x="2328" y="3311"/>
                  <a:pt x="2328" y="3372"/>
                </a:cubicBezTo>
                <a:cubicBezTo>
                  <a:pt x="2328" y="3433"/>
                  <a:pt x="2353" y="3483"/>
                  <a:pt x="2383" y="3483"/>
                </a:cubicBezTo>
                <a:cubicBezTo>
                  <a:pt x="2413" y="3483"/>
                  <a:pt x="2438" y="3433"/>
                  <a:pt x="2438" y="3372"/>
                </a:cubicBezTo>
                <a:cubicBezTo>
                  <a:pt x="2438" y="3311"/>
                  <a:pt x="2413" y="3261"/>
                  <a:pt x="2383" y="3261"/>
                </a:cubicBezTo>
                <a:close/>
                <a:moveTo>
                  <a:pt x="2204" y="3261"/>
                </a:moveTo>
                <a:cubicBezTo>
                  <a:pt x="2174" y="3261"/>
                  <a:pt x="2149" y="3311"/>
                  <a:pt x="2149" y="3372"/>
                </a:cubicBezTo>
                <a:cubicBezTo>
                  <a:pt x="2149" y="3433"/>
                  <a:pt x="2174" y="3483"/>
                  <a:pt x="2204" y="3483"/>
                </a:cubicBezTo>
                <a:cubicBezTo>
                  <a:pt x="2234" y="3483"/>
                  <a:pt x="2259" y="3433"/>
                  <a:pt x="2259" y="3372"/>
                </a:cubicBezTo>
                <a:cubicBezTo>
                  <a:pt x="2259" y="3311"/>
                  <a:pt x="2234" y="3261"/>
                  <a:pt x="2204" y="3261"/>
                </a:cubicBezTo>
                <a:close/>
                <a:moveTo>
                  <a:pt x="2025" y="3261"/>
                </a:moveTo>
                <a:cubicBezTo>
                  <a:pt x="1994" y="3261"/>
                  <a:pt x="1970" y="3311"/>
                  <a:pt x="1970" y="3372"/>
                </a:cubicBezTo>
                <a:cubicBezTo>
                  <a:pt x="1970" y="3433"/>
                  <a:pt x="1994" y="3483"/>
                  <a:pt x="2025" y="3483"/>
                </a:cubicBezTo>
                <a:cubicBezTo>
                  <a:pt x="2055" y="3483"/>
                  <a:pt x="2080" y="3433"/>
                  <a:pt x="2080" y="3372"/>
                </a:cubicBezTo>
                <a:cubicBezTo>
                  <a:pt x="2080" y="3311"/>
                  <a:pt x="2055" y="3261"/>
                  <a:pt x="2025" y="3261"/>
                </a:cubicBezTo>
                <a:close/>
                <a:moveTo>
                  <a:pt x="950" y="3261"/>
                </a:moveTo>
                <a:cubicBezTo>
                  <a:pt x="920" y="3261"/>
                  <a:pt x="895" y="3311"/>
                  <a:pt x="895" y="3372"/>
                </a:cubicBezTo>
                <a:cubicBezTo>
                  <a:pt x="895" y="3433"/>
                  <a:pt x="920" y="3483"/>
                  <a:pt x="950" y="3483"/>
                </a:cubicBezTo>
                <a:cubicBezTo>
                  <a:pt x="981" y="3483"/>
                  <a:pt x="1005" y="3433"/>
                  <a:pt x="1005" y="3372"/>
                </a:cubicBezTo>
                <a:cubicBezTo>
                  <a:pt x="1005" y="3311"/>
                  <a:pt x="981" y="3261"/>
                  <a:pt x="950" y="3261"/>
                </a:cubicBezTo>
                <a:close/>
                <a:moveTo>
                  <a:pt x="771" y="3261"/>
                </a:moveTo>
                <a:cubicBezTo>
                  <a:pt x="741" y="3261"/>
                  <a:pt x="716" y="3311"/>
                  <a:pt x="716" y="3372"/>
                </a:cubicBezTo>
                <a:cubicBezTo>
                  <a:pt x="716" y="3433"/>
                  <a:pt x="741" y="3483"/>
                  <a:pt x="771" y="3483"/>
                </a:cubicBezTo>
                <a:cubicBezTo>
                  <a:pt x="801" y="3483"/>
                  <a:pt x="826" y="3433"/>
                  <a:pt x="826" y="3372"/>
                </a:cubicBezTo>
                <a:cubicBezTo>
                  <a:pt x="826" y="3311"/>
                  <a:pt x="801" y="3261"/>
                  <a:pt x="771" y="3261"/>
                </a:cubicBezTo>
                <a:close/>
                <a:moveTo>
                  <a:pt x="592" y="3261"/>
                </a:moveTo>
                <a:cubicBezTo>
                  <a:pt x="562" y="3261"/>
                  <a:pt x="537" y="3311"/>
                  <a:pt x="537" y="3372"/>
                </a:cubicBezTo>
                <a:cubicBezTo>
                  <a:pt x="537" y="3433"/>
                  <a:pt x="562" y="3483"/>
                  <a:pt x="592" y="3483"/>
                </a:cubicBezTo>
                <a:cubicBezTo>
                  <a:pt x="622" y="3483"/>
                  <a:pt x="647" y="3433"/>
                  <a:pt x="647" y="3372"/>
                </a:cubicBezTo>
                <a:cubicBezTo>
                  <a:pt x="647" y="3311"/>
                  <a:pt x="622" y="3261"/>
                  <a:pt x="592" y="3261"/>
                </a:cubicBezTo>
                <a:close/>
                <a:moveTo>
                  <a:pt x="19396" y="2899"/>
                </a:moveTo>
                <a:cubicBezTo>
                  <a:pt x="19366" y="2899"/>
                  <a:pt x="19341" y="2948"/>
                  <a:pt x="19341" y="3010"/>
                </a:cubicBezTo>
                <a:cubicBezTo>
                  <a:pt x="19341" y="3071"/>
                  <a:pt x="19366" y="3121"/>
                  <a:pt x="19396" y="3121"/>
                </a:cubicBezTo>
                <a:cubicBezTo>
                  <a:pt x="19426" y="3121"/>
                  <a:pt x="19451" y="3071"/>
                  <a:pt x="19451" y="3010"/>
                </a:cubicBezTo>
                <a:cubicBezTo>
                  <a:pt x="19451" y="2948"/>
                  <a:pt x="19426" y="2899"/>
                  <a:pt x="19396" y="2899"/>
                </a:cubicBezTo>
                <a:close/>
                <a:moveTo>
                  <a:pt x="19217" y="2899"/>
                </a:moveTo>
                <a:cubicBezTo>
                  <a:pt x="19187" y="2899"/>
                  <a:pt x="19162" y="2948"/>
                  <a:pt x="19162" y="3010"/>
                </a:cubicBezTo>
                <a:cubicBezTo>
                  <a:pt x="19162" y="3071"/>
                  <a:pt x="19187" y="3121"/>
                  <a:pt x="19217" y="3121"/>
                </a:cubicBezTo>
                <a:cubicBezTo>
                  <a:pt x="19247" y="3121"/>
                  <a:pt x="19272" y="3071"/>
                  <a:pt x="19272" y="3010"/>
                </a:cubicBezTo>
                <a:cubicBezTo>
                  <a:pt x="19272" y="2948"/>
                  <a:pt x="19247" y="2899"/>
                  <a:pt x="19217" y="2899"/>
                </a:cubicBezTo>
                <a:close/>
                <a:moveTo>
                  <a:pt x="19038" y="2899"/>
                </a:moveTo>
                <a:cubicBezTo>
                  <a:pt x="19008" y="2899"/>
                  <a:pt x="18983" y="2948"/>
                  <a:pt x="18983" y="3010"/>
                </a:cubicBezTo>
                <a:cubicBezTo>
                  <a:pt x="18983" y="3071"/>
                  <a:pt x="19008" y="3121"/>
                  <a:pt x="19038" y="3121"/>
                </a:cubicBezTo>
                <a:cubicBezTo>
                  <a:pt x="19068" y="3121"/>
                  <a:pt x="19093" y="3071"/>
                  <a:pt x="19093" y="3010"/>
                </a:cubicBezTo>
                <a:cubicBezTo>
                  <a:pt x="19093" y="2948"/>
                  <a:pt x="19068" y="2899"/>
                  <a:pt x="19038" y="2899"/>
                </a:cubicBezTo>
                <a:close/>
                <a:moveTo>
                  <a:pt x="18859" y="2899"/>
                </a:moveTo>
                <a:cubicBezTo>
                  <a:pt x="18828" y="2899"/>
                  <a:pt x="18804" y="2948"/>
                  <a:pt x="18804" y="3010"/>
                </a:cubicBezTo>
                <a:cubicBezTo>
                  <a:pt x="18804" y="3071"/>
                  <a:pt x="18828" y="3121"/>
                  <a:pt x="18859" y="3121"/>
                </a:cubicBezTo>
                <a:cubicBezTo>
                  <a:pt x="18889" y="3121"/>
                  <a:pt x="18914" y="3071"/>
                  <a:pt x="18914" y="3010"/>
                </a:cubicBezTo>
                <a:cubicBezTo>
                  <a:pt x="18914" y="2948"/>
                  <a:pt x="18889" y="2899"/>
                  <a:pt x="18859" y="2899"/>
                </a:cubicBezTo>
                <a:close/>
                <a:moveTo>
                  <a:pt x="18680" y="2899"/>
                </a:moveTo>
                <a:cubicBezTo>
                  <a:pt x="18649" y="2899"/>
                  <a:pt x="18625" y="2948"/>
                  <a:pt x="18625" y="3010"/>
                </a:cubicBezTo>
                <a:cubicBezTo>
                  <a:pt x="18625" y="3071"/>
                  <a:pt x="18649" y="3121"/>
                  <a:pt x="18680" y="3121"/>
                </a:cubicBezTo>
                <a:cubicBezTo>
                  <a:pt x="18710" y="3121"/>
                  <a:pt x="18735" y="3071"/>
                  <a:pt x="18735" y="3010"/>
                </a:cubicBezTo>
                <a:cubicBezTo>
                  <a:pt x="18735" y="2948"/>
                  <a:pt x="18710" y="2899"/>
                  <a:pt x="18680" y="2899"/>
                </a:cubicBezTo>
                <a:close/>
                <a:moveTo>
                  <a:pt x="18501" y="2899"/>
                </a:moveTo>
                <a:cubicBezTo>
                  <a:pt x="18470" y="2899"/>
                  <a:pt x="18446" y="2948"/>
                  <a:pt x="18446" y="3010"/>
                </a:cubicBezTo>
                <a:cubicBezTo>
                  <a:pt x="18446" y="3071"/>
                  <a:pt x="18470" y="3121"/>
                  <a:pt x="18501" y="3121"/>
                </a:cubicBezTo>
                <a:cubicBezTo>
                  <a:pt x="18531" y="3121"/>
                  <a:pt x="18555" y="3071"/>
                  <a:pt x="18555" y="3010"/>
                </a:cubicBezTo>
                <a:cubicBezTo>
                  <a:pt x="18555" y="2948"/>
                  <a:pt x="18531" y="2899"/>
                  <a:pt x="18501" y="2899"/>
                </a:cubicBezTo>
                <a:close/>
                <a:moveTo>
                  <a:pt x="18321" y="2899"/>
                </a:moveTo>
                <a:cubicBezTo>
                  <a:pt x="18291" y="2899"/>
                  <a:pt x="18267" y="2948"/>
                  <a:pt x="18267" y="3010"/>
                </a:cubicBezTo>
                <a:cubicBezTo>
                  <a:pt x="18267" y="3071"/>
                  <a:pt x="18291" y="3121"/>
                  <a:pt x="18321" y="3121"/>
                </a:cubicBezTo>
                <a:cubicBezTo>
                  <a:pt x="18352" y="3121"/>
                  <a:pt x="18376" y="3071"/>
                  <a:pt x="18376" y="3010"/>
                </a:cubicBezTo>
                <a:cubicBezTo>
                  <a:pt x="18376" y="2948"/>
                  <a:pt x="18352" y="2899"/>
                  <a:pt x="18321" y="2899"/>
                </a:cubicBezTo>
                <a:close/>
                <a:moveTo>
                  <a:pt x="18142" y="2899"/>
                </a:moveTo>
                <a:cubicBezTo>
                  <a:pt x="18112" y="2899"/>
                  <a:pt x="18088" y="2948"/>
                  <a:pt x="18088" y="3010"/>
                </a:cubicBezTo>
                <a:cubicBezTo>
                  <a:pt x="18088" y="3071"/>
                  <a:pt x="18112" y="3121"/>
                  <a:pt x="18142" y="3121"/>
                </a:cubicBezTo>
                <a:cubicBezTo>
                  <a:pt x="18173" y="3121"/>
                  <a:pt x="18197" y="3071"/>
                  <a:pt x="18197" y="3010"/>
                </a:cubicBezTo>
                <a:cubicBezTo>
                  <a:pt x="18197" y="2948"/>
                  <a:pt x="18173" y="2899"/>
                  <a:pt x="18142" y="2899"/>
                </a:cubicBezTo>
                <a:close/>
                <a:moveTo>
                  <a:pt x="17963" y="2899"/>
                </a:moveTo>
                <a:cubicBezTo>
                  <a:pt x="17933" y="2899"/>
                  <a:pt x="17908" y="2948"/>
                  <a:pt x="17908" y="3010"/>
                </a:cubicBezTo>
                <a:cubicBezTo>
                  <a:pt x="17908" y="3071"/>
                  <a:pt x="17933" y="3121"/>
                  <a:pt x="17963" y="3121"/>
                </a:cubicBezTo>
                <a:cubicBezTo>
                  <a:pt x="17994" y="3121"/>
                  <a:pt x="18018" y="3071"/>
                  <a:pt x="18018" y="3010"/>
                </a:cubicBezTo>
                <a:cubicBezTo>
                  <a:pt x="18018" y="2948"/>
                  <a:pt x="17994" y="2899"/>
                  <a:pt x="17963" y="2899"/>
                </a:cubicBezTo>
                <a:close/>
                <a:moveTo>
                  <a:pt x="17784" y="2899"/>
                </a:moveTo>
                <a:cubicBezTo>
                  <a:pt x="17754" y="2899"/>
                  <a:pt x="17729" y="2948"/>
                  <a:pt x="17729" y="3010"/>
                </a:cubicBezTo>
                <a:cubicBezTo>
                  <a:pt x="17729" y="3071"/>
                  <a:pt x="17754" y="3121"/>
                  <a:pt x="17784" y="3121"/>
                </a:cubicBezTo>
                <a:cubicBezTo>
                  <a:pt x="17815" y="3121"/>
                  <a:pt x="17839" y="3071"/>
                  <a:pt x="17839" y="3010"/>
                </a:cubicBezTo>
                <a:cubicBezTo>
                  <a:pt x="17839" y="2948"/>
                  <a:pt x="17815" y="2899"/>
                  <a:pt x="17784" y="2899"/>
                </a:cubicBezTo>
                <a:close/>
                <a:moveTo>
                  <a:pt x="17605" y="2899"/>
                </a:moveTo>
                <a:cubicBezTo>
                  <a:pt x="17575" y="2899"/>
                  <a:pt x="17550" y="2948"/>
                  <a:pt x="17550" y="3010"/>
                </a:cubicBezTo>
                <a:cubicBezTo>
                  <a:pt x="17550" y="3071"/>
                  <a:pt x="17575" y="3121"/>
                  <a:pt x="17605" y="3121"/>
                </a:cubicBezTo>
                <a:cubicBezTo>
                  <a:pt x="17635" y="3121"/>
                  <a:pt x="17660" y="3071"/>
                  <a:pt x="17660" y="3010"/>
                </a:cubicBezTo>
                <a:cubicBezTo>
                  <a:pt x="17660" y="2948"/>
                  <a:pt x="17635" y="2899"/>
                  <a:pt x="17605" y="2899"/>
                </a:cubicBezTo>
                <a:close/>
                <a:moveTo>
                  <a:pt x="17426" y="2899"/>
                </a:moveTo>
                <a:cubicBezTo>
                  <a:pt x="17396" y="2899"/>
                  <a:pt x="17371" y="2948"/>
                  <a:pt x="17371" y="3010"/>
                </a:cubicBezTo>
                <a:cubicBezTo>
                  <a:pt x="17371" y="3071"/>
                  <a:pt x="17396" y="3121"/>
                  <a:pt x="17426" y="3121"/>
                </a:cubicBezTo>
                <a:cubicBezTo>
                  <a:pt x="17456" y="3121"/>
                  <a:pt x="17481" y="3071"/>
                  <a:pt x="17481" y="3010"/>
                </a:cubicBezTo>
                <a:cubicBezTo>
                  <a:pt x="17481" y="2948"/>
                  <a:pt x="17456" y="2899"/>
                  <a:pt x="17426" y="2899"/>
                </a:cubicBezTo>
                <a:close/>
                <a:moveTo>
                  <a:pt x="17247" y="2899"/>
                </a:moveTo>
                <a:cubicBezTo>
                  <a:pt x="17217" y="2899"/>
                  <a:pt x="17192" y="2948"/>
                  <a:pt x="17192" y="3010"/>
                </a:cubicBezTo>
                <a:cubicBezTo>
                  <a:pt x="17192" y="3071"/>
                  <a:pt x="17217" y="3121"/>
                  <a:pt x="17247" y="3121"/>
                </a:cubicBezTo>
                <a:cubicBezTo>
                  <a:pt x="17277" y="3121"/>
                  <a:pt x="17302" y="3071"/>
                  <a:pt x="17302" y="3010"/>
                </a:cubicBezTo>
                <a:cubicBezTo>
                  <a:pt x="17302" y="2948"/>
                  <a:pt x="17277" y="2899"/>
                  <a:pt x="17247" y="2899"/>
                </a:cubicBezTo>
                <a:close/>
                <a:moveTo>
                  <a:pt x="17068" y="2899"/>
                </a:moveTo>
                <a:cubicBezTo>
                  <a:pt x="17038" y="2899"/>
                  <a:pt x="17013" y="2948"/>
                  <a:pt x="17013" y="3010"/>
                </a:cubicBezTo>
                <a:cubicBezTo>
                  <a:pt x="17013" y="3071"/>
                  <a:pt x="17038" y="3121"/>
                  <a:pt x="17068" y="3121"/>
                </a:cubicBezTo>
                <a:cubicBezTo>
                  <a:pt x="17098" y="3121"/>
                  <a:pt x="17123" y="3071"/>
                  <a:pt x="17123" y="3010"/>
                </a:cubicBezTo>
                <a:cubicBezTo>
                  <a:pt x="17123" y="2948"/>
                  <a:pt x="17098" y="2899"/>
                  <a:pt x="17068" y="2899"/>
                </a:cubicBezTo>
                <a:close/>
                <a:moveTo>
                  <a:pt x="16889" y="2899"/>
                </a:moveTo>
                <a:cubicBezTo>
                  <a:pt x="16859" y="2899"/>
                  <a:pt x="16834" y="2948"/>
                  <a:pt x="16834" y="3010"/>
                </a:cubicBezTo>
                <a:cubicBezTo>
                  <a:pt x="16834" y="3071"/>
                  <a:pt x="16859" y="3121"/>
                  <a:pt x="16889" y="3121"/>
                </a:cubicBezTo>
                <a:cubicBezTo>
                  <a:pt x="16919" y="3121"/>
                  <a:pt x="16944" y="3071"/>
                  <a:pt x="16944" y="3010"/>
                </a:cubicBezTo>
                <a:cubicBezTo>
                  <a:pt x="16944" y="2948"/>
                  <a:pt x="16919" y="2899"/>
                  <a:pt x="16889" y="2899"/>
                </a:cubicBezTo>
                <a:close/>
                <a:moveTo>
                  <a:pt x="16710" y="2899"/>
                </a:moveTo>
                <a:cubicBezTo>
                  <a:pt x="16679" y="2899"/>
                  <a:pt x="16655" y="2948"/>
                  <a:pt x="16655" y="3010"/>
                </a:cubicBezTo>
                <a:cubicBezTo>
                  <a:pt x="16655" y="3071"/>
                  <a:pt x="16679" y="3121"/>
                  <a:pt x="16710" y="3121"/>
                </a:cubicBezTo>
                <a:cubicBezTo>
                  <a:pt x="16740" y="3121"/>
                  <a:pt x="16765" y="3071"/>
                  <a:pt x="16765" y="3010"/>
                </a:cubicBezTo>
                <a:cubicBezTo>
                  <a:pt x="16765" y="2948"/>
                  <a:pt x="16740" y="2899"/>
                  <a:pt x="16710" y="2899"/>
                </a:cubicBezTo>
                <a:close/>
                <a:moveTo>
                  <a:pt x="16531" y="2899"/>
                </a:moveTo>
                <a:cubicBezTo>
                  <a:pt x="16500" y="2899"/>
                  <a:pt x="16476" y="2948"/>
                  <a:pt x="16476" y="3010"/>
                </a:cubicBezTo>
                <a:cubicBezTo>
                  <a:pt x="16476" y="3071"/>
                  <a:pt x="16500" y="3121"/>
                  <a:pt x="16531" y="3121"/>
                </a:cubicBezTo>
                <a:cubicBezTo>
                  <a:pt x="16561" y="3121"/>
                  <a:pt x="16585" y="3071"/>
                  <a:pt x="16585" y="3010"/>
                </a:cubicBezTo>
                <a:cubicBezTo>
                  <a:pt x="16585" y="2948"/>
                  <a:pt x="16561" y="2899"/>
                  <a:pt x="16531" y="2899"/>
                </a:cubicBezTo>
                <a:close/>
                <a:moveTo>
                  <a:pt x="16352" y="2899"/>
                </a:moveTo>
                <a:cubicBezTo>
                  <a:pt x="16321" y="2899"/>
                  <a:pt x="16297" y="2948"/>
                  <a:pt x="16297" y="3010"/>
                </a:cubicBezTo>
                <a:cubicBezTo>
                  <a:pt x="16297" y="3071"/>
                  <a:pt x="16321" y="3121"/>
                  <a:pt x="16352" y="3121"/>
                </a:cubicBezTo>
                <a:cubicBezTo>
                  <a:pt x="16382" y="3121"/>
                  <a:pt x="16406" y="3071"/>
                  <a:pt x="16406" y="3010"/>
                </a:cubicBezTo>
                <a:cubicBezTo>
                  <a:pt x="16406" y="2948"/>
                  <a:pt x="16382" y="2899"/>
                  <a:pt x="16352" y="2899"/>
                </a:cubicBezTo>
                <a:close/>
                <a:moveTo>
                  <a:pt x="16172" y="2899"/>
                </a:moveTo>
                <a:cubicBezTo>
                  <a:pt x="16142" y="2899"/>
                  <a:pt x="16118" y="2948"/>
                  <a:pt x="16118" y="3010"/>
                </a:cubicBezTo>
                <a:cubicBezTo>
                  <a:pt x="16118" y="3071"/>
                  <a:pt x="16142" y="3121"/>
                  <a:pt x="16172" y="3121"/>
                </a:cubicBezTo>
                <a:cubicBezTo>
                  <a:pt x="16203" y="3121"/>
                  <a:pt x="16227" y="3071"/>
                  <a:pt x="16227" y="3010"/>
                </a:cubicBezTo>
                <a:cubicBezTo>
                  <a:pt x="16227" y="2948"/>
                  <a:pt x="16203" y="2899"/>
                  <a:pt x="16172" y="2899"/>
                </a:cubicBezTo>
                <a:close/>
                <a:moveTo>
                  <a:pt x="15993" y="2899"/>
                </a:moveTo>
                <a:cubicBezTo>
                  <a:pt x="15963" y="2899"/>
                  <a:pt x="15938" y="2948"/>
                  <a:pt x="15938" y="3010"/>
                </a:cubicBezTo>
                <a:cubicBezTo>
                  <a:pt x="15938" y="3071"/>
                  <a:pt x="15963" y="3121"/>
                  <a:pt x="15993" y="3121"/>
                </a:cubicBezTo>
                <a:cubicBezTo>
                  <a:pt x="16024" y="3121"/>
                  <a:pt x="16048" y="3071"/>
                  <a:pt x="16048" y="3010"/>
                </a:cubicBezTo>
                <a:cubicBezTo>
                  <a:pt x="16048" y="2948"/>
                  <a:pt x="16024" y="2899"/>
                  <a:pt x="15993" y="2899"/>
                </a:cubicBezTo>
                <a:close/>
                <a:moveTo>
                  <a:pt x="15814" y="2899"/>
                </a:moveTo>
                <a:cubicBezTo>
                  <a:pt x="15784" y="2899"/>
                  <a:pt x="15759" y="2948"/>
                  <a:pt x="15759" y="3010"/>
                </a:cubicBezTo>
                <a:cubicBezTo>
                  <a:pt x="15759" y="3071"/>
                  <a:pt x="15784" y="3121"/>
                  <a:pt x="15814" y="3121"/>
                </a:cubicBezTo>
                <a:cubicBezTo>
                  <a:pt x="15845" y="3121"/>
                  <a:pt x="15869" y="3071"/>
                  <a:pt x="15869" y="3010"/>
                </a:cubicBezTo>
                <a:cubicBezTo>
                  <a:pt x="15869" y="2948"/>
                  <a:pt x="15845" y="2899"/>
                  <a:pt x="15814" y="2899"/>
                </a:cubicBezTo>
                <a:close/>
                <a:moveTo>
                  <a:pt x="15635" y="2899"/>
                </a:moveTo>
                <a:cubicBezTo>
                  <a:pt x="15605" y="2899"/>
                  <a:pt x="15580" y="2948"/>
                  <a:pt x="15580" y="3010"/>
                </a:cubicBezTo>
                <a:cubicBezTo>
                  <a:pt x="15580" y="3071"/>
                  <a:pt x="15605" y="3121"/>
                  <a:pt x="15635" y="3121"/>
                </a:cubicBezTo>
                <a:cubicBezTo>
                  <a:pt x="15666" y="3121"/>
                  <a:pt x="15690" y="3071"/>
                  <a:pt x="15690" y="3010"/>
                </a:cubicBezTo>
                <a:cubicBezTo>
                  <a:pt x="15690" y="2948"/>
                  <a:pt x="15666" y="2899"/>
                  <a:pt x="15635" y="2899"/>
                </a:cubicBezTo>
                <a:close/>
                <a:moveTo>
                  <a:pt x="15456" y="2899"/>
                </a:moveTo>
                <a:cubicBezTo>
                  <a:pt x="15426" y="2899"/>
                  <a:pt x="15401" y="2948"/>
                  <a:pt x="15401" y="3010"/>
                </a:cubicBezTo>
                <a:cubicBezTo>
                  <a:pt x="15401" y="3071"/>
                  <a:pt x="15426" y="3121"/>
                  <a:pt x="15456" y="3121"/>
                </a:cubicBezTo>
                <a:cubicBezTo>
                  <a:pt x="15486" y="3121"/>
                  <a:pt x="15511" y="3071"/>
                  <a:pt x="15511" y="3010"/>
                </a:cubicBezTo>
                <a:cubicBezTo>
                  <a:pt x="15511" y="2948"/>
                  <a:pt x="15486" y="2899"/>
                  <a:pt x="15456" y="2899"/>
                </a:cubicBezTo>
                <a:close/>
                <a:moveTo>
                  <a:pt x="15277" y="2899"/>
                </a:moveTo>
                <a:cubicBezTo>
                  <a:pt x="15247" y="2899"/>
                  <a:pt x="15222" y="2948"/>
                  <a:pt x="15222" y="3010"/>
                </a:cubicBezTo>
                <a:cubicBezTo>
                  <a:pt x="15222" y="3071"/>
                  <a:pt x="15247" y="3121"/>
                  <a:pt x="15277" y="3121"/>
                </a:cubicBezTo>
                <a:cubicBezTo>
                  <a:pt x="15307" y="3121"/>
                  <a:pt x="15332" y="3071"/>
                  <a:pt x="15332" y="3010"/>
                </a:cubicBezTo>
                <a:cubicBezTo>
                  <a:pt x="15332" y="2948"/>
                  <a:pt x="15307" y="2899"/>
                  <a:pt x="15277" y="2899"/>
                </a:cubicBezTo>
                <a:close/>
                <a:moveTo>
                  <a:pt x="15098" y="2899"/>
                </a:moveTo>
                <a:cubicBezTo>
                  <a:pt x="15068" y="2899"/>
                  <a:pt x="15043" y="2948"/>
                  <a:pt x="15043" y="3010"/>
                </a:cubicBezTo>
                <a:cubicBezTo>
                  <a:pt x="15043" y="3071"/>
                  <a:pt x="15068" y="3121"/>
                  <a:pt x="15098" y="3121"/>
                </a:cubicBezTo>
                <a:cubicBezTo>
                  <a:pt x="15128" y="3121"/>
                  <a:pt x="15153" y="3071"/>
                  <a:pt x="15153" y="3010"/>
                </a:cubicBezTo>
                <a:cubicBezTo>
                  <a:pt x="15153" y="2948"/>
                  <a:pt x="15128" y="2899"/>
                  <a:pt x="15098" y="2899"/>
                </a:cubicBezTo>
                <a:close/>
                <a:moveTo>
                  <a:pt x="14919" y="2899"/>
                </a:moveTo>
                <a:cubicBezTo>
                  <a:pt x="14889" y="2899"/>
                  <a:pt x="14864" y="2948"/>
                  <a:pt x="14864" y="3010"/>
                </a:cubicBezTo>
                <a:cubicBezTo>
                  <a:pt x="14864" y="3071"/>
                  <a:pt x="14889" y="3121"/>
                  <a:pt x="14919" y="3121"/>
                </a:cubicBezTo>
                <a:cubicBezTo>
                  <a:pt x="14949" y="3121"/>
                  <a:pt x="14974" y="3071"/>
                  <a:pt x="14974" y="3010"/>
                </a:cubicBezTo>
                <a:cubicBezTo>
                  <a:pt x="14974" y="2948"/>
                  <a:pt x="14949" y="2899"/>
                  <a:pt x="14919" y="2899"/>
                </a:cubicBezTo>
                <a:close/>
                <a:moveTo>
                  <a:pt x="14740" y="2899"/>
                </a:moveTo>
                <a:cubicBezTo>
                  <a:pt x="14709" y="2899"/>
                  <a:pt x="14685" y="2948"/>
                  <a:pt x="14685" y="3010"/>
                </a:cubicBezTo>
                <a:cubicBezTo>
                  <a:pt x="14685" y="3071"/>
                  <a:pt x="14709" y="3121"/>
                  <a:pt x="14740" y="3121"/>
                </a:cubicBezTo>
                <a:cubicBezTo>
                  <a:pt x="14770" y="3121"/>
                  <a:pt x="14795" y="3071"/>
                  <a:pt x="14795" y="3010"/>
                </a:cubicBezTo>
                <a:cubicBezTo>
                  <a:pt x="14795" y="2948"/>
                  <a:pt x="14770" y="2899"/>
                  <a:pt x="14740" y="2899"/>
                </a:cubicBezTo>
                <a:close/>
                <a:moveTo>
                  <a:pt x="14561" y="2899"/>
                </a:moveTo>
                <a:cubicBezTo>
                  <a:pt x="14530" y="2899"/>
                  <a:pt x="14506" y="2948"/>
                  <a:pt x="14506" y="3010"/>
                </a:cubicBezTo>
                <a:cubicBezTo>
                  <a:pt x="14506" y="3071"/>
                  <a:pt x="14530" y="3121"/>
                  <a:pt x="14561" y="3121"/>
                </a:cubicBezTo>
                <a:cubicBezTo>
                  <a:pt x="14591" y="3121"/>
                  <a:pt x="14616" y="3071"/>
                  <a:pt x="14616" y="3010"/>
                </a:cubicBezTo>
                <a:cubicBezTo>
                  <a:pt x="14616" y="2948"/>
                  <a:pt x="14591" y="2899"/>
                  <a:pt x="14561" y="2899"/>
                </a:cubicBezTo>
                <a:close/>
                <a:moveTo>
                  <a:pt x="14382" y="2899"/>
                </a:moveTo>
                <a:cubicBezTo>
                  <a:pt x="14351" y="2899"/>
                  <a:pt x="14327" y="2948"/>
                  <a:pt x="14327" y="3010"/>
                </a:cubicBezTo>
                <a:cubicBezTo>
                  <a:pt x="14327" y="3071"/>
                  <a:pt x="14351" y="3121"/>
                  <a:pt x="14382" y="3121"/>
                </a:cubicBezTo>
                <a:cubicBezTo>
                  <a:pt x="14412" y="3121"/>
                  <a:pt x="14436" y="3071"/>
                  <a:pt x="14436" y="3010"/>
                </a:cubicBezTo>
                <a:cubicBezTo>
                  <a:pt x="14436" y="2948"/>
                  <a:pt x="14412" y="2899"/>
                  <a:pt x="14382" y="2899"/>
                </a:cubicBezTo>
                <a:close/>
                <a:moveTo>
                  <a:pt x="14202" y="2899"/>
                </a:moveTo>
                <a:cubicBezTo>
                  <a:pt x="14172" y="2899"/>
                  <a:pt x="14148" y="2948"/>
                  <a:pt x="14148" y="3010"/>
                </a:cubicBezTo>
                <a:cubicBezTo>
                  <a:pt x="14148" y="3071"/>
                  <a:pt x="14172" y="3121"/>
                  <a:pt x="14202" y="3121"/>
                </a:cubicBezTo>
                <a:cubicBezTo>
                  <a:pt x="14233" y="3121"/>
                  <a:pt x="14257" y="3071"/>
                  <a:pt x="14257" y="3010"/>
                </a:cubicBezTo>
                <a:cubicBezTo>
                  <a:pt x="14257" y="2948"/>
                  <a:pt x="14233" y="2899"/>
                  <a:pt x="14202" y="2899"/>
                </a:cubicBezTo>
                <a:close/>
                <a:moveTo>
                  <a:pt x="14023" y="2899"/>
                </a:moveTo>
                <a:cubicBezTo>
                  <a:pt x="13993" y="2899"/>
                  <a:pt x="13969" y="2948"/>
                  <a:pt x="13969" y="3010"/>
                </a:cubicBezTo>
                <a:cubicBezTo>
                  <a:pt x="13969" y="3071"/>
                  <a:pt x="13993" y="3121"/>
                  <a:pt x="14023" y="3121"/>
                </a:cubicBezTo>
                <a:cubicBezTo>
                  <a:pt x="14054" y="3121"/>
                  <a:pt x="14078" y="3071"/>
                  <a:pt x="14078" y="3010"/>
                </a:cubicBezTo>
                <a:cubicBezTo>
                  <a:pt x="14078" y="2948"/>
                  <a:pt x="14054" y="2899"/>
                  <a:pt x="14023" y="2899"/>
                </a:cubicBezTo>
                <a:close/>
                <a:moveTo>
                  <a:pt x="13844" y="2899"/>
                </a:moveTo>
                <a:cubicBezTo>
                  <a:pt x="13814" y="2899"/>
                  <a:pt x="13789" y="2948"/>
                  <a:pt x="13789" y="3010"/>
                </a:cubicBezTo>
                <a:cubicBezTo>
                  <a:pt x="13789" y="3071"/>
                  <a:pt x="13814" y="3121"/>
                  <a:pt x="13844" y="3121"/>
                </a:cubicBezTo>
                <a:cubicBezTo>
                  <a:pt x="13875" y="3121"/>
                  <a:pt x="13899" y="3071"/>
                  <a:pt x="13899" y="3010"/>
                </a:cubicBezTo>
                <a:cubicBezTo>
                  <a:pt x="13899" y="2948"/>
                  <a:pt x="13875" y="2899"/>
                  <a:pt x="13844" y="2899"/>
                </a:cubicBezTo>
                <a:close/>
                <a:moveTo>
                  <a:pt x="13665" y="2899"/>
                </a:moveTo>
                <a:cubicBezTo>
                  <a:pt x="13635" y="2899"/>
                  <a:pt x="13610" y="2948"/>
                  <a:pt x="13610" y="3010"/>
                </a:cubicBezTo>
                <a:cubicBezTo>
                  <a:pt x="13610" y="3071"/>
                  <a:pt x="13635" y="3121"/>
                  <a:pt x="13665" y="3121"/>
                </a:cubicBezTo>
                <a:cubicBezTo>
                  <a:pt x="13696" y="3121"/>
                  <a:pt x="13720" y="3071"/>
                  <a:pt x="13720" y="3010"/>
                </a:cubicBezTo>
                <a:cubicBezTo>
                  <a:pt x="13720" y="2948"/>
                  <a:pt x="13696" y="2899"/>
                  <a:pt x="13665" y="2899"/>
                </a:cubicBezTo>
                <a:close/>
                <a:moveTo>
                  <a:pt x="13486" y="2899"/>
                </a:moveTo>
                <a:cubicBezTo>
                  <a:pt x="13456" y="2899"/>
                  <a:pt x="13431" y="2948"/>
                  <a:pt x="13431" y="3010"/>
                </a:cubicBezTo>
                <a:cubicBezTo>
                  <a:pt x="13431" y="3071"/>
                  <a:pt x="13456" y="3121"/>
                  <a:pt x="13486" y="3121"/>
                </a:cubicBezTo>
                <a:cubicBezTo>
                  <a:pt x="13516" y="3121"/>
                  <a:pt x="13541" y="3071"/>
                  <a:pt x="13541" y="3010"/>
                </a:cubicBezTo>
                <a:cubicBezTo>
                  <a:pt x="13541" y="2948"/>
                  <a:pt x="13516" y="2899"/>
                  <a:pt x="13486" y="2899"/>
                </a:cubicBezTo>
                <a:close/>
                <a:moveTo>
                  <a:pt x="13307" y="2899"/>
                </a:moveTo>
                <a:cubicBezTo>
                  <a:pt x="13277" y="2899"/>
                  <a:pt x="13252" y="2948"/>
                  <a:pt x="13252" y="3010"/>
                </a:cubicBezTo>
                <a:cubicBezTo>
                  <a:pt x="13252" y="3071"/>
                  <a:pt x="13277" y="3121"/>
                  <a:pt x="13307" y="3121"/>
                </a:cubicBezTo>
                <a:cubicBezTo>
                  <a:pt x="13337" y="3121"/>
                  <a:pt x="13362" y="3071"/>
                  <a:pt x="13362" y="3010"/>
                </a:cubicBezTo>
                <a:cubicBezTo>
                  <a:pt x="13362" y="2948"/>
                  <a:pt x="13337" y="2899"/>
                  <a:pt x="13307" y="2899"/>
                </a:cubicBezTo>
                <a:close/>
                <a:moveTo>
                  <a:pt x="13128" y="2899"/>
                </a:moveTo>
                <a:cubicBezTo>
                  <a:pt x="13098" y="2899"/>
                  <a:pt x="13073" y="2948"/>
                  <a:pt x="13073" y="3010"/>
                </a:cubicBezTo>
                <a:cubicBezTo>
                  <a:pt x="13073" y="3071"/>
                  <a:pt x="13098" y="3121"/>
                  <a:pt x="13128" y="3121"/>
                </a:cubicBezTo>
                <a:cubicBezTo>
                  <a:pt x="13158" y="3121"/>
                  <a:pt x="13183" y="3071"/>
                  <a:pt x="13183" y="3010"/>
                </a:cubicBezTo>
                <a:cubicBezTo>
                  <a:pt x="13183" y="2948"/>
                  <a:pt x="13158" y="2899"/>
                  <a:pt x="13128" y="2899"/>
                </a:cubicBezTo>
                <a:close/>
                <a:moveTo>
                  <a:pt x="12949" y="2899"/>
                </a:moveTo>
                <a:cubicBezTo>
                  <a:pt x="12919" y="2899"/>
                  <a:pt x="12894" y="2948"/>
                  <a:pt x="12894" y="3010"/>
                </a:cubicBezTo>
                <a:cubicBezTo>
                  <a:pt x="12894" y="3071"/>
                  <a:pt x="12919" y="3121"/>
                  <a:pt x="12949" y="3121"/>
                </a:cubicBezTo>
                <a:cubicBezTo>
                  <a:pt x="12979" y="3121"/>
                  <a:pt x="13004" y="3071"/>
                  <a:pt x="13004" y="3010"/>
                </a:cubicBezTo>
                <a:cubicBezTo>
                  <a:pt x="13004" y="2948"/>
                  <a:pt x="12979" y="2899"/>
                  <a:pt x="12949" y="2899"/>
                </a:cubicBezTo>
                <a:close/>
                <a:moveTo>
                  <a:pt x="12770" y="2899"/>
                </a:moveTo>
                <a:cubicBezTo>
                  <a:pt x="12740" y="2899"/>
                  <a:pt x="12715" y="2948"/>
                  <a:pt x="12715" y="3010"/>
                </a:cubicBezTo>
                <a:cubicBezTo>
                  <a:pt x="12715" y="3071"/>
                  <a:pt x="12740" y="3121"/>
                  <a:pt x="12770" y="3121"/>
                </a:cubicBezTo>
                <a:cubicBezTo>
                  <a:pt x="12800" y="3121"/>
                  <a:pt x="12825" y="3071"/>
                  <a:pt x="12825" y="3010"/>
                </a:cubicBezTo>
                <a:cubicBezTo>
                  <a:pt x="12825" y="2948"/>
                  <a:pt x="12800" y="2899"/>
                  <a:pt x="12770" y="2899"/>
                </a:cubicBezTo>
                <a:close/>
                <a:moveTo>
                  <a:pt x="12591" y="2899"/>
                </a:moveTo>
                <a:cubicBezTo>
                  <a:pt x="12560" y="2899"/>
                  <a:pt x="12536" y="2948"/>
                  <a:pt x="12536" y="3010"/>
                </a:cubicBezTo>
                <a:cubicBezTo>
                  <a:pt x="12536" y="3071"/>
                  <a:pt x="12560" y="3121"/>
                  <a:pt x="12591" y="3121"/>
                </a:cubicBezTo>
                <a:cubicBezTo>
                  <a:pt x="12621" y="3121"/>
                  <a:pt x="12646" y="3071"/>
                  <a:pt x="12646" y="3010"/>
                </a:cubicBezTo>
                <a:cubicBezTo>
                  <a:pt x="12646" y="2948"/>
                  <a:pt x="12621" y="2899"/>
                  <a:pt x="12591" y="2899"/>
                </a:cubicBezTo>
                <a:close/>
                <a:moveTo>
                  <a:pt x="12412" y="2899"/>
                </a:moveTo>
                <a:cubicBezTo>
                  <a:pt x="12381" y="2899"/>
                  <a:pt x="12357" y="2948"/>
                  <a:pt x="12357" y="3010"/>
                </a:cubicBezTo>
                <a:cubicBezTo>
                  <a:pt x="12357" y="3071"/>
                  <a:pt x="12381" y="3121"/>
                  <a:pt x="12412" y="3121"/>
                </a:cubicBezTo>
                <a:cubicBezTo>
                  <a:pt x="12442" y="3121"/>
                  <a:pt x="12466" y="3071"/>
                  <a:pt x="12466" y="3010"/>
                </a:cubicBezTo>
                <a:cubicBezTo>
                  <a:pt x="12466" y="2948"/>
                  <a:pt x="12442" y="2899"/>
                  <a:pt x="12412" y="2899"/>
                </a:cubicBezTo>
                <a:close/>
                <a:moveTo>
                  <a:pt x="12233" y="2899"/>
                </a:moveTo>
                <a:cubicBezTo>
                  <a:pt x="12202" y="2899"/>
                  <a:pt x="12178" y="2948"/>
                  <a:pt x="12178" y="3010"/>
                </a:cubicBezTo>
                <a:cubicBezTo>
                  <a:pt x="12178" y="3071"/>
                  <a:pt x="12202" y="3121"/>
                  <a:pt x="12233" y="3121"/>
                </a:cubicBezTo>
                <a:cubicBezTo>
                  <a:pt x="12263" y="3121"/>
                  <a:pt x="12287" y="3071"/>
                  <a:pt x="12287" y="3010"/>
                </a:cubicBezTo>
                <a:cubicBezTo>
                  <a:pt x="12287" y="2948"/>
                  <a:pt x="12263" y="2899"/>
                  <a:pt x="12233" y="2899"/>
                </a:cubicBezTo>
                <a:close/>
                <a:moveTo>
                  <a:pt x="12053" y="2899"/>
                </a:moveTo>
                <a:cubicBezTo>
                  <a:pt x="12023" y="2899"/>
                  <a:pt x="11999" y="2948"/>
                  <a:pt x="11999" y="3010"/>
                </a:cubicBezTo>
                <a:cubicBezTo>
                  <a:pt x="11999" y="3071"/>
                  <a:pt x="12023" y="3121"/>
                  <a:pt x="12053" y="3121"/>
                </a:cubicBezTo>
                <a:cubicBezTo>
                  <a:pt x="12084" y="3121"/>
                  <a:pt x="12108" y="3071"/>
                  <a:pt x="12108" y="3010"/>
                </a:cubicBezTo>
                <a:cubicBezTo>
                  <a:pt x="12108" y="2948"/>
                  <a:pt x="12084" y="2899"/>
                  <a:pt x="12053" y="2899"/>
                </a:cubicBezTo>
                <a:close/>
                <a:moveTo>
                  <a:pt x="11874" y="2899"/>
                </a:moveTo>
                <a:cubicBezTo>
                  <a:pt x="11844" y="2899"/>
                  <a:pt x="11819" y="2948"/>
                  <a:pt x="11819" y="3010"/>
                </a:cubicBezTo>
                <a:cubicBezTo>
                  <a:pt x="11819" y="3071"/>
                  <a:pt x="11844" y="3121"/>
                  <a:pt x="11874" y="3121"/>
                </a:cubicBezTo>
                <a:cubicBezTo>
                  <a:pt x="11905" y="3121"/>
                  <a:pt x="11929" y="3071"/>
                  <a:pt x="11929" y="3010"/>
                </a:cubicBezTo>
                <a:cubicBezTo>
                  <a:pt x="11929" y="2948"/>
                  <a:pt x="11905" y="2899"/>
                  <a:pt x="11874" y="2899"/>
                </a:cubicBezTo>
                <a:close/>
                <a:moveTo>
                  <a:pt x="11695" y="2899"/>
                </a:moveTo>
                <a:cubicBezTo>
                  <a:pt x="11665" y="2899"/>
                  <a:pt x="11640" y="2948"/>
                  <a:pt x="11640" y="3010"/>
                </a:cubicBezTo>
                <a:cubicBezTo>
                  <a:pt x="11640" y="3071"/>
                  <a:pt x="11665" y="3121"/>
                  <a:pt x="11695" y="3121"/>
                </a:cubicBezTo>
                <a:cubicBezTo>
                  <a:pt x="11726" y="3121"/>
                  <a:pt x="11750" y="3071"/>
                  <a:pt x="11750" y="3010"/>
                </a:cubicBezTo>
                <a:cubicBezTo>
                  <a:pt x="11750" y="2948"/>
                  <a:pt x="11726" y="2899"/>
                  <a:pt x="11695" y="2899"/>
                </a:cubicBezTo>
                <a:close/>
                <a:moveTo>
                  <a:pt x="11516" y="2899"/>
                </a:moveTo>
                <a:cubicBezTo>
                  <a:pt x="11486" y="2899"/>
                  <a:pt x="11461" y="2948"/>
                  <a:pt x="11461" y="3010"/>
                </a:cubicBezTo>
                <a:cubicBezTo>
                  <a:pt x="11461" y="3071"/>
                  <a:pt x="11486" y="3121"/>
                  <a:pt x="11516" y="3121"/>
                </a:cubicBezTo>
                <a:cubicBezTo>
                  <a:pt x="11546" y="3121"/>
                  <a:pt x="11571" y="3071"/>
                  <a:pt x="11571" y="3010"/>
                </a:cubicBezTo>
                <a:cubicBezTo>
                  <a:pt x="11571" y="2948"/>
                  <a:pt x="11546" y="2899"/>
                  <a:pt x="11516" y="2899"/>
                </a:cubicBezTo>
                <a:close/>
                <a:moveTo>
                  <a:pt x="11337" y="2899"/>
                </a:moveTo>
                <a:cubicBezTo>
                  <a:pt x="11307" y="2899"/>
                  <a:pt x="11282" y="2948"/>
                  <a:pt x="11282" y="3010"/>
                </a:cubicBezTo>
                <a:cubicBezTo>
                  <a:pt x="11282" y="3071"/>
                  <a:pt x="11307" y="3121"/>
                  <a:pt x="11337" y="3121"/>
                </a:cubicBezTo>
                <a:cubicBezTo>
                  <a:pt x="11367" y="3121"/>
                  <a:pt x="11392" y="3071"/>
                  <a:pt x="11392" y="3010"/>
                </a:cubicBezTo>
                <a:cubicBezTo>
                  <a:pt x="11392" y="2948"/>
                  <a:pt x="11367" y="2899"/>
                  <a:pt x="11337" y="2899"/>
                </a:cubicBezTo>
                <a:close/>
                <a:moveTo>
                  <a:pt x="11158" y="2899"/>
                </a:moveTo>
                <a:cubicBezTo>
                  <a:pt x="11128" y="2899"/>
                  <a:pt x="11103" y="2948"/>
                  <a:pt x="11103" y="3010"/>
                </a:cubicBezTo>
                <a:cubicBezTo>
                  <a:pt x="11103" y="3071"/>
                  <a:pt x="11128" y="3121"/>
                  <a:pt x="11158" y="3121"/>
                </a:cubicBezTo>
                <a:cubicBezTo>
                  <a:pt x="11188" y="3121"/>
                  <a:pt x="11213" y="3071"/>
                  <a:pt x="11213" y="3010"/>
                </a:cubicBezTo>
                <a:cubicBezTo>
                  <a:pt x="11213" y="2948"/>
                  <a:pt x="11188" y="2899"/>
                  <a:pt x="11158" y="2899"/>
                </a:cubicBezTo>
                <a:close/>
                <a:moveTo>
                  <a:pt x="10800" y="2899"/>
                </a:moveTo>
                <a:cubicBezTo>
                  <a:pt x="10770" y="2899"/>
                  <a:pt x="10745" y="2948"/>
                  <a:pt x="10745" y="3010"/>
                </a:cubicBezTo>
                <a:cubicBezTo>
                  <a:pt x="10745" y="3071"/>
                  <a:pt x="10770" y="3121"/>
                  <a:pt x="10800" y="3121"/>
                </a:cubicBezTo>
                <a:cubicBezTo>
                  <a:pt x="10830" y="3121"/>
                  <a:pt x="10855" y="3071"/>
                  <a:pt x="10855" y="3010"/>
                </a:cubicBezTo>
                <a:cubicBezTo>
                  <a:pt x="10855" y="2948"/>
                  <a:pt x="10830" y="2899"/>
                  <a:pt x="10800" y="2899"/>
                </a:cubicBezTo>
                <a:close/>
                <a:moveTo>
                  <a:pt x="10621" y="2899"/>
                </a:moveTo>
                <a:cubicBezTo>
                  <a:pt x="10590" y="2899"/>
                  <a:pt x="10566" y="2948"/>
                  <a:pt x="10566" y="3010"/>
                </a:cubicBezTo>
                <a:cubicBezTo>
                  <a:pt x="10566" y="3071"/>
                  <a:pt x="10590" y="3121"/>
                  <a:pt x="10621" y="3121"/>
                </a:cubicBezTo>
                <a:cubicBezTo>
                  <a:pt x="10651" y="3121"/>
                  <a:pt x="10676" y="3071"/>
                  <a:pt x="10676" y="3010"/>
                </a:cubicBezTo>
                <a:cubicBezTo>
                  <a:pt x="10676" y="2948"/>
                  <a:pt x="10651" y="2899"/>
                  <a:pt x="10621" y="2899"/>
                </a:cubicBezTo>
                <a:close/>
                <a:moveTo>
                  <a:pt x="10442" y="2899"/>
                </a:moveTo>
                <a:cubicBezTo>
                  <a:pt x="10411" y="2899"/>
                  <a:pt x="10387" y="2948"/>
                  <a:pt x="10387" y="3010"/>
                </a:cubicBezTo>
                <a:cubicBezTo>
                  <a:pt x="10387" y="3071"/>
                  <a:pt x="10411" y="3121"/>
                  <a:pt x="10442" y="3121"/>
                </a:cubicBezTo>
                <a:cubicBezTo>
                  <a:pt x="10472" y="3121"/>
                  <a:pt x="10497" y="3071"/>
                  <a:pt x="10497" y="3010"/>
                </a:cubicBezTo>
                <a:cubicBezTo>
                  <a:pt x="10497" y="2948"/>
                  <a:pt x="10472" y="2899"/>
                  <a:pt x="10442" y="2899"/>
                </a:cubicBezTo>
                <a:close/>
                <a:moveTo>
                  <a:pt x="10263" y="2899"/>
                </a:moveTo>
                <a:cubicBezTo>
                  <a:pt x="10232" y="2899"/>
                  <a:pt x="10208" y="2948"/>
                  <a:pt x="10208" y="3010"/>
                </a:cubicBezTo>
                <a:cubicBezTo>
                  <a:pt x="10208" y="3071"/>
                  <a:pt x="10232" y="3121"/>
                  <a:pt x="10263" y="3121"/>
                </a:cubicBezTo>
                <a:cubicBezTo>
                  <a:pt x="10293" y="3121"/>
                  <a:pt x="10317" y="3071"/>
                  <a:pt x="10317" y="3010"/>
                </a:cubicBezTo>
                <a:cubicBezTo>
                  <a:pt x="10317" y="2948"/>
                  <a:pt x="10293" y="2899"/>
                  <a:pt x="10263" y="2899"/>
                </a:cubicBezTo>
                <a:close/>
                <a:moveTo>
                  <a:pt x="10083" y="2899"/>
                </a:moveTo>
                <a:cubicBezTo>
                  <a:pt x="10053" y="2899"/>
                  <a:pt x="10029" y="2948"/>
                  <a:pt x="10029" y="3010"/>
                </a:cubicBezTo>
                <a:cubicBezTo>
                  <a:pt x="10029" y="3071"/>
                  <a:pt x="10053" y="3121"/>
                  <a:pt x="10083" y="3121"/>
                </a:cubicBezTo>
                <a:cubicBezTo>
                  <a:pt x="10114" y="3121"/>
                  <a:pt x="10138" y="3071"/>
                  <a:pt x="10138" y="3010"/>
                </a:cubicBezTo>
                <a:cubicBezTo>
                  <a:pt x="10138" y="2948"/>
                  <a:pt x="10114" y="2899"/>
                  <a:pt x="10083" y="2899"/>
                </a:cubicBezTo>
                <a:close/>
                <a:moveTo>
                  <a:pt x="7397" y="2899"/>
                </a:moveTo>
                <a:cubicBezTo>
                  <a:pt x="7367" y="2899"/>
                  <a:pt x="7342" y="2948"/>
                  <a:pt x="7342" y="3010"/>
                </a:cubicBezTo>
                <a:cubicBezTo>
                  <a:pt x="7342" y="3071"/>
                  <a:pt x="7367" y="3121"/>
                  <a:pt x="7397" y="3121"/>
                </a:cubicBezTo>
                <a:cubicBezTo>
                  <a:pt x="7428" y="3121"/>
                  <a:pt x="7452" y="3071"/>
                  <a:pt x="7452" y="3010"/>
                </a:cubicBezTo>
                <a:cubicBezTo>
                  <a:pt x="7452" y="2948"/>
                  <a:pt x="7428" y="2899"/>
                  <a:pt x="7397" y="2899"/>
                </a:cubicBezTo>
                <a:close/>
                <a:moveTo>
                  <a:pt x="7218" y="2899"/>
                </a:moveTo>
                <a:cubicBezTo>
                  <a:pt x="7188" y="2899"/>
                  <a:pt x="7163" y="2948"/>
                  <a:pt x="7163" y="3010"/>
                </a:cubicBezTo>
                <a:cubicBezTo>
                  <a:pt x="7163" y="3071"/>
                  <a:pt x="7188" y="3121"/>
                  <a:pt x="7218" y="3121"/>
                </a:cubicBezTo>
                <a:cubicBezTo>
                  <a:pt x="7248" y="3121"/>
                  <a:pt x="7273" y="3071"/>
                  <a:pt x="7273" y="3010"/>
                </a:cubicBezTo>
                <a:cubicBezTo>
                  <a:pt x="7273" y="2948"/>
                  <a:pt x="7248" y="2899"/>
                  <a:pt x="7218" y="2899"/>
                </a:cubicBezTo>
                <a:close/>
                <a:moveTo>
                  <a:pt x="6144" y="2899"/>
                </a:moveTo>
                <a:cubicBezTo>
                  <a:pt x="6113" y="2899"/>
                  <a:pt x="6089" y="2948"/>
                  <a:pt x="6089" y="3010"/>
                </a:cubicBezTo>
                <a:cubicBezTo>
                  <a:pt x="6089" y="3071"/>
                  <a:pt x="6113" y="3121"/>
                  <a:pt x="6144" y="3121"/>
                </a:cubicBezTo>
                <a:cubicBezTo>
                  <a:pt x="6174" y="3121"/>
                  <a:pt x="6199" y="3071"/>
                  <a:pt x="6199" y="3010"/>
                </a:cubicBezTo>
                <a:cubicBezTo>
                  <a:pt x="6199" y="2948"/>
                  <a:pt x="6174" y="2899"/>
                  <a:pt x="6144" y="2899"/>
                </a:cubicBezTo>
                <a:close/>
                <a:moveTo>
                  <a:pt x="5965" y="2899"/>
                </a:moveTo>
                <a:cubicBezTo>
                  <a:pt x="5934" y="2899"/>
                  <a:pt x="5910" y="2948"/>
                  <a:pt x="5910" y="3010"/>
                </a:cubicBezTo>
                <a:cubicBezTo>
                  <a:pt x="5910" y="3071"/>
                  <a:pt x="5934" y="3121"/>
                  <a:pt x="5965" y="3121"/>
                </a:cubicBezTo>
                <a:cubicBezTo>
                  <a:pt x="5995" y="3121"/>
                  <a:pt x="6019" y="3071"/>
                  <a:pt x="6019" y="3010"/>
                </a:cubicBezTo>
                <a:cubicBezTo>
                  <a:pt x="6019" y="2948"/>
                  <a:pt x="5995" y="2899"/>
                  <a:pt x="5965" y="2899"/>
                </a:cubicBezTo>
                <a:close/>
                <a:moveTo>
                  <a:pt x="5786" y="2899"/>
                </a:moveTo>
                <a:cubicBezTo>
                  <a:pt x="5755" y="2899"/>
                  <a:pt x="5731" y="2948"/>
                  <a:pt x="5731" y="3010"/>
                </a:cubicBezTo>
                <a:cubicBezTo>
                  <a:pt x="5731" y="3071"/>
                  <a:pt x="5755" y="3121"/>
                  <a:pt x="5786" y="3121"/>
                </a:cubicBezTo>
                <a:cubicBezTo>
                  <a:pt x="5816" y="3121"/>
                  <a:pt x="5840" y="3071"/>
                  <a:pt x="5840" y="3010"/>
                </a:cubicBezTo>
                <a:cubicBezTo>
                  <a:pt x="5840" y="2948"/>
                  <a:pt x="5816" y="2899"/>
                  <a:pt x="5786" y="2899"/>
                </a:cubicBezTo>
                <a:close/>
                <a:moveTo>
                  <a:pt x="5606" y="2899"/>
                </a:moveTo>
                <a:cubicBezTo>
                  <a:pt x="5576" y="2899"/>
                  <a:pt x="5552" y="2948"/>
                  <a:pt x="5552" y="3010"/>
                </a:cubicBezTo>
                <a:cubicBezTo>
                  <a:pt x="5552" y="3071"/>
                  <a:pt x="5576" y="3121"/>
                  <a:pt x="5606" y="3121"/>
                </a:cubicBezTo>
                <a:cubicBezTo>
                  <a:pt x="5637" y="3121"/>
                  <a:pt x="5661" y="3071"/>
                  <a:pt x="5661" y="3010"/>
                </a:cubicBezTo>
                <a:cubicBezTo>
                  <a:pt x="5661" y="2948"/>
                  <a:pt x="5637" y="2899"/>
                  <a:pt x="5606" y="2899"/>
                </a:cubicBezTo>
                <a:close/>
                <a:moveTo>
                  <a:pt x="5427" y="2899"/>
                </a:moveTo>
                <a:cubicBezTo>
                  <a:pt x="5397" y="2899"/>
                  <a:pt x="5372" y="2948"/>
                  <a:pt x="5372" y="3010"/>
                </a:cubicBezTo>
                <a:cubicBezTo>
                  <a:pt x="5372" y="3071"/>
                  <a:pt x="5397" y="3121"/>
                  <a:pt x="5427" y="3121"/>
                </a:cubicBezTo>
                <a:cubicBezTo>
                  <a:pt x="5458" y="3121"/>
                  <a:pt x="5482" y="3071"/>
                  <a:pt x="5482" y="3010"/>
                </a:cubicBezTo>
                <a:cubicBezTo>
                  <a:pt x="5482" y="2948"/>
                  <a:pt x="5458" y="2899"/>
                  <a:pt x="5427" y="2899"/>
                </a:cubicBezTo>
                <a:close/>
                <a:moveTo>
                  <a:pt x="4532" y="2899"/>
                </a:moveTo>
                <a:cubicBezTo>
                  <a:pt x="4502" y="2899"/>
                  <a:pt x="4477" y="2948"/>
                  <a:pt x="4477" y="3010"/>
                </a:cubicBezTo>
                <a:cubicBezTo>
                  <a:pt x="4477" y="3071"/>
                  <a:pt x="4502" y="3121"/>
                  <a:pt x="4532" y="3121"/>
                </a:cubicBezTo>
                <a:cubicBezTo>
                  <a:pt x="4562" y="3121"/>
                  <a:pt x="4587" y="3071"/>
                  <a:pt x="4587" y="3010"/>
                </a:cubicBezTo>
                <a:cubicBezTo>
                  <a:pt x="4587" y="2948"/>
                  <a:pt x="4562" y="2899"/>
                  <a:pt x="4532" y="2899"/>
                </a:cubicBezTo>
                <a:close/>
                <a:moveTo>
                  <a:pt x="4353" y="2899"/>
                </a:moveTo>
                <a:cubicBezTo>
                  <a:pt x="4323" y="2899"/>
                  <a:pt x="4298" y="2948"/>
                  <a:pt x="4298" y="3010"/>
                </a:cubicBezTo>
                <a:cubicBezTo>
                  <a:pt x="4298" y="3071"/>
                  <a:pt x="4323" y="3121"/>
                  <a:pt x="4353" y="3121"/>
                </a:cubicBezTo>
                <a:cubicBezTo>
                  <a:pt x="4383" y="3121"/>
                  <a:pt x="4408" y="3071"/>
                  <a:pt x="4408" y="3010"/>
                </a:cubicBezTo>
                <a:cubicBezTo>
                  <a:pt x="4408" y="2948"/>
                  <a:pt x="4383" y="2899"/>
                  <a:pt x="4353" y="2899"/>
                </a:cubicBezTo>
                <a:close/>
                <a:moveTo>
                  <a:pt x="4174" y="2899"/>
                </a:moveTo>
                <a:cubicBezTo>
                  <a:pt x="4143" y="2899"/>
                  <a:pt x="4119" y="2948"/>
                  <a:pt x="4119" y="3010"/>
                </a:cubicBezTo>
                <a:cubicBezTo>
                  <a:pt x="4119" y="3071"/>
                  <a:pt x="4143" y="3121"/>
                  <a:pt x="4174" y="3121"/>
                </a:cubicBezTo>
                <a:cubicBezTo>
                  <a:pt x="4204" y="3121"/>
                  <a:pt x="4229" y="3071"/>
                  <a:pt x="4229" y="3010"/>
                </a:cubicBezTo>
                <a:cubicBezTo>
                  <a:pt x="4229" y="2948"/>
                  <a:pt x="4204" y="2899"/>
                  <a:pt x="4174" y="2899"/>
                </a:cubicBezTo>
                <a:close/>
                <a:moveTo>
                  <a:pt x="3995" y="2899"/>
                </a:moveTo>
                <a:cubicBezTo>
                  <a:pt x="3964" y="2899"/>
                  <a:pt x="3940" y="2948"/>
                  <a:pt x="3940" y="3010"/>
                </a:cubicBezTo>
                <a:cubicBezTo>
                  <a:pt x="3940" y="3071"/>
                  <a:pt x="3964" y="3121"/>
                  <a:pt x="3995" y="3121"/>
                </a:cubicBezTo>
                <a:cubicBezTo>
                  <a:pt x="4025" y="3121"/>
                  <a:pt x="4050" y="3071"/>
                  <a:pt x="4050" y="3010"/>
                </a:cubicBezTo>
                <a:cubicBezTo>
                  <a:pt x="4050" y="2948"/>
                  <a:pt x="4025" y="2899"/>
                  <a:pt x="3995" y="2899"/>
                </a:cubicBezTo>
                <a:close/>
                <a:moveTo>
                  <a:pt x="3816" y="2899"/>
                </a:moveTo>
                <a:cubicBezTo>
                  <a:pt x="3785" y="2899"/>
                  <a:pt x="3761" y="2948"/>
                  <a:pt x="3761" y="3010"/>
                </a:cubicBezTo>
                <a:cubicBezTo>
                  <a:pt x="3761" y="3071"/>
                  <a:pt x="3785" y="3121"/>
                  <a:pt x="3816" y="3121"/>
                </a:cubicBezTo>
                <a:cubicBezTo>
                  <a:pt x="3846" y="3121"/>
                  <a:pt x="3870" y="3071"/>
                  <a:pt x="3870" y="3010"/>
                </a:cubicBezTo>
                <a:cubicBezTo>
                  <a:pt x="3870" y="2948"/>
                  <a:pt x="3846" y="2899"/>
                  <a:pt x="3816" y="2899"/>
                </a:cubicBezTo>
                <a:close/>
                <a:moveTo>
                  <a:pt x="3637" y="2899"/>
                </a:moveTo>
                <a:cubicBezTo>
                  <a:pt x="3606" y="2899"/>
                  <a:pt x="3582" y="2948"/>
                  <a:pt x="3582" y="3010"/>
                </a:cubicBezTo>
                <a:cubicBezTo>
                  <a:pt x="3582" y="3071"/>
                  <a:pt x="3606" y="3121"/>
                  <a:pt x="3637" y="3121"/>
                </a:cubicBezTo>
                <a:cubicBezTo>
                  <a:pt x="3667" y="3121"/>
                  <a:pt x="3691" y="3071"/>
                  <a:pt x="3691" y="3010"/>
                </a:cubicBezTo>
                <a:cubicBezTo>
                  <a:pt x="3691" y="2948"/>
                  <a:pt x="3667" y="2899"/>
                  <a:pt x="3637" y="2899"/>
                </a:cubicBezTo>
                <a:close/>
                <a:moveTo>
                  <a:pt x="3457" y="2899"/>
                </a:moveTo>
                <a:cubicBezTo>
                  <a:pt x="3427" y="2899"/>
                  <a:pt x="3403" y="2948"/>
                  <a:pt x="3403" y="3010"/>
                </a:cubicBezTo>
                <a:cubicBezTo>
                  <a:pt x="3403" y="3071"/>
                  <a:pt x="3427" y="3121"/>
                  <a:pt x="3457" y="3121"/>
                </a:cubicBezTo>
                <a:cubicBezTo>
                  <a:pt x="3488" y="3121"/>
                  <a:pt x="3512" y="3071"/>
                  <a:pt x="3512" y="3010"/>
                </a:cubicBezTo>
                <a:cubicBezTo>
                  <a:pt x="3512" y="2948"/>
                  <a:pt x="3488" y="2899"/>
                  <a:pt x="3457" y="2899"/>
                </a:cubicBezTo>
                <a:close/>
                <a:moveTo>
                  <a:pt x="3278" y="2899"/>
                </a:moveTo>
                <a:cubicBezTo>
                  <a:pt x="3248" y="2899"/>
                  <a:pt x="3223" y="2948"/>
                  <a:pt x="3223" y="3010"/>
                </a:cubicBezTo>
                <a:cubicBezTo>
                  <a:pt x="3223" y="3071"/>
                  <a:pt x="3248" y="3121"/>
                  <a:pt x="3278" y="3121"/>
                </a:cubicBezTo>
                <a:cubicBezTo>
                  <a:pt x="3309" y="3121"/>
                  <a:pt x="3333" y="3071"/>
                  <a:pt x="3333" y="3010"/>
                </a:cubicBezTo>
                <a:cubicBezTo>
                  <a:pt x="3333" y="2948"/>
                  <a:pt x="3309" y="2899"/>
                  <a:pt x="3278" y="2899"/>
                </a:cubicBezTo>
                <a:close/>
                <a:moveTo>
                  <a:pt x="3099" y="2899"/>
                </a:moveTo>
                <a:cubicBezTo>
                  <a:pt x="3069" y="2899"/>
                  <a:pt x="3044" y="2948"/>
                  <a:pt x="3044" y="3010"/>
                </a:cubicBezTo>
                <a:cubicBezTo>
                  <a:pt x="3044" y="3071"/>
                  <a:pt x="3069" y="3121"/>
                  <a:pt x="3099" y="3121"/>
                </a:cubicBezTo>
                <a:cubicBezTo>
                  <a:pt x="3130" y="3121"/>
                  <a:pt x="3154" y="3071"/>
                  <a:pt x="3154" y="3010"/>
                </a:cubicBezTo>
                <a:cubicBezTo>
                  <a:pt x="3154" y="2948"/>
                  <a:pt x="3130" y="2899"/>
                  <a:pt x="3099" y="2899"/>
                </a:cubicBezTo>
                <a:close/>
                <a:moveTo>
                  <a:pt x="2920" y="2899"/>
                </a:moveTo>
                <a:cubicBezTo>
                  <a:pt x="2890" y="2899"/>
                  <a:pt x="2865" y="2948"/>
                  <a:pt x="2865" y="3010"/>
                </a:cubicBezTo>
                <a:cubicBezTo>
                  <a:pt x="2865" y="3071"/>
                  <a:pt x="2890" y="3121"/>
                  <a:pt x="2920" y="3121"/>
                </a:cubicBezTo>
                <a:cubicBezTo>
                  <a:pt x="2950" y="3121"/>
                  <a:pt x="2975" y="3071"/>
                  <a:pt x="2975" y="3010"/>
                </a:cubicBezTo>
                <a:cubicBezTo>
                  <a:pt x="2975" y="2948"/>
                  <a:pt x="2950" y="2899"/>
                  <a:pt x="2920" y="2899"/>
                </a:cubicBezTo>
                <a:close/>
                <a:moveTo>
                  <a:pt x="2741" y="2899"/>
                </a:moveTo>
                <a:cubicBezTo>
                  <a:pt x="2711" y="2899"/>
                  <a:pt x="2686" y="2948"/>
                  <a:pt x="2686" y="3010"/>
                </a:cubicBezTo>
                <a:cubicBezTo>
                  <a:pt x="2686" y="3071"/>
                  <a:pt x="2711" y="3121"/>
                  <a:pt x="2741" y="3121"/>
                </a:cubicBezTo>
                <a:cubicBezTo>
                  <a:pt x="2771" y="3121"/>
                  <a:pt x="2796" y="3071"/>
                  <a:pt x="2796" y="3010"/>
                </a:cubicBezTo>
                <a:cubicBezTo>
                  <a:pt x="2796" y="2948"/>
                  <a:pt x="2771" y="2899"/>
                  <a:pt x="2741" y="2899"/>
                </a:cubicBezTo>
                <a:close/>
                <a:moveTo>
                  <a:pt x="2562" y="2899"/>
                </a:moveTo>
                <a:cubicBezTo>
                  <a:pt x="2532" y="2899"/>
                  <a:pt x="2507" y="2948"/>
                  <a:pt x="2507" y="3010"/>
                </a:cubicBezTo>
                <a:cubicBezTo>
                  <a:pt x="2507" y="3071"/>
                  <a:pt x="2532" y="3121"/>
                  <a:pt x="2562" y="3121"/>
                </a:cubicBezTo>
                <a:cubicBezTo>
                  <a:pt x="2592" y="3121"/>
                  <a:pt x="2617" y="3071"/>
                  <a:pt x="2617" y="3010"/>
                </a:cubicBezTo>
                <a:cubicBezTo>
                  <a:pt x="2617" y="2948"/>
                  <a:pt x="2592" y="2899"/>
                  <a:pt x="2562" y="2899"/>
                </a:cubicBezTo>
                <a:close/>
                <a:moveTo>
                  <a:pt x="2383" y="2899"/>
                </a:moveTo>
                <a:cubicBezTo>
                  <a:pt x="2353" y="2899"/>
                  <a:pt x="2328" y="2948"/>
                  <a:pt x="2328" y="3010"/>
                </a:cubicBezTo>
                <a:cubicBezTo>
                  <a:pt x="2328" y="3071"/>
                  <a:pt x="2353" y="3121"/>
                  <a:pt x="2383" y="3121"/>
                </a:cubicBezTo>
                <a:cubicBezTo>
                  <a:pt x="2413" y="3121"/>
                  <a:pt x="2438" y="3071"/>
                  <a:pt x="2438" y="3010"/>
                </a:cubicBezTo>
                <a:cubicBezTo>
                  <a:pt x="2438" y="2948"/>
                  <a:pt x="2413" y="2899"/>
                  <a:pt x="2383" y="2899"/>
                </a:cubicBezTo>
                <a:close/>
                <a:moveTo>
                  <a:pt x="2204" y="2899"/>
                </a:moveTo>
                <a:cubicBezTo>
                  <a:pt x="2174" y="2899"/>
                  <a:pt x="2149" y="2948"/>
                  <a:pt x="2149" y="3010"/>
                </a:cubicBezTo>
                <a:cubicBezTo>
                  <a:pt x="2149" y="3071"/>
                  <a:pt x="2174" y="3121"/>
                  <a:pt x="2204" y="3121"/>
                </a:cubicBezTo>
                <a:cubicBezTo>
                  <a:pt x="2234" y="3121"/>
                  <a:pt x="2259" y="3071"/>
                  <a:pt x="2259" y="3010"/>
                </a:cubicBezTo>
                <a:cubicBezTo>
                  <a:pt x="2259" y="2948"/>
                  <a:pt x="2234" y="2899"/>
                  <a:pt x="2204" y="2899"/>
                </a:cubicBezTo>
                <a:close/>
                <a:moveTo>
                  <a:pt x="2025" y="2899"/>
                </a:moveTo>
                <a:cubicBezTo>
                  <a:pt x="1994" y="2899"/>
                  <a:pt x="1970" y="2948"/>
                  <a:pt x="1970" y="3010"/>
                </a:cubicBezTo>
                <a:cubicBezTo>
                  <a:pt x="1970" y="3071"/>
                  <a:pt x="1994" y="3121"/>
                  <a:pt x="2025" y="3121"/>
                </a:cubicBezTo>
                <a:cubicBezTo>
                  <a:pt x="2055" y="3121"/>
                  <a:pt x="2080" y="3071"/>
                  <a:pt x="2080" y="3010"/>
                </a:cubicBezTo>
                <a:cubicBezTo>
                  <a:pt x="2080" y="2948"/>
                  <a:pt x="2055" y="2899"/>
                  <a:pt x="2025" y="2899"/>
                </a:cubicBezTo>
                <a:close/>
                <a:moveTo>
                  <a:pt x="1846" y="2899"/>
                </a:moveTo>
                <a:cubicBezTo>
                  <a:pt x="1815" y="2899"/>
                  <a:pt x="1791" y="2948"/>
                  <a:pt x="1791" y="3010"/>
                </a:cubicBezTo>
                <a:cubicBezTo>
                  <a:pt x="1791" y="3071"/>
                  <a:pt x="1815" y="3121"/>
                  <a:pt x="1846" y="3121"/>
                </a:cubicBezTo>
                <a:cubicBezTo>
                  <a:pt x="1876" y="3121"/>
                  <a:pt x="1901" y="3071"/>
                  <a:pt x="1901" y="3010"/>
                </a:cubicBezTo>
                <a:cubicBezTo>
                  <a:pt x="1901" y="2948"/>
                  <a:pt x="1876" y="2899"/>
                  <a:pt x="1846" y="2899"/>
                </a:cubicBezTo>
                <a:close/>
                <a:moveTo>
                  <a:pt x="1667" y="2899"/>
                </a:moveTo>
                <a:cubicBezTo>
                  <a:pt x="1636" y="2899"/>
                  <a:pt x="1612" y="2948"/>
                  <a:pt x="1612" y="3010"/>
                </a:cubicBezTo>
                <a:cubicBezTo>
                  <a:pt x="1612" y="3071"/>
                  <a:pt x="1636" y="3121"/>
                  <a:pt x="1667" y="3121"/>
                </a:cubicBezTo>
                <a:cubicBezTo>
                  <a:pt x="1697" y="3121"/>
                  <a:pt x="1721" y="3071"/>
                  <a:pt x="1721" y="3010"/>
                </a:cubicBezTo>
                <a:cubicBezTo>
                  <a:pt x="1721" y="2948"/>
                  <a:pt x="1697" y="2899"/>
                  <a:pt x="1667" y="2899"/>
                </a:cubicBezTo>
                <a:close/>
                <a:moveTo>
                  <a:pt x="1488" y="2899"/>
                </a:moveTo>
                <a:cubicBezTo>
                  <a:pt x="1457" y="2899"/>
                  <a:pt x="1433" y="2948"/>
                  <a:pt x="1433" y="3010"/>
                </a:cubicBezTo>
                <a:cubicBezTo>
                  <a:pt x="1433" y="3071"/>
                  <a:pt x="1457" y="3121"/>
                  <a:pt x="1488" y="3121"/>
                </a:cubicBezTo>
                <a:cubicBezTo>
                  <a:pt x="1518" y="3121"/>
                  <a:pt x="1542" y="3071"/>
                  <a:pt x="1542" y="3010"/>
                </a:cubicBezTo>
                <a:cubicBezTo>
                  <a:pt x="1542" y="2948"/>
                  <a:pt x="1518" y="2899"/>
                  <a:pt x="1488" y="2899"/>
                </a:cubicBezTo>
                <a:close/>
                <a:moveTo>
                  <a:pt x="1308" y="2899"/>
                </a:moveTo>
                <a:cubicBezTo>
                  <a:pt x="1278" y="2899"/>
                  <a:pt x="1254" y="2948"/>
                  <a:pt x="1254" y="3010"/>
                </a:cubicBezTo>
                <a:cubicBezTo>
                  <a:pt x="1254" y="3071"/>
                  <a:pt x="1278" y="3121"/>
                  <a:pt x="1308" y="3121"/>
                </a:cubicBezTo>
                <a:cubicBezTo>
                  <a:pt x="1339" y="3121"/>
                  <a:pt x="1363" y="3071"/>
                  <a:pt x="1363" y="3010"/>
                </a:cubicBezTo>
                <a:cubicBezTo>
                  <a:pt x="1363" y="2948"/>
                  <a:pt x="1339" y="2899"/>
                  <a:pt x="1308" y="2899"/>
                </a:cubicBezTo>
                <a:close/>
                <a:moveTo>
                  <a:pt x="1129" y="2899"/>
                </a:moveTo>
                <a:cubicBezTo>
                  <a:pt x="1099" y="2899"/>
                  <a:pt x="1075" y="2948"/>
                  <a:pt x="1075" y="3010"/>
                </a:cubicBezTo>
                <a:cubicBezTo>
                  <a:pt x="1075" y="3071"/>
                  <a:pt x="1099" y="3121"/>
                  <a:pt x="1129" y="3121"/>
                </a:cubicBezTo>
                <a:cubicBezTo>
                  <a:pt x="1160" y="3121"/>
                  <a:pt x="1184" y="3071"/>
                  <a:pt x="1184" y="3010"/>
                </a:cubicBezTo>
                <a:cubicBezTo>
                  <a:pt x="1184" y="2948"/>
                  <a:pt x="1160" y="2899"/>
                  <a:pt x="1129" y="2899"/>
                </a:cubicBezTo>
                <a:close/>
                <a:moveTo>
                  <a:pt x="950" y="2899"/>
                </a:moveTo>
                <a:cubicBezTo>
                  <a:pt x="920" y="2899"/>
                  <a:pt x="895" y="2948"/>
                  <a:pt x="895" y="3010"/>
                </a:cubicBezTo>
                <a:cubicBezTo>
                  <a:pt x="895" y="3071"/>
                  <a:pt x="920" y="3121"/>
                  <a:pt x="950" y="3121"/>
                </a:cubicBezTo>
                <a:cubicBezTo>
                  <a:pt x="981" y="3121"/>
                  <a:pt x="1005" y="3071"/>
                  <a:pt x="1005" y="3010"/>
                </a:cubicBezTo>
                <a:cubicBezTo>
                  <a:pt x="1005" y="2948"/>
                  <a:pt x="981" y="2899"/>
                  <a:pt x="950" y="2899"/>
                </a:cubicBezTo>
                <a:close/>
                <a:moveTo>
                  <a:pt x="771" y="2899"/>
                </a:moveTo>
                <a:cubicBezTo>
                  <a:pt x="741" y="2899"/>
                  <a:pt x="716" y="2948"/>
                  <a:pt x="716" y="3010"/>
                </a:cubicBezTo>
                <a:cubicBezTo>
                  <a:pt x="716" y="3071"/>
                  <a:pt x="741" y="3121"/>
                  <a:pt x="771" y="3121"/>
                </a:cubicBezTo>
                <a:cubicBezTo>
                  <a:pt x="801" y="3121"/>
                  <a:pt x="826" y="3071"/>
                  <a:pt x="826" y="3010"/>
                </a:cubicBezTo>
                <a:cubicBezTo>
                  <a:pt x="826" y="2948"/>
                  <a:pt x="801" y="2899"/>
                  <a:pt x="771" y="2899"/>
                </a:cubicBezTo>
                <a:close/>
                <a:moveTo>
                  <a:pt x="592" y="2899"/>
                </a:moveTo>
                <a:cubicBezTo>
                  <a:pt x="562" y="2899"/>
                  <a:pt x="537" y="2948"/>
                  <a:pt x="537" y="3010"/>
                </a:cubicBezTo>
                <a:cubicBezTo>
                  <a:pt x="537" y="3071"/>
                  <a:pt x="562" y="3121"/>
                  <a:pt x="592" y="3121"/>
                </a:cubicBezTo>
                <a:cubicBezTo>
                  <a:pt x="622" y="3121"/>
                  <a:pt x="647" y="3071"/>
                  <a:pt x="647" y="3010"/>
                </a:cubicBezTo>
                <a:cubicBezTo>
                  <a:pt x="647" y="2948"/>
                  <a:pt x="622" y="2899"/>
                  <a:pt x="592" y="2899"/>
                </a:cubicBezTo>
                <a:close/>
                <a:moveTo>
                  <a:pt x="19754" y="2536"/>
                </a:moveTo>
                <a:cubicBezTo>
                  <a:pt x="19724" y="2536"/>
                  <a:pt x="19699" y="2586"/>
                  <a:pt x="19699" y="2647"/>
                </a:cubicBezTo>
                <a:cubicBezTo>
                  <a:pt x="19699" y="2709"/>
                  <a:pt x="19724" y="2758"/>
                  <a:pt x="19754" y="2758"/>
                </a:cubicBezTo>
                <a:cubicBezTo>
                  <a:pt x="19785" y="2758"/>
                  <a:pt x="19809" y="2709"/>
                  <a:pt x="19809" y="2647"/>
                </a:cubicBezTo>
                <a:cubicBezTo>
                  <a:pt x="19809" y="2586"/>
                  <a:pt x="19785" y="2536"/>
                  <a:pt x="19754" y="2536"/>
                </a:cubicBezTo>
                <a:close/>
                <a:moveTo>
                  <a:pt x="19575" y="2536"/>
                </a:moveTo>
                <a:cubicBezTo>
                  <a:pt x="19545" y="2536"/>
                  <a:pt x="19520" y="2586"/>
                  <a:pt x="19520" y="2647"/>
                </a:cubicBezTo>
                <a:cubicBezTo>
                  <a:pt x="19520" y="2709"/>
                  <a:pt x="19545" y="2758"/>
                  <a:pt x="19575" y="2758"/>
                </a:cubicBezTo>
                <a:cubicBezTo>
                  <a:pt x="19605" y="2758"/>
                  <a:pt x="19630" y="2709"/>
                  <a:pt x="19630" y="2647"/>
                </a:cubicBezTo>
                <a:cubicBezTo>
                  <a:pt x="19630" y="2586"/>
                  <a:pt x="19605" y="2536"/>
                  <a:pt x="19575" y="2536"/>
                </a:cubicBezTo>
                <a:close/>
                <a:moveTo>
                  <a:pt x="19396" y="2536"/>
                </a:moveTo>
                <a:cubicBezTo>
                  <a:pt x="19366" y="2536"/>
                  <a:pt x="19341" y="2586"/>
                  <a:pt x="19341" y="2647"/>
                </a:cubicBezTo>
                <a:cubicBezTo>
                  <a:pt x="19341" y="2709"/>
                  <a:pt x="19366" y="2758"/>
                  <a:pt x="19396" y="2758"/>
                </a:cubicBezTo>
                <a:cubicBezTo>
                  <a:pt x="19426" y="2758"/>
                  <a:pt x="19451" y="2709"/>
                  <a:pt x="19451" y="2647"/>
                </a:cubicBezTo>
                <a:cubicBezTo>
                  <a:pt x="19451" y="2586"/>
                  <a:pt x="19426" y="2536"/>
                  <a:pt x="19396" y="2536"/>
                </a:cubicBezTo>
                <a:close/>
                <a:moveTo>
                  <a:pt x="19217" y="2536"/>
                </a:moveTo>
                <a:cubicBezTo>
                  <a:pt x="19187" y="2536"/>
                  <a:pt x="19162" y="2586"/>
                  <a:pt x="19162" y="2647"/>
                </a:cubicBezTo>
                <a:cubicBezTo>
                  <a:pt x="19162" y="2709"/>
                  <a:pt x="19187" y="2758"/>
                  <a:pt x="19217" y="2758"/>
                </a:cubicBezTo>
                <a:cubicBezTo>
                  <a:pt x="19247" y="2758"/>
                  <a:pt x="19272" y="2709"/>
                  <a:pt x="19272" y="2647"/>
                </a:cubicBezTo>
                <a:cubicBezTo>
                  <a:pt x="19272" y="2586"/>
                  <a:pt x="19247" y="2536"/>
                  <a:pt x="19217" y="2536"/>
                </a:cubicBezTo>
                <a:close/>
                <a:moveTo>
                  <a:pt x="19038" y="2536"/>
                </a:moveTo>
                <a:cubicBezTo>
                  <a:pt x="19008" y="2536"/>
                  <a:pt x="18983" y="2586"/>
                  <a:pt x="18983" y="2647"/>
                </a:cubicBezTo>
                <a:cubicBezTo>
                  <a:pt x="18983" y="2709"/>
                  <a:pt x="19008" y="2758"/>
                  <a:pt x="19038" y="2758"/>
                </a:cubicBezTo>
                <a:cubicBezTo>
                  <a:pt x="19068" y="2758"/>
                  <a:pt x="19093" y="2709"/>
                  <a:pt x="19093" y="2647"/>
                </a:cubicBezTo>
                <a:cubicBezTo>
                  <a:pt x="19093" y="2586"/>
                  <a:pt x="19068" y="2536"/>
                  <a:pt x="19038" y="2536"/>
                </a:cubicBezTo>
                <a:close/>
                <a:moveTo>
                  <a:pt x="18859" y="2536"/>
                </a:moveTo>
                <a:cubicBezTo>
                  <a:pt x="18828" y="2536"/>
                  <a:pt x="18804" y="2586"/>
                  <a:pt x="18804" y="2647"/>
                </a:cubicBezTo>
                <a:cubicBezTo>
                  <a:pt x="18804" y="2709"/>
                  <a:pt x="18828" y="2758"/>
                  <a:pt x="18859" y="2758"/>
                </a:cubicBezTo>
                <a:cubicBezTo>
                  <a:pt x="18889" y="2758"/>
                  <a:pt x="18914" y="2709"/>
                  <a:pt x="18914" y="2647"/>
                </a:cubicBezTo>
                <a:cubicBezTo>
                  <a:pt x="18914" y="2586"/>
                  <a:pt x="18889" y="2536"/>
                  <a:pt x="18859" y="2536"/>
                </a:cubicBezTo>
                <a:close/>
                <a:moveTo>
                  <a:pt x="18680" y="2536"/>
                </a:moveTo>
                <a:cubicBezTo>
                  <a:pt x="18649" y="2536"/>
                  <a:pt x="18625" y="2586"/>
                  <a:pt x="18625" y="2647"/>
                </a:cubicBezTo>
                <a:cubicBezTo>
                  <a:pt x="18625" y="2709"/>
                  <a:pt x="18649" y="2758"/>
                  <a:pt x="18680" y="2758"/>
                </a:cubicBezTo>
                <a:cubicBezTo>
                  <a:pt x="18710" y="2758"/>
                  <a:pt x="18735" y="2709"/>
                  <a:pt x="18735" y="2647"/>
                </a:cubicBezTo>
                <a:cubicBezTo>
                  <a:pt x="18735" y="2586"/>
                  <a:pt x="18710" y="2536"/>
                  <a:pt x="18680" y="2536"/>
                </a:cubicBezTo>
                <a:close/>
                <a:moveTo>
                  <a:pt x="18501" y="2536"/>
                </a:moveTo>
                <a:cubicBezTo>
                  <a:pt x="18470" y="2536"/>
                  <a:pt x="18446" y="2586"/>
                  <a:pt x="18446" y="2647"/>
                </a:cubicBezTo>
                <a:cubicBezTo>
                  <a:pt x="18446" y="2709"/>
                  <a:pt x="18470" y="2758"/>
                  <a:pt x="18501" y="2758"/>
                </a:cubicBezTo>
                <a:cubicBezTo>
                  <a:pt x="18531" y="2758"/>
                  <a:pt x="18555" y="2709"/>
                  <a:pt x="18555" y="2647"/>
                </a:cubicBezTo>
                <a:cubicBezTo>
                  <a:pt x="18555" y="2586"/>
                  <a:pt x="18531" y="2536"/>
                  <a:pt x="18501" y="2536"/>
                </a:cubicBezTo>
                <a:close/>
                <a:moveTo>
                  <a:pt x="18321" y="2536"/>
                </a:moveTo>
                <a:cubicBezTo>
                  <a:pt x="18291" y="2536"/>
                  <a:pt x="18267" y="2586"/>
                  <a:pt x="18267" y="2647"/>
                </a:cubicBezTo>
                <a:cubicBezTo>
                  <a:pt x="18267" y="2709"/>
                  <a:pt x="18291" y="2758"/>
                  <a:pt x="18321" y="2758"/>
                </a:cubicBezTo>
                <a:cubicBezTo>
                  <a:pt x="18352" y="2758"/>
                  <a:pt x="18376" y="2709"/>
                  <a:pt x="18376" y="2647"/>
                </a:cubicBezTo>
                <a:cubicBezTo>
                  <a:pt x="18376" y="2586"/>
                  <a:pt x="18352" y="2536"/>
                  <a:pt x="18321" y="2536"/>
                </a:cubicBezTo>
                <a:close/>
                <a:moveTo>
                  <a:pt x="18142" y="2536"/>
                </a:moveTo>
                <a:cubicBezTo>
                  <a:pt x="18112" y="2536"/>
                  <a:pt x="18088" y="2586"/>
                  <a:pt x="18088" y="2647"/>
                </a:cubicBezTo>
                <a:cubicBezTo>
                  <a:pt x="18088" y="2709"/>
                  <a:pt x="18112" y="2758"/>
                  <a:pt x="18142" y="2758"/>
                </a:cubicBezTo>
                <a:cubicBezTo>
                  <a:pt x="18173" y="2758"/>
                  <a:pt x="18197" y="2709"/>
                  <a:pt x="18197" y="2647"/>
                </a:cubicBezTo>
                <a:cubicBezTo>
                  <a:pt x="18197" y="2586"/>
                  <a:pt x="18173" y="2536"/>
                  <a:pt x="18142" y="2536"/>
                </a:cubicBezTo>
                <a:close/>
                <a:moveTo>
                  <a:pt x="17963" y="2536"/>
                </a:moveTo>
                <a:cubicBezTo>
                  <a:pt x="17933" y="2536"/>
                  <a:pt x="17908" y="2586"/>
                  <a:pt x="17908" y="2647"/>
                </a:cubicBezTo>
                <a:cubicBezTo>
                  <a:pt x="17908" y="2709"/>
                  <a:pt x="17933" y="2758"/>
                  <a:pt x="17963" y="2758"/>
                </a:cubicBezTo>
                <a:cubicBezTo>
                  <a:pt x="17994" y="2758"/>
                  <a:pt x="18018" y="2709"/>
                  <a:pt x="18018" y="2647"/>
                </a:cubicBezTo>
                <a:cubicBezTo>
                  <a:pt x="18018" y="2586"/>
                  <a:pt x="17994" y="2536"/>
                  <a:pt x="17963" y="2536"/>
                </a:cubicBezTo>
                <a:close/>
                <a:moveTo>
                  <a:pt x="17784" y="2536"/>
                </a:moveTo>
                <a:cubicBezTo>
                  <a:pt x="17754" y="2536"/>
                  <a:pt x="17729" y="2586"/>
                  <a:pt x="17729" y="2647"/>
                </a:cubicBezTo>
                <a:cubicBezTo>
                  <a:pt x="17729" y="2709"/>
                  <a:pt x="17754" y="2758"/>
                  <a:pt x="17784" y="2758"/>
                </a:cubicBezTo>
                <a:cubicBezTo>
                  <a:pt x="17815" y="2758"/>
                  <a:pt x="17839" y="2709"/>
                  <a:pt x="17839" y="2647"/>
                </a:cubicBezTo>
                <a:cubicBezTo>
                  <a:pt x="17839" y="2586"/>
                  <a:pt x="17815" y="2536"/>
                  <a:pt x="17784" y="2536"/>
                </a:cubicBezTo>
                <a:close/>
                <a:moveTo>
                  <a:pt x="17605" y="2536"/>
                </a:moveTo>
                <a:cubicBezTo>
                  <a:pt x="17575" y="2536"/>
                  <a:pt x="17550" y="2586"/>
                  <a:pt x="17550" y="2647"/>
                </a:cubicBezTo>
                <a:cubicBezTo>
                  <a:pt x="17550" y="2709"/>
                  <a:pt x="17575" y="2758"/>
                  <a:pt x="17605" y="2758"/>
                </a:cubicBezTo>
                <a:cubicBezTo>
                  <a:pt x="17635" y="2758"/>
                  <a:pt x="17660" y="2709"/>
                  <a:pt x="17660" y="2647"/>
                </a:cubicBezTo>
                <a:cubicBezTo>
                  <a:pt x="17660" y="2586"/>
                  <a:pt x="17635" y="2536"/>
                  <a:pt x="17605" y="2536"/>
                </a:cubicBezTo>
                <a:close/>
                <a:moveTo>
                  <a:pt x="17426" y="2536"/>
                </a:moveTo>
                <a:cubicBezTo>
                  <a:pt x="17396" y="2536"/>
                  <a:pt x="17371" y="2586"/>
                  <a:pt x="17371" y="2647"/>
                </a:cubicBezTo>
                <a:cubicBezTo>
                  <a:pt x="17371" y="2709"/>
                  <a:pt x="17396" y="2758"/>
                  <a:pt x="17426" y="2758"/>
                </a:cubicBezTo>
                <a:cubicBezTo>
                  <a:pt x="17456" y="2758"/>
                  <a:pt x="17481" y="2709"/>
                  <a:pt x="17481" y="2647"/>
                </a:cubicBezTo>
                <a:cubicBezTo>
                  <a:pt x="17481" y="2586"/>
                  <a:pt x="17456" y="2536"/>
                  <a:pt x="17426" y="2536"/>
                </a:cubicBezTo>
                <a:close/>
                <a:moveTo>
                  <a:pt x="17247" y="2536"/>
                </a:moveTo>
                <a:cubicBezTo>
                  <a:pt x="17217" y="2536"/>
                  <a:pt x="17192" y="2586"/>
                  <a:pt x="17192" y="2647"/>
                </a:cubicBezTo>
                <a:cubicBezTo>
                  <a:pt x="17192" y="2709"/>
                  <a:pt x="17217" y="2758"/>
                  <a:pt x="17247" y="2758"/>
                </a:cubicBezTo>
                <a:cubicBezTo>
                  <a:pt x="17277" y="2758"/>
                  <a:pt x="17302" y="2709"/>
                  <a:pt x="17302" y="2647"/>
                </a:cubicBezTo>
                <a:cubicBezTo>
                  <a:pt x="17302" y="2586"/>
                  <a:pt x="17277" y="2536"/>
                  <a:pt x="17247" y="2536"/>
                </a:cubicBezTo>
                <a:close/>
                <a:moveTo>
                  <a:pt x="17068" y="2536"/>
                </a:moveTo>
                <a:cubicBezTo>
                  <a:pt x="17038" y="2536"/>
                  <a:pt x="17013" y="2586"/>
                  <a:pt x="17013" y="2647"/>
                </a:cubicBezTo>
                <a:cubicBezTo>
                  <a:pt x="17013" y="2709"/>
                  <a:pt x="17038" y="2758"/>
                  <a:pt x="17068" y="2758"/>
                </a:cubicBezTo>
                <a:cubicBezTo>
                  <a:pt x="17098" y="2758"/>
                  <a:pt x="17123" y="2709"/>
                  <a:pt x="17123" y="2647"/>
                </a:cubicBezTo>
                <a:cubicBezTo>
                  <a:pt x="17123" y="2586"/>
                  <a:pt x="17098" y="2536"/>
                  <a:pt x="17068" y="2536"/>
                </a:cubicBezTo>
                <a:close/>
                <a:moveTo>
                  <a:pt x="16889" y="2536"/>
                </a:moveTo>
                <a:cubicBezTo>
                  <a:pt x="16859" y="2536"/>
                  <a:pt x="16834" y="2586"/>
                  <a:pt x="16834" y="2647"/>
                </a:cubicBezTo>
                <a:cubicBezTo>
                  <a:pt x="16834" y="2709"/>
                  <a:pt x="16859" y="2758"/>
                  <a:pt x="16889" y="2758"/>
                </a:cubicBezTo>
                <a:cubicBezTo>
                  <a:pt x="16919" y="2758"/>
                  <a:pt x="16944" y="2709"/>
                  <a:pt x="16944" y="2647"/>
                </a:cubicBezTo>
                <a:cubicBezTo>
                  <a:pt x="16944" y="2586"/>
                  <a:pt x="16919" y="2536"/>
                  <a:pt x="16889" y="2536"/>
                </a:cubicBezTo>
                <a:close/>
                <a:moveTo>
                  <a:pt x="16710" y="2536"/>
                </a:moveTo>
                <a:cubicBezTo>
                  <a:pt x="16679" y="2536"/>
                  <a:pt x="16655" y="2586"/>
                  <a:pt x="16655" y="2647"/>
                </a:cubicBezTo>
                <a:cubicBezTo>
                  <a:pt x="16655" y="2709"/>
                  <a:pt x="16679" y="2758"/>
                  <a:pt x="16710" y="2758"/>
                </a:cubicBezTo>
                <a:cubicBezTo>
                  <a:pt x="16740" y="2758"/>
                  <a:pt x="16765" y="2709"/>
                  <a:pt x="16765" y="2647"/>
                </a:cubicBezTo>
                <a:cubicBezTo>
                  <a:pt x="16765" y="2586"/>
                  <a:pt x="16740" y="2536"/>
                  <a:pt x="16710" y="2536"/>
                </a:cubicBezTo>
                <a:close/>
                <a:moveTo>
                  <a:pt x="16531" y="2536"/>
                </a:moveTo>
                <a:cubicBezTo>
                  <a:pt x="16500" y="2536"/>
                  <a:pt x="16476" y="2586"/>
                  <a:pt x="16476" y="2647"/>
                </a:cubicBezTo>
                <a:cubicBezTo>
                  <a:pt x="16476" y="2709"/>
                  <a:pt x="16500" y="2758"/>
                  <a:pt x="16531" y="2758"/>
                </a:cubicBezTo>
                <a:cubicBezTo>
                  <a:pt x="16561" y="2758"/>
                  <a:pt x="16585" y="2709"/>
                  <a:pt x="16585" y="2647"/>
                </a:cubicBezTo>
                <a:cubicBezTo>
                  <a:pt x="16585" y="2586"/>
                  <a:pt x="16561" y="2536"/>
                  <a:pt x="16531" y="2536"/>
                </a:cubicBezTo>
                <a:close/>
                <a:moveTo>
                  <a:pt x="16352" y="2536"/>
                </a:moveTo>
                <a:cubicBezTo>
                  <a:pt x="16321" y="2536"/>
                  <a:pt x="16297" y="2586"/>
                  <a:pt x="16297" y="2647"/>
                </a:cubicBezTo>
                <a:cubicBezTo>
                  <a:pt x="16297" y="2709"/>
                  <a:pt x="16321" y="2758"/>
                  <a:pt x="16352" y="2758"/>
                </a:cubicBezTo>
                <a:cubicBezTo>
                  <a:pt x="16382" y="2758"/>
                  <a:pt x="16406" y="2709"/>
                  <a:pt x="16406" y="2647"/>
                </a:cubicBezTo>
                <a:cubicBezTo>
                  <a:pt x="16406" y="2586"/>
                  <a:pt x="16382" y="2536"/>
                  <a:pt x="16352" y="2536"/>
                </a:cubicBezTo>
                <a:close/>
                <a:moveTo>
                  <a:pt x="16172" y="2536"/>
                </a:moveTo>
                <a:cubicBezTo>
                  <a:pt x="16142" y="2536"/>
                  <a:pt x="16118" y="2586"/>
                  <a:pt x="16118" y="2647"/>
                </a:cubicBezTo>
                <a:cubicBezTo>
                  <a:pt x="16118" y="2709"/>
                  <a:pt x="16142" y="2758"/>
                  <a:pt x="16172" y="2758"/>
                </a:cubicBezTo>
                <a:cubicBezTo>
                  <a:pt x="16203" y="2758"/>
                  <a:pt x="16227" y="2709"/>
                  <a:pt x="16227" y="2647"/>
                </a:cubicBezTo>
                <a:cubicBezTo>
                  <a:pt x="16227" y="2586"/>
                  <a:pt x="16203" y="2536"/>
                  <a:pt x="16172" y="2536"/>
                </a:cubicBezTo>
                <a:close/>
                <a:moveTo>
                  <a:pt x="15993" y="2536"/>
                </a:moveTo>
                <a:cubicBezTo>
                  <a:pt x="15963" y="2536"/>
                  <a:pt x="15938" y="2586"/>
                  <a:pt x="15938" y="2647"/>
                </a:cubicBezTo>
                <a:cubicBezTo>
                  <a:pt x="15938" y="2709"/>
                  <a:pt x="15963" y="2758"/>
                  <a:pt x="15993" y="2758"/>
                </a:cubicBezTo>
                <a:cubicBezTo>
                  <a:pt x="16024" y="2758"/>
                  <a:pt x="16048" y="2709"/>
                  <a:pt x="16048" y="2647"/>
                </a:cubicBezTo>
                <a:cubicBezTo>
                  <a:pt x="16048" y="2586"/>
                  <a:pt x="16024" y="2536"/>
                  <a:pt x="15993" y="2536"/>
                </a:cubicBezTo>
                <a:close/>
                <a:moveTo>
                  <a:pt x="15814" y="2536"/>
                </a:moveTo>
                <a:cubicBezTo>
                  <a:pt x="15784" y="2536"/>
                  <a:pt x="15759" y="2586"/>
                  <a:pt x="15759" y="2647"/>
                </a:cubicBezTo>
                <a:cubicBezTo>
                  <a:pt x="15759" y="2709"/>
                  <a:pt x="15784" y="2758"/>
                  <a:pt x="15814" y="2758"/>
                </a:cubicBezTo>
                <a:cubicBezTo>
                  <a:pt x="15845" y="2758"/>
                  <a:pt x="15869" y="2709"/>
                  <a:pt x="15869" y="2647"/>
                </a:cubicBezTo>
                <a:cubicBezTo>
                  <a:pt x="15869" y="2586"/>
                  <a:pt x="15845" y="2536"/>
                  <a:pt x="15814" y="2536"/>
                </a:cubicBezTo>
                <a:close/>
                <a:moveTo>
                  <a:pt x="15635" y="2536"/>
                </a:moveTo>
                <a:cubicBezTo>
                  <a:pt x="15605" y="2536"/>
                  <a:pt x="15580" y="2586"/>
                  <a:pt x="15580" y="2647"/>
                </a:cubicBezTo>
                <a:cubicBezTo>
                  <a:pt x="15580" y="2709"/>
                  <a:pt x="15605" y="2758"/>
                  <a:pt x="15635" y="2758"/>
                </a:cubicBezTo>
                <a:cubicBezTo>
                  <a:pt x="15666" y="2758"/>
                  <a:pt x="15690" y="2709"/>
                  <a:pt x="15690" y="2647"/>
                </a:cubicBezTo>
                <a:cubicBezTo>
                  <a:pt x="15690" y="2586"/>
                  <a:pt x="15666" y="2536"/>
                  <a:pt x="15635" y="2536"/>
                </a:cubicBezTo>
                <a:close/>
                <a:moveTo>
                  <a:pt x="15456" y="2536"/>
                </a:moveTo>
                <a:cubicBezTo>
                  <a:pt x="15426" y="2536"/>
                  <a:pt x="15401" y="2586"/>
                  <a:pt x="15401" y="2647"/>
                </a:cubicBezTo>
                <a:cubicBezTo>
                  <a:pt x="15401" y="2709"/>
                  <a:pt x="15426" y="2758"/>
                  <a:pt x="15456" y="2758"/>
                </a:cubicBezTo>
                <a:cubicBezTo>
                  <a:pt x="15486" y="2758"/>
                  <a:pt x="15511" y="2709"/>
                  <a:pt x="15511" y="2647"/>
                </a:cubicBezTo>
                <a:cubicBezTo>
                  <a:pt x="15511" y="2586"/>
                  <a:pt x="15486" y="2536"/>
                  <a:pt x="15456" y="2536"/>
                </a:cubicBezTo>
                <a:close/>
                <a:moveTo>
                  <a:pt x="15277" y="2536"/>
                </a:moveTo>
                <a:cubicBezTo>
                  <a:pt x="15247" y="2536"/>
                  <a:pt x="15222" y="2586"/>
                  <a:pt x="15222" y="2647"/>
                </a:cubicBezTo>
                <a:cubicBezTo>
                  <a:pt x="15222" y="2709"/>
                  <a:pt x="15247" y="2758"/>
                  <a:pt x="15277" y="2758"/>
                </a:cubicBezTo>
                <a:cubicBezTo>
                  <a:pt x="15307" y="2758"/>
                  <a:pt x="15332" y="2709"/>
                  <a:pt x="15332" y="2647"/>
                </a:cubicBezTo>
                <a:cubicBezTo>
                  <a:pt x="15332" y="2586"/>
                  <a:pt x="15307" y="2536"/>
                  <a:pt x="15277" y="2536"/>
                </a:cubicBezTo>
                <a:close/>
                <a:moveTo>
                  <a:pt x="15098" y="2536"/>
                </a:moveTo>
                <a:cubicBezTo>
                  <a:pt x="15068" y="2536"/>
                  <a:pt x="15043" y="2586"/>
                  <a:pt x="15043" y="2647"/>
                </a:cubicBezTo>
                <a:cubicBezTo>
                  <a:pt x="15043" y="2709"/>
                  <a:pt x="15068" y="2758"/>
                  <a:pt x="15098" y="2758"/>
                </a:cubicBezTo>
                <a:cubicBezTo>
                  <a:pt x="15128" y="2758"/>
                  <a:pt x="15153" y="2709"/>
                  <a:pt x="15153" y="2647"/>
                </a:cubicBezTo>
                <a:cubicBezTo>
                  <a:pt x="15153" y="2586"/>
                  <a:pt x="15128" y="2536"/>
                  <a:pt x="15098" y="2536"/>
                </a:cubicBezTo>
                <a:close/>
                <a:moveTo>
                  <a:pt x="14919" y="2536"/>
                </a:moveTo>
                <a:cubicBezTo>
                  <a:pt x="14889" y="2536"/>
                  <a:pt x="14864" y="2586"/>
                  <a:pt x="14864" y="2647"/>
                </a:cubicBezTo>
                <a:cubicBezTo>
                  <a:pt x="14864" y="2709"/>
                  <a:pt x="14889" y="2758"/>
                  <a:pt x="14919" y="2758"/>
                </a:cubicBezTo>
                <a:cubicBezTo>
                  <a:pt x="14949" y="2758"/>
                  <a:pt x="14974" y="2709"/>
                  <a:pt x="14974" y="2647"/>
                </a:cubicBezTo>
                <a:cubicBezTo>
                  <a:pt x="14974" y="2586"/>
                  <a:pt x="14949" y="2536"/>
                  <a:pt x="14919" y="2536"/>
                </a:cubicBezTo>
                <a:close/>
                <a:moveTo>
                  <a:pt x="14740" y="2536"/>
                </a:moveTo>
                <a:cubicBezTo>
                  <a:pt x="14709" y="2536"/>
                  <a:pt x="14685" y="2586"/>
                  <a:pt x="14685" y="2647"/>
                </a:cubicBezTo>
                <a:cubicBezTo>
                  <a:pt x="14685" y="2709"/>
                  <a:pt x="14709" y="2758"/>
                  <a:pt x="14740" y="2758"/>
                </a:cubicBezTo>
                <a:cubicBezTo>
                  <a:pt x="14770" y="2758"/>
                  <a:pt x="14795" y="2709"/>
                  <a:pt x="14795" y="2647"/>
                </a:cubicBezTo>
                <a:cubicBezTo>
                  <a:pt x="14795" y="2586"/>
                  <a:pt x="14770" y="2536"/>
                  <a:pt x="14740" y="2536"/>
                </a:cubicBezTo>
                <a:close/>
                <a:moveTo>
                  <a:pt x="14561" y="2536"/>
                </a:moveTo>
                <a:cubicBezTo>
                  <a:pt x="14530" y="2536"/>
                  <a:pt x="14506" y="2586"/>
                  <a:pt x="14506" y="2647"/>
                </a:cubicBezTo>
                <a:cubicBezTo>
                  <a:pt x="14506" y="2709"/>
                  <a:pt x="14530" y="2758"/>
                  <a:pt x="14561" y="2758"/>
                </a:cubicBezTo>
                <a:cubicBezTo>
                  <a:pt x="14591" y="2758"/>
                  <a:pt x="14616" y="2709"/>
                  <a:pt x="14616" y="2647"/>
                </a:cubicBezTo>
                <a:cubicBezTo>
                  <a:pt x="14616" y="2586"/>
                  <a:pt x="14591" y="2536"/>
                  <a:pt x="14561" y="2536"/>
                </a:cubicBezTo>
                <a:close/>
                <a:moveTo>
                  <a:pt x="14382" y="2536"/>
                </a:moveTo>
                <a:cubicBezTo>
                  <a:pt x="14351" y="2536"/>
                  <a:pt x="14327" y="2586"/>
                  <a:pt x="14327" y="2647"/>
                </a:cubicBezTo>
                <a:cubicBezTo>
                  <a:pt x="14327" y="2709"/>
                  <a:pt x="14351" y="2758"/>
                  <a:pt x="14382" y="2758"/>
                </a:cubicBezTo>
                <a:cubicBezTo>
                  <a:pt x="14412" y="2758"/>
                  <a:pt x="14436" y="2709"/>
                  <a:pt x="14436" y="2647"/>
                </a:cubicBezTo>
                <a:cubicBezTo>
                  <a:pt x="14436" y="2586"/>
                  <a:pt x="14412" y="2536"/>
                  <a:pt x="14382" y="2536"/>
                </a:cubicBezTo>
                <a:close/>
                <a:moveTo>
                  <a:pt x="14202" y="2536"/>
                </a:moveTo>
                <a:cubicBezTo>
                  <a:pt x="14172" y="2536"/>
                  <a:pt x="14148" y="2586"/>
                  <a:pt x="14148" y="2647"/>
                </a:cubicBezTo>
                <a:cubicBezTo>
                  <a:pt x="14148" y="2709"/>
                  <a:pt x="14172" y="2758"/>
                  <a:pt x="14202" y="2758"/>
                </a:cubicBezTo>
                <a:cubicBezTo>
                  <a:pt x="14233" y="2758"/>
                  <a:pt x="14257" y="2709"/>
                  <a:pt x="14257" y="2647"/>
                </a:cubicBezTo>
                <a:cubicBezTo>
                  <a:pt x="14257" y="2586"/>
                  <a:pt x="14233" y="2536"/>
                  <a:pt x="14202" y="2536"/>
                </a:cubicBezTo>
                <a:close/>
                <a:moveTo>
                  <a:pt x="14023" y="2536"/>
                </a:moveTo>
                <a:cubicBezTo>
                  <a:pt x="13993" y="2536"/>
                  <a:pt x="13969" y="2586"/>
                  <a:pt x="13969" y="2647"/>
                </a:cubicBezTo>
                <a:cubicBezTo>
                  <a:pt x="13969" y="2709"/>
                  <a:pt x="13993" y="2758"/>
                  <a:pt x="14023" y="2758"/>
                </a:cubicBezTo>
                <a:cubicBezTo>
                  <a:pt x="14054" y="2758"/>
                  <a:pt x="14078" y="2709"/>
                  <a:pt x="14078" y="2647"/>
                </a:cubicBezTo>
                <a:cubicBezTo>
                  <a:pt x="14078" y="2586"/>
                  <a:pt x="14054" y="2536"/>
                  <a:pt x="14023" y="2536"/>
                </a:cubicBezTo>
                <a:close/>
                <a:moveTo>
                  <a:pt x="13844" y="2536"/>
                </a:moveTo>
                <a:cubicBezTo>
                  <a:pt x="13814" y="2536"/>
                  <a:pt x="13789" y="2586"/>
                  <a:pt x="13789" y="2647"/>
                </a:cubicBezTo>
                <a:cubicBezTo>
                  <a:pt x="13789" y="2709"/>
                  <a:pt x="13814" y="2758"/>
                  <a:pt x="13844" y="2758"/>
                </a:cubicBezTo>
                <a:cubicBezTo>
                  <a:pt x="13875" y="2758"/>
                  <a:pt x="13899" y="2709"/>
                  <a:pt x="13899" y="2647"/>
                </a:cubicBezTo>
                <a:cubicBezTo>
                  <a:pt x="13899" y="2586"/>
                  <a:pt x="13875" y="2536"/>
                  <a:pt x="13844" y="2536"/>
                </a:cubicBezTo>
                <a:close/>
                <a:moveTo>
                  <a:pt x="13665" y="2536"/>
                </a:moveTo>
                <a:cubicBezTo>
                  <a:pt x="13635" y="2536"/>
                  <a:pt x="13610" y="2586"/>
                  <a:pt x="13610" y="2647"/>
                </a:cubicBezTo>
                <a:cubicBezTo>
                  <a:pt x="13610" y="2709"/>
                  <a:pt x="13635" y="2758"/>
                  <a:pt x="13665" y="2758"/>
                </a:cubicBezTo>
                <a:cubicBezTo>
                  <a:pt x="13696" y="2758"/>
                  <a:pt x="13720" y="2709"/>
                  <a:pt x="13720" y="2647"/>
                </a:cubicBezTo>
                <a:cubicBezTo>
                  <a:pt x="13720" y="2586"/>
                  <a:pt x="13696" y="2536"/>
                  <a:pt x="13665" y="2536"/>
                </a:cubicBezTo>
                <a:close/>
                <a:moveTo>
                  <a:pt x="13486" y="2536"/>
                </a:moveTo>
                <a:cubicBezTo>
                  <a:pt x="13456" y="2536"/>
                  <a:pt x="13431" y="2586"/>
                  <a:pt x="13431" y="2647"/>
                </a:cubicBezTo>
                <a:cubicBezTo>
                  <a:pt x="13431" y="2709"/>
                  <a:pt x="13456" y="2758"/>
                  <a:pt x="13486" y="2758"/>
                </a:cubicBezTo>
                <a:cubicBezTo>
                  <a:pt x="13516" y="2758"/>
                  <a:pt x="13541" y="2709"/>
                  <a:pt x="13541" y="2647"/>
                </a:cubicBezTo>
                <a:cubicBezTo>
                  <a:pt x="13541" y="2586"/>
                  <a:pt x="13516" y="2536"/>
                  <a:pt x="13486" y="2536"/>
                </a:cubicBezTo>
                <a:close/>
                <a:moveTo>
                  <a:pt x="13307" y="2536"/>
                </a:moveTo>
                <a:cubicBezTo>
                  <a:pt x="13277" y="2536"/>
                  <a:pt x="13252" y="2586"/>
                  <a:pt x="13252" y="2647"/>
                </a:cubicBezTo>
                <a:cubicBezTo>
                  <a:pt x="13252" y="2709"/>
                  <a:pt x="13277" y="2758"/>
                  <a:pt x="13307" y="2758"/>
                </a:cubicBezTo>
                <a:cubicBezTo>
                  <a:pt x="13337" y="2758"/>
                  <a:pt x="13362" y="2709"/>
                  <a:pt x="13362" y="2647"/>
                </a:cubicBezTo>
                <a:cubicBezTo>
                  <a:pt x="13362" y="2586"/>
                  <a:pt x="13337" y="2536"/>
                  <a:pt x="13307" y="2536"/>
                </a:cubicBezTo>
                <a:close/>
                <a:moveTo>
                  <a:pt x="13128" y="2536"/>
                </a:moveTo>
                <a:cubicBezTo>
                  <a:pt x="13098" y="2536"/>
                  <a:pt x="13073" y="2586"/>
                  <a:pt x="13073" y="2647"/>
                </a:cubicBezTo>
                <a:cubicBezTo>
                  <a:pt x="13073" y="2709"/>
                  <a:pt x="13098" y="2758"/>
                  <a:pt x="13128" y="2758"/>
                </a:cubicBezTo>
                <a:cubicBezTo>
                  <a:pt x="13158" y="2758"/>
                  <a:pt x="13183" y="2709"/>
                  <a:pt x="13183" y="2647"/>
                </a:cubicBezTo>
                <a:cubicBezTo>
                  <a:pt x="13183" y="2586"/>
                  <a:pt x="13158" y="2536"/>
                  <a:pt x="13128" y="2536"/>
                </a:cubicBezTo>
                <a:close/>
                <a:moveTo>
                  <a:pt x="12949" y="2536"/>
                </a:moveTo>
                <a:cubicBezTo>
                  <a:pt x="12919" y="2536"/>
                  <a:pt x="12894" y="2586"/>
                  <a:pt x="12894" y="2647"/>
                </a:cubicBezTo>
                <a:cubicBezTo>
                  <a:pt x="12894" y="2709"/>
                  <a:pt x="12919" y="2758"/>
                  <a:pt x="12949" y="2758"/>
                </a:cubicBezTo>
                <a:cubicBezTo>
                  <a:pt x="12979" y="2758"/>
                  <a:pt x="13004" y="2709"/>
                  <a:pt x="13004" y="2647"/>
                </a:cubicBezTo>
                <a:cubicBezTo>
                  <a:pt x="13004" y="2586"/>
                  <a:pt x="12979" y="2536"/>
                  <a:pt x="12949" y="2536"/>
                </a:cubicBezTo>
                <a:close/>
                <a:moveTo>
                  <a:pt x="12770" y="2536"/>
                </a:moveTo>
                <a:cubicBezTo>
                  <a:pt x="12740" y="2536"/>
                  <a:pt x="12715" y="2586"/>
                  <a:pt x="12715" y="2647"/>
                </a:cubicBezTo>
                <a:cubicBezTo>
                  <a:pt x="12715" y="2709"/>
                  <a:pt x="12740" y="2758"/>
                  <a:pt x="12770" y="2758"/>
                </a:cubicBezTo>
                <a:cubicBezTo>
                  <a:pt x="12800" y="2758"/>
                  <a:pt x="12825" y="2709"/>
                  <a:pt x="12825" y="2647"/>
                </a:cubicBezTo>
                <a:cubicBezTo>
                  <a:pt x="12825" y="2586"/>
                  <a:pt x="12800" y="2536"/>
                  <a:pt x="12770" y="2536"/>
                </a:cubicBezTo>
                <a:close/>
                <a:moveTo>
                  <a:pt x="12591" y="2536"/>
                </a:moveTo>
                <a:cubicBezTo>
                  <a:pt x="12560" y="2536"/>
                  <a:pt x="12536" y="2586"/>
                  <a:pt x="12536" y="2647"/>
                </a:cubicBezTo>
                <a:cubicBezTo>
                  <a:pt x="12536" y="2709"/>
                  <a:pt x="12560" y="2758"/>
                  <a:pt x="12591" y="2758"/>
                </a:cubicBezTo>
                <a:cubicBezTo>
                  <a:pt x="12621" y="2758"/>
                  <a:pt x="12646" y="2709"/>
                  <a:pt x="12646" y="2647"/>
                </a:cubicBezTo>
                <a:cubicBezTo>
                  <a:pt x="12646" y="2586"/>
                  <a:pt x="12621" y="2536"/>
                  <a:pt x="12591" y="2536"/>
                </a:cubicBezTo>
                <a:close/>
                <a:moveTo>
                  <a:pt x="12412" y="2536"/>
                </a:moveTo>
                <a:cubicBezTo>
                  <a:pt x="12381" y="2536"/>
                  <a:pt x="12357" y="2586"/>
                  <a:pt x="12357" y="2647"/>
                </a:cubicBezTo>
                <a:cubicBezTo>
                  <a:pt x="12357" y="2709"/>
                  <a:pt x="12381" y="2758"/>
                  <a:pt x="12412" y="2758"/>
                </a:cubicBezTo>
                <a:cubicBezTo>
                  <a:pt x="12442" y="2758"/>
                  <a:pt x="12466" y="2709"/>
                  <a:pt x="12466" y="2647"/>
                </a:cubicBezTo>
                <a:cubicBezTo>
                  <a:pt x="12466" y="2586"/>
                  <a:pt x="12442" y="2536"/>
                  <a:pt x="12412" y="2536"/>
                </a:cubicBezTo>
                <a:close/>
                <a:moveTo>
                  <a:pt x="12233" y="2536"/>
                </a:moveTo>
                <a:cubicBezTo>
                  <a:pt x="12202" y="2536"/>
                  <a:pt x="12178" y="2586"/>
                  <a:pt x="12178" y="2647"/>
                </a:cubicBezTo>
                <a:cubicBezTo>
                  <a:pt x="12178" y="2709"/>
                  <a:pt x="12202" y="2758"/>
                  <a:pt x="12233" y="2758"/>
                </a:cubicBezTo>
                <a:cubicBezTo>
                  <a:pt x="12263" y="2758"/>
                  <a:pt x="12287" y="2709"/>
                  <a:pt x="12287" y="2647"/>
                </a:cubicBezTo>
                <a:cubicBezTo>
                  <a:pt x="12287" y="2586"/>
                  <a:pt x="12263" y="2536"/>
                  <a:pt x="12233" y="2536"/>
                </a:cubicBezTo>
                <a:close/>
                <a:moveTo>
                  <a:pt x="12053" y="2536"/>
                </a:moveTo>
                <a:cubicBezTo>
                  <a:pt x="12023" y="2536"/>
                  <a:pt x="11999" y="2586"/>
                  <a:pt x="11999" y="2647"/>
                </a:cubicBezTo>
                <a:cubicBezTo>
                  <a:pt x="11999" y="2709"/>
                  <a:pt x="12023" y="2758"/>
                  <a:pt x="12053" y="2758"/>
                </a:cubicBezTo>
                <a:cubicBezTo>
                  <a:pt x="12084" y="2758"/>
                  <a:pt x="12108" y="2709"/>
                  <a:pt x="12108" y="2647"/>
                </a:cubicBezTo>
                <a:cubicBezTo>
                  <a:pt x="12108" y="2586"/>
                  <a:pt x="12084" y="2536"/>
                  <a:pt x="12053" y="2536"/>
                </a:cubicBezTo>
                <a:close/>
                <a:moveTo>
                  <a:pt x="11874" y="2536"/>
                </a:moveTo>
                <a:cubicBezTo>
                  <a:pt x="11844" y="2536"/>
                  <a:pt x="11819" y="2586"/>
                  <a:pt x="11819" y="2647"/>
                </a:cubicBezTo>
                <a:cubicBezTo>
                  <a:pt x="11819" y="2709"/>
                  <a:pt x="11844" y="2758"/>
                  <a:pt x="11874" y="2758"/>
                </a:cubicBezTo>
                <a:cubicBezTo>
                  <a:pt x="11905" y="2758"/>
                  <a:pt x="11929" y="2709"/>
                  <a:pt x="11929" y="2647"/>
                </a:cubicBezTo>
                <a:cubicBezTo>
                  <a:pt x="11929" y="2586"/>
                  <a:pt x="11905" y="2536"/>
                  <a:pt x="11874" y="2536"/>
                </a:cubicBezTo>
                <a:close/>
                <a:moveTo>
                  <a:pt x="11695" y="2536"/>
                </a:moveTo>
                <a:cubicBezTo>
                  <a:pt x="11665" y="2536"/>
                  <a:pt x="11640" y="2586"/>
                  <a:pt x="11640" y="2647"/>
                </a:cubicBezTo>
                <a:cubicBezTo>
                  <a:pt x="11640" y="2709"/>
                  <a:pt x="11665" y="2758"/>
                  <a:pt x="11695" y="2758"/>
                </a:cubicBezTo>
                <a:cubicBezTo>
                  <a:pt x="11726" y="2758"/>
                  <a:pt x="11750" y="2709"/>
                  <a:pt x="11750" y="2647"/>
                </a:cubicBezTo>
                <a:cubicBezTo>
                  <a:pt x="11750" y="2586"/>
                  <a:pt x="11726" y="2536"/>
                  <a:pt x="11695" y="2536"/>
                </a:cubicBezTo>
                <a:close/>
                <a:moveTo>
                  <a:pt x="11516" y="2536"/>
                </a:moveTo>
                <a:cubicBezTo>
                  <a:pt x="11486" y="2536"/>
                  <a:pt x="11461" y="2586"/>
                  <a:pt x="11461" y="2647"/>
                </a:cubicBezTo>
                <a:cubicBezTo>
                  <a:pt x="11461" y="2709"/>
                  <a:pt x="11486" y="2758"/>
                  <a:pt x="11516" y="2758"/>
                </a:cubicBezTo>
                <a:cubicBezTo>
                  <a:pt x="11546" y="2758"/>
                  <a:pt x="11571" y="2709"/>
                  <a:pt x="11571" y="2647"/>
                </a:cubicBezTo>
                <a:cubicBezTo>
                  <a:pt x="11571" y="2586"/>
                  <a:pt x="11546" y="2536"/>
                  <a:pt x="11516" y="2536"/>
                </a:cubicBezTo>
                <a:close/>
                <a:moveTo>
                  <a:pt x="11337" y="2536"/>
                </a:moveTo>
                <a:cubicBezTo>
                  <a:pt x="11307" y="2536"/>
                  <a:pt x="11282" y="2586"/>
                  <a:pt x="11282" y="2647"/>
                </a:cubicBezTo>
                <a:cubicBezTo>
                  <a:pt x="11282" y="2709"/>
                  <a:pt x="11307" y="2758"/>
                  <a:pt x="11337" y="2758"/>
                </a:cubicBezTo>
                <a:cubicBezTo>
                  <a:pt x="11367" y="2758"/>
                  <a:pt x="11392" y="2709"/>
                  <a:pt x="11392" y="2647"/>
                </a:cubicBezTo>
                <a:cubicBezTo>
                  <a:pt x="11392" y="2586"/>
                  <a:pt x="11367" y="2536"/>
                  <a:pt x="11337" y="2536"/>
                </a:cubicBezTo>
                <a:close/>
                <a:moveTo>
                  <a:pt x="11158" y="2536"/>
                </a:moveTo>
                <a:cubicBezTo>
                  <a:pt x="11128" y="2536"/>
                  <a:pt x="11103" y="2586"/>
                  <a:pt x="11103" y="2647"/>
                </a:cubicBezTo>
                <a:cubicBezTo>
                  <a:pt x="11103" y="2709"/>
                  <a:pt x="11128" y="2758"/>
                  <a:pt x="11158" y="2758"/>
                </a:cubicBezTo>
                <a:cubicBezTo>
                  <a:pt x="11188" y="2758"/>
                  <a:pt x="11213" y="2709"/>
                  <a:pt x="11213" y="2647"/>
                </a:cubicBezTo>
                <a:cubicBezTo>
                  <a:pt x="11213" y="2586"/>
                  <a:pt x="11188" y="2536"/>
                  <a:pt x="11158" y="2536"/>
                </a:cubicBezTo>
                <a:close/>
                <a:moveTo>
                  <a:pt x="10979" y="2536"/>
                </a:moveTo>
                <a:cubicBezTo>
                  <a:pt x="10949" y="2536"/>
                  <a:pt x="10924" y="2586"/>
                  <a:pt x="10924" y="2647"/>
                </a:cubicBezTo>
                <a:cubicBezTo>
                  <a:pt x="10924" y="2709"/>
                  <a:pt x="10949" y="2758"/>
                  <a:pt x="10979" y="2758"/>
                </a:cubicBezTo>
                <a:cubicBezTo>
                  <a:pt x="11009" y="2758"/>
                  <a:pt x="11034" y="2709"/>
                  <a:pt x="11034" y="2647"/>
                </a:cubicBezTo>
                <a:cubicBezTo>
                  <a:pt x="11034" y="2586"/>
                  <a:pt x="11009" y="2536"/>
                  <a:pt x="10979" y="2536"/>
                </a:cubicBezTo>
                <a:close/>
                <a:moveTo>
                  <a:pt x="10800" y="2536"/>
                </a:moveTo>
                <a:cubicBezTo>
                  <a:pt x="10770" y="2536"/>
                  <a:pt x="10745" y="2586"/>
                  <a:pt x="10745" y="2647"/>
                </a:cubicBezTo>
                <a:cubicBezTo>
                  <a:pt x="10745" y="2709"/>
                  <a:pt x="10770" y="2758"/>
                  <a:pt x="10800" y="2758"/>
                </a:cubicBezTo>
                <a:cubicBezTo>
                  <a:pt x="10830" y="2758"/>
                  <a:pt x="10855" y="2709"/>
                  <a:pt x="10855" y="2647"/>
                </a:cubicBezTo>
                <a:cubicBezTo>
                  <a:pt x="10855" y="2586"/>
                  <a:pt x="10830" y="2536"/>
                  <a:pt x="10800" y="2536"/>
                </a:cubicBezTo>
                <a:close/>
                <a:moveTo>
                  <a:pt x="10621" y="2536"/>
                </a:moveTo>
                <a:cubicBezTo>
                  <a:pt x="10590" y="2536"/>
                  <a:pt x="10566" y="2586"/>
                  <a:pt x="10566" y="2647"/>
                </a:cubicBezTo>
                <a:cubicBezTo>
                  <a:pt x="10566" y="2709"/>
                  <a:pt x="10590" y="2758"/>
                  <a:pt x="10621" y="2758"/>
                </a:cubicBezTo>
                <a:cubicBezTo>
                  <a:pt x="10651" y="2758"/>
                  <a:pt x="10676" y="2709"/>
                  <a:pt x="10676" y="2647"/>
                </a:cubicBezTo>
                <a:cubicBezTo>
                  <a:pt x="10676" y="2586"/>
                  <a:pt x="10651" y="2536"/>
                  <a:pt x="10621" y="2536"/>
                </a:cubicBezTo>
                <a:close/>
                <a:moveTo>
                  <a:pt x="10442" y="2536"/>
                </a:moveTo>
                <a:cubicBezTo>
                  <a:pt x="10411" y="2536"/>
                  <a:pt x="10387" y="2586"/>
                  <a:pt x="10387" y="2647"/>
                </a:cubicBezTo>
                <a:cubicBezTo>
                  <a:pt x="10387" y="2709"/>
                  <a:pt x="10411" y="2758"/>
                  <a:pt x="10442" y="2758"/>
                </a:cubicBezTo>
                <a:cubicBezTo>
                  <a:pt x="10472" y="2758"/>
                  <a:pt x="10497" y="2709"/>
                  <a:pt x="10497" y="2647"/>
                </a:cubicBezTo>
                <a:cubicBezTo>
                  <a:pt x="10497" y="2586"/>
                  <a:pt x="10472" y="2536"/>
                  <a:pt x="10442" y="2536"/>
                </a:cubicBezTo>
                <a:close/>
                <a:moveTo>
                  <a:pt x="10263" y="2536"/>
                </a:moveTo>
                <a:cubicBezTo>
                  <a:pt x="10232" y="2536"/>
                  <a:pt x="10208" y="2586"/>
                  <a:pt x="10208" y="2647"/>
                </a:cubicBezTo>
                <a:cubicBezTo>
                  <a:pt x="10208" y="2709"/>
                  <a:pt x="10232" y="2758"/>
                  <a:pt x="10263" y="2758"/>
                </a:cubicBezTo>
                <a:cubicBezTo>
                  <a:pt x="10293" y="2758"/>
                  <a:pt x="10317" y="2709"/>
                  <a:pt x="10317" y="2647"/>
                </a:cubicBezTo>
                <a:cubicBezTo>
                  <a:pt x="10317" y="2586"/>
                  <a:pt x="10293" y="2536"/>
                  <a:pt x="10263" y="2536"/>
                </a:cubicBezTo>
                <a:close/>
                <a:moveTo>
                  <a:pt x="8830" y="2536"/>
                </a:moveTo>
                <a:cubicBezTo>
                  <a:pt x="8800" y="2536"/>
                  <a:pt x="8775" y="2586"/>
                  <a:pt x="8775" y="2647"/>
                </a:cubicBezTo>
                <a:cubicBezTo>
                  <a:pt x="8775" y="2709"/>
                  <a:pt x="8800" y="2758"/>
                  <a:pt x="8830" y="2758"/>
                </a:cubicBezTo>
                <a:cubicBezTo>
                  <a:pt x="8860" y="2758"/>
                  <a:pt x="8885" y="2709"/>
                  <a:pt x="8885" y="2647"/>
                </a:cubicBezTo>
                <a:cubicBezTo>
                  <a:pt x="8885" y="2586"/>
                  <a:pt x="8860" y="2536"/>
                  <a:pt x="8830" y="2536"/>
                </a:cubicBezTo>
                <a:close/>
                <a:moveTo>
                  <a:pt x="8651" y="2536"/>
                </a:moveTo>
                <a:cubicBezTo>
                  <a:pt x="8621" y="2536"/>
                  <a:pt x="8596" y="2586"/>
                  <a:pt x="8596" y="2647"/>
                </a:cubicBezTo>
                <a:cubicBezTo>
                  <a:pt x="8596" y="2709"/>
                  <a:pt x="8621" y="2758"/>
                  <a:pt x="8651" y="2758"/>
                </a:cubicBezTo>
                <a:cubicBezTo>
                  <a:pt x="8681" y="2758"/>
                  <a:pt x="8706" y="2709"/>
                  <a:pt x="8706" y="2647"/>
                </a:cubicBezTo>
                <a:cubicBezTo>
                  <a:pt x="8706" y="2586"/>
                  <a:pt x="8681" y="2536"/>
                  <a:pt x="8651" y="2536"/>
                </a:cubicBezTo>
                <a:close/>
                <a:moveTo>
                  <a:pt x="7576" y="2536"/>
                </a:moveTo>
                <a:cubicBezTo>
                  <a:pt x="7546" y="2536"/>
                  <a:pt x="7521" y="2586"/>
                  <a:pt x="7521" y="2647"/>
                </a:cubicBezTo>
                <a:cubicBezTo>
                  <a:pt x="7521" y="2709"/>
                  <a:pt x="7546" y="2758"/>
                  <a:pt x="7576" y="2758"/>
                </a:cubicBezTo>
                <a:cubicBezTo>
                  <a:pt x="7607" y="2758"/>
                  <a:pt x="7631" y="2709"/>
                  <a:pt x="7631" y="2647"/>
                </a:cubicBezTo>
                <a:cubicBezTo>
                  <a:pt x="7631" y="2586"/>
                  <a:pt x="7607" y="2536"/>
                  <a:pt x="7576" y="2536"/>
                </a:cubicBezTo>
                <a:close/>
                <a:moveTo>
                  <a:pt x="7397" y="2536"/>
                </a:moveTo>
                <a:cubicBezTo>
                  <a:pt x="7367" y="2536"/>
                  <a:pt x="7342" y="2586"/>
                  <a:pt x="7342" y="2647"/>
                </a:cubicBezTo>
                <a:cubicBezTo>
                  <a:pt x="7342" y="2709"/>
                  <a:pt x="7367" y="2758"/>
                  <a:pt x="7397" y="2758"/>
                </a:cubicBezTo>
                <a:cubicBezTo>
                  <a:pt x="7428" y="2758"/>
                  <a:pt x="7452" y="2709"/>
                  <a:pt x="7452" y="2647"/>
                </a:cubicBezTo>
                <a:cubicBezTo>
                  <a:pt x="7452" y="2586"/>
                  <a:pt x="7428" y="2536"/>
                  <a:pt x="7397" y="2536"/>
                </a:cubicBezTo>
                <a:close/>
                <a:moveTo>
                  <a:pt x="7218" y="2536"/>
                </a:moveTo>
                <a:cubicBezTo>
                  <a:pt x="7188" y="2536"/>
                  <a:pt x="7163" y="2586"/>
                  <a:pt x="7163" y="2647"/>
                </a:cubicBezTo>
                <a:cubicBezTo>
                  <a:pt x="7163" y="2709"/>
                  <a:pt x="7188" y="2758"/>
                  <a:pt x="7218" y="2758"/>
                </a:cubicBezTo>
                <a:cubicBezTo>
                  <a:pt x="7248" y="2758"/>
                  <a:pt x="7273" y="2709"/>
                  <a:pt x="7273" y="2647"/>
                </a:cubicBezTo>
                <a:cubicBezTo>
                  <a:pt x="7273" y="2586"/>
                  <a:pt x="7248" y="2536"/>
                  <a:pt x="7218" y="2536"/>
                </a:cubicBezTo>
                <a:close/>
                <a:moveTo>
                  <a:pt x="6323" y="2536"/>
                </a:moveTo>
                <a:cubicBezTo>
                  <a:pt x="6292" y="2536"/>
                  <a:pt x="6268" y="2586"/>
                  <a:pt x="6268" y="2647"/>
                </a:cubicBezTo>
                <a:cubicBezTo>
                  <a:pt x="6268" y="2709"/>
                  <a:pt x="6292" y="2758"/>
                  <a:pt x="6323" y="2758"/>
                </a:cubicBezTo>
                <a:cubicBezTo>
                  <a:pt x="6353" y="2758"/>
                  <a:pt x="6378" y="2709"/>
                  <a:pt x="6378" y="2647"/>
                </a:cubicBezTo>
                <a:cubicBezTo>
                  <a:pt x="6378" y="2586"/>
                  <a:pt x="6353" y="2536"/>
                  <a:pt x="6323" y="2536"/>
                </a:cubicBezTo>
                <a:close/>
                <a:moveTo>
                  <a:pt x="6144" y="2536"/>
                </a:moveTo>
                <a:cubicBezTo>
                  <a:pt x="6113" y="2536"/>
                  <a:pt x="6089" y="2586"/>
                  <a:pt x="6089" y="2647"/>
                </a:cubicBezTo>
                <a:cubicBezTo>
                  <a:pt x="6089" y="2709"/>
                  <a:pt x="6113" y="2758"/>
                  <a:pt x="6144" y="2758"/>
                </a:cubicBezTo>
                <a:cubicBezTo>
                  <a:pt x="6174" y="2758"/>
                  <a:pt x="6199" y="2709"/>
                  <a:pt x="6199" y="2647"/>
                </a:cubicBezTo>
                <a:cubicBezTo>
                  <a:pt x="6199" y="2586"/>
                  <a:pt x="6174" y="2536"/>
                  <a:pt x="6144" y="2536"/>
                </a:cubicBezTo>
                <a:close/>
                <a:moveTo>
                  <a:pt x="4890" y="2536"/>
                </a:moveTo>
                <a:cubicBezTo>
                  <a:pt x="4860" y="2536"/>
                  <a:pt x="4835" y="2586"/>
                  <a:pt x="4835" y="2647"/>
                </a:cubicBezTo>
                <a:cubicBezTo>
                  <a:pt x="4835" y="2709"/>
                  <a:pt x="4860" y="2758"/>
                  <a:pt x="4890" y="2758"/>
                </a:cubicBezTo>
                <a:cubicBezTo>
                  <a:pt x="4920" y="2758"/>
                  <a:pt x="4945" y="2709"/>
                  <a:pt x="4945" y="2647"/>
                </a:cubicBezTo>
                <a:cubicBezTo>
                  <a:pt x="4945" y="2586"/>
                  <a:pt x="4920" y="2536"/>
                  <a:pt x="4890" y="2536"/>
                </a:cubicBezTo>
                <a:close/>
                <a:moveTo>
                  <a:pt x="4711" y="2536"/>
                </a:moveTo>
                <a:cubicBezTo>
                  <a:pt x="4681" y="2536"/>
                  <a:pt x="4656" y="2586"/>
                  <a:pt x="4656" y="2647"/>
                </a:cubicBezTo>
                <a:cubicBezTo>
                  <a:pt x="4656" y="2709"/>
                  <a:pt x="4681" y="2758"/>
                  <a:pt x="4711" y="2758"/>
                </a:cubicBezTo>
                <a:cubicBezTo>
                  <a:pt x="4741" y="2758"/>
                  <a:pt x="4766" y="2709"/>
                  <a:pt x="4766" y="2647"/>
                </a:cubicBezTo>
                <a:cubicBezTo>
                  <a:pt x="4766" y="2586"/>
                  <a:pt x="4741" y="2536"/>
                  <a:pt x="4711" y="2536"/>
                </a:cubicBezTo>
                <a:close/>
                <a:moveTo>
                  <a:pt x="4532" y="2536"/>
                </a:moveTo>
                <a:cubicBezTo>
                  <a:pt x="4502" y="2536"/>
                  <a:pt x="4477" y="2586"/>
                  <a:pt x="4477" y="2647"/>
                </a:cubicBezTo>
                <a:cubicBezTo>
                  <a:pt x="4477" y="2709"/>
                  <a:pt x="4502" y="2758"/>
                  <a:pt x="4532" y="2758"/>
                </a:cubicBezTo>
                <a:cubicBezTo>
                  <a:pt x="4562" y="2758"/>
                  <a:pt x="4587" y="2709"/>
                  <a:pt x="4587" y="2647"/>
                </a:cubicBezTo>
                <a:cubicBezTo>
                  <a:pt x="4587" y="2586"/>
                  <a:pt x="4562" y="2536"/>
                  <a:pt x="4532" y="2536"/>
                </a:cubicBezTo>
                <a:close/>
                <a:moveTo>
                  <a:pt x="4353" y="2536"/>
                </a:moveTo>
                <a:cubicBezTo>
                  <a:pt x="4323" y="2536"/>
                  <a:pt x="4298" y="2586"/>
                  <a:pt x="4298" y="2647"/>
                </a:cubicBezTo>
                <a:cubicBezTo>
                  <a:pt x="4298" y="2709"/>
                  <a:pt x="4323" y="2758"/>
                  <a:pt x="4353" y="2758"/>
                </a:cubicBezTo>
                <a:cubicBezTo>
                  <a:pt x="4383" y="2758"/>
                  <a:pt x="4408" y="2709"/>
                  <a:pt x="4408" y="2647"/>
                </a:cubicBezTo>
                <a:cubicBezTo>
                  <a:pt x="4408" y="2586"/>
                  <a:pt x="4383" y="2536"/>
                  <a:pt x="4353" y="2536"/>
                </a:cubicBezTo>
                <a:close/>
                <a:moveTo>
                  <a:pt x="4174" y="2536"/>
                </a:moveTo>
                <a:cubicBezTo>
                  <a:pt x="4143" y="2536"/>
                  <a:pt x="4119" y="2586"/>
                  <a:pt x="4119" y="2647"/>
                </a:cubicBezTo>
                <a:cubicBezTo>
                  <a:pt x="4119" y="2709"/>
                  <a:pt x="4143" y="2758"/>
                  <a:pt x="4174" y="2758"/>
                </a:cubicBezTo>
                <a:cubicBezTo>
                  <a:pt x="4204" y="2758"/>
                  <a:pt x="4229" y="2709"/>
                  <a:pt x="4229" y="2647"/>
                </a:cubicBezTo>
                <a:cubicBezTo>
                  <a:pt x="4229" y="2586"/>
                  <a:pt x="4204" y="2536"/>
                  <a:pt x="4174" y="2536"/>
                </a:cubicBezTo>
                <a:close/>
                <a:moveTo>
                  <a:pt x="3995" y="2536"/>
                </a:moveTo>
                <a:cubicBezTo>
                  <a:pt x="3964" y="2536"/>
                  <a:pt x="3940" y="2586"/>
                  <a:pt x="3940" y="2647"/>
                </a:cubicBezTo>
                <a:cubicBezTo>
                  <a:pt x="3940" y="2709"/>
                  <a:pt x="3964" y="2758"/>
                  <a:pt x="3995" y="2758"/>
                </a:cubicBezTo>
                <a:cubicBezTo>
                  <a:pt x="4025" y="2758"/>
                  <a:pt x="4050" y="2709"/>
                  <a:pt x="4050" y="2647"/>
                </a:cubicBezTo>
                <a:cubicBezTo>
                  <a:pt x="4050" y="2586"/>
                  <a:pt x="4025" y="2536"/>
                  <a:pt x="3995" y="2536"/>
                </a:cubicBezTo>
                <a:close/>
                <a:moveTo>
                  <a:pt x="3816" y="2536"/>
                </a:moveTo>
                <a:cubicBezTo>
                  <a:pt x="3785" y="2536"/>
                  <a:pt x="3761" y="2586"/>
                  <a:pt x="3761" y="2647"/>
                </a:cubicBezTo>
                <a:cubicBezTo>
                  <a:pt x="3761" y="2709"/>
                  <a:pt x="3785" y="2758"/>
                  <a:pt x="3816" y="2758"/>
                </a:cubicBezTo>
                <a:cubicBezTo>
                  <a:pt x="3846" y="2758"/>
                  <a:pt x="3870" y="2709"/>
                  <a:pt x="3870" y="2647"/>
                </a:cubicBezTo>
                <a:cubicBezTo>
                  <a:pt x="3870" y="2586"/>
                  <a:pt x="3846" y="2536"/>
                  <a:pt x="3816" y="2536"/>
                </a:cubicBezTo>
                <a:close/>
                <a:moveTo>
                  <a:pt x="3637" y="2536"/>
                </a:moveTo>
                <a:cubicBezTo>
                  <a:pt x="3606" y="2536"/>
                  <a:pt x="3582" y="2586"/>
                  <a:pt x="3582" y="2647"/>
                </a:cubicBezTo>
                <a:cubicBezTo>
                  <a:pt x="3582" y="2709"/>
                  <a:pt x="3606" y="2758"/>
                  <a:pt x="3637" y="2758"/>
                </a:cubicBezTo>
                <a:cubicBezTo>
                  <a:pt x="3667" y="2758"/>
                  <a:pt x="3691" y="2709"/>
                  <a:pt x="3691" y="2647"/>
                </a:cubicBezTo>
                <a:cubicBezTo>
                  <a:pt x="3691" y="2586"/>
                  <a:pt x="3667" y="2536"/>
                  <a:pt x="3637" y="2536"/>
                </a:cubicBezTo>
                <a:close/>
                <a:moveTo>
                  <a:pt x="3457" y="2536"/>
                </a:moveTo>
                <a:cubicBezTo>
                  <a:pt x="3427" y="2536"/>
                  <a:pt x="3403" y="2586"/>
                  <a:pt x="3403" y="2647"/>
                </a:cubicBezTo>
                <a:cubicBezTo>
                  <a:pt x="3403" y="2709"/>
                  <a:pt x="3427" y="2758"/>
                  <a:pt x="3457" y="2758"/>
                </a:cubicBezTo>
                <a:cubicBezTo>
                  <a:pt x="3488" y="2758"/>
                  <a:pt x="3512" y="2709"/>
                  <a:pt x="3512" y="2647"/>
                </a:cubicBezTo>
                <a:cubicBezTo>
                  <a:pt x="3512" y="2586"/>
                  <a:pt x="3488" y="2536"/>
                  <a:pt x="3457" y="2536"/>
                </a:cubicBezTo>
                <a:close/>
                <a:moveTo>
                  <a:pt x="3278" y="2536"/>
                </a:moveTo>
                <a:cubicBezTo>
                  <a:pt x="3248" y="2536"/>
                  <a:pt x="3223" y="2586"/>
                  <a:pt x="3223" y="2647"/>
                </a:cubicBezTo>
                <a:cubicBezTo>
                  <a:pt x="3223" y="2709"/>
                  <a:pt x="3248" y="2758"/>
                  <a:pt x="3278" y="2758"/>
                </a:cubicBezTo>
                <a:cubicBezTo>
                  <a:pt x="3309" y="2758"/>
                  <a:pt x="3333" y="2709"/>
                  <a:pt x="3333" y="2647"/>
                </a:cubicBezTo>
                <a:cubicBezTo>
                  <a:pt x="3333" y="2586"/>
                  <a:pt x="3309" y="2536"/>
                  <a:pt x="3278" y="2536"/>
                </a:cubicBezTo>
                <a:close/>
                <a:moveTo>
                  <a:pt x="3099" y="2536"/>
                </a:moveTo>
                <a:cubicBezTo>
                  <a:pt x="3069" y="2536"/>
                  <a:pt x="3044" y="2586"/>
                  <a:pt x="3044" y="2647"/>
                </a:cubicBezTo>
                <a:cubicBezTo>
                  <a:pt x="3044" y="2709"/>
                  <a:pt x="3069" y="2758"/>
                  <a:pt x="3099" y="2758"/>
                </a:cubicBezTo>
                <a:cubicBezTo>
                  <a:pt x="3130" y="2758"/>
                  <a:pt x="3154" y="2709"/>
                  <a:pt x="3154" y="2647"/>
                </a:cubicBezTo>
                <a:cubicBezTo>
                  <a:pt x="3154" y="2586"/>
                  <a:pt x="3130" y="2536"/>
                  <a:pt x="3099" y="2536"/>
                </a:cubicBezTo>
                <a:close/>
                <a:moveTo>
                  <a:pt x="2920" y="2536"/>
                </a:moveTo>
                <a:cubicBezTo>
                  <a:pt x="2890" y="2536"/>
                  <a:pt x="2865" y="2586"/>
                  <a:pt x="2865" y="2647"/>
                </a:cubicBezTo>
                <a:cubicBezTo>
                  <a:pt x="2865" y="2709"/>
                  <a:pt x="2890" y="2758"/>
                  <a:pt x="2920" y="2758"/>
                </a:cubicBezTo>
                <a:cubicBezTo>
                  <a:pt x="2950" y="2758"/>
                  <a:pt x="2975" y="2709"/>
                  <a:pt x="2975" y="2647"/>
                </a:cubicBezTo>
                <a:cubicBezTo>
                  <a:pt x="2975" y="2586"/>
                  <a:pt x="2950" y="2536"/>
                  <a:pt x="2920" y="2536"/>
                </a:cubicBezTo>
                <a:close/>
                <a:moveTo>
                  <a:pt x="2741" y="2536"/>
                </a:moveTo>
                <a:cubicBezTo>
                  <a:pt x="2711" y="2536"/>
                  <a:pt x="2686" y="2586"/>
                  <a:pt x="2686" y="2647"/>
                </a:cubicBezTo>
                <a:cubicBezTo>
                  <a:pt x="2686" y="2709"/>
                  <a:pt x="2711" y="2758"/>
                  <a:pt x="2741" y="2758"/>
                </a:cubicBezTo>
                <a:cubicBezTo>
                  <a:pt x="2771" y="2758"/>
                  <a:pt x="2796" y="2709"/>
                  <a:pt x="2796" y="2647"/>
                </a:cubicBezTo>
                <a:cubicBezTo>
                  <a:pt x="2796" y="2586"/>
                  <a:pt x="2771" y="2536"/>
                  <a:pt x="2741" y="2536"/>
                </a:cubicBezTo>
                <a:close/>
                <a:moveTo>
                  <a:pt x="2562" y="2536"/>
                </a:moveTo>
                <a:cubicBezTo>
                  <a:pt x="2532" y="2536"/>
                  <a:pt x="2507" y="2586"/>
                  <a:pt x="2507" y="2647"/>
                </a:cubicBezTo>
                <a:cubicBezTo>
                  <a:pt x="2507" y="2709"/>
                  <a:pt x="2532" y="2758"/>
                  <a:pt x="2562" y="2758"/>
                </a:cubicBezTo>
                <a:cubicBezTo>
                  <a:pt x="2592" y="2758"/>
                  <a:pt x="2617" y="2709"/>
                  <a:pt x="2617" y="2647"/>
                </a:cubicBezTo>
                <a:cubicBezTo>
                  <a:pt x="2617" y="2586"/>
                  <a:pt x="2592" y="2536"/>
                  <a:pt x="2562" y="2536"/>
                </a:cubicBezTo>
                <a:close/>
                <a:moveTo>
                  <a:pt x="2383" y="2536"/>
                </a:moveTo>
                <a:cubicBezTo>
                  <a:pt x="2353" y="2536"/>
                  <a:pt x="2328" y="2586"/>
                  <a:pt x="2328" y="2647"/>
                </a:cubicBezTo>
                <a:cubicBezTo>
                  <a:pt x="2328" y="2709"/>
                  <a:pt x="2353" y="2758"/>
                  <a:pt x="2383" y="2758"/>
                </a:cubicBezTo>
                <a:cubicBezTo>
                  <a:pt x="2413" y="2758"/>
                  <a:pt x="2438" y="2709"/>
                  <a:pt x="2438" y="2647"/>
                </a:cubicBezTo>
                <a:cubicBezTo>
                  <a:pt x="2438" y="2586"/>
                  <a:pt x="2413" y="2536"/>
                  <a:pt x="2383" y="2536"/>
                </a:cubicBezTo>
                <a:close/>
                <a:moveTo>
                  <a:pt x="2204" y="2536"/>
                </a:moveTo>
                <a:cubicBezTo>
                  <a:pt x="2174" y="2536"/>
                  <a:pt x="2149" y="2586"/>
                  <a:pt x="2149" y="2647"/>
                </a:cubicBezTo>
                <a:cubicBezTo>
                  <a:pt x="2149" y="2709"/>
                  <a:pt x="2174" y="2758"/>
                  <a:pt x="2204" y="2758"/>
                </a:cubicBezTo>
                <a:cubicBezTo>
                  <a:pt x="2234" y="2758"/>
                  <a:pt x="2259" y="2709"/>
                  <a:pt x="2259" y="2647"/>
                </a:cubicBezTo>
                <a:cubicBezTo>
                  <a:pt x="2259" y="2586"/>
                  <a:pt x="2234" y="2536"/>
                  <a:pt x="2204" y="2536"/>
                </a:cubicBezTo>
                <a:close/>
                <a:moveTo>
                  <a:pt x="2025" y="2536"/>
                </a:moveTo>
                <a:cubicBezTo>
                  <a:pt x="1994" y="2536"/>
                  <a:pt x="1970" y="2586"/>
                  <a:pt x="1970" y="2647"/>
                </a:cubicBezTo>
                <a:cubicBezTo>
                  <a:pt x="1970" y="2709"/>
                  <a:pt x="1994" y="2758"/>
                  <a:pt x="2025" y="2758"/>
                </a:cubicBezTo>
                <a:cubicBezTo>
                  <a:pt x="2055" y="2758"/>
                  <a:pt x="2080" y="2709"/>
                  <a:pt x="2080" y="2647"/>
                </a:cubicBezTo>
                <a:cubicBezTo>
                  <a:pt x="2080" y="2586"/>
                  <a:pt x="2055" y="2536"/>
                  <a:pt x="2025" y="2536"/>
                </a:cubicBezTo>
                <a:close/>
                <a:moveTo>
                  <a:pt x="1846" y="2536"/>
                </a:moveTo>
                <a:cubicBezTo>
                  <a:pt x="1815" y="2536"/>
                  <a:pt x="1791" y="2586"/>
                  <a:pt x="1791" y="2647"/>
                </a:cubicBezTo>
                <a:cubicBezTo>
                  <a:pt x="1791" y="2709"/>
                  <a:pt x="1815" y="2758"/>
                  <a:pt x="1846" y="2758"/>
                </a:cubicBezTo>
                <a:cubicBezTo>
                  <a:pt x="1876" y="2758"/>
                  <a:pt x="1901" y="2709"/>
                  <a:pt x="1901" y="2647"/>
                </a:cubicBezTo>
                <a:cubicBezTo>
                  <a:pt x="1901" y="2586"/>
                  <a:pt x="1876" y="2536"/>
                  <a:pt x="1846" y="2536"/>
                </a:cubicBezTo>
                <a:close/>
                <a:moveTo>
                  <a:pt x="1667" y="2536"/>
                </a:moveTo>
                <a:cubicBezTo>
                  <a:pt x="1636" y="2536"/>
                  <a:pt x="1612" y="2586"/>
                  <a:pt x="1612" y="2647"/>
                </a:cubicBezTo>
                <a:cubicBezTo>
                  <a:pt x="1612" y="2709"/>
                  <a:pt x="1636" y="2758"/>
                  <a:pt x="1667" y="2758"/>
                </a:cubicBezTo>
                <a:cubicBezTo>
                  <a:pt x="1697" y="2758"/>
                  <a:pt x="1721" y="2709"/>
                  <a:pt x="1721" y="2647"/>
                </a:cubicBezTo>
                <a:cubicBezTo>
                  <a:pt x="1721" y="2586"/>
                  <a:pt x="1697" y="2536"/>
                  <a:pt x="1667" y="2536"/>
                </a:cubicBezTo>
                <a:close/>
                <a:moveTo>
                  <a:pt x="1488" y="2536"/>
                </a:moveTo>
                <a:cubicBezTo>
                  <a:pt x="1457" y="2536"/>
                  <a:pt x="1433" y="2586"/>
                  <a:pt x="1433" y="2647"/>
                </a:cubicBezTo>
                <a:cubicBezTo>
                  <a:pt x="1433" y="2709"/>
                  <a:pt x="1457" y="2758"/>
                  <a:pt x="1488" y="2758"/>
                </a:cubicBezTo>
                <a:cubicBezTo>
                  <a:pt x="1518" y="2758"/>
                  <a:pt x="1542" y="2709"/>
                  <a:pt x="1542" y="2647"/>
                </a:cubicBezTo>
                <a:cubicBezTo>
                  <a:pt x="1542" y="2586"/>
                  <a:pt x="1518" y="2536"/>
                  <a:pt x="1488" y="2536"/>
                </a:cubicBezTo>
                <a:close/>
                <a:moveTo>
                  <a:pt x="1308" y="2536"/>
                </a:moveTo>
                <a:cubicBezTo>
                  <a:pt x="1278" y="2536"/>
                  <a:pt x="1254" y="2586"/>
                  <a:pt x="1254" y="2647"/>
                </a:cubicBezTo>
                <a:cubicBezTo>
                  <a:pt x="1254" y="2709"/>
                  <a:pt x="1278" y="2758"/>
                  <a:pt x="1308" y="2758"/>
                </a:cubicBezTo>
                <a:cubicBezTo>
                  <a:pt x="1339" y="2758"/>
                  <a:pt x="1363" y="2709"/>
                  <a:pt x="1363" y="2647"/>
                </a:cubicBezTo>
                <a:cubicBezTo>
                  <a:pt x="1363" y="2586"/>
                  <a:pt x="1339" y="2536"/>
                  <a:pt x="1308" y="2536"/>
                </a:cubicBezTo>
                <a:close/>
                <a:moveTo>
                  <a:pt x="1129" y="2536"/>
                </a:moveTo>
                <a:cubicBezTo>
                  <a:pt x="1099" y="2536"/>
                  <a:pt x="1075" y="2586"/>
                  <a:pt x="1075" y="2647"/>
                </a:cubicBezTo>
                <a:cubicBezTo>
                  <a:pt x="1075" y="2709"/>
                  <a:pt x="1099" y="2758"/>
                  <a:pt x="1129" y="2758"/>
                </a:cubicBezTo>
                <a:cubicBezTo>
                  <a:pt x="1160" y="2758"/>
                  <a:pt x="1184" y="2709"/>
                  <a:pt x="1184" y="2647"/>
                </a:cubicBezTo>
                <a:cubicBezTo>
                  <a:pt x="1184" y="2586"/>
                  <a:pt x="1160" y="2536"/>
                  <a:pt x="1129" y="2536"/>
                </a:cubicBezTo>
                <a:close/>
                <a:moveTo>
                  <a:pt x="950" y="2536"/>
                </a:moveTo>
                <a:cubicBezTo>
                  <a:pt x="920" y="2536"/>
                  <a:pt x="895" y="2586"/>
                  <a:pt x="895" y="2647"/>
                </a:cubicBezTo>
                <a:cubicBezTo>
                  <a:pt x="895" y="2709"/>
                  <a:pt x="920" y="2758"/>
                  <a:pt x="950" y="2758"/>
                </a:cubicBezTo>
                <a:cubicBezTo>
                  <a:pt x="981" y="2758"/>
                  <a:pt x="1005" y="2709"/>
                  <a:pt x="1005" y="2647"/>
                </a:cubicBezTo>
                <a:cubicBezTo>
                  <a:pt x="1005" y="2586"/>
                  <a:pt x="981" y="2536"/>
                  <a:pt x="950" y="2536"/>
                </a:cubicBezTo>
                <a:close/>
                <a:moveTo>
                  <a:pt x="771" y="2536"/>
                </a:moveTo>
                <a:cubicBezTo>
                  <a:pt x="741" y="2536"/>
                  <a:pt x="716" y="2586"/>
                  <a:pt x="716" y="2647"/>
                </a:cubicBezTo>
                <a:cubicBezTo>
                  <a:pt x="716" y="2709"/>
                  <a:pt x="741" y="2758"/>
                  <a:pt x="771" y="2758"/>
                </a:cubicBezTo>
                <a:cubicBezTo>
                  <a:pt x="801" y="2758"/>
                  <a:pt x="826" y="2709"/>
                  <a:pt x="826" y="2647"/>
                </a:cubicBezTo>
                <a:cubicBezTo>
                  <a:pt x="826" y="2586"/>
                  <a:pt x="801" y="2536"/>
                  <a:pt x="771" y="2536"/>
                </a:cubicBezTo>
                <a:close/>
                <a:moveTo>
                  <a:pt x="592" y="2536"/>
                </a:moveTo>
                <a:cubicBezTo>
                  <a:pt x="562" y="2536"/>
                  <a:pt x="537" y="2586"/>
                  <a:pt x="537" y="2647"/>
                </a:cubicBezTo>
                <a:cubicBezTo>
                  <a:pt x="537" y="2709"/>
                  <a:pt x="562" y="2758"/>
                  <a:pt x="592" y="2758"/>
                </a:cubicBezTo>
                <a:cubicBezTo>
                  <a:pt x="622" y="2758"/>
                  <a:pt x="647" y="2709"/>
                  <a:pt x="647" y="2647"/>
                </a:cubicBezTo>
                <a:cubicBezTo>
                  <a:pt x="647" y="2586"/>
                  <a:pt x="622" y="2536"/>
                  <a:pt x="592" y="2536"/>
                </a:cubicBezTo>
                <a:close/>
                <a:moveTo>
                  <a:pt x="19933" y="2174"/>
                </a:moveTo>
                <a:cubicBezTo>
                  <a:pt x="19903" y="2174"/>
                  <a:pt x="19878" y="2224"/>
                  <a:pt x="19878" y="2285"/>
                </a:cubicBezTo>
                <a:cubicBezTo>
                  <a:pt x="19878" y="2346"/>
                  <a:pt x="19903" y="2396"/>
                  <a:pt x="19933" y="2396"/>
                </a:cubicBezTo>
                <a:cubicBezTo>
                  <a:pt x="19964" y="2396"/>
                  <a:pt x="19988" y="2346"/>
                  <a:pt x="19988" y="2285"/>
                </a:cubicBezTo>
                <a:cubicBezTo>
                  <a:pt x="19988" y="2224"/>
                  <a:pt x="19964" y="2174"/>
                  <a:pt x="19933" y="2174"/>
                </a:cubicBezTo>
                <a:close/>
                <a:moveTo>
                  <a:pt x="19754" y="2174"/>
                </a:moveTo>
                <a:cubicBezTo>
                  <a:pt x="19724" y="2174"/>
                  <a:pt x="19699" y="2224"/>
                  <a:pt x="19699" y="2285"/>
                </a:cubicBezTo>
                <a:cubicBezTo>
                  <a:pt x="19699" y="2346"/>
                  <a:pt x="19724" y="2396"/>
                  <a:pt x="19754" y="2396"/>
                </a:cubicBezTo>
                <a:cubicBezTo>
                  <a:pt x="19785" y="2396"/>
                  <a:pt x="19809" y="2346"/>
                  <a:pt x="19809" y="2285"/>
                </a:cubicBezTo>
                <a:cubicBezTo>
                  <a:pt x="19809" y="2224"/>
                  <a:pt x="19785" y="2174"/>
                  <a:pt x="19754" y="2174"/>
                </a:cubicBezTo>
                <a:close/>
                <a:moveTo>
                  <a:pt x="19575" y="2174"/>
                </a:moveTo>
                <a:cubicBezTo>
                  <a:pt x="19545" y="2174"/>
                  <a:pt x="19520" y="2224"/>
                  <a:pt x="19520" y="2285"/>
                </a:cubicBezTo>
                <a:cubicBezTo>
                  <a:pt x="19520" y="2346"/>
                  <a:pt x="19545" y="2396"/>
                  <a:pt x="19575" y="2396"/>
                </a:cubicBezTo>
                <a:cubicBezTo>
                  <a:pt x="19605" y="2396"/>
                  <a:pt x="19630" y="2346"/>
                  <a:pt x="19630" y="2285"/>
                </a:cubicBezTo>
                <a:cubicBezTo>
                  <a:pt x="19630" y="2224"/>
                  <a:pt x="19605" y="2174"/>
                  <a:pt x="19575" y="2174"/>
                </a:cubicBezTo>
                <a:close/>
                <a:moveTo>
                  <a:pt x="19396" y="2174"/>
                </a:moveTo>
                <a:cubicBezTo>
                  <a:pt x="19366" y="2174"/>
                  <a:pt x="19341" y="2224"/>
                  <a:pt x="19341" y="2285"/>
                </a:cubicBezTo>
                <a:cubicBezTo>
                  <a:pt x="19341" y="2346"/>
                  <a:pt x="19366" y="2396"/>
                  <a:pt x="19396" y="2396"/>
                </a:cubicBezTo>
                <a:cubicBezTo>
                  <a:pt x="19426" y="2396"/>
                  <a:pt x="19451" y="2346"/>
                  <a:pt x="19451" y="2285"/>
                </a:cubicBezTo>
                <a:cubicBezTo>
                  <a:pt x="19451" y="2224"/>
                  <a:pt x="19426" y="2174"/>
                  <a:pt x="19396" y="2174"/>
                </a:cubicBezTo>
                <a:close/>
                <a:moveTo>
                  <a:pt x="19217" y="2174"/>
                </a:moveTo>
                <a:cubicBezTo>
                  <a:pt x="19187" y="2174"/>
                  <a:pt x="19162" y="2224"/>
                  <a:pt x="19162" y="2285"/>
                </a:cubicBezTo>
                <a:cubicBezTo>
                  <a:pt x="19162" y="2346"/>
                  <a:pt x="19187" y="2396"/>
                  <a:pt x="19217" y="2396"/>
                </a:cubicBezTo>
                <a:cubicBezTo>
                  <a:pt x="19247" y="2396"/>
                  <a:pt x="19272" y="2346"/>
                  <a:pt x="19272" y="2285"/>
                </a:cubicBezTo>
                <a:cubicBezTo>
                  <a:pt x="19272" y="2224"/>
                  <a:pt x="19247" y="2174"/>
                  <a:pt x="19217" y="2174"/>
                </a:cubicBezTo>
                <a:close/>
                <a:moveTo>
                  <a:pt x="19038" y="2174"/>
                </a:moveTo>
                <a:cubicBezTo>
                  <a:pt x="19008" y="2174"/>
                  <a:pt x="18983" y="2224"/>
                  <a:pt x="18983" y="2285"/>
                </a:cubicBezTo>
                <a:cubicBezTo>
                  <a:pt x="18983" y="2346"/>
                  <a:pt x="19008" y="2396"/>
                  <a:pt x="19038" y="2396"/>
                </a:cubicBezTo>
                <a:cubicBezTo>
                  <a:pt x="19068" y="2396"/>
                  <a:pt x="19093" y="2346"/>
                  <a:pt x="19093" y="2285"/>
                </a:cubicBezTo>
                <a:cubicBezTo>
                  <a:pt x="19093" y="2224"/>
                  <a:pt x="19068" y="2174"/>
                  <a:pt x="19038" y="2174"/>
                </a:cubicBezTo>
                <a:close/>
                <a:moveTo>
                  <a:pt x="18859" y="2174"/>
                </a:moveTo>
                <a:cubicBezTo>
                  <a:pt x="18828" y="2174"/>
                  <a:pt x="18804" y="2224"/>
                  <a:pt x="18804" y="2285"/>
                </a:cubicBezTo>
                <a:cubicBezTo>
                  <a:pt x="18804" y="2346"/>
                  <a:pt x="18828" y="2396"/>
                  <a:pt x="18859" y="2396"/>
                </a:cubicBezTo>
                <a:cubicBezTo>
                  <a:pt x="18889" y="2396"/>
                  <a:pt x="18914" y="2346"/>
                  <a:pt x="18914" y="2285"/>
                </a:cubicBezTo>
                <a:cubicBezTo>
                  <a:pt x="18914" y="2224"/>
                  <a:pt x="18889" y="2174"/>
                  <a:pt x="18859" y="2174"/>
                </a:cubicBezTo>
                <a:close/>
                <a:moveTo>
                  <a:pt x="18680" y="2174"/>
                </a:moveTo>
                <a:cubicBezTo>
                  <a:pt x="18649" y="2174"/>
                  <a:pt x="18625" y="2224"/>
                  <a:pt x="18625" y="2285"/>
                </a:cubicBezTo>
                <a:cubicBezTo>
                  <a:pt x="18625" y="2346"/>
                  <a:pt x="18649" y="2396"/>
                  <a:pt x="18680" y="2396"/>
                </a:cubicBezTo>
                <a:cubicBezTo>
                  <a:pt x="18710" y="2396"/>
                  <a:pt x="18735" y="2346"/>
                  <a:pt x="18735" y="2285"/>
                </a:cubicBezTo>
                <a:cubicBezTo>
                  <a:pt x="18735" y="2224"/>
                  <a:pt x="18710" y="2174"/>
                  <a:pt x="18680" y="2174"/>
                </a:cubicBezTo>
                <a:close/>
                <a:moveTo>
                  <a:pt x="18501" y="2174"/>
                </a:moveTo>
                <a:cubicBezTo>
                  <a:pt x="18470" y="2174"/>
                  <a:pt x="18446" y="2224"/>
                  <a:pt x="18446" y="2285"/>
                </a:cubicBezTo>
                <a:cubicBezTo>
                  <a:pt x="18446" y="2346"/>
                  <a:pt x="18470" y="2396"/>
                  <a:pt x="18501" y="2396"/>
                </a:cubicBezTo>
                <a:cubicBezTo>
                  <a:pt x="18531" y="2396"/>
                  <a:pt x="18555" y="2346"/>
                  <a:pt x="18555" y="2285"/>
                </a:cubicBezTo>
                <a:cubicBezTo>
                  <a:pt x="18555" y="2224"/>
                  <a:pt x="18531" y="2174"/>
                  <a:pt x="18501" y="2174"/>
                </a:cubicBezTo>
                <a:close/>
                <a:moveTo>
                  <a:pt x="18321" y="2174"/>
                </a:moveTo>
                <a:cubicBezTo>
                  <a:pt x="18291" y="2174"/>
                  <a:pt x="18267" y="2224"/>
                  <a:pt x="18267" y="2285"/>
                </a:cubicBezTo>
                <a:cubicBezTo>
                  <a:pt x="18267" y="2346"/>
                  <a:pt x="18291" y="2396"/>
                  <a:pt x="18321" y="2396"/>
                </a:cubicBezTo>
                <a:cubicBezTo>
                  <a:pt x="18352" y="2396"/>
                  <a:pt x="18376" y="2346"/>
                  <a:pt x="18376" y="2285"/>
                </a:cubicBezTo>
                <a:cubicBezTo>
                  <a:pt x="18376" y="2224"/>
                  <a:pt x="18352" y="2174"/>
                  <a:pt x="18321" y="2174"/>
                </a:cubicBezTo>
                <a:close/>
                <a:moveTo>
                  <a:pt x="18142" y="2174"/>
                </a:moveTo>
                <a:cubicBezTo>
                  <a:pt x="18112" y="2174"/>
                  <a:pt x="18088" y="2224"/>
                  <a:pt x="18088" y="2285"/>
                </a:cubicBezTo>
                <a:cubicBezTo>
                  <a:pt x="18088" y="2346"/>
                  <a:pt x="18112" y="2396"/>
                  <a:pt x="18142" y="2396"/>
                </a:cubicBezTo>
                <a:cubicBezTo>
                  <a:pt x="18173" y="2396"/>
                  <a:pt x="18197" y="2346"/>
                  <a:pt x="18197" y="2285"/>
                </a:cubicBezTo>
                <a:cubicBezTo>
                  <a:pt x="18197" y="2224"/>
                  <a:pt x="18173" y="2174"/>
                  <a:pt x="18142" y="2174"/>
                </a:cubicBezTo>
                <a:close/>
                <a:moveTo>
                  <a:pt x="17963" y="2174"/>
                </a:moveTo>
                <a:cubicBezTo>
                  <a:pt x="17933" y="2174"/>
                  <a:pt x="17908" y="2224"/>
                  <a:pt x="17908" y="2285"/>
                </a:cubicBezTo>
                <a:cubicBezTo>
                  <a:pt x="17908" y="2346"/>
                  <a:pt x="17933" y="2396"/>
                  <a:pt x="17963" y="2396"/>
                </a:cubicBezTo>
                <a:cubicBezTo>
                  <a:pt x="17994" y="2396"/>
                  <a:pt x="18018" y="2346"/>
                  <a:pt x="18018" y="2285"/>
                </a:cubicBezTo>
                <a:cubicBezTo>
                  <a:pt x="18018" y="2224"/>
                  <a:pt x="17994" y="2174"/>
                  <a:pt x="17963" y="2174"/>
                </a:cubicBezTo>
                <a:close/>
                <a:moveTo>
                  <a:pt x="17784" y="2174"/>
                </a:moveTo>
                <a:cubicBezTo>
                  <a:pt x="17754" y="2174"/>
                  <a:pt x="17729" y="2224"/>
                  <a:pt x="17729" y="2285"/>
                </a:cubicBezTo>
                <a:cubicBezTo>
                  <a:pt x="17729" y="2346"/>
                  <a:pt x="17754" y="2396"/>
                  <a:pt x="17784" y="2396"/>
                </a:cubicBezTo>
                <a:cubicBezTo>
                  <a:pt x="17815" y="2396"/>
                  <a:pt x="17839" y="2346"/>
                  <a:pt x="17839" y="2285"/>
                </a:cubicBezTo>
                <a:cubicBezTo>
                  <a:pt x="17839" y="2224"/>
                  <a:pt x="17815" y="2174"/>
                  <a:pt x="17784" y="2174"/>
                </a:cubicBezTo>
                <a:close/>
                <a:moveTo>
                  <a:pt x="17605" y="2174"/>
                </a:moveTo>
                <a:cubicBezTo>
                  <a:pt x="17575" y="2174"/>
                  <a:pt x="17550" y="2224"/>
                  <a:pt x="17550" y="2285"/>
                </a:cubicBezTo>
                <a:cubicBezTo>
                  <a:pt x="17550" y="2346"/>
                  <a:pt x="17575" y="2396"/>
                  <a:pt x="17605" y="2396"/>
                </a:cubicBezTo>
                <a:cubicBezTo>
                  <a:pt x="17635" y="2396"/>
                  <a:pt x="17660" y="2346"/>
                  <a:pt x="17660" y="2285"/>
                </a:cubicBezTo>
                <a:cubicBezTo>
                  <a:pt x="17660" y="2224"/>
                  <a:pt x="17635" y="2174"/>
                  <a:pt x="17605" y="2174"/>
                </a:cubicBezTo>
                <a:close/>
                <a:moveTo>
                  <a:pt x="17426" y="2174"/>
                </a:moveTo>
                <a:cubicBezTo>
                  <a:pt x="17396" y="2174"/>
                  <a:pt x="17371" y="2224"/>
                  <a:pt x="17371" y="2285"/>
                </a:cubicBezTo>
                <a:cubicBezTo>
                  <a:pt x="17371" y="2346"/>
                  <a:pt x="17396" y="2396"/>
                  <a:pt x="17426" y="2396"/>
                </a:cubicBezTo>
                <a:cubicBezTo>
                  <a:pt x="17456" y="2396"/>
                  <a:pt x="17481" y="2346"/>
                  <a:pt x="17481" y="2285"/>
                </a:cubicBezTo>
                <a:cubicBezTo>
                  <a:pt x="17481" y="2224"/>
                  <a:pt x="17456" y="2174"/>
                  <a:pt x="17426" y="2174"/>
                </a:cubicBezTo>
                <a:close/>
                <a:moveTo>
                  <a:pt x="17247" y="2174"/>
                </a:moveTo>
                <a:cubicBezTo>
                  <a:pt x="17217" y="2174"/>
                  <a:pt x="17192" y="2224"/>
                  <a:pt x="17192" y="2285"/>
                </a:cubicBezTo>
                <a:cubicBezTo>
                  <a:pt x="17192" y="2346"/>
                  <a:pt x="17217" y="2396"/>
                  <a:pt x="17247" y="2396"/>
                </a:cubicBezTo>
                <a:cubicBezTo>
                  <a:pt x="17277" y="2396"/>
                  <a:pt x="17302" y="2346"/>
                  <a:pt x="17302" y="2285"/>
                </a:cubicBezTo>
                <a:cubicBezTo>
                  <a:pt x="17302" y="2224"/>
                  <a:pt x="17277" y="2174"/>
                  <a:pt x="17247" y="2174"/>
                </a:cubicBezTo>
                <a:close/>
                <a:moveTo>
                  <a:pt x="17068" y="2174"/>
                </a:moveTo>
                <a:cubicBezTo>
                  <a:pt x="17038" y="2174"/>
                  <a:pt x="17013" y="2224"/>
                  <a:pt x="17013" y="2285"/>
                </a:cubicBezTo>
                <a:cubicBezTo>
                  <a:pt x="17013" y="2346"/>
                  <a:pt x="17038" y="2396"/>
                  <a:pt x="17068" y="2396"/>
                </a:cubicBezTo>
                <a:cubicBezTo>
                  <a:pt x="17098" y="2396"/>
                  <a:pt x="17123" y="2346"/>
                  <a:pt x="17123" y="2285"/>
                </a:cubicBezTo>
                <a:cubicBezTo>
                  <a:pt x="17123" y="2224"/>
                  <a:pt x="17098" y="2174"/>
                  <a:pt x="17068" y="2174"/>
                </a:cubicBezTo>
                <a:close/>
                <a:moveTo>
                  <a:pt x="16889" y="2174"/>
                </a:moveTo>
                <a:cubicBezTo>
                  <a:pt x="16859" y="2174"/>
                  <a:pt x="16834" y="2224"/>
                  <a:pt x="16834" y="2285"/>
                </a:cubicBezTo>
                <a:cubicBezTo>
                  <a:pt x="16834" y="2346"/>
                  <a:pt x="16859" y="2396"/>
                  <a:pt x="16889" y="2396"/>
                </a:cubicBezTo>
                <a:cubicBezTo>
                  <a:pt x="16919" y="2396"/>
                  <a:pt x="16944" y="2346"/>
                  <a:pt x="16944" y="2285"/>
                </a:cubicBezTo>
                <a:cubicBezTo>
                  <a:pt x="16944" y="2224"/>
                  <a:pt x="16919" y="2174"/>
                  <a:pt x="16889" y="2174"/>
                </a:cubicBezTo>
                <a:close/>
                <a:moveTo>
                  <a:pt x="16710" y="2174"/>
                </a:moveTo>
                <a:cubicBezTo>
                  <a:pt x="16679" y="2174"/>
                  <a:pt x="16655" y="2224"/>
                  <a:pt x="16655" y="2285"/>
                </a:cubicBezTo>
                <a:cubicBezTo>
                  <a:pt x="16655" y="2346"/>
                  <a:pt x="16679" y="2396"/>
                  <a:pt x="16710" y="2396"/>
                </a:cubicBezTo>
                <a:cubicBezTo>
                  <a:pt x="16740" y="2396"/>
                  <a:pt x="16765" y="2346"/>
                  <a:pt x="16765" y="2285"/>
                </a:cubicBezTo>
                <a:cubicBezTo>
                  <a:pt x="16765" y="2224"/>
                  <a:pt x="16740" y="2174"/>
                  <a:pt x="16710" y="2174"/>
                </a:cubicBezTo>
                <a:close/>
                <a:moveTo>
                  <a:pt x="16531" y="2174"/>
                </a:moveTo>
                <a:cubicBezTo>
                  <a:pt x="16500" y="2174"/>
                  <a:pt x="16476" y="2224"/>
                  <a:pt x="16476" y="2285"/>
                </a:cubicBezTo>
                <a:cubicBezTo>
                  <a:pt x="16476" y="2346"/>
                  <a:pt x="16500" y="2396"/>
                  <a:pt x="16531" y="2396"/>
                </a:cubicBezTo>
                <a:cubicBezTo>
                  <a:pt x="16561" y="2396"/>
                  <a:pt x="16585" y="2346"/>
                  <a:pt x="16585" y="2285"/>
                </a:cubicBezTo>
                <a:cubicBezTo>
                  <a:pt x="16585" y="2224"/>
                  <a:pt x="16561" y="2174"/>
                  <a:pt x="16531" y="2174"/>
                </a:cubicBezTo>
                <a:close/>
                <a:moveTo>
                  <a:pt x="16352" y="2174"/>
                </a:moveTo>
                <a:cubicBezTo>
                  <a:pt x="16321" y="2174"/>
                  <a:pt x="16297" y="2224"/>
                  <a:pt x="16297" y="2285"/>
                </a:cubicBezTo>
                <a:cubicBezTo>
                  <a:pt x="16297" y="2346"/>
                  <a:pt x="16321" y="2396"/>
                  <a:pt x="16352" y="2396"/>
                </a:cubicBezTo>
                <a:cubicBezTo>
                  <a:pt x="16382" y="2396"/>
                  <a:pt x="16406" y="2346"/>
                  <a:pt x="16406" y="2285"/>
                </a:cubicBezTo>
                <a:cubicBezTo>
                  <a:pt x="16406" y="2224"/>
                  <a:pt x="16382" y="2174"/>
                  <a:pt x="16352" y="2174"/>
                </a:cubicBezTo>
                <a:close/>
                <a:moveTo>
                  <a:pt x="16172" y="2174"/>
                </a:moveTo>
                <a:cubicBezTo>
                  <a:pt x="16142" y="2174"/>
                  <a:pt x="16118" y="2224"/>
                  <a:pt x="16118" y="2285"/>
                </a:cubicBezTo>
                <a:cubicBezTo>
                  <a:pt x="16118" y="2346"/>
                  <a:pt x="16142" y="2396"/>
                  <a:pt x="16172" y="2396"/>
                </a:cubicBezTo>
                <a:cubicBezTo>
                  <a:pt x="16203" y="2396"/>
                  <a:pt x="16227" y="2346"/>
                  <a:pt x="16227" y="2285"/>
                </a:cubicBezTo>
                <a:cubicBezTo>
                  <a:pt x="16227" y="2224"/>
                  <a:pt x="16203" y="2174"/>
                  <a:pt x="16172" y="2174"/>
                </a:cubicBezTo>
                <a:close/>
                <a:moveTo>
                  <a:pt x="15993" y="2174"/>
                </a:moveTo>
                <a:cubicBezTo>
                  <a:pt x="15963" y="2174"/>
                  <a:pt x="15938" y="2224"/>
                  <a:pt x="15938" y="2285"/>
                </a:cubicBezTo>
                <a:cubicBezTo>
                  <a:pt x="15938" y="2346"/>
                  <a:pt x="15963" y="2396"/>
                  <a:pt x="15993" y="2396"/>
                </a:cubicBezTo>
                <a:cubicBezTo>
                  <a:pt x="16024" y="2396"/>
                  <a:pt x="16048" y="2346"/>
                  <a:pt x="16048" y="2285"/>
                </a:cubicBezTo>
                <a:cubicBezTo>
                  <a:pt x="16048" y="2224"/>
                  <a:pt x="16024" y="2174"/>
                  <a:pt x="15993" y="2174"/>
                </a:cubicBezTo>
                <a:close/>
                <a:moveTo>
                  <a:pt x="15814" y="2174"/>
                </a:moveTo>
                <a:cubicBezTo>
                  <a:pt x="15784" y="2174"/>
                  <a:pt x="15759" y="2224"/>
                  <a:pt x="15759" y="2285"/>
                </a:cubicBezTo>
                <a:cubicBezTo>
                  <a:pt x="15759" y="2346"/>
                  <a:pt x="15784" y="2396"/>
                  <a:pt x="15814" y="2396"/>
                </a:cubicBezTo>
                <a:cubicBezTo>
                  <a:pt x="15845" y="2396"/>
                  <a:pt x="15869" y="2346"/>
                  <a:pt x="15869" y="2285"/>
                </a:cubicBezTo>
                <a:cubicBezTo>
                  <a:pt x="15869" y="2224"/>
                  <a:pt x="15845" y="2174"/>
                  <a:pt x="15814" y="2174"/>
                </a:cubicBezTo>
                <a:close/>
                <a:moveTo>
                  <a:pt x="15635" y="2174"/>
                </a:moveTo>
                <a:cubicBezTo>
                  <a:pt x="15605" y="2174"/>
                  <a:pt x="15580" y="2224"/>
                  <a:pt x="15580" y="2285"/>
                </a:cubicBezTo>
                <a:cubicBezTo>
                  <a:pt x="15580" y="2346"/>
                  <a:pt x="15605" y="2396"/>
                  <a:pt x="15635" y="2396"/>
                </a:cubicBezTo>
                <a:cubicBezTo>
                  <a:pt x="15666" y="2396"/>
                  <a:pt x="15690" y="2346"/>
                  <a:pt x="15690" y="2285"/>
                </a:cubicBezTo>
                <a:cubicBezTo>
                  <a:pt x="15690" y="2224"/>
                  <a:pt x="15666" y="2174"/>
                  <a:pt x="15635" y="2174"/>
                </a:cubicBezTo>
                <a:close/>
                <a:moveTo>
                  <a:pt x="15456" y="2174"/>
                </a:moveTo>
                <a:cubicBezTo>
                  <a:pt x="15426" y="2174"/>
                  <a:pt x="15401" y="2224"/>
                  <a:pt x="15401" y="2285"/>
                </a:cubicBezTo>
                <a:cubicBezTo>
                  <a:pt x="15401" y="2346"/>
                  <a:pt x="15426" y="2396"/>
                  <a:pt x="15456" y="2396"/>
                </a:cubicBezTo>
                <a:cubicBezTo>
                  <a:pt x="15486" y="2396"/>
                  <a:pt x="15511" y="2346"/>
                  <a:pt x="15511" y="2285"/>
                </a:cubicBezTo>
                <a:cubicBezTo>
                  <a:pt x="15511" y="2224"/>
                  <a:pt x="15486" y="2174"/>
                  <a:pt x="15456" y="2174"/>
                </a:cubicBezTo>
                <a:close/>
                <a:moveTo>
                  <a:pt x="15277" y="2174"/>
                </a:moveTo>
                <a:cubicBezTo>
                  <a:pt x="15247" y="2174"/>
                  <a:pt x="15222" y="2224"/>
                  <a:pt x="15222" y="2285"/>
                </a:cubicBezTo>
                <a:cubicBezTo>
                  <a:pt x="15222" y="2346"/>
                  <a:pt x="15247" y="2396"/>
                  <a:pt x="15277" y="2396"/>
                </a:cubicBezTo>
                <a:cubicBezTo>
                  <a:pt x="15307" y="2396"/>
                  <a:pt x="15332" y="2346"/>
                  <a:pt x="15332" y="2285"/>
                </a:cubicBezTo>
                <a:cubicBezTo>
                  <a:pt x="15332" y="2224"/>
                  <a:pt x="15307" y="2174"/>
                  <a:pt x="15277" y="2174"/>
                </a:cubicBezTo>
                <a:close/>
                <a:moveTo>
                  <a:pt x="15098" y="2174"/>
                </a:moveTo>
                <a:cubicBezTo>
                  <a:pt x="15068" y="2174"/>
                  <a:pt x="15043" y="2224"/>
                  <a:pt x="15043" y="2285"/>
                </a:cubicBezTo>
                <a:cubicBezTo>
                  <a:pt x="15043" y="2346"/>
                  <a:pt x="15068" y="2396"/>
                  <a:pt x="15098" y="2396"/>
                </a:cubicBezTo>
                <a:cubicBezTo>
                  <a:pt x="15128" y="2396"/>
                  <a:pt x="15153" y="2346"/>
                  <a:pt x="15153" y="2285"/>
                </a:cubicBezTo>
                <a:cubicBezTo>
                  <a:pt x="15153" y="2224"/>
                  <a:pt x="15128" y="2174"/>
                  <a:pt x="15098" y="2174"/>
                </a:cubicBezTo>
                <a:close/>
                <a:moveTo>
                  <a:pt x="14919" y="2174"/>
                </a:moveTo>
                <a:cubicBezTo>
                  <a:pt x="14889" y="2174"/>
                  <a:pt x="14864" y="2224"/>
                  <a:pt x="14864" y="2285"/>
                </a:cubicBezTo>
                <a:cubicBezTo>
                  <a:pt x="14864" y="2346"/>
                  <a:pt x="14889" y="2396"/>
                  <a:pt x="14919" y="2396"/>
                </a:cubicBezTo>
                <a:cubicBezTo>
                  <a:pt x="14949" y="2396"/>
                  <a:pt x="14974" y="2346"/>
                  <a:pt x="14974" y="2285"/>
                </a:cubicBezTo>
                <a:cubicBezTo>
                  <a:pt x="14974" y="2224"/>
                  <a:pt x="14949" y="2174"/>
                  <a:pt x="14919" y="2174"/>
                </a:cubicBezTo>
                <a:close/>
                <a:moveTo>
                  <a:pt x="14740" y="2174"/>
                </a:moveTo>
                <a:cubicBezTo>
                  <a:pt x="14709" y="2174"/>
                  <a:pt x="14685" y="2224"/>
                  <a:pt x="14685" y="2285"/>
                </a:cubicBezTo>
                <a:cubicBezTo>
                  <a:pt x="14685" y="2346"/>
                  <a:pt x="14709" y="2396"/>
                  <a:pt x="14740" y="2396"/>
                </a:cubicBezTo>
                <a:cubicBezTo>
                  <a:pt x="14770" y="2396"/>
                  <a:pt x="14795" y="2346"/>
                  <a:pt x="14795" y="2285"/>
                </a:cubicBezTo>
                <a:cubicBezTo>
                  <a:pt x="14795" y="2224"/>
                  <a:pt x="14770" y="2174"/>
                  <a:pt x="14740" y="2174"/>
                </a:cubicBezTo>
                <a:close/>
                <a:moveTo>
                  <a:pt x="14561" y="2174"/>
                </a:moveTo>
                <a:cubicBezTo>
                  <a:pt x="14530" y="2174"/>
                  <a:pt x="14506" y="2224"/>
                  <a:pt x="14506" y="2285"/>
                </a:cubicBezTo>
                <a:cubicBezTo>
                  <a:pt x="14506" y="2346"/>
                  <a:pt x="14530" y="2396"/>
                  <a:pt x="14561" y="2396"/>
                </a:cubicBezTo>
                <a:cubicBezTo>
                  <a:pt x="14591" y="2396"/>
                  <a:pt x="14616" y="2346"/>
                  <a:pt x="14616" y="2285"/>
                </a:cubicBezTo>
                <a:cubicBezTo>
                  <a:pt x="14616" y="2224"/>
                  <a:pt x="14591" y="2174"/>
                  <a:pt x="14561" y="2174"/>
                </a:cubicBezTo>
                <a:close/>
                <a:moveTo>
                  <a:pt x="14382" y="2174"/>
                </a:moveTo>
                <a:cubicBezTo>
                  <a:pt x="14351" y="2174"/>
                  <a:pt x="14327" y="2224"/>
                  <a:pt x="14327" y="2285"/>
                </a:cubicBezTo>
                <a:cubicBezTo>
                  <a:pt x="14327" y="2346"/>
                  <a:pt x="14351" y="2396"/>
                  <a:pt x="14382" y="2396"/>
                </a:cubicBezTo>
                <a:cubicBezTo>
                  <a:pt x="14412" y="2396"/>
                  <a:pt x="14436" y="2346"/>
                  <a:pt x="14436" y="2285"/>
                </a:cubicBezTo>
                <a:cubicBezTo>
                  <a:pt x="14436" y="2224"/>
                  <a:pt x="14412" y="2174"/>
                  <a:pt x="14382" y="2174"/>
                </a:cubicBezTo>
                <a:close/>
                <a:moveTo>
                  <a:pt x="14202" y="2174"/>
                </a:moveTo>
                <a:cubicBezTo>
                  <a:pt x="14172" y="2174"/>
                  <a:pt x="14148" y="2224"/>
                  <a:pt x="14148" y="2285"/>
                </a:cubicBezTo>
                <a:cubicBezTo>
                  <a:pt x="14148" y="2346"/>
                  <a:pt x="14172" y="2396"/>
                  <a:pt x="14202" y="2396"/>
                </a:cubicBezTo>
                <a:cubicBezTo>
                  <a:pt x="14233" y="2396"/>
                  <a:pt x="14257" y="2346"/>
                  <a:pt x="14257" y="2285"/>
                </a:cubicBezTo>
                <a:cubicBezTo>
                  <a:pt x="14257" y="2224"/>
                  <a:pt x="14233" y="2174"/>
                  <a:pt x="14202" y="2174"/>
                </a:cubicBezTo>
                <a:close/>
                <a:moveTo>
                  <a:pt x="14023" y="2174"/>
                </a:moveTo>
                <a:cubicBezTo>
                  <a:pt x="13993" y="2174"/>
                  <a:pt x="13969" y="2224"/>
                  <a:pt x="13969" y="2285"/>
                </a:cubicBezTo>
                <a:cubicBezTo>
                  <a:pt x="13969" y="2346"/>
                  <a:pt x="13993" y="2396"/>
                  <a:pt x="14023" y="2396"/>
                </a:cubicBezTo>
                <a:cubicBezTo>
                  <a:pt x="14054" y="2396"/>
                  <a:pt x="14078" y="2346"/>
                  <a:pt x="14078" y="2285"/>
                </a:cubicBezTo>
                <a:cubicBezTo>
                  <a:pt x="14078" y="2224"/>
                  <a:pt x="14054" y="2174"/>
                  <a:pt x="14023" y="2174"/>
                </a:cubicBezTo>
                <a:close/>
                <a:moveTo>
                  <a:pt x="13844" y="2174"/>
                </a:moveTo>
                <a:cubicBezTo>
                  <a:pt x="13814" y="2174"/>
                  <a:pt x="13789" y="2224"/>
                  <a:pt x="13789" y="2285"/>
                </a:cubicBezTo>
                <a:cubicBezTo>
                  <a:pt x="13789" y="2346"/>
                  <a:pt x="13814" y="2396"/>
                  <a:pt x="13844" y="2396"/>
                </a:cubicBezTo>
                <a:cubicBezTo>
                  <a:pt x="13875" y="2396"/>
                  <a:pt x="13899" y="2346"/>
                  <a:pt x="13899" y="2285"/>
                </a:cubicBezTo>
                <a:cubicBezTo>
                  <a:pt x="13899" y="2224"/>
                  <a:pt x="13875" y="2174"/>
                  <a:pt x="13844" y="2174"/>
                </a:cubicBezTo>
                <a:close/>
                <a:moveTo>
                  <a:pt x="13665" y="2174"/>
                </a:moveTo>
                <a:cubicBezTo>
                  <a:pt x="13635" y="2174"/>
                  <a:pt x="13610" y="2224"/>
                  <a:pt x="13610" y="2285"/>
                </a:cubicBezTo>
                <a:cubicBezTo>
                  <a:pt x="13610" y="2346"/>
                  <a:pt x="13635" y="2396"/>
                  <a:pt x="13665" y="2396"/>
                </a:cubicBezTo>
                <a:cubicBezTo>
                  <a:pt x="13696" y="2396"/>
                  <a:pt x="13720" y="2346"/>
                  <a:pt x="13720" y="2285"/>
                </a:cubicBezTo>
                <a:cubicBezTo>
                  <a:pt x="13720" y="2224"/>
                  <a:pt x="13696" y="2174"/>
                  <a:pt x="13665" y="2174"/>
                </a:cubicBezTo>
                <a:close/>
                <a:moveTo>
                  <a:pt x="13486" y="2174"/>
                </a:moveTo>
                <a:cubicBezTo>
                  <a:pt x="13456" y="2174"/>
                  <a:pt x="13431" y="2224"/>
                  <a:pt x="13431" y="2285"/>
                </a:cubicBezTo>
                <a:cubicBezTo>
                  <a:pt x="13431" y="2346"/>
                  <a:pt x="13456" y="2396"/>
                  <a:pt x="13486" y="2396"/>
                </a:cubicBezTo>
                <a:cubicBezTo>
                  <a:pt x="13516" y="2396"/>
                  <a:pt x="13541" y="2346"/>
                  <a:pt x="13541" y="2285"/>
                </a:cubicBezTo>
                <a:cubicBezTo>
                  <a:pt x="13541" y="2224"/>
                  <a:pt x="13516" y="2174"/>
                  <a:pt x="13486" y="2174"/>
                </a:cubicBezTo>
                <a:close/>
                <a:moveTo>
                  <a:pt x="13307" y="2174"/>
                </a:moveTo>
                <a:cubicBezTo>
                  <a:pt x="13277" y="2174"/>
                  <a:pt x="13252" y="2224"/>
                  <a:pt x="13252" y="2285"/>
                </a:cubicBezTo>
                <a:cubicBezTo>
                  <a:pt x="13252" y="2346"/>
                  <a:pt x="13277" y="2396"/>
                  <a:pt x="13307" y="2396"/>
                </a:cubicBezTo>
                <a:cubicBezTo>
                  <a:pt x="13337" y="2396"/>
                  <a:pt x="13362" y="2346"/>
                  <a:pt x="13362" y="2285"/>
                </a:cubicBezTo>
                <a:cubicBezTo>
                  <a:pt x="13362" y="2224"/>
                  <a:pt x="13337" y="2174"/>
                  <a:pt x="13307" y="2174"/>
                </a:cubicBezTo>
                <a:close/>
                <a:moveTo>
                  <a:pt x="13128" y="2174"/>
                </a:moveTo>
                <a:cubicBezTo>
                  <a:pt x="13098" y="2174"/>
                  <a:pt x="13073" y="2224"/>
                  <a:pt x="13073" y="2285"/>
                </a:cubicBezTo>
                <a:cubicBezTo>
                  <a:pt x="13073" y="2346"/>
                  <a:pt x="13098" y="2396"/>
                  <a:pt x="13128" y="2396"/>
                </a:cubicBezTo>
                <a:cubicBezTo>
                  <a:pt x="13158" y="2396"/>
                  <a:pt x="13183" y="2346"/>
                  <a:pt x="13183" y="2285"/>
                </a:cubicBezTo>
                <a:cubicBezTo>
                  <a:pt x="13183" y="2224"/>
                  <a:pt x="13158" y="2174"/>
                  <a:pt x="13128" y="2174"/>
                </a:cubicBezTo>
                <a:close/>
                <a:moveTo>
                  <a:pt x="12949" y="2174"/>
                </a:moveTo>
                <a:cubicBezTo>
                  <a:pt x="12919" y="2174"/>
                  <a:pt x="12894" y="2224"/>
                  <a:pt x="12894" y="2285"/>
                </a:cubicBezTo>
                <a:cubicBezTo>
                  <a:pt x="12894" y="2346"/>
                  <a:pt x="12919" y="2396"/>
                  <a:pt x="12949" y="2396"/>
                </a:cubicBezTo>
                <a:cubicBezTo>
                  <a:pt x="12979" y="2396"/>
                  <a:pt x="13004" y="2346"/>
                  <a:pt x="13004" y="2285"/>
                </a:cubicBezTo>
                <a:cubicBezTo>
                  <a:pt x="13004" y="2224"/>
                  <a:pt x="12979" y="2174"/>
                  <a:pt x="12949" y="2174"/>
                </a:cubicBezTo>
                <a:close/>
                <a:moveTo>
                  <a:pt x="12770" y="2174"/>
                </a:moveTo>
                <a:cubicBezTo>
                  <a:pt x="12740" y="2174"/>
                  <a:pt x="12715" y="2224"/>
                  <a:pt x="12715" y="2285"/>
                </a:cubicBezTo>
                <a:cubicBezTo>
                  <a:pt x="12715" y="2346"/>
                  <a:pt x="12740" y="2396"/>
                  <a:pt x="12770" y="2396"/>
                </a:cubicBezTo>
                <a:cubicBezTo>
                  <a:pt x="12800" y="2396"/>
                  <a:pt x="12825" y="2346"/>
                  <a:pt x="12825" y="2285"/>
                </a:cubicBezTo>
                <a:cubicBezTo>
                  <a:pt x="12825" y="2224"/>
                  <a:pt x="12800" y="2174"/>
                  <a:pt x="12770" y="2174"/>
                </a:cubicBezTo>
                <a:close/>
                <a:moveTo>
                  <a:pt x="12591" y="2174"/>
                </a:moveTo>
                <a:cubicBezTo>
                  <a:pt x="12560" y="2174"/>
                  <a:pt x="12536" y="2224"/>
                  <a:pt x="12536" y="2285"/>
                </a:cubicBezTo>
                <a:cubicBezTo>
                  <a:pt x="12536" y="2346"/>
                  <a:pt x="12560" y="2396"/>
                  <a:pt x="12591" y="2396"/>
                </a:cubicBezTo>
                <a:cubicBezTo>
                  <a:pt x="12621" y="2396"/>
                  <a:pt x="12646" y="2346"/>
                  <a:pt x="12646" y="2285"/>
                </a:cubicBezTo>
                <a:cubicBezTo>
                  <a:pt x="12646" y="2224"/>
                  <a:pt x="12621" y="2174"/>
                  <a:pt x="12591" y="2174"/>
                </a:cubicBezTo>
                <a:close/>
                <a:moveTo>
                  <a:pt x="12412" y="2174"/>
                </a:moveTo>
                <a:cubicBezTo>
                  <a:pt x="12381" y="2174"/>
                  <a:pt x="12357" y="2224"/>
                  <a:pt x="12357" y="2285"/>
                </a:cubicBezTo>
                <a:cubicBezTo>
                  <a:pt x="12357" y="2346"/>
                  <a:pt x="12381" y="2396"/>
                  <a:pt x="12412" y="2396"/>
                </a:cubicBezTo>
                <a:cubicBezTo>
                  <a:pt x="12442" y="2396"/>
                  <a:pt x="12466" y="2346"/>
                  <a:pt x="12466" y="2285"/>
                </a:cubicBezTo>
                <a:cubicBezTo>
                  <a:pt x="12466" y="2224"/>
                  <a:pt x="12442" y="2174"/>
                  <a:pt x="12412" y="2174"/>
                </a:cubicBezTo>
                <a:close/>
                <a:moveTo>
                  <a:pt x="12233" y="2174"/>
                </a:moveTo>
                <a:cubicBezTo>
                  <a:pt x="12202" y="2174"/>
                  <a:pt x="12178" y="2224"/>
                  <a:pt x="12178" y="2285"/>
                </a:cubicBezTo>
                <a:cubicBezTo>
                  <a:pt x="12178" y="2346"/>
                  <a:pt x="12202" y="2396"/>
                  <a:pt x="12233" y="2396"/>
                </a:cubicBezTo>
                <a:cubicBezTo>
                  <a:pt x="12263" y="2396"/>
                  <a:pt x="12287" y="2346"/>
                  <a:pt x="12287" y="2285"/>
                </a:cubicBezTo>
                <a:cubicBezTo>
                  <a:pt x="12287" y="2224"/>
                  <a:pt x="12263" y="2174"/>
                  <a:pt x="12233" y="2174"/>
                </a:cubicBezTo>
                <a:close/>
                <a:moveTo>
                  <a:pt x="12053" y="2174"/>
                </a:moveTo>
                <a:cubicBezTo>
                  <a:pt x="12023" y="2174"/>
                  <a:pt x="11999" y="2224"/>
                  <a:pt x="11999" y="2285"/>
                </a:cubicBezTo>
                <a:cubicBezTo>
                  <a:pt x="11999" y="2346"/>
                  <a:pt x="12023" y="2396"/>
                  <a:pt x="12053" y="2396"/>
                </a:cubicBezTo>
                <a:cubicBezTo>
                  <a:pt x="12084" y="2396"/>
                  <a:pt x="12108" y="2346"/>
                  <a:pt x="12108" y="2285"/>
                </a:cubicBezTo>
                <a:cubicBezTo>
                  <a:pt x="12108" y="2224"/>
                  <a:pt x="12084" y="2174"/>
                  <a:pt x="12053" y="2174"/>
                </a:cubicBezTo>
                <a:close/>
                <a:moveTo>
                  <a:pt x="11874" y="2174"/>
                </a:moveTo>
                <a:cubicBezTo>
                  <a:pt x="11844" y="2174"/>
                  <a:pt x="11819" y="2224"/>
                  <a:pt x="11819" y="2285"/>
                </a:cubicBezTo>
                <a:cubicBezTo>
                  <a:pt x="11819" y="2346"/>
                  <a:pt x="11844" y="2396"/>
                  <a:pt x="11874" y="2396"/>
                </a:cubicBezTo>
                <a:cubicBezTo>
                  <a:pt x="11905" y="2396"/>
                  <a:pt x="11929" y="2346"/>
                  <a:pt x="11929" y="2285"/>
                </a:cubicBezTo>
                <a:cubicBezTo>
                  <a:pt x="11929" y="2224"/>
                  <a:pt x="11905" y="2174"/>
                  <a:pt x="11874" y="2174"/>
                </a:cubicBezTo>
                <a:close/>
                <a:moveTo>
                  <a:pt x="11695" y="2174"/>
                </a:moveTo>
                <a:cubicBezTo>
                  <a:pt x="11665" y="2174"/>
                  <a:pt x="11640" y="2224"/>
                  <a:pt x="11640" y="2285"/>
                </a:cubicBezTo>
                <a:cubicBezTo>
                  <a:pt x="11640" y="2346"/>
                  <a:pt x="11665" y="2396"/>
                  <a:pt x="11695" y="2396"/>
                </a:cubicBezTo>
                <a:cubicBezTo>
                  <a:pt x="11726" y="2396"/>
                  <a:pt x="11750" y="2346"/>
                  <a:pt x="11750" y="2285"/>
                </a:cubicBezTo>
                <a:cubicBezTo>
                  <a:pt x="11750" y="2224"/>
                  <a:pt x="11726" y="2174"/>
                  <a:pt x="11695" y="2174"/>
                </a:cubicBezTo>
                <a:close/>
                <a:moveTo>
                  <a:pt x="11516" y="2174"/>
                </a:moveTo>
                <a:cubicBezTo>
                  <a:pt x="11486" y="2174"/>
                  <a:pt x="11461" y="2224"/>
                  <a:pt x="11461" y="2285"/>
                </a:cubicBezTo>
                <a:cubicBezTo>
                  <a:pt x="11461" y="2346"/>
                  <a:pt x="11486" y="2396"/>
                  <a:pt x="11516" y="2396"/>
                </a:cubicBezTo>
                <a:cubicBezTo>
                  <a:pt x="11546" y="2396"/>
                  <a:pt x="11571" y="2346"/>
                  <a:pt x="11571" y="2285"/>
                </a:cubicBezTo>
                <a:cubicBezTo>
                  <a:pt x="11571" y="2224"/>
                  <a:pt x="11546" y="2174"/>
                  <a:pt x="11516" y="2174"/>
                </a:cubicBezTo>
                <a:close/>
                <a:moveTo>
                  <a:pt x="11337" y="2174"/>
                </a:moveTo>
                <a:cubicBezTo>
                  <a:pt x="11307" y="2174"/>
                  <a:pt x="11282" y="2224"/>
                  <a:pt x="11282" y="2285"/>
                </a:cubicBezTo>
                <a:cubicBezTo>
                  <a:pt x="11282" y="2346"/>
                  <a:pt x="11307" y="2396"/>
                  <a:pt x="11337" y="2396"/>
                </a:cubicBezTo>
                <a:cubicBezTo>
                  <a:pt x="11367" y="2396"/>
                  <a:pt x="11392" y="2346"/>
                  <a:pt x="11392" y="2285"/>
                </a:cubicBezTo>
                <a:cubicBezTo>
                  <a:pt x="11392" y="2224"/>
                  <a:pt x="11367" y="2174"/>
                  <a:pt x="11337" y="2174"/>
                </a:cubicBezTo>
                <a:close/>
                <a:moveTo>
                  <a:pt x="11158" y="2174"/>
                </a:moveTo>
                <a:cubicBezTo>
                  <a:pt x="11128" y="2174"/>
                  <a:pt x="11103" y="2224"/>
                  <a:pt x="11103" y="2285"/>
                </a:cubicBezTo>
                <a:cubicBezTo>
                  <a:pt x="11103" y="2346"/>
                  <a:pt x="11128" y="2396"/>
                  <a:pt x="11158" y="2396"/>
                </a:cubicBezTo>
                <a:cubicBezTo>
                  <a:pt x="11188" y="2396"/>
                  <a:pt x="11213" y="2346"/>
                  <a:pt x="11213" y="2285"/>
                </a:cubicBezTo>
                <a:cubicBezTo>
                  <a:pt x="11213" y="2224"/>
                  <a:pt x="11188" y="2174"/>
                  <a:pt x="11158" y="2174"/>
                </a:cubicBezTo>
                <a:close/>
                <a:moveTo>
                  <a:pt x="10979" y="2174"/>
                </a:moveTo>
                <a:cubicBezTo>
                  <a:pt x="10949" y="2174"/>
                  <a:pt x="10924" y="2224"/>
                  <a:pt x="10924" y="2285"/>
                </a:cubicBezTo>
                <a:cubicBezTo>
                  <a:pt x="10924" y="2346"/>
                  <a:pt x="10949" y="2396"/>
                  <a:pt x="10979" y="2396"/>
                </a:cubicBezTo>
                <a:cubicBezTo>
                  <a:pt x="11009" y="2396"/>
                  <a:pt x="11034" y="2346"/>
                  <a:pt x="11034" y="2285"/>
                </a:cubicBezTo>
                <a:cubicBezTo>
                  <a:pt x="11034" y="2224"/>
                  <a:pt x="11009" y="2174"/>
                  <a:pt x="10979" y="2174"/>
                </a:cubicBezTo>
                <a:close/>
                <a:moveTo>
                  <a:pt x="10800" y="2174"/>
                </a:moveTo>
                <a:cubicBezTo>
                  <a:pt x="10770" y="2174"/>
                  <a:pt x="10745" y="2224"/>
                  <a:pt x="10745" y="2285"/>
                </a:cubicBezTo>
                <a:cubicBezTo>
                  <a:pt x="10745" y="2346"/>
                  <a:pt x="10770" y="2396"/>
                  <a:pt x="10800" y="2396"/>
                </a:cubicBezTo>
                <a:cubicBezTo>
                  <a:pt x="10830" y="2396"/>
                  <a:pt x="10855" y="2346"/>
                  <a:pt x="10855" y="2285"/>
                </a:cubicBezTo>
                <a:cubicBezTo>
                  <a:pt x="10855" y="2224"/>
                  <a:pt x="10830" y="2174"/>
                  <a:pt x="10800" y="2174"/>
                </a:cubicBezTo>
                <a:close/>
                <a:moveTo>
                  <a:pt x="10621" y="2174"/>
                </a:moveTo>
                <a:cubicBezTo>
                  <a:pt x="10590" y="2174"/>
                  <a:pt x="10566" y="2224"/>
                  <a:pt x="10566" y="2285"/>
                </a:cubicBezTo>
                <a:cubicBezTo>
                  <a:pt x="10566" y="2346"/>
                  <a:pt x="10590" y="2396"/>
                  <a:pt x="10621" y="2396"/>
                </a:cubicBezTo>
                <a:cubicBezTo>
                  <a:pt x="10651" y="2396"/>
                  <a:pt x="10676" y="2346"/>
                  <a:pt x="10676" y="2285"/>
                </a:cubicBezTo>
                <a:cubicBezTo>
                  <a:pt x="10676" y="2224"/>
                  <a:pt x="10651" y="2174"/>
                  <a:pt x="10621" y="2174"/>
                </a:cubicBezTo>
                <a:close/>
                <a:moveTo>
                  <a:pt x="9009" y="2174"/>
                </a:moveTo>
                <a:cubicBezTo>
                  <a:pt x="8979" y="2174"/>
                  <a:pt x="8954" y="2224"/>
                  <a:pt x="8954" y="2285"/>
                </a:cubicBezTo>
                <a:cubicBezTo>
                  <a:pt x="8954" y="2346"/>
                  <a:pt x="8979" y="2396"/>
                  <a:pt x="9009" y="2396"/>
                </a:cubicBezTo>
                <a:cubicBezTo>
                  <a:pt x="9039" y="2396"/>
                  <a:pt x="9064" y="2346"/>
                  <a:pt x="9064" y="2285"/>
                </a:cubicBezTo>
                <a:cubicBezTo>
                  <a:pt x="9064" y="2224"/>
                  <a:pt x="9039" y="2174"/>
                  <a:pt x="9009" y="2174"/>
                </a:cubicBezTo>
                <a:close/>
                <a:moveTo>
                  <a:pt x="8830" y="2174"/>
                </a:moveTo>
                <a:cubicBezTo>
                  <a:pt x="8800" y="2174"/>
                  <a:pt x="8775" y="2224"/>
                  <a:pt x="8775" y="2285"/>
                </a:cubicBezTo>
                <a:cubicBezTo>
                  <a:pt x="8775" y="2346"/>
                  <a:pt x="8800" y="2396"/>
                  <a:pt x="8830" y="2396"/>
                </a:cubicBezTo>
                <a:cubicBezTo>
                  <a:pt x="8860" y="2396"/>
                  <a:pt x="8885" y="2346"/>
                  <a:pt x="8885" y="2285"/>
                </a:cubicBezTo>
                <a:cubicBezTo>
                  <a:pt x="8885" y="2224"/>
                  <a:pt x="8860" y="2174"/>
                  <a:pt x="8830" y="2174"/>
                </a:cubicBezTo>
                <a:close/>
                <a:moveTo>
                  <a:pt x="8651" y="2174"/>
                </a:moveTo>
                <a:cubicBezTo>
                  <a:pt x="8621" y="2174"/>
                  <a:pt x="8596" y="2224"/>
                  <a:pt x="8596" y="2285"/>
                </a:cubicBezTo>
                <a:cubicBezTo>
                  <a:pt x="8596" y="2346"/>
                  <a:pt x="8621" y="2396"/>
                  <a:pt x="8651" y="2396"/>
                </a:cubicBezTo>
                <a:cubicBezTo>
                  <a:pt x="8681" y="2396"/>
                  <a:pt x="8706" y="2346"/>
                  <a:pt x="8706" y="2285"/>
                </a:cubicBezTo>
                <a:cubicBezTo>
                  <a:pt x="8706" y="2224"/>
                  <a:pt x="8681" y="2174"/>
                  <a:pt x="8651" y="2174"/>
                </a:cubicBezTo>
                <a:close/>
                <a:moveTo>
                  <a:pt x="7934" y="2174"/>
                </a:moveTo>
                <a:cubicBezTo>
                  <a:pt x="7904" y="2174"/>
                  <a:pt x="7880" y="2224"/>
                  <a:pt x="7880" y="2285"/>
                </a:cubicBezTo>
                <a:cubicBezTo>
                  <a:pt x="7880" y="2346"/>
                  <a:pt x="7904" y="2396"/>
                  <a:pt x="7934" y="2396"/>
                </a:cubicBezTo>
                <a:cubicBezTo>
                  <a:pt x="7965" y="2396"/>
                  <a:pt x="7989" y="2346"/>
                  <a:pt x="7989" y="2285"/>
                </a:cubicBezTo>
                <a:cubicBezTo>
                  <a:pt x="7989" y="2224"/>
                  <a:pt x="7965" y="2174"/>
                  <a:pt x="7934" y="2174"/>
                </a:cubicBezTo>
                <a:close/>
                <a:moveTo>
                  <a:pt x="7755" y="2174"/>
                </a:moveTo>
                <a:cubicBezTo>
                  <a:pt x="7725" y="2174"/>
                  <a:pt x="7701" y="2224"/>
                  <a:pt x="7701" y="2285"/>
                </a:cubicBezTo>
                <a:cubicBezTo>
                  <a:pt x="7701" y="2346"/>
                  <a:pt x="7725" y="2396"/>
                  <a:pt x="7755" y="2396"/>
                </a:cubicBezTo>
                <a:cubicBezTo>
                  <a:pt x="7786" y="2396"/>
                  <a:pt x="7810" y="2346"/>
                  <a:pt x="7810" y="2285"/>
                </a:cubicBezTo>
                <a:cubicBezTo>
                  <a:pt x="7810" y="2224"/>
                  <a:pt x="7786" y="2174"/>
                  <a:pt x="7755" y="2174"/>
                </a:cubicBezTo>
                <a:close/>
                <a:moveTo>
                  <a:pt x="7576" y="2174"/>
                </a:moveTo>
                <a:cubicBezTo>
                  <a:pt x="7546" y="2174"/>
                  <a:pt x="7521" y="2224"/>
                  <a:pt x="7521" y="2285"/>
                </a:cubicBezTo>
                <a:cubicBezTo>
                  <a:pt x="7521" y="2346"/>
                  <a:pt x="7546" y="2396"/>
                  <a:pt x="7576" y="2396"/>
                </a:cubicBezTo>
                <a:cubicBezTo>
                  <a:pt x="7607" y="2396"/>
                  <a:pt x="7631" y="2346"/>
                  <a:pt x="7631" y="2285"/>
                </a:cubicBezTo>
                <a:cubicBezTo>
                  <a:pt x="7631" y="2224"/>
                  <a:pt x="7607" y="2174"/>
                  <a:pt x="7576" y="2174"/>
                </a:cubicBezTo>
                <a:close/>
                <a:moveTo>
                  <a:pt x="7397" y="2174"/>
                </a:moveTo>
                <a:cubicBezTo>
                  <a:pt x="7367" y="2174"/>
                  <a:pt x="7342" y="2224"/>
                  <a:pt x="7342" y="2285"/>
                </a:cubicBezTo>
                <a:cubicBezTo>
                  <a:pt x="7342" y="2346"/>
                  <a:pt x="7367" y="2396"/>
                  <a:pt x="7397" y="2396"/>
                </a:cubicBezTo>
                <a:cubicBezTo>
                  <a:pt x="7428" y="2396"/>
                  <a:pt x="7452" y="2346"/>
                  <a:pt x="7452" y="2285"/>
                </a:cubicBezTo>
                <a:cubicBezTo>
                  <a:pt x="7452" y="2224"/>
                  <a:pt x="7428" y="2174"/>
                  <a:pt x="7397" y="2174"/>
                </a:cubicBezTo>
                <a:close/>
                <a:moveTo>
                  <a:pt x="7218" y="2174"/>
                </a:moveTo>
                <a:cubicBezTo>
                  <a:pt x="7188" y="2174"/>
                  <a:pt x="7163" y="2224"/>
                  <a:pt x="7163" y="2285"/>
                </a:cubicBezTo>
                <a:cubicBezTo>
                  <a:pt x="7163" y="2346"/>
                  <a:pt x="7188" y="2396"/>
                  <a:pt x="7218" y="2396"/>
                </a:cubicBezTo>
                <a:cubicBezTo>
                  <a:pt x="7248" y="2396"/>
                  <a:pt x="7273" y="2346"/>
                  <a:pt x="7273" y="2285"/>
                </a:cubicBezTo>
                <a:cubicBezTo>
                  <a:pt x="7273" y="2224"/>
                  <a:pt x="7248" y="2174"/>
                  <a:pt x="7218" y="2174"/>
                </a:cubicBezTo>
                <a:close/>
                <a:moveTo>
                  <a:pt x="6502" y="2174"/>
                </a:moveTo>
                <a:cubicBezTo>
                  <a:pt x="6472" y="2174"/>
                  <a:pt x="6447" y="2224"/>
                  <a:pt x="6447" y="2285"/>
                </a:cubicBezTo>
                <a:cubicBezTo>
                  <a:pt x="6447" y="2346"/>
                  <a:pt x="6472" y="2396"/>
                  <a:pt x="6502" y="2396"/>
                </a:cubicBezTo>
                <a:cubicBezTo>
                  <a:pt x="6532" y="2396"/>
                  <a:pt x="6557" y="2346"/>
                  <a:pt x="6557" y="2285"/>
                </a:cubicBezTo>
                <a:cubicBezTo>
                  <a:pt x="6557" y="2224"/>
                  <a:pt x="6532" y="2174"/>
                  <a:pt x="6502" y="2174"/>
                </a:cubicBezTo>
                <a:close/>
                <a:moveTo>
                  <a:pt x="6323" y="2174"/>
                </a:moveTo>
                <a:cubicBezTo>
                  <a:pt x="6292" y="2174"/>
                  <a:pt x="6268" y="2224"/>
                  <a:pt x="6268" y="2285"/>
                </a:cubicBezTo>
                <a:cubicBezTo>
                  <a:pt x="6268" y="2346"/>
                  <a:pt x="6292" y="2396"/>
                  <a:pt x="6323" y="2396"/>
                </a:cubicBezTo>
                <a:cubicBezTo>
                  <a:pt x="6353" y="2396"/>
                  <a:pt x="6378" y="2346"/>
                  <a:pt x="6378" y="2285"/>
                </a:cubicBezTo>
                <a:cubicBezTo>
                  <a:pt x="6378" y="2224"/>
                  <a:pt x="6353" y="2174"/>
                  <a:pt x="6323" y="2174"/>
                </a:cubicBezTo>
                <a:close/>
                <a:moveTo>
                  <a:pt x="6144" y="2174"/>
                </a:moveTo>
                <a:cubicBezTo>
                  <a:pt x="6113" y="2174"/>
                  <a:pt x="6089" y="2224"/>
                  <a:pt x="6089" y="2285"/>
                </a:cubicBezTo>
                <a:cubicBezTo>
                  <a:pt x="6089" y="2346"/>
                  <a:pt x="6113" y="2396"/>
                  <a:pt x="6144" y="2396"/>
                </a:cubicBezTo>
                <a:cubicBezTo>
                  <a:pt x="6174" y="2396"/>
                  <a:pt x="6199" y="2346"/>
                  <a:pt x="6199" y="2285"/>
                </a:cubicBezTo>
                <a:cubicBezTo>
                  <a:pt x="6199" y="2224"/>
                  <a:pt x="6174" y="2174"/>
                  <a:pt x="6144" y="2174"/>
                </a:cubicBezTo>
                <a:close/>
                <a:moveTo>
                  <a:pt x="5965" y="2174"/>
                </a:moveTo>
                <a:cubicBezTo>
                  <a:pt x="5934" y="2174"/>
                  <a:pt x="5910" y="2224"/>
                  <a:pt x="5910" y="2285"/>
                </a:cubicBezTo>
                <a:cubicBezTo>
                  <a:pt x="5910" y="2346"/>
                  <a:pt x="5934" y="2396"/>
                  <a:pt x="5965" y="2396"/>
                </a:cubicBezTo>
                <a:cubicBezTo>
                  <a:pt x="5995" y="2396"/>
                  <a:pt x="6019" y="2346"/>
                  <a:pt x="6019" y="2285"/>
                </a:cubicBezTo>
                <a:cubicBezTo>
                  <a:pt x="6019" y="2224"/>
                  <a:pt x="5995" y="2174"/>
                  <a:pt x="5965" y="2174"/>
                </a:cubicBezTo>
                <a:close/>
                <a:moveTo>
                  <a:pt x="5786" y="2174"/>
                </a:moveTo>
                <a:cubicBezTo>
                  <a:pt x="5755" y="2174"/>
                  <a:pt x="5731" y="2224"/>
                  <a:pt x="5731" y="2285"/>
                </a:cubicBezTo>
                <a:cubicBezTo>
                  <a:pt x="5731" y="2346"/>
                  <a:pt x="5755" y="2396"/>
                  <a:pt x="5786" y="2396"/>
                </a:cubicBezTo>
                <a:cubicBezTo>
                  <a:pt x="5816" y="2396"/>
                  <a:pt x="5840" y="2346"/>
                  <a:pt x="5840" y="2285"/>
                </a:cubicBezTo>
                <a:cubicBezTo>
                  <a:pt x="5840" y="2224"/>
                  <a:pt x="5816" y="2174"/>
                  <a:pt x="5786" y="2174"/>
                </a:cubicBezTo>
                <a:close/>
                <a:moveTo>
                  <a:pt x="5427" y="2174"/>
                </a:moveTo>
                <a:cubicBezTo>
                  <a:pt x="5397" y="2174"/>
                  <a:pt x="5372" y="2224"/>
                  <a:pt x="5372" y="2285"/>
                </a:cubicBezTo>
                <a:cubicBezTo>
                  <a:pt x="5372" y="2346"/>
                  <a:pt x="5397" y="2396"/>
                  <a:pt x="5427" y="2396"/>
                </a:cubicBezTo>
                <a:cubicBezTo>
                  <a:pt x="5458" y="2396"/>
                  <a:pt x="5482" y="2346"/>
                  <a:pt x="5482" y="2285"/>
                </a:cubicBezTo>
                <a:cubicBezTo>
                  <a:pt x="5482" y="2224"/>
                  <a:pt x="5458" y="2174"/>
                  <a:pt x="5427" y="2174"/>
                </a:cubicBezTo>
                <a:close/>
                <a:moveTo>
                  <a:pt x="5248" y="2174"/>
                </a:moveTo>
                <a:cubicBezTo>
                  <a:pt x="5218" y="2174"/>
                  <a:pt x="5193" y="2224"/>
                  <a:pt x="5193" y="2285"/>
                </a:cubicBezTo>
                <a:cubicBezTo>
                  <a:pt x="5193" y="2346"/>
                  <a:pt x="5218" y="2396"/>
                  <a:pt x="5248" y="2396"/>
                </a:cubicBezTo>
                <a:cubicBezTo>
                  <a:pt x="5279" y="2396"/>
                  <a:pt x="5303" y="2346"/>
                  <a:pt x="5303" y="2285"/>
                </a:cubicBezTo>
                <a:cubicBezTo>
                  <a:pt x="5303" y="2224"/>
                  <a:pt x="5279" y="2174"/>
                  <a:pt x="5248" y="2174"/>
                </a:cubicBezTo>
                <a:close/>
                <a:moveTo>
                  <a:pt x="5069" y="2174"/>
                </a:moveTo>
                <a:cubicBezTo>
                  <a:pt x="5039" y="2174"/>
                  <a:pt x="5014" y="2224"/>
                  <a:pt x="5014" y="2285"/>
                </a:cubicBezTo>
                <a:cubicBezTo>
                  <a:pt x="5014" y="2346"/>
                  <a:pt x="5039" y="2396"/>
                  <a:pt x="5069" y="2396"/>
                </a:cubicBezTo>
                <a:cubicBezTo>
                  <a:pt x="5099" y="2396"/>
                  <a:pt x="5124" y="2346"/>
                  <a:pt x="5124" y="2285"/>
                </a:cubicBezTo>
                <a:cubicBezTo>
                  <a:pt x="5124" y="2224"/>
                  <a:pt x="5099" y="2174"/>
                  <a:pt x="5069" y="2174"/>
                </a:cubicBezTo>
                <a:close/>
                <a:moveTo>
                  <a:pt x="4890" y="2174"/>
                </a:moveTo>
                <a:cubicBezTo>
                  <a:pt x="4860" y="2174"/>
                  <a:pt x="4835" y="2224"/>
                  <a:pt x="4835" y="2285"/>
                </a:cubicBezTo>
                <a:cubicBezTo>
                  <a:pt x="4835" y="2346"/>
                  <a:pt x="4860" y="2396"/>
                  <a:pt x="4890" y="2396"/>
                </a:cubicBezTo>
                <a:cubicBezTo>
                  <a:pt x="4920" y="2396"/>
                  <a:pt x="4945" y="2346"/>
                  <a:pt x="4945" y="2285"/>
                </a:cubicBezTo>
                <a:cubicBezTo>
                  <a:pt x="4945" y="2224"/>
                  <a:pt x="4920" y="2174"/>
                  <a:pt x="4890" y="2174"/>
                </a:cubicBezTo>
                <a:close/>
                <a:moveTo>
                  <a:pt x="4711" y="2174"/>
                </a:moveTo>
                <a:cubicBezTo>
                  <a:pt x="4681" y="2174"/>
                  <a:pt x="4656" y="2224"/>
                  <a:pt x="4656" y="2285"/>
                </a:cubicBezTo>
                <a:cubicBezTo>
                  <a:pt x="4656" y="2346"/>
                  <a:pt x="4681" y="2396"/>
                  <a:pt x="4711" y="2396"/>
                </a:cubicBezTo>
                <a:cubicBezTo>
                  <a:pt x="4741" y="2396"/>
                  <a:pt x="4766" y="2346"/>
                  <a:pt x="4766" y="2285"/>
                </a:cubicBezTo>
                <a:cubicBezTo>
                  <a:pt x="4766" y="2224"/>
                  <a:pt x="4741" y="2174"/>
                  <a:pt x="4711" y="2174"/>
                </a:cubicBezTo>
                <a:close/>
                <a:moveTo>
                  <a:pt x="4532" y="2174"/>
                </a:moveTo>
                <a:cubicBezTo>
                  <a:pt x="4502" y="2174"/>
                  <a:pt x="4477" y="2224"/>
                  <a:pt x="4477" y="2285"/>
                </a:cubicBezTo>
                <a:cubicBezTo>
                  <a:pt x="4477" y="2346"/>
                  <a:pt x="4502" y="2396"/>
                  <a:pt x="4532" y="2396"/>
                </a:cubicBezTo>
                <a:cubicBezTo>
                  <a:pt x="4562" y="2396"/>
                  <a:pt x="4587" y="2346"/>
                  <a:pt x="4587" y="2285"/>
                </a:cubicBezTo>
                <a:cubicBezTo>
                  <a:pt x="4587" y="2224"/>
                  <a:pt x="4562" y="2174"/>
                  <a:pt x="4532" y="2174"/>
                </a:cubicBezTo>
                <a:close/>
                <a:moveTo>
                  <a:pt x="4353" y="2174"/>
                </a:moveTo>
                <a:cubicBezTo>
                  <a:pt x="4323" y="2174"/>
                  <a:pt x="4298" y="2224"/>
                  <a:pt x="4298" y="2285"/>
                </a:cubicBezTo>
                <a:cubicBezTo>
                  <a:pt x="4298" y="2346"/>
                  <a:pt x="4323" y="2396"/>
                  <a:pt x="4353" y="2396"/>
                </a:cubicBezTo>
                <a:cubicBezTo>
                  <a:pt x="4383" y="2396"/>
                  <a:pt x="4408" y="2346"/>
                  <a:pt x="4408" y="2285"/>
                </a:cubicBezTo>
                <a:cubicBezTo>
                  <a:pt x="4408" y="2224"/>
                  <a:pt x="4383" y="2174"/>
                  <a:pt x="4353" y="2174"/>
                </a:cubicBezTo>
                <a:close/>
                <a:moveTo>
                  <a:pt x="4174" y="2174"/>
                </a:moveTo>
                <a:cubicBezTo>
                  <a:pt x="4143" y="2174"/>
                  <a:pt x="4119" y="2224"/>
                  <a:pt x="4119" y="2285"/>
                </a:cubicBezTo>
                <a:cubicBezTo>
                  <a:pt x="4119" y="2346"/>
                  <a:pt x="4143" y="2396"/>
                  <a:pt x="4174" y="2396"/>
                </a:cubicBezTo>
                <a:cubicBezTo>
                  <a:pt x="4204" y="2396"/>
                  <a:pt x="4229" y="2346"/>
                  <a:pt x="4229" y="2285"/>
                </a:cubicBezTo>
                <a:cubicBezTo>
                  <a:pt x="4229" y="2224"/>
                  <a:pt x="4204" y="2174"/>
                  <a:pt x="4174" y="2174"/>
                </a:cubicBezTo>
                <a:close/>
                <a:moveTo>
                  <a:pt x="3995" y="2174"/>
                </a:moveTo>
                <a:cubicBezTo>
                  <a:pt x="3964" y="2174"/>
                  <a:pt x="3940" y="2224"/>
                  <a:pt x="3940" y="2285"/>
                </a:cubicBezTo>
                <a:cubicBezTo>
                  <a:pt x="3940" y="2346"/>
                  <a:pt x="3964" y="2396"/>
                  <a:pt x="3995" y="2396"/>
                </a:cubicBezTo>
                <a:cubicBezTo>
                  <a:pt x="4025" y="2396"/>
                  <a:pt x="4050" y="2346"/>
                  <a:pt x="4050" y="2285"/>
                </a:cubicBezTo>
                <a:cubicBezTo>
                  <a:pt x="4050" y="2224"/>
                  <a:pt x="4025" y="2174"/>
                  <a:pt x="3995" y="2174"/>
                </a:cubicBezTo>
                <a:close/>
                <a:moveTo>
                  <a:pt x="3816" y="2174"/>
                </a:moveTo>
                <a:cubicBezTo>
                  <a:pt x="3785" y="2174"/>
                  <a:pt x="3761" y="2224"/>
                  <a:pt x="3761" y="2285"/>
                </a:cubicBezTo>
                <a:cubicBezTo>
                  <a:pt x="3761" y="2346"/>
                  <a:pt x="3785" y="2396"/>
                  <a:pt x="3816" y="2396"/>
                </a:cubicBezTo>
                <a:cubicBezTo>
                  <a:pt x="3846" y="2396"/>
                  <a:pt x="3870" y="2346"/>
                  <a:pt x="3870" y="2285"/>
                </a:cubicBezTo>
                <a:cubicBezTo>
                  <a:pt x="3870" y="2224"/>
                  <a:pt x="3846" y="2174"/>
                  <a:pt x="3816" y="2174"/>
                </a:cubicBezTo>
                <a:close/>
                <a:moveTo>
                  <a:pt x="3637" y="2174"/>
                </a:moveTo>
                <a:cubicBezTo>
                  <a:pt x="3606" y="2174"/>
                  <a:pt x="3582" y="2224"/>
                  <a:pt x="3582" y="2285"/>
                </a:cubicBezTo>
                <a:cubicBezTo>
                  <a:pt x="3582" y="2346"/>
                  <a:pt x="3606" y="2396"/>
                  <a:pt x="3637" y="2396"/>
                </a:cubicBezTo>
                <a:cubicBezTo>
                  <a:pt x="3667" y="2396"/>
                  <a:pt x="3691" y="2346"/>
                  <a:pt x="3691" y="2285"/>
                </a:cubicBezTo>
                <a:cubicBezTo>
                  <a:pt x="3691" y="2224"/>
                  <a:pt x="3667" y="2174"/>
                  <a:pt x="3637" y="2174"/>
                </a:cubicBezTo>
                <a:close/>
                <a:moveTo>
                  <a:pt x="3457" y="2174"/>
                </a:moveTo>
                <a:cubicBezTo>
                  <a:pt x="3427" y="2174"/>
                  <a:pt x="3403" y="2224"/>
                  <a:pt x="3403" y="2285"/>
                </a:cubicBezTo>
                <a:cubicBezTo>
                  <a:pt x="3403" y="2346"/>
                  <a:pt x="3427" y="2396"/>
                  <a:pt x="3457" y="2396"/>
                </a:cubicBezTo>
                <a:cubicBezTo>
                  <a:pt x="3488" y="2396"/>
                  <a:pt x="3512" y="2346"/>
                  <a:pt x="3512" y="2285"/>
                </a:cubicBezTo>
                <a:cubicBezTo>
                  <a:pt x="3512" y="2224"/>
                  <a:pt x="3488" y="2174"/>
                  <a:pt x="3457" y="2174"/>
                </a:cubicBezTo>
                <a:close/>
                <a:moveTo>
                  <a:pt x="3278" y="2174"/>
                </a:moveTo>
                <a:cubicBezTo>
                  <a:pt x="3248" y="2174"/>
                  <a:pt x="3223" y="2224"/>
                  <a:pt x="3223" y="2285"/>
                </a:cubicBezTo>
                <a:cubicBezTo>
                  <a:pt x="3223" y="2346"/>
                  <a:pt x="3248" y="2396"/>
                  <a:pt x="3278" y="2396"/>
                </a:cubicBezTo>
                <a:cubicBezTo>
                  <a:pt x="3309" y="2396"/>
                  <a:pt x="3333" y="2346"/>
                  <a:pt x="3333" y="2285"/>
                </a:cubicBezTo>
                <a:cubicBezTo>
                  <a:pt x="3333" y="2224"/>
                  <a:pt x="3309" y="2174"/>
                  <a:pt x="3278" y="2174"/>
                </a:cubicBezTo>
                <a:close/>
                <a:moveTo>
                  <a:pt x="3099" y="2174"/>
                </a:moveTo>
                <a:cubicBezTo>
                  <a:pt x="3069" y="2174"/>
                  <a:pt x="3044" y="2224"/>
                  <a:pt x="3044" y="2285"/>
                </a:cubicBezTo>
                <a:cubicBezTo>
                  <a:pt x="3044" y="2346"/>
                  <a:pt x="3069" y="2396"/>
                  <a:pt x="3099" y="2396"/>
                </a:cubicBezTo>
                <a:cubicBezTo>
                  <a:pt x="3130" y="2396"/>
                  <a:pt x="3154" y="2346"/>
                  <a:pt x="3154" y="2285"/>
                </a:cubicBezTo>
                <a:cubicBezTo>
                  <a:pt x="3154" y="2224"/>
                  <a:pt x="3130" y="2174"/>
                  <a:pt x="3099" y="2174"/>
                </a:cubicBezTo>
                <a:close/>
                <a:moveTo>
                  <a:pt x="2920" y="2174"/>
                </a:moveTo>
                <a:cubicBezTo>
                  <a:pt x="2890" y="2174"/>
                  <a:pt x="2865" y="2224"/>
                  <a:pt x="2865" y="2285"/>
                </a:cubicBezTo>
                <a:cubicBezTo>
                  <a:pt x="2865" y="2346"/>
                  <a:pt x="2890" y="2396"/>
                  <a:pt x="2920" y="2396"/>
                </a:cubicBezTo>
                <a:cubicBezTo>
                  <a:pt x="2950" y="2396"/>
                  <a:pt x="2975" y="2346"/>
                  <a:pt x="2975" y="2285"/>
                </a:cubicBezTo>
                <a:cubicBezTo>
                  <a:pt x="2975" y="2224"/>
                  <a:pt x="2950" y="2174"/>
                  <a:pt x="2920" y="2174"/>
                </a:cubicBezTo>
                <a:close/>
                <a:moveTo>
                  <a:pt x="2741" y="2174"/>
                </a:moveTo>
                <a:cubicBezTo>
                  <a:pt x="2711" y="2174"/>
                  <a:pt x="2686" y="2224"/>
                  <a:pt x="2686" y="2285"/>
                </a:cubicBezTo>
                <a:cubicBezTo>
                  <a:pt x="2686" y="2346"/>
                  <a:pt x="2711" y="2396"/>
                  <a:pt x="2741" y="2396"/>
                </a:cubicBezTo>
                <a:cubicBezTo>
                  <a:pt x="2771" y="2396"/>
                  <a:pt x="2796" y="2346"/>
                  <a:pt x="2796" y="2285"/>
                </a:cubicBezTo>
                <a:cubicBezTo>
                  <a:pt x="2796" y="2224"/>
                  <a:pt x="2771" y="2174"/>
                  <a:pt x="2741" y="2174"/>
                </a:cubicBezTo>
                <a:close/>
                <a:moveTo>
                  <a:pt x="2562" y="2174"/>
                </a:moveTo>
                <a:cubicBezTo>
                  <a:pt x="2532" y="2174"/>
                  <a:pt x="2507" y="2224"/>
                  <a:pt x="2507" y="2285"/>
                </a:cubicBezTo>
                <a:cubicBezTo>
                  <a:pt x="2507" y="2346"/>
                  <a:pt x="2532" y="2396"/>
                  <a:pt x="2562" y="2396"/>
                </a:cubicBezTo>
                <a:cubicBezTo>
                  <a:pt x="2592" y="2396"/>
                  <a:pt x="2617" y="2346"/>
                  <a:pt x="2617" y="2285"/>
                </a:cubicBezTo>
                <a:cubicBezTo>
                  <a:pt x="2617" y="2224"/>
                  <a:pt x="2592" y="2174"/>
                  <a:pt x="2562" y="2174"/>
                </a:cubicBezTo>
                <a:close/>
                <a:moveTo>
                  <a:pt x="2383" y="2174"/>
                </a:moveTo>
                <a:cubicBezTo>
                  <a:pt x="2353" y="2174"/>
                  <a:pt x="2328" y="2224"/>
                  <a:pt x="2328" y="2285"/>
                </a:cubicBezTo>
                <a:cubicBezTo>
                  <a:pt x="2328" y="2346"/>
                  <a:pt x="2353" y="2396"/>
                  <a:pt x="2383" y="2396"/>
                </a:cubicBezTo>
                <a:cubicBezTo>
                  <a:pt x="2413" y="2396"/>
                  <a:pt x="2438" y="2346"/>
                  <a:pt x="2438" y="2285"/>
                </a:cubicBezTo>
                <a:cubicBezTo>
                  <a:pt x="2438" y="2224"/>
                  <a:pt x="2413" y="2174"/>
                  <a:pt x="2383" y="2174"/>
                </a:cubicBezTo>
                <a:close/>
                <a:moveTo>
                  <a:pt x="2204" y="2174"/>
                </a:moveTo>
                <a:cubicBezTo>
                  <a:pt x="2174" y="2174"/>
                  <a:pt x="2149" y="2224"/>
                  <a:pt x="2149" y="2285"/>
                </a:cubicBezTo>
                <a:cubicBezTo>
                  <a:pt x="2149" y="2346"/>
                  <a:pt x="2174" y="2396"/>
                  <a:pt x="2204" y="2396"/>
                </a:cubicBezTo>
                <a:cubicBezTo>
                  <a:pt x="2234" y="2396"/>
                  <a:pt x="2259" y="2346"/>
                  <a:pt x="2259" y="2285"/>
                </a:cubicBezTo>
                <a:cubicBezTo>
                  <a:pt x="2259" y="2224"/>
                  <a:pt x="2234" y="2174"/>
                  <a:pt x="2204" y="2174"/>
                </a:cubicBezTo>
                <a:close/>
                <a:moveTo>
                  <a:pt x="2025" y="2174"/>
                </a:moveTo>
                <a:cubicBezTo>
                  <a:pt x="1994" y="2174"/>
                  <a:pt x="1970" y="2224"/>
                  <a:pt x="1970" y="2285"/>
                </a:cubicBezTo>
                <a:cubicBezTo>
                  <a:pt x="1970" y="2346"/>
                  <a:pt x="1994" y="2396"/>
                  <a:pt x="2025" y="2396"/>
                </a:cubicBezTo>
                <a:cubicBezTo>
                  <a:pt x="2055" y="2396"/>
                  <a:pt x="2080" y="2346"/>
                  <a:pt x="2080" y="2285"/>
                </a:cubicBezTo>
                <a:cubicBezTo>
                  <a:pt x="2080" y="2224"/>
                  <a:pt x="2055" y="2174"/>
                  <a:pt x="2025" y="2174"/>
                </a:cubicBezTo>
                <a:close/>
                <a:moveTo>
                  <a:pt x="1846" y="2174"/>
                </a:moveTo>
                <a:cubicBezTo>
                  <a:pt x="1815" y="2174"/>
                  <a:pt x="1791" y="2224"/>
                  <a:pt x="1791" y="2285"/>
                </a:cubicBezTo>
                <a:cubicBezTo>
                  <a:pt x="1791" y="2346"/>
                  <a:pt x="1815" y="2396"/>
                  <a:pt x="1846" y="2396"/>
                </a:cubicBezTo>
                <a:cubicBezTo>
                  <a:pt x="1876" y="2396"/>
                  <a:pt x="1901" y="2346"/>
                  <a:pt x="1901" y="2285"/>
                </a:cubicBezTo>
                <a:cubicBezTo>
                  <a:pt x="1901" y="2224"/>
                  <a:pt x="1876" y="2174"/>
                  <a:pt x="1846" y="2174"/>
                </a:cubicBezTo>
                <a:close/>
                <a:moveTo>
                  <a:pt x="1667" y="2174"/>
                </a:moveTo>
                <a:cubicBezTo>
                  <a:pt x="1636" y="2174"/>
                  <a:pt x="1612" y="2224"/>
                  <a:pt x="1612" y="2285"/>
                </a:cubicBezTo>
                <a:cubicBezTo>
                  <a:pt x="1612" y="2346"/>
                  <a:pt x="1636" y="2396"/>
                  <a:pt x="1667" y="2396"/>
                </a:cubicBezTo>
                <a:cubicBezTo>
                  <a:pt x="1697" y="2396"/>
                  <a:pt x="1721" y="2346"/>
                  <a:pt x="1721" y="2285"/>
                </a:cubicBezTo>
                <a:cubicBezTo>
                  <a:pt x="1721" y="2224"/>
                  <a:pt x="1697" y="2174"/>
                  <a:pt x="1667" y="2174"/>
                </a:cubicBezTo>
                <a:close/>
                <a:moveTo>
                  <a:pt x="1488" y="2174"/>
                </a:moveTo>
                <a:cubicBezTo>
                  <a:pt x="1457" y="2174"/>
                  <a:pt x="1433" y="2224"/>
                  <a:pt x="1433" y="2285"/>
                </a:cubicBezTo>
                <a:cubicBezTo>
                  <a:pt x="1433" y="2346"/>
                  <a:pt x="1457" y="2396"/>
                  <a:pt x="1488" y="2396"/>
                </a:cubicBezTo>
                <a:cubicBezTo>
                  <a:pt x="1518" y="2396"/>
                  <a:pt x="1542" y="2346"/>
                  <a:pt x="1542" y="2285"/>
                </a:cubicBezTo>
                <a:cubicBezTo>
                  <a:pt x="1542" y="2224"/>
                  <a:pt x="1518" y="2174"/>
                  <a:pt x="1488" y="2174"/>
                </a:cubicBezTo>
                <a:close/>
                <a:moveTo>
                  <a:pt x="1308" y="2174"/>
                </a:moveTo>
                <a:cubicBezTo>
                  <a:pt x="1278" y="2174"/>
                  <a:pt x="1254" y="2224"/>
                  <a:pt x="1254" y="2285"/>
                </a:cubicBezTo>
                <a:cubicBezTo>
                  <a:pt x="1254" y="2346"/>
                  <a:pt x="1278" y="2396"/>
                  <a:pt x="1308" y="2396"/>
                </a:cubicBezTo>
                <a:cubicBezTo>
                  <a:pt x="1339" y="2396"/>
                  <a:pt x="1363" y="2346"/>
                  <a:pt x="1363" y="2285"/>
                </a:cubicBezTo>
                <a:cubicBezTo>
                  <a:pt x="1363" y="2224"/>
                  <a:pt x="1339" y="2174"/>
                  <a:pt x="1308" y="2174"/>
                </a:cubicBezTo>
                <a:close/>
                <a:moveTo>
                  <a:pt x="1129" y="2174"/>
                </a:moveTo>
                <a:cubicBezTo>
                  <a:pt x="1099" y="2174"/>
                  <a:pt x="1075" y="2224"/>
                  <a:pt x="1075" y="2285"/>
                </a:cubicBezTo>
                <a:cubicBezTo>
                  <a:pt x="1075" y="2346"/>
                  <a:pt x="1099" y="2396"/>
                  <a:pt x="1129" y="2396"/>
                </a:cubicBezTo>
                <a:cubicBezTo>
                  <a:pt x="1160" y="2396"/>
                  <a:pt x="1184" y="2346"/>
                  <a:pt x="1184" y="2285"/>
                </a:cubicBezTo>
                <a:cubicBezTo>
                  <a:pt x="1184" y="2224"/>
                  <a:pt x="1160" y="2174"/>
                  <a:pt x="1129" y="2174"/>
                </a:cubicBezTo>
                <a:close/>
                <a:moveTo>
                  <a:pt x="950" y="2174"/>
                </a:moveTo>
                <a:cubicBezTo>
                  <a:pt x="920" y="2174"/>
                  <a:pt x="895" y="2224"/>
                  <a:pt x="895" y="2285"/>
                </a:cubicBezTo>
                <a:cubicBezTo>
                  <a:pt x="895" y="2346"/>
                  <a:pt x="920" y="2396"/>
                  <a:pt x="950" y="2396"/>
                </a:cubicBezTo>
                <a:cubicBezTo>
                  <a:pt x="981" y="2396"/>
                  <a:pt x="1005" y="2346"/>
                  <a:pt x="1005" y="2285"/>
                </a:cubicBezTo>
                <a:cubicBezTo>
                  <a:pt x="1005" y="2224"/>
                  <a:pt x="981" y="2174"/>
                  <a:pt x="950" y="2174"/>
                </a:cubicBezTo>
                <a:close/>
                <a:moveTo>
                  <a:pt x="19575" y="1812"/>
                </a:moveTo>
                <a:cubicBezTo>
                  <a:pt x="19545" y="1812"/>
                  <a:pt x="19520" y="1861"/>
                  <a:pt x="19520" y="1923"/>
                </a:cubicBezTo>
                <a:cubicBezTo>
                  <a:pt x="19520" y="1984"/>
                  <a:pt x="19545" y="2034"/>
                  <a:pt x="19575" y="2034"/>
                </a:cubicBezTo>
                <a:cubicBezTo>
                  <a:pt x="19605" y="2034"/>
                  <a:pt x="19630" y="1984"/>
                  <a:pt x="19630" y="1923"/>
                </a:cubicBezTo>
                <a:cubicBezTo>
                  <a:pt x="19630" y="1861"/>
                  <a:pt x="19605" y="1812"/>
                  <a:pt x="19575" y="1812"/>
                </a:cubicBezTo>
                <a:close/>
                <a:moveTo>
                  <a:pt x="19396" y="1812"/>
                </a:moveTo>
                <a:cubicBezTo>
                  <a:pt x="19366" y="1812"/>
                  <a:pt x="19341" y="1861"/>
                  <a:pt x="19341" y="1923"/>
                </a:cubicBezTo>
                <a:cubicBezTo>
                  <a:pt x="19341" y="1984"/>
                  <a:pt x="19366" y="2034"/>
                  <a:pt x="19396" y="2034"/>
                </a:cubicBezTo>
                <a:cubicBezTo>
                  <a:pt x="19426" y="2034"/>
                  <a:pt x="19451" y="1984"/>
                  <a:pt x="19451" y="1923"/>
                </a:cubicBezTo>
                <a:cubicBezTo>
                  <a:pt x="19451" y="1861"/>
                  <a:pt x="19426" y="1812"/>
                  <a:pt x="19396" y="1812"/>
                </a:cubicBezTo>
                <a:close/>
                <a:moveTo>
                  <a:pt x="19217" y="1812"/>
                </a:moveTo>
                <a:cubicBezTo>
                  <a:pt x="19187" y="1812"/>
                  <a:pt x="19162" y="1861"/>
                  <a:pt x="19162" y="1923"/>
                </a:cubicBezTo>
                <a:cubicBezTo>
                  <a:pt x="19162" y="1984"/>
                  <a:pt x="19187" y="2034"/>
                  <a:pt x="19217" y="2034"/>
                </a:cubicBezTo>
                <a:cubicBezTo>
                  <a:pt x="19247" y="2034"/>
                  <a:pt x="19272" y="1984"/>
                  <a:pt x="19272" y="1923"/>
                </a:cubicBezTo>
                <a:cubicBezTo>
                  <a:pt x="19272" y="1861"/>
                  <a:pt x="19247" y="1812"/>
                  <a:pt x="19217" y="1812"/>
                </a:cubicBezTo>
                <a:close/>
                <a:moveTo>
                  <a:pt x="19038" y="1812"/>
                </a:moveTo>
                <a:cubicBezTo>
                  <a:pt x="19008" y="1812"/>
                  <a:pt x="18983" y="1861"/>
                  <a:pt x="18983" y="1923"/>
                </a:cubicBezTo>
                <a:cubicBezTo>
                  <a:pt x="18983" y="1984"/>
                  <a:pt x="19008" y="2034"/>
                  <a:pt x="19038" y="2034"/>
                </a:cubicBezTo>
                <a:cubicBezTo>
                  <a:pt x="19068" y="2034"/>
                  <a:pt x="19093" y="1984"/>
                  <a:pt x="19093" y="1923"/>
                </a:cubicBezTo>
                <a:cubicBezTo>
                  <a:pt x="19093" y="1861"/>
                  <a:pt x="19068" y="1812"/>
                  <a:pt x="19038" y="1812"/>
                </a:cubicBezTo>
                <a:close/>
                <a:moveTo>
                  <a:pt x="18859" y="1812"/>
                </a:moveTo>
                <a:cubicBezTo>
                  <a:pt x="18828" y="1812"/>
                  <a:pt x="18804" y="1861"/>
                  <a:pt x="18804" y="1923"/>
                </a:cubicBezTo>
                <a:cubicBezTo>
                  <a:pt x="18804" y="1984"/>
                  <a:pt x="18828" y="2034"/>
                  <a:pt x="18859" y="2034"/>
                </a:cubicBezTo>
                <a:cubicBezTo>
                  <a:pt x="18889" y="2034"/>
                  <a:pt x="18914" y="1984"/>
                  <a:pt x="18914" y="1923"/>
                </a:cubicBezTo>
                <a:cubicBezTo>
                  <a:pt x="18914" y="1861"/>
                  <a:pt x="18889" y="1812"/>
                  <a:pt x="18859" y="1812"/>
                </a:cubicBezTo>
                <a:close/>
                <a:moveTo>
                  <a:pt x="18680" y="1812"/>
                </a:moveTo>
                <a:cubicBezTo>
                  <a:pt x="18649" y="1812"/>
                  <a:pt x="18625" y="1861"/>
                  <a:pt x="18625" y="1923"/>
                </a:cubicBezTo>
                <a:cubicBezTo>
                  <a:pt x="18625" y="1984"/>
                  <a:pt x="18649" y="2034"/>
                  <a:pt x="18680" y="2034"/>
                </a:cubicBezTo>
                <a:cubicBezTo>
                  <a:pt x="18710" y="2034"/>
                  <a:pt x="18735" y="1984"/>
                  <a:pt x="18735" y="1923"/>
                </a:cubicBezTo>
                <a:cubicBezTo>
                  <a:pt x="18735" y="1861"/>
                  <a:pt x="18710" y="1812"/>
                  <a:pt x="18680" y="1812"/>
                </a:cubicBezTo>
                <a:close/>
                <a:moveTo>
                  <a:pt x="18501" y="1812"/>
                </a:moveTo>
                <a:cubicBezTo>
                  <a:pt x="18470" y="1812"/>
                  <a:pt x="18446" y="1861"/>
                  <a:pt x="18446" y="1923"/>
                </a:cubicBezTo>
                <a:cubicBezTo>
                  <a:pt x="18446" y="1984"/>
                  <a:pt x="18470" y="2034"/>
                  <a:pt x="18501" y="2034"/>
                </a:cubicBezTo>
                <a:cubicBezTo>
                  <a:pt x="18531" y="2034"/>
                  <a:pt x="18555" y="1984"/>
                  <a:pt x="18555" y="1923"/>
                </a:cubicBezTo>
                <a:cubicBezTo>
                  <a:pt x="18555" y="1861"/>
                  <a:pt x="18531" y="1812"/>
                  <a:pt x="18501" y="1812"/>
                </a:cubicBezTo>
                <a:close/>
                <a:moveTo>
                  <a:pt x="18321" y="1812"/>
                </a:moveTo>
                <a:cubicBezTo>
                  <a:pt x="18291" y="1812"/>
                  <a:pt x="18267" y="1861"/>
                  <a:pt x="18267" y="1923"/>
                </a:cubicBezTo>
                <a:cubicBezTo>
                  <a:pt x="18267" y="1984"/>
                  <a:pt x="18291" y="2034"/>
                  <a:pt x="18321" y="2034"/>
                </a:cubicBezTo>
                <a:cubicBezTo>
                  <a:pt x="18352" y="2034"/>
                  <a:pt x="18376" y="1984"/>
                  <a:pt x="18376" y="1923"/>
                </a:cubicBezTo>
                <a:cubicBezTo>
                  <a:pt x="18376" y="1861"/>
                  <a:pt x="18352" y="1812"/>
                  <a:pt x="18321" y="1812"/>
                </a:cubicBezTo>
                <a:close/>
                <a:moveTo>
                  <a:pt x="18142" y="1812"/>
                </a:moveTo>
                <a:cubicBezTo>
                  <a:pt x="18112" y="1812"/>
                  <a:pt x="18088" y="1861"/>
                  <a:pt x="18088" y="1923"/>
                </a:cubicBezTo>
                <a:cubicBezTo>
                  <a:pt x="18088" y="1984"/>
                  <a:pt x="18112" y="2034"/>
                  <a:pt x="18142" y="2034"/>
                </a:cubicBezTo>
                <a:cubicBezTo>
                  <a:pt x="18173" y="2034"/>
                  <a:pt x="18197" y="1984"/>
                  <a:pt x="18197" y="1923"/>
                </a:cubicBezTo>
                <a:cubicBezTo>
                  <a:pt x="18197" y="1861"/>
                  <a:pt x="18173" y="1812"/>
                  <a:pt x="18142" y="1812"/>
                </a:cubicBezTo>
                <a:close/>
                <a:moveTo>
                  <a:pt x="17963" y="1812"/>
                </a:moveTo>
                <a:cubicBezTo>
                  <a:pt x="17933" y="1812"/>
                  <a:pt x="17908" y="1861"/>
                  <a:pt x="17908" y="1923"/>
                </a:cubicBezTo>
                <a:cubicBezTo>
                  <a:pt x="17908" y="1984"/>
                  <a:pt x="17933" y="2034"/>
                  <a:pt x="17963" y="2034"/>
                </a:cubicBezTo>
                <a:cubicBezTo>
                  <a:pt x="17994" y="2034"/>
                  <a:pt x="18018" y="1984"/>
                  <a:pt x="18018" y="1923"/>
                </a:cubicBezTo>
                <a:cubicBezTo>
                  <a:pt x="18018" y="1861"/>
                  <a:pt x="17994" y="1812"/>
                  <a:pt x="17963" y="1812"/>
                </a:cubicBezTo>
                <a:close/>
                <a:moveTo>
                  <a:pt x="17784" y="1812"/>
                </a:moveTo>
                <a:cubicBezTo>
                  <a:pt x="17754" y="1812"/>
                  <a:pt x="17729" y="1861"/>
                  <a:pt x="17729" y="1923"/>
                </a:cubicBezTo>
                <a:cubicBezTo>
                  <a:pt x="17729" y="1984"/>
                  <a:pt x="17754" y="2034"/>
                  <a:pt x="17784" y="2034"/>
                </a:cubicBezTo>
                <a:cubicBezTo>
                  <a:pt x="17815" y="2034"/>
                  <a:pt x="17839" y="1984"/>
                  <a:pt x="17839" y="1923"/>
                </a:cubicBezTo>
                <a:cubicBezTo>
                  <a:pt x="17839" y="1861"/>
                  <a:pt x="17815" y="1812"/>
                  <a:pt x="17784" y="1812"/>
                </a:cubicBezTo>
                <a:close/>
                <a:moveTo>
                  <a:pt x="17605" y="1812"/>
                </a:moveTo>
                <a:cubicBezTo>
                  <a:pt x="17575" y="1812"/>
                  <a:pt x="17550" y="1861"/>
                  <a:pt x="17550" y="1923"/>
                </a:cubicBezTo>
                <a:cubicBezTo>
                  <a:pt x="17550" y="1984"/>
                  <a:pt x="17575" y="2034"/>
                  <a:pt x="17605" y="2034"/>
                </a:cubicBezTo>
                <a:cubicBezTo>
                  <a:pt x="17635" y="2034"/>
                  <a:pt x="17660" y="1984"/>
                  <a:pt x="17660" y="1923"/>
                </a:cubicBezTo>
                <a:cubicBezTo>
                  <a:pt x="17660" y="1861"/>
                  <a:pt x="17635" y="1812"/>
                  <a:pt x="17605" y="1812"/>
                </a:cubicBezTo>
                <a:close/>
                <a:moveTo>
                  <a:pt x="17426" y="1812"/>
                </a:moveTo>
                <a:cubicBezTo>
                  <a:pt x="17396" y="1812"/>
                  <a:pt x="17371" y="1861"/>
                  <a:pt x="17371" y="1923"/>
                </a:cubicBezTo>
                <a:cubicBezTo>
                  <a:pt x="17371" y="1984"/>
                  <a:pt x="17396" y="2034"/>
                  <a:pt x="17426" y="2034"/>
                </a:cubicBezTo>
                <a:cubicBezTo>
                  <a:pt x="17456" y="2034"/>
                  <a:pt x="17481" y="1984"/>
                  <a:pt x="17481" y="1923"/>
                </a:cubicBezTo>
                <a:cubicBezTo>
                  <a:pt x="17481" y="1861"/>
                  <a:pt x="17456" y="1812"/>
                  <a:pt x="17426" y="1812"/>
                </a:cubicBezTo>
                <a:close/>
                <a:moveTo>
                  <a:pt x="17247" y="1812"/>
                </a:moveTo>
                <a:cubicBezTo>
                  <a:pt x="17217" y="1812"/>
                  <a:pt x="17192" y="1861"/>
                  <a:pt x="17192" y="1923"/>
                </a:cubicBezTo>
                <a:cubicBezTo>
                  <a:pt x="17192" y="1984"/>
                  <a:pt x="17217" y="2034"/>
                  <a:pt x="17247" y="2034"/>
                </a:cubicBezTo>
                <a:cubicBezTo>
                  <a:pt x="17277" y="2034"/>
                  <a:pt x="17302" y="1984"/>
                  <a:pt x="17302" y="1923"/>
                </a:cubicBezTo>
                <a:cubicBezTo>
                  <a:pt x="17302" y="1861"/>
                  <a:pt x="17277" y="1812"/>
                  <a:pt x="17247" y="1812"/>
                </a:cubicBezTo>
                <a:close/>
                <a:moveTo>
                  <a:pt x="17068" y="1812"/>
                </a:moveTo>
                <a:cubicBezTo>
                  <a:pt x="17038" y="1812"/>
                  <a:pt x="17013" y="1861"/>
                  <a:pt x="17013" y="1923"/>
                </a:cubicBezTo>
                <a:cubicBezTo>
                  <a:pt x="17013" y="1984"/>
                  <a:pt x="17038" y="2034"/>
                  <a:pt x="17068" y="2034"/>
                </a:cubicBezTo>
                <a:cubicBezTo>
                  <a:pt x="17098" y="2034"/>
                  <a:pt x="17123" y="1984"/>
                  <a:pt x="17123" y="1923"/>
                </a:cubicBezTo>
                <a:cubicBezTo>
                  <a:pt x="17123" y="1861"/>
                  <a:pt x="17098" y="1812"/>
                  <a:pt x="17068" y="1812"/>
                </a:cubicBezTo>
                <a:close/>
                <a:moveTo>
                  <a:pt x="16889" y="1812"/>
                </a:moveTo>
                <a:cubicBezTo>
                  <a:pt x="16859" y="1812"/>
                  <a:pt x="16834" y="1861"/>
                  <a:pt x="16834" y="1923"/>
                </a:cubicBezTo>
                <a:cubicBezTo>
                  <a:pt x="16834" y="1984"/>
                  <a:pt x="16859" y="2034"/>
                  <a:pt x="16889" y="2034"/>
                </a:cubicBezTo>
                <a:cubicBezTo>
                  <a:pt x="16919" y="2034"/>
                  <a:pt x="16944" y="1984"/>
                  <a:pt x="16944" y="1923"/>
                </a:cubicBezTo>
                <a:cubicBezTo>
                  <a:pt x="16944" y="1861"/>
                  <a:pt x="16919" y="1812"/>
                  <a:pt x="16889" y="1812"/>
                </a:cubicBezTo>
                <a:close/>
                <a:moveTo>
                  <a:pt x="16710" y="1812"/>
                </a:moveTo>
                <a:cubicBezTo>
                  <a:pt x="16679" y="1812"/>
                  <a:pt x="16655" y="1861"/>
                  <a:pt x="16655" y="1923"/>
                </a:cubicBezTo>
                <a:cubicBezTo>
                  <a:pt x="16655" y="1984"/>
                  <a:pt x="16679" y="2034"/>
                  <a:pt x="16710" y="2034"/>
                </a:cubicBezTo>
                <a:cubicBezTo>
                  <a:pt x="16740" y="2034"/>
                  <a:pt x="16765" y="1984"/>
                  <a:pt x="16765" y="1923"/>
                </a:cubicBezTo>
                <a:cubicBezTo>
                  <a:pt x="16765" y="1861"/>
                  <a:pt x="16740" y="1812"/>
                  <a:pt x="16710" y="1812"/>
                </a:cubicBezTo>
                <a:close/>
                <a:moveTo>
                  <a:pt x="16531" y="1812"/>
                </a:moveTo>
                <a:cubicBezTo>
                  <a:pt x="16500" y="1812"/>
                  <a:pt x="16476" y="1861"/>
                  <a:pt x="16476" y="1923"/>
                </a:cubicBezTo>
                <a:cubicBezTo>
                  <a:pt x="16476" y="1984"/>
                  <a:pt x="16500" y="2034"/>
                  <a:pt x="16531" y="2034"/>
                </a:cubicBezTo>
                <a:cubicBezTo>
                  <a:pt x="16561" y="2034"/>
                  <a:pt x="16585" y="1984"/>
                  <a:pt x="16585" y="1923"/>
                </a:cubicBezTo>
                <a:cubicBezTo>
                  <a:pt x="16585" y="1861"/>
                  <a:pt x="16561" y="1812"/>
                  <a:pt x="16531" y="1812"/>
                </a:cubicBezTo>
                <a:close/>
                <a:moveTo>
                  <a:pt x="16352" y="1812"/>
                </a:moveTo>
                <a:cubicBezTo>
                  <a:pt x="16321" y="1812"/>
                  <a:pt x="16297" y="1861"/>
                  <a:pt x="16297" y="1923"/>
                </a:cubicBezTo>
                <a:cubicBezTo>
                  <a:pt x="16297" y="1984"/>
                  <a:pt x="16321" y="2034"/>
                  <a:pt x="16352" y="2034"/>
                </a:cubicBezTo>
                <a:cubicBezTo>
                  <a:pt x="16382" y="2034"/>
                  <a:pt x="16406" y="1984"/>
                  <a:pt x="16406" y="1923"/>
                </a:cubicBezTo>
                <a:cubicBezTo>
                  <a:pt x="16406" y="1861"/>
                  <a:pt x="16382" y="1812"/>
                  <a:pt x="16352" y="1812"/>
                </a:cubicBezTo>
                <a:close/>
                <a:moveTo>
                  <a:pt x="16172" y="1812"/>
                </a:moveTo>
                <a:cubicBezTo>
                  <a:pt x="16142" y="1812"/>
                  <a:pt x="16118" y="1861"/>
                  <a:pt x="16118" y="1923"/>
                </a:cubicBezTo>
                <a:cubicBezTo>
                  <a:pt x="16118" y="1984"/>
                  <a:pt x="16142" y="2034"/>
                  <a:pt x="16172" y="2034"/>
                </a:cubicBezTo>
                <a:cubicBezTo>
                  <a:pt x="16203" y="2034"/>
                  <a:pt x="16227" y="1984"/>
                  <a:pt x="16227" y="1923"/>
                </a:cubicBezTo>
                <a:cubicBezTo>
                  <a:pt x="16227" y="1861"/>
                  <a:pt x="16203" y="1812"/>
                  <a:pt x="16172" y="1812"/>
                </a:cubicBezTo>
                <a:close/>
                <a:moveTo>
                  <a:pt x="15993" y="1812"/>
                </a:moveTo>
                <a:cubicBezTo>
                  <a:pt x="15963" y="1812"/>
                  <a:pt x="15938" y="1861"/>
                  <a:pt x="15938" y="1923"/>
                </a:cubicBezTo>
                <a:cubicBezTo>
                  <a:pt x="15938" y="1984"/>
                  <a:pt x="15963" y="2034"/>
                  <a:pt x="15993" y="2034"/>
                </a:cubicBezTo>
                <a:cubicBezTo>
                  <a:pt x="16024" y="2034"/>
                  <a:pt x="16048" y="1984"/>
                  <a:pt x="16048" y="1923"/>
                </a:cubicBezTo>
                <a:cubicBezTo>
                  <a:pt x="16048" y="1861"/>
                  <a:pt x="16024" y="1812"/>
                  <a:pt x="15993" y="1812"/>
                </a:cubicBezTo>
                <a:close/>
                <a:moveTo>
                  <a:pt x="15814" y="1812"/>
                </a:moveTo>
                <a:cubicBezTo>
                  <a:pt x="15784" y="1812"/>
                  <a:pt x="15759" y="1861"/>
                  <a:pt x="15759" y="1923"/>
                </a:cubicBezTo>
                <a:cubicBezTo>
                  <a:pt x="15759" y="1984"/>
                  <a:pt x="15784" y="2034"/>
                  <a:pt x="15814" y="2034"/>
                </a:cubicBezTo>
                <a:cubicBezTo>
                  <a:pt x="15845" y="2034"/>
                  <a:pt x="15869" y="1984"/>
                  <a:pt x="15869" y="1923"/>
                </a:cubicBezTo>
                <a:cubicBezTo>
                  <a:pt x="15869" y="1861"/>
                  <a:pt x="15845" y="1812"/>
                  <a:pt x="15814" y="1812"/>
                </a:cubicBezTo>
                <a:close/>
                <a:moveTo>
                  <a:pt x="15635" y="1812"/>
                </a:moveTo>
                <a:cubicBezTo>
                  <a:pt x="15605" y="1812"/>
                  <a:pt x="15580" y="1861"/>
                  <a:pt x="15580" y="1923"/>
                </a:cubicBezTo>
                <a:cubicBezTo>
                  <a:pt x="15580" y="1984"/>
                  <a:pt x="15605" y="2034"/>
                  <a:pt x="15635" y="2034"/>
                </a:cubicBezTo>
                <a:cubicBezTo>
                  <a:pt x="15666" y="2034"/>
                  <a:pt x="15690" y="1984"/>
                  <a:pt x="15690" y="1923"/>
                </a:cubicBezTo>
                <a:cubicBezTo>
                  <a:pt x="15690" y="1861"/>
                  <a:pt x="15666" y="1812"/>
                  <a:pt x="15635" y="1812"/>
                </a:cubicBezTo>
                <a:close/>
                <a:moveTo>
                  <a:pt x="15456" y="1812"/>
                </a:moveTo>
                <a:cubicBezTo>
                  <a:pt x="15426" y="1812"/>
                  <a:pt x="15401" y="1861"/>
                  <a:pt x="15401" y="1923"/>
                </a:cubicBezTo>
                <a:cubicBezTo>
                  <a:pt x="15401" y="1984"/>
                  <a:pt x="15426" y="2034"/>
                  <a:pt x="15456" y="2034"/>
                </a:cubicBezTo>
                <a:cubicBezTo>
                  <a:pt x="15486" y="2034"/>
                  <a:pt x="15511" y="1984"/>
                  <a:pt x="15511" y="1923"/>
                </a:cubicBezTo>
                <a:cubicBezTo>
                  <a:pt x="15511" y="1861"/>
                  <a:pt x="15486" y="1812"/>
                  <a:pt x="15456" y="1812"/>
                </a:cubicBezTo>
                <a:close/>
                <a:moveTo>
                  <a:pt x="15277" y="1812"/>
                </a:moveTo>
                <a:cubicBezTo>
                  <a:pt x="15247" y="1812"/>
                  <a:pt x="15222" y="1861"/>
                  <a:pt x="15222" y="1923"/>
                </a:cubicBezTo>
                <a:cubicBezTo>
                  <a:pt x="15222" y="1984"/>
                  <a:pt x="15247" y="2034"/>
                  <a:pt x="15277" y="2034"/>
                </a:cubicBezTo>
                <a:cubicBezTo>
                  <a:pt x="15307" y="2034"/>
                  <a:pt x="15332" y="1984"/>
                  <a:pt x="15332" y="1923"/>
                </a:cubicBezTo>
                <a:cubicBezTo>
                  <a:pt x="15332" y="1861"/>
                  <a:pt x="15307" y="1812"/>
                  <a:pt x="15277" y="1812"/>
                </a:cubicBezTo>
                <a:close/>
                <a:moveTo>
                  <a:pt x="15098" y="1812"/>
                </a:moveTo>
                <a:cubicBezTo>
                  <a:pt x="15068" y="1812"/>
                  <a:pt x="15043" y="1861"/>
                  <a:pt x="15043" y="1923"/>
                </a:cubicBezTo>
                <a:cubicBezTo>
                  <a:pt x="15043" y="1984"/>
                  <a:pt x="15068" y="2034"/>
                  <a:pt x="15098" y="2034"/>
                </a:cubicBezTo>
                <a:cubicBezTo>
                  <a:pt x="15128" y="2034"/>
                  <a:pt x="15153" y="1984"/>
                  <a:pt x="15153" y="1923"/>
                </a:cubicBezTo>
                <a:cubicBezTo>
                  <a:pt x="15153" y="1861"/>
                  <a:pt x="15128" y="1812"/>
                  <a:pt x="15098" y="1812"/>
                </a:cubicBezTo>
                <a:close/>
                <a:moveTo>
                  <a:pt x="14919" y="1812"/>
                </a:moveTo>
                <a:cubicBezTo>
                  <a:pt x="14889" y="1812"/>
                  <a:pt x="14864" y="1861"/>
                  <a:pt x="14864" y="1923"/>
                </a:cubicBezTo>
                <a:cubicBezTo>
                  <a:pt x="14864" y="1984"/>
                  <a:pt x="14889" y="2034"/>
                  <a:pt x="14919" y="2034"/>
                </a:cubicBezTo>
                <a:cubicBezTo>
                  <a:pt x="14949" y="2034"/>
                  <a:pt x="14974" y="1984"/>
                  <a:pt x="14974" y="1923"/>
                </a:cubicBezTo>
                <a:cubicBezTo>
                  <a:pt x="14974" y="1861"/>
                  <a:pt x="14949" y="1812"/>
                  <a:pt x="14919" y="1812"/>
                </a:cubicBezTo>
                <a:close/>
                <a:moveTo>
                  <a:pt x="14740" y="1812"/>
                </a:moveTo>
                <a:cubicBezTo>
                  <a:pt x="14709" y="1812"/>
                  <a:pt x="14685" y="1861"/>
                  <a:pt x="14685" y="1923"/>
                </a:cubicBezTo>
                <a:cubicBezTo>
                  <a:pt x="14685" y="1984"/>
                  <a:pt x="14709" y="2034"/>
                  <a:pt x="14740" y="2034"/>
                </a:cubicBezTo>
                <a:cubicBezTo>
                  <a:pt x="14770" y="2034"/>
                  <a:pt x="14795" y="1984"/>
                  <a:pt x="14795" y="1923"/>
                </a:cubicBezTo>
                <a:cubicBezTo>
                  <a:pt x="14795" y="1861"/>
                  <a:pt x="14770" y="1812"/>
                  <a:pt x="14740" y="1812"/>
                </a:cubicBezTo>
                <a:close/>
                <a:moveTo>
                  <a:pt x="14561" y="1812"/>
                </a:moveTo>
                <a:cubicBezTo>
                  <a:pt x="14530" y="1812"/>
                  <a:pt x="14506" y="1861"/>
                  <a:pt x="14506" y="1923"/>
                </a:cubicBezTo>
                <a:cubicBezTo>
                  <a:pt x="14506" y="1984"/>
                  <a:pt x="14530" y="2034"/>
                  <a:pt x="14561" y="2034"/>
                </a:cubicBezTo>
                <a:cubicBezTo>
                  <a:pt x="14591" y="2034"/>
                  <a:pt x="14616" y="1984"/>
                  <a:pt x="14616" y="1923"/>
                </a:cubicBezTo>
                <a:cubicBezTo>
                  <a:pt x="14616" y="1861"/>
                  <a:pt x="14591" y="1812"/>
                  <a:pt x="14561" y="1812"/>
                </a:cubicBezTo>
                <a:close/>
                <a:moveTo>
                  <a:pt x="14382" y="1812"/>
                </a:moveTo>
                <a:cubicBezTo>
                  <a:pt x="14351" y="1812"/>
                  <a:pt x="14327" y="1861"/>
                  <a:pt x="14327" y="1923"/>
                </a:cubicBezTo>
                <a:cubicBezTo>
                  <a:pt x="14327" y="1984"/>
                  <a:pt x="14351" y="2034"/>
                  <a:pt x="14382" y="2034"/>
                </a:cubicBezTo>
                <a:cubicBezTo>
                  <a:pt x="14412" y="2034"/>
                  <a:pt x="14436" y="1984"/>
                  <a:pt x="14436" y="1923"/>
                </a:cubicBezTo>
                <a:cubicBezTo>
                  <a:pt x="14436" y="1861"/>
                  <a:pt x="14412" y="1812"/>
                  <a:pt x="14382" y="1812"/>
                </a:cubicBezTo>
                <a:close/>
                <a:moveTo>
                  <a:pt x="14202" y="1812"/>
                </a:moveTo>
                <a:cubicBezTo>
                  <a:pt x="14172" y="1812"/>
                  <a:pt x="14148" y="1861"/>
                  <a:pt x="14148" y="1923"/>
                </a:cubicBezTo>
                <a:cubicBezTo>
                  <a:pt x="14148" y="1984"/>
                  <a:pt x="14172" y="2034"/>
                  <a:pt x="14202" y="2034"/>
                </a:cubicBezTo>
                <a:cubicBezTo>
                  <a:pt x="14233" y="2034"/>
                  <a:pt x="14257" y="1984"/>
                  <a:pt x="14257" y="1923"/>
                </a:cubicBezTo>
                <a:cubicBezTo>
                  <a:pt x="14257" y="1861"/>
                  <a:pt x="14233" y="1812"/>
                  <a:pt x="14202" y="1812"/>
                </a:cubicBezTo>
                <a:close/>
                <a:moveTo>
                  <a:pt x="14023" y="1812"/>
                </a:moveTo>
                <a:cubicBezTo>
                  <a:pt x="13993" y="1812"/>
                  <a:pt x="13969" y="1861"/>
                  <a:pt x="13969" y="1923"/>
                </a:cubicBezTo>
                <a:cubicBezTo>
                  <a:pt x="13969" y="1984"/>
                  <a:pt x="13993" y="2034"/>
                  <a:pt x="14023" y="2034"/>
                </a:cubicBezTo>
                <a:cubicBezTo>
                  <a:pt x="14054" y="2034"/>
                  <a:pt x="14078" y="1984"/>
                  <a:pt x="14078" y="1923"/>
                </a:cubicBezTo>
                <a:cubicBezTo>
                  <a:pt x="14078" y="1861"/>
                  <a:pt x="14054" y="1812"/>
                  <a:pt x="14023" y="1812"/>
                </a:cubicBezTo>
                <a:close/>
                <a:moveTo>
                  <a:pt x="13844" y="1812"/>
                </a:moveTo>
                <a:cubicBezTo>
                  <a:pt x="13814" y="1812"/>
                  <a:pt x="13789" y="1861"/>
                  <a:pt x="13789" y="1923"/>
                </a:cubicBezTo>
                <a:cubicBezTo>
                  <a:pt x="13789" y="1984"/>
                  <a:pt x="13814" y="2034"/>
                  <a:pt x="13844" y="2034"/>
                </a:cubicBezTo>
                <a:cubicBezTo>
                  <a:pt x="13875" y="2034"/>
                  <a:pt x="13899" y="1984"/>
                  <a:pt x="13899" y="1923"/>
                </a:cubicBezTo>
                <a:cubicBezTo>
                  <a:pt x="13899" y="1861"/>
                  <a:pt x="13875" y="1812"/>
                  <a:pt x="13844" y="1812"/>
                </a:cubicBezTo>
                <a:close/>
                <a:moveTo>
                  <a:pt x="13665" y="1812"/>
                </a:moveTo>
                <a:cubicBezTo>
                  <a:pt x="13635" y="1812"/>
                  <a:pt x="13610" y="1861"/>
                  <a:pt x="13610" y="1923"/>
                </a:cubicBezTo>
                <a:cubicBezTo>
                  <a:pt x="13610" y="1984"/>
                  <a:pt x="13635" y="2034"/>
                  <a:pt x="13665" y="2034"/>
                </a:cubicBezTo>
                <a:cubicBezTo>
                  <a:pt x="13696" y="2034"/>
                  <a:pt x="13720" y="1984"/>
                  <a:pt x="13720" y="1923"/>
                </a:cubicBezTo>
                <a:cubicBezTo>
                  <a:pt x="13720" y="1861"/>
                  <a:pt x="13696" y="1812"/>
                  <a:pt x="13665" y="1812"/>
                </a:cubicBezTo>
                <a:close/>
                <a:moveTo>
                  <a:pt x="13486" y="1812"/>
                </a:moveTo>
                <a:cubicBezTo>
                  <a:pt x="13456" y="1812"/>
                  <a:pt x="13431" y="1861"/>
                  <a:pt x="13431" y="1923"/>
                </a:cubicBezTo>
                <a:cubicBezTo>
                  <a:pt x="13431" y="1984"/>
                  <a:pt x="13456" y="2034"/>
                  <a:pt x="13486" y="2034"/>
                </a:cubicBezTo>
                <a:cubicBezTo>
                  <a:pt x="13516" y="2034"/>
                  <a:pt x="13541" y="1984"/>
                  <a:pt x="13541" y="1923"/>
                </a:cubicBezTo>
                <a:cubicBezTo>
                  <a:pt x="13541" y="1861"/>
                  <a:pt x="13516" y="1812"/>
                  <a:pt x="13486" y="1812"/>
                </a:cubicBezTo>
                <a:close/>
                <a:moveTo>
                  <a:pt x="13307" y="1812"/>
                </a:moveTo>
                <a:cubicBezTo>
                  <a:pt x="13277" y="1812"/>
                  <a:pt x="13252" y="1861"/>
                  <a:pt x="13252" y="1923"/>
                </a:cubicBezTo>
                <a:cubicBezTo>
                  <a:pt x="13252" y="1984"/>
                  <a:pt x="13277" y="2034"/>
                  <a:pt x="13307" y="2034"/>
                </a:cubicBezTo>
                <a:cubicBezTo>
                  <a:pt x="13337" y="2034"/>
                  <a:pt x="13362" y="1984"/>
                  <a:pt x="13362" y="1923"/>
                </a:cubicBezTo>
                <a:cubicBezTo>
                  <a:pt x="13362" y="1861"/>
                  <a:pt x="13337" y="1812"/>
                  <a:pt x="13307" y="1812"/>
                </a:cubicBezTo>
                <a:close/>
                <a:moveTo>
                  <a:pt x="13128" y="1812"/>
                </a:moveTo>
                <a:cubicBezTo>
                  <a:pt x="13098" y="1812"/>
                  <a:pt x="13073" y="1861"/>
                  <a:pt x="13073" y="1923"/>
                </a:cubicBezTo>
                <a:cubicBezTo>
                  <a:pt x="13073" y="1984"/>
                  <a:pt x="13098" y="2034"/>
                  <a:pt x="13128" y="2034"/>
                </a:cubicBezTo>
                <a:cubicBezTo>
                  <a:pt x="13158" y="2034"/>
                  <a:pt x="13183" y="1984"/>
                  <a:pt x="13183" y="1923"/>
                </a:cubicBezTo>
                <a:cubicBezTo>
                  <a:pt x="13183" y="1861"/>
                  <a:pt x="13158" y="1812"/>
                  <a:pt x="13128" y="1812"/>
                </a:cubicBezTo>
                <a:close/>
                <a:moveTo>
                  <a:pt x="12949" y="1812"/>
                </a:moveTo>
                <a:cubicBezTo>
                  <a:pt x="12919" y="1812"/>
                  <a:pt x="12894" y="1861"/>
                  <a:pt x="12894" y="1923"/>
                </a:cubicBezTo>
                <a:cubicBezTo>
                  <a:pt x="12894" y="1984"/>
                  <a:pt x="12919" y="2034"/>
                  <a:pt x="12949" y="2034"/>
                </a:cubicBezTo>
                <a:cubicBezTo>
                  <a:pt x="12979" y="2034"/>
                  <a:pt x="13004" y="1984"/>
                  <a:pt x="13004" y="1923"/>
                </a:cubicBezTo>
                <a:cubicBezTo>
                  <a:pt x="13004" y="1861"/>
                  <a:pt x="12979" y="1812"/>
                  <a:pt x="12949" y="1812"/>
                </a:cubicBezTo>
                <a:close/>
                <a:moveTo>
                  <a:pt x="12770" y="1812"/>
                </a:moveTo>
                <a:cubicBezTo>
                  <a:pt x="12740" y="1812"/>
                  <a:pt x="12715" y="1861"/>
                  <a:pt x="12715" y="1923"/>
                </a:cubicBezTo>
                <a:cubicBezTo>
                  <a:pt x="12715" y="1984"/>
                  <a:pt x="12740" y="2034"/>
                  <a:pt x="12770" y="2034"/>
                </a:cubicBezTo>
                <a:cubicBezTo>
                  <a:pt x="12800" y="2034"/>
                  <a:pt x="12825" y="1984"/>
                  <a:pt x="12825" y="1923"/>
                </a:cubicBezTo>
                <a:cubicBezTo>
                  <a:pt x="12825" y="1861"/>
                  <a:pt x="12800" y="1812"/>
                  <a:pt x="12770" y="1812"/>
                </a:cubicBezTo>
                <a:close/>
                <a:moveTo>
                  <a:pt x="12591" y="1812"/>
                </a:moveTo>
                <a:cubicBezTo>
                  <a:pt x="12560" y="1812"/>
                  <a:pt x="12536" y="1861"/>
                  <a:pt x="12536" y="1923"/>
                </a:cubicBezTo>
                <a:cubicBezTo>
                  <a:pt x="12536" y="1984"/>
                  <a:pt x="12560" y="2034"/>
                  <a:pt x="12591" y="2034"/>
                </a:cubicBezTo>
                <a:cubicBezTo>
                  <a:pt x="12621" y="2034"/>
                  <a:pt x="12646" y="1984"/>
                  <a:pt x="12646" y="1923"/>
                </a:cubicBezTo>
                <a:cubicBezTo>
                  <a:pt x="12646" y="1861"/>
                  <a:pt x="12621" y="1812"/>
                  <a:pt x="12591" y="1812"/>
                </a:cubicBezTo>
                <a:close/>
                <a:moveTo>
                  <a:pt x="12412" y="1812"/>
                </a:moveTo>
                <a:cubicBezTo>
                  <a:pt x="12381" y="1812"/>
                  <a:pt x="12357" y="1861"/>
                  <a:pt x="12357" y="1923"/>
                </a:cubicBezTo>
                <a:cubicBezTo>
                  <a:pt x="12357" y="1984"/>
                  <a:pt x="12381" y="2034"/>
                  <a:pt x="12412" y="2034"/>
                </a:cubicBezTo>
                <a:cubicBezTo>
                  <a:pt x="12442" y="2034"/>
                  <a:pt x="12466" y="1984"/>
                  <a:pt x="12466" y="1923"/>
                </a:cubicBezTo>
                <a:cubicBezTo>
                  <a:pt x="12466" y="1861"/>
                  <a:pt x="12442" y="1812"/>
                  <a:pt x="12412" y="1812"/>
                </a:cubicBezTo>
                <a:close/>
                <a:moveTo>
                  <a:pt x="12233" y="1812"/>
                </a:moveTo>
                <a:cubicBezTo>
                  <a:pt x="12202" y="1812"/>
                  <a:pt x="12178" y="1861"/>
                  <a:pt x="12178" y="1923"/>
                </a:cubicBezTo>
                <a:cubicBezTo>
                  <a:pt x="12178" y="1984"/>
                  <a:pt x="12202" y="2034"/>
                  <a:pt x="12233" y="2034"/>
                </a:cubicBezTo>
                <a:cubicBezTo>
                  <a:pt x="12263" y="2034"/>
                  <a:pt x="12287" y="1984"/>
                  <a:pt x="12287" y="1923"/>
                </a:cubicBezTo>
                <a:cubicBezTo>
                  <a:pt x="12287" y="1861"/>
                  <a:pt x="12263" y="1812"/>
                  <a:pt x="12233" y="1812"/>
                </a:cubicBezTo>
                <a:close/>
                <a:moveTo>
                  <a:pt x="11874" y="1812"/>
                </a:moveTo>
                <a:cubicBezTo>
                  <a:pt x="11844" y="1812"/>
                  <a:pt x="11819" y="1861"/>
                  <a:pt x="11819" y="1923"/>
                </a:cubicBezTo>
                <a:cubicBezTo>
                  <a:pt x="11819" y="1984"/>
                  <a:pt x="11844" y="2034"/>
                  <a:pt x="11874" y="2034"/>
                </a:cubicBezTo>
                <a:cubicBezTo>
                  <a:pt x="11905" y="2034"/>
                  <a:pt x="11929" y="1984"/>
                  <a:pt x="11929" y="1923"/>
                </a:cubicBezTo>
                <a:cubicBezTo>
                  <a:pt x="11929" y="1861"/>
                  <a:pt x="11905" y="1812"/>
                  <a:pt x="11874" y="1812"/>
                </a:cubicBezTo>
                <a:close/>
                <a:moveTo>
                  <a:pt x="11695" y="1812"/>
                </a:moveTo>
                <a:cubicBezTo>
                  <a:pt x="11665" y="1812"/>
                  <a:pt x="11640" y="1861"/>
                  <a:pt x="11640" y="1923"/>
                </a:cubicBezTo>
                <a:cubicBezTo>
                  <a:pt x="11640" y="1984"/>
                  <a:pt x="11665" y="2034"/>
                  <a:pt x="11695" y="2034"/>
                </a:cubicBezTo>
                <a:cubicBezTo>
                  <a:pt x="11726" y="2034"/>
                  <a:pt x="11750" y="1984"/>
                  <a:pt x="11750" y="1923"/>
                </a:cubicBezTo>
                <a:cubicBezTo>
                  <a:pt x="11750" y="1861"/>
                  <a:pt x="11726" y="1812"/>
                  <a:pt x="11695" y="1812"/>
                </a:cubicBezTo>
                <a:close/>
                <a:moveTo>
                  <a:pt x="11516" y="1812"/>
                </a:moveTo>
                <a:cubicBezTo>
                  <a:pt x="11486" y="1812"/>
                  <a:pt x="11461" y="1861"/>
                  <a:pt x="11461" y="1923"/>
                </a:cubicBezTo>
                <a:cubicBezTo>
                  <a:pt x="11461" y="1984"/>
                  <a:pt x="11486" y="2034"/>
                  <a:pt x="11516" y="2034"/>
                </a:cubicBezTo>
                <a:cubicBezTo>
                  <a:pt x="11546" y="2034"/>
                  <a:pt x="11571" y="1984"/>
                  <a:pt x="11571" y="1923"/>
                </a:cubicBezTo>
                <a:cubicBezTo>
                  <a:pt x="11571" y="1861"/>
                  <a:pt x="11546" y="1812"/>
                  <a:pt x="11516" y="1812"/>
                </a:cubicBezTo>
                <a:close/>
                <a:moveTo>
                  <a:pt x="11337" y="1812"/>
                </a:moveTo>
                <a:cubicBezTo>
                  <a:pt x="11307" y="1812"/>
                  <a:pt x="11282" y="1861"/>
                  <a:pt x="11282" y="1923"/>
                </a:cubicBezTo>
                <a:cubicBezTo>
                  <a:pt x="11282" y="1984"/>
                  <a:pt x="11307" y="2034"/>
                  <a:pt x="11337" y="2034"/>
                </a:cubicBezTo>
                <a:cubicBezTo>
                  <a:pt x="11367" y="2034"/>
                  <a:pt x="11392" y="1984"/>
                  <a:pt x="11392" y="1923"/>
                </a:cubicBezTo>
                <a:cubicBezTo>
                  <a:pt x="11392" y="1861"/>
                  <a:pt x="11367" y="1812"/>
                  <a:pt x="11337" y="1812"/>
                </a:cubicBezTo>
                <a:close/>
                <a:moveTo>
                  <a:pt x="11158" y="1812"/>
                </a:moveTo>
                <a:cubicBezTo>
                  <a:pt x="11128" y="1812"/>
                  <a:pt x="11103" y="1861"/>
                  <a:pt x="11103" y="1923"/>
                </a:cubicBezTo>
                <a:cubicBezTo>
                  <a:pt x="11103" y="1984"/>
                  <a:pt x="11128" y="2034"/>
                  <a:pt x="11158" y="2034"/>
                </a:cubicBezTo>
                <a:cubicBezTo>
                  <a:pt x="11188" y="2034"/>
                  <a:pt x="11213" y="1984"/>
                  <a:pt x="11213" y="1923"/>
                </a:cubicBezTo>
                <a:cubicBezTo>
                  <a:pt x="11213" y="1861"/>
                  <a:pt x="11188" y="1812"/>
                  <a:pt x="11158" y="1812"/>
                </a:cubicBezTo>
                <a:close/>
                <a:moveTo>
                  <a:pt x="10979" y="1812"/>
                </a:moveTo>
                <a:cubicBezTo>
                  <a:pt x="10949" y="1812"/>
                  <a:pt x="10924" y="1861"/>
                  <a:pt x="10924" y="1923"/>
                </a:cubicBezTo>
                <a:cubicBezTo>
                  <a:pt x="10924" y="1984"/>
                  <a:pt x="10949" y="2034"/>
                  <a:pt x="10979" y="2034"/>
                </a:cubicBezTo>
                <a:cubicBezTo>
                  <a:pt x="11009" y="2034"/>
                  <a:pt x="11034" y="1984"/>
                  <a:pt x="11034" y="1923"/>
                </a:cubicBezTo>
                <a:cubicBezTo>
                  <a:pt x="11034" y="1861"/>
                  <a:pt x="11009" y="1812"/>
                  <a:pt x="10979" y="1812"/>
                </a:cubicBezTo>
                <a:close/>
                <a:moveTo>
                  <a:pt x="10800" y="1812"/>
                </a:moveTo>
                <a:cubicBezTo>
                  <a:pt x="10770" y="1812"/>
                  <a:pt x="10745" y="1861"/>
                  <a:pt x="10745" y="1923"/>
                </a:cubicBezTo>
                <a:cubicBezTo>
                  <a:pt x="10745" y="1984"/>
                  <a:pt x="10770" y="2034"/>
                  <a:pt x="10800" y="2034"/>
                </a:cubicBezTo>
                <a:cubicBezTo>
                  <a:pt x="10830" y="2034"/>
                  <a:pt x="10855" y="1984"/>
                  <a:pt x="10855" y="1923"/>
                </a:cubicBezTo>
                <a:cubicBezTo>
                  <a:pt x="10855" y="1861"/>
                  <a:pt x="10830" y="1812"/>
                  <a:pt x="10800" y="1812"/>
                </a:cubicBezTo>
                <a:close/>
                <a:moveTo>
                  <a:pt x="10621" y="1812"/>
                </a:moveTo>
                <a:cubicBezTo>
                  <a:pt x="10590" y="1812"/>
                  <a:pt x="10566" y="1861"/>
                  <a:pt x="10566" y="1923"/>
                </a:cubicBezTo>
                <a:cubicBezTo>
                  <a:pt x="10566" y="1984"/>
                  <a:pt x="10590" y="2034"/>
                  <a:pt x="10621" y="2034"/>
                </a:cubicBezTo>
                <a:cubicBezTo>
                  <a:pt x="10651" y="2034"/>
                  <a:pt x="10676" y="1984"/>
                  <a:pt x="10676" y="1923"/>
                </a:cubicBezTo>
                <a:cubicBezTo>
                  <a:pt x="10676" y="1861"/>
                  <a:pt x="10651" y="1812"/>
                  <a:pt x="10621" y="1812"/>
                </a:cubicBezTo>
                <a:close/>
                <a:moveTo>
                  <a:pt x="8472" y="1812"/>
                </a:moveTo>
                <a:cubicBezTo>
                  <a:pt x="8441" y="1812"/>
                  <a:pt x="8417" y="1861"/>
                  <a:pt x="8417" y="1923"/>
                </a:cubicBezTo>
                <a:cubicBezTo>
                  <a:pt x="8417" y="1984"/>
                  <a:pt x="8441" y="2034"/>
                  <a:pt x="8472" y="2034"/>
                </a:cubicBezTo>
                <a:cubicBezTo>
                  <a:pt x="8502" y="2034"/>
                  <a:pt x="8527" y="1984"/>
                  <a:pt x="8527" y="1923"/>
                </a:cubicBezTo>
                <a:cubicBezTo>
                  <a:pt x="8527" y="1861"/>
                  <a:pt x="8502" y="1812"/>
                  <a:pt x="8472" y="1812"/>
                </a:cubicBezTo>
                <a:close/>
                <a:moveTo>
                  <a:pt x="8293" y="1812"/>
                </a:moveTo>
                <a:cubicBezTo>
                  <a:pt x="8262" y="1812"/>
                  <a:pt x="8238" y="1861"/>
                  <a:pt x="8238" y="1923"/>
                </a:cubicBezTo>
                <a:cubicBezTo>
                  <a:pt x="8238" y="1984"/>
                  <a:pt x="8262" y="2034"/>
                  <a:pt x="8293" y="2034"/>
                </a:cubicBezTo>
                <a:cubicBezTo>
                  <a:pt x="8323" y="2034"/>
                  <a:pt x="8348" y="1984"/>
                  <a:pt x="8348" y="1923"/>
                </a:cubicBezTo>
                <a:cubicBezTo>
                  <a:pt x="8348" y="1861"/>
                  <a:pt x="8323" y="1812"/>
                  <a:pt x="8293" y="1812"/>
                </a:cubicBezTo>
                <a:close/>
                <a:moveTo>
                  <a:pt x="8114" y="1812"/>
                </a:moveTo>
                <a:cubicBezTo>
                  <a:pt x="8083" y="1812"/>
                  <a:pt x="8059" y="1861"/>
                  <a:pt x="8059" y="1923"/>
                </a:cubicBezTo>
                <a:cubicBezTo>
                  <a:pt x="8059" y="1984"/>
                  <a:pt x="8083" y="2034"/>
                  <a:pt x="8114" y="2034"/>
                </a:cubicBezTo>
                <a:cubicBezTo>
                  <a:pt x="8144" y="2034"/>
                  <a:pt x="8168" y="1984"/>
                  <a:pt x="8168" y="1923"/>
                </a:cubicBezTo>
                <a:cubicBezTo>
                  <a:pt x="8168" y="1861"/>
                  <a:pt x="8144" y="1812"/>
                  <a:pt x="8114" y="1812"/>
                </a:cubicBezTo>
                <a:close/>
                <a:moveTo>
                  <a:pt x="7934" y="1812"/>
                </a:moveTo>
                <a:cubicBezTo>
                  <a:pt x="7904" y="1812"/>
                  <a:pt x="7880" y="1861"/>
                  <a:pt x="7880" y="1923"/>
                </a:cubicBezTo>
                <a:cubicBezTo>
                  <a:pt x="7880" y="1984"/>
                  <a:pt x="7904" y="2034"/>
                  <a:pt x="7934" y="2034"/>
                </a:cubicBezTo>
                <a:cubicBezTo>
                  <a:pt x="7965" y="2034"/>
                  <a:pt x="7989" y="1984"/>
                  <a:pt x="7989" y="1923"/>
                </a:cubicBezTo>
                <a:cubicBezTo>
                  <a:pt x="7989" y="1861"/>
                  <a:pt x="7965" y="1812"/>
                  <a:pt x="7934" y="1812"/>
                </a:cubicBezTo>
                <a:close/>
                <a:moveTo>
                  <a:pt x="7755" y="1812"/>
                </a:moveTo>
                <a:cubicBezTo>
                  <a:pt x="7725" y="1812"/>
                  <a:pt x="7701" y="1861"/>
                  <a:pt x="7701" y="1923"/>
                </a:cubicBezTo>
                <a:cubicBezTo>
                  <a:pt x="7701" y="1984"/>
                  <a:pt x="7725" y="2034"/>
                  <a:pt x="7755" y="2034"/>
                </a:cubicBezTo>
                <a:cubicBezTo>
                  <a:pt x="7786" y="2034"/>
                  <a:pt x="7810" y="1984"/>
                  <a:pt x="7810" y="1923"/>
                </a:cubicBezTo>
                <a:cubicBezTo>
                  <a:pt x="7810" y="1861"/>
                  <a:pt x="7786" y="1812"/>
                  <a:pt x="7755" y="1812"/>
                </a:cubicBezTo>
                <a:close/>
                <a:moveTo>
                  <a:pt x="7576" y="1812"/>
                </a:moveTo>
                <a:cubicBezTo>
                  <a:pt x="7546" y="1812"/>
                  <a:pt x="7521" y="1861"/>
                  <a:pt x="7521" y="1923"/>
                </a:cubicBezTo>
                <a:cubicBezTo>
                  <a:pt x="7521" y="1984"/>
                  <a:pt x="7546" y="2034"/>
                  <a:pt x="7576" y="2034"/>
                </a:cubicBezTo>
                <a:cubicBezTo>
                  <a:pt x="7607" y="2034"/>
                  <a:pt x="7631" y="1984"/>
                  <a:pt x="7631" y="1923"/>
                </a:cubicBezTo>
                <a:cubicBezTo>
                  <a:pt x="7631" y="1861"/>
                  <a:pt x="7607" y="1812"/>
                  <a:pt x="7576" y="1812"/>
                </a:cubicBezTo>
                <a:close/>
                <a:moveTo>
                  <a:pt x="7397" y="1812"/>
                </a:moveTo>
                <a:cubicBezTo>
                  <a:pt x="7367" y="1812"/>
                  <a:pt x="7342" y="1861"/>
                  <a:pt x="7342" y="1923"/>
                </a:cubicBezTo>
                <a:cubicBezTo>
                  <a:pt x="7342" y="1984"/>
                  <a:pt x="7367" y="2034"/>
                  <a:pt x="7397" y="2034"/>
                </a:cubicBezTo>
                <a:cubicBezTo>
                  <a:pt x="7428" y="2034"/>
                  <a:pt x="7452" y="1984"/>
                  <a:pt x="7452" y="1923"/>
                </a:cubicBezTo>
                <a:cubicBezTo>
                  <a:pt x="7452" y="1861"/>
                  <a:pt x="7428" y="1812"/>
                  <a:pt x="7397" y="1812"/>
                </a:cubicBezTo>
                <a:close/>
                <a:moveTo>
                  <a:pt x="7218" y="1812"/>
                </a:moveTo>
                <a:cubicBezTo>
                  <a:pt x="7188" y="1812"/>
                  <a:pt x="7163" y="1861"/>
                  <a:pt x="7163" y="1923"/>
                </a:cubicBezTo>
                <a:cubicBezTo>
                  <a:pt x="7163" y="1984"/>
                  <a:pt x="7188" y="2034"/>
                  <a:pt x="7218" y="2034"/>
                </a:cubicBezTo>
                <a:cubicBezTo>
                  <a:pt x="7248" y="2034"/>
                  <a:pt x="7273" y="1984"/>
                  <a:pt x="7273" y="1923"/>
                </a:cubicBezTo>
                <a:cubicBezTo>
                  <a:pt x="7273" y="1861"/>
                  <a:pt x="7248" y="1812"/>
                  <a:pt x="7218" y="1812"/>
                </a:cubicBezTo>
                <a:close/>
                <a:moveTo>
                  <a:pt x="6502" y="1812"/>
                </a:moveTo>
                <a:cubicBezTo>
                  <a:pt x="6472" y="1812"/>
                  <a:pt x="6447" y="1861"/>
                  <a:pt x="6447" y="1923"/>
                </a:cubicBezTo>
                <a:cubicBezTo>
                  <a:pt x="6447" y="1984"/>
                  <a:pt x="6472" y="2034"/>
                  <a:pt x="6502" y="2034"/>
                </a:cubicBezTo>
                <a:cubicBezTo>
                  <a:pt x="6532" y="2034"/>
                  <a:pt x="6557" y="1984"/>
                  <a:pt x="6557" y="1923"/>
                </a:cubicBezTo>
                <a:cubicBezTo>
                  <a:pt x="6557" y="1861"/>
                  <a:pt x="6532" y="1812"/>
                  <a:pt x="6502" y="1812"/>
                </a:cubicBezTo>
                <a:close/>
                <a:moveTo>
                  <a:pt x="6323" y="1812"/>
                </a:moveTo>
                <a:cubicBezTo>
                  <a:pt x="6292" y="1812"/>
                  <a:pt x="6268" y="1861"/>
                  <a:pt x="6268" y="1923"/>
                </a:cubicBezTo>
                <a:cubicBezTo>
                  <a:pt x="6268" y="1984"/>
                  <a:pt x="6292" y="2034"/>
                  <a:pt x="6323" y="2034"/>
                </a:cubicBezTo>
                <a:cubicBezTo>
                  <a:pt x="6353" y="2034"/>
                  <a:pt x="6378" y="1984"/>
                  <a:pt x="6378" y="1923"/>
                </a:cubicBezTo>
                <a:cubicBezTo>
                  <a:pt x="6378" y="1861"/>
                  <a:pt x="6353" y="1812"/>
                  <a:pt x="6323" y="1812"/>
                </a:cubicBezTo>
                <a:close/>
                <a:moveTo>
                  <a:pt x="6144" y="1812"/>
                </a:moveTo>
                <a:cubicBezTo>
                  <a:pt x="6113" y="1812"/>
                  <a:pt x="6089" y="1861"/>
                  <a:pt x="6089" y="1923"/>
                </a:cubicBezTo>
                <a:cubicBezTo>
                  <a:pt x="6089" y="1984"/>
                  <a:pt x="6113" y="2034"/>
                  <a:pt x="6144" y="2034"/>
                </a:cubicBezTo>
                <a:cubicBezTo>
                  <a:pt x="6174" y="2034"/>
                  <a:pt x="6199" y="1984"/>
                  <a:pt x="6199" y="1923"/>
                </a:cubicBezTo>
                <a:cubicBezTo>
                  <a:pt x="6199" y="1861"/>
                  <a:pt x="6174" y="1812"/>
                  <a:pt x="6144" y="1812"/>
                </a:cubicBezTo>
                <a:close/>
                <a:moveTo>
                  <a:pt x="5606" y="1812"/>
                </a:moveTo>
                <a:cubicBezTo>
                  <a:pt x="5576" y="1812"/>
                  <a:pt x="5552" y="1861"/>
                  <a:pt x="5552" y="1923"/>
                </a:cubicBezTo>
                <a:cubicBezTo>
                  <a:pt x="5552" y="1984"/>
                  <a:pt x="5576" y="2034"/>
                  <a:pt x="5606" y="2034"/>
                </a:cubicBezTo>
                <a:cubicBezTo>
                  <a:pt x="5637" y="2034"/>
                  <a:pt x="5661" y="1984"/>
                  <a:pt x="5661" y="1923"/>
                </a:cubicBezTo>
                <a:cubicBezTo>
                  <a:pt x="5661" y="1861"/>
                  <a:pt x="5637" y="1812"/>
                  <a:pt x="5606" y="1812"/>
                </a:cubicBezTo>
                <a:close/>
                <a:moveTo>
                  <a:pt x="5427" y="1812"/>
                </a:moveTo>
                <a:cubicBezTo>
                  <a:pt x="5397" y="1812"/>
                  <a:pt x="5372" y="1861"/>
                  <a:pt x="5372" y="1923"/>
                </a:cubicBezTo>
                <a:cubicBezTo>
                  <a:pt x="5372" y="1984"/>
                  <a:pt x="5397" y="2034"/>
                  <a:pt x="5427" y="2034"/>
                </a:cubicBezTo>
                <a:cubicBezTo>
                  <a:pt x="5458" y="2034"/>
                  <a:pt x="5482" y="1984"/>
                  <a:pt x="5482" y="1923"/>
                </a:cubicBezTo>
                <a:cubicBezTo>
                  <a:pt x="5482" y="1861"/>
                  <a:pt x="5458" y="1812"/>
                  <a:pt x="5427" y="1812"/>
                </a:cubicBezTo>
                <a:close/>
                <a:moveTo>
                  <a:pt x="5248" y="1812"/>
                </a:moveTo>
                <a:cubicBezTo>
                  <a:pt x="5218" y="1812"/>
                  <a:pt x="5193" y="1861"/>
                  <a:pt x="5193" y="1923"/>
                </a:cubicBezTo>
                <a:cubicBezTo>
                  <a:pt x="5193" y="1984"/>
                  <a:pt x="5218" y="2034"/>
                  <a:pt x="5248" y="2034"/>
                </a:cubicBezTo>
                <a:cubicBezTo>
                  <a:pt x="5279" y="2034"/>
                  <a:pt x="5303" y="1984"/>
                  <a:pt x="5303" y="1923"/>
                </a:cubicBezTo>
                <a:cubicBezTo>
                  <a:pt x="5303" y="1861"/>
                  <a:pt x="5279" y="1812"/>
                  <a:pt x="5248" y="1812"/>
                </a:cubicBezTo>
                <a:close/>
                <a:moveTo>
                  <a:pt x="5069" y="1812"/>
                </a:moveTo>
                <a:cubicBezTo>
                  <a:pt x="5039" y="1812"/>
                  <a:pt x="5014" y="1861"/>
                  <a:pt x="5014" y="1923"/>
                </a:cubicBezTo>
                <a:cubicBezTo>
                  <a:pt x="5014" y="1984"/>
                  <a:pt x="5039" y="2034"/>
                  <a:pt x="5069" y="2034"/>
                </a:cubicBezTo>
                <a:cubicBezTo>
                  <a:pt x="5099" y="2034"/>
                  <a:pt x="5124" y="1984"/>
                  <a:pt x="5124" y="1923"/>
                </a:cubicBezTo>
                <a:cubicBezTo>
                  <a:pt x="5124" y="1861"/>
                  <a:pt x="5099" y="1812"/>
                  <a:pt x="5069" y="1812"/>
                </a:cubicBezTo>
                <a:close/>
                <a:moveTo>
                  <a:pt x="4890" y="1812"/>
                </a:moveTo>
                <a:cubicBezTo>
                  <a:pt x="4860" y="1812"/>
                  <a:pt x="4835" y="1861"/>
                  <a:pt x="4835" y="1923"/>
                </a:cubicBezTo>
                <a:cubicBezTo>
                  <a:pt x="4835" y="1984"/>
                  <a:pt x="4860" y="2034"/>
                  <a:pt x="4890" y="2034"/>
                </a:cubicBezTo>
                <a:cubicBezTo>
                  <a:pt x="4920" y="2034"/>
                  <a:pt x="4945" y="1984"/>
                  <a:pt x="4945" y="1923"/>
                </a:cubicBezTo>
                <a:cubicBezTo>
                  <a:pt x="4945" y="1861"/>
                  <a:pt x="4920" y="1812"/>
                  <a:pt x="4890" y="1812"/>
                </a:cubicBezTo>
                <a:close/>
                <a:moveTo>
                  <a:pt x="4711" y="1812"/>
                </a:moveTo>
                <a:cubicBezTo>
                  <a:pt x="4681" y="1812"/>
                  <a:pt x="4656" y="1861"/>
                  <a:pt x="4656" y="1923"/>
                </a:cubicBezTo>
                <a:cubicBezTo>
                  <a:pt x="4656" y="1984"/>
                  <a:pt x="4681" y="2034"/>
                  <a:pt x="4711" y="2034"/>
                </a:cubicBezTo>
                <a:cubicBezTo>
                  <a:pt x="4741" y="2034"/>
                  <a:pt x="4766" y="1984"/>
                  <a:pt x="4766" y="1923"/>
                </a:cubicBezTo>
                <a:cubicBezTo>
                  <a:pt x="4766" y="1861"/>
                  <a:pt x="4741" y="1812"/>
                  <a:pt x="4711" y="1812"/>
                </a:cubicBezTo>
                <a:close/>
                <a:moveTo>
                  <a:pt x="4532" y="1812"/>
                </a:moveTo>
                <a:cubicBezTo>
                  <a:pt x="4502" y="1812"/>
                  <a:pt x="4477" y="1861"/>
                  <a:pt x="4477" y="1923"/>
                </a:cubicBezTo>
                <a:cubicBezTo>
                  <a:pt x="4477" y="1984"/>
                  <a:pt x="4502" y="2034"/>
                  <a:pt x="4532" y="2034"/>
                </a:cubicBezTo>
                <a:cubicBezTo>
                  <a:pt x="4562" y="2034"/>
                  <a:pt x="4587" y="1984"/>
                  <a:pt x="4587" y="1923"/>
                </a:cubicBezTo>
                <a:cubicBezTo>
                  <a:pt x="4587" y="1861"/>
                  <a:pt x="4562" y="1812"/>
                  <a:pt x="4532" y="1812"/>
                </a:cubicBezTo>
                <a:close/>
                <a:moveTo>
                  <a:pt x="4353" y="1812"/>
                </a:moveTo>
                <a:cubicBezTo>
                  <a:pt x="4323" y="1812"/>
                  <a:pt x="4298" y="1861"/>
                  <a:pt x="4298" y="1923"/>
                </a:cubicBezTo>
                <a:cubicBezTo>
                  <a:pt x="4298" y="1984"/>
                  <a:pt x="4323" y="2034"/>
                  <a:pt x="4353" y="2034"/>
                </a:cubicBezTo>
                <a:cubicBezTo>
                  <a:pt x="4383" y="2034"/>
                  <a:pt x="4408" y="1984"/>
                  <a:pt x="4408" y="1923"/>
                </a:cubicBezTo>
                <a:cubicBezTo>
                  <a:pt x="4408" y="1861"/>
                  <a:pt x="4383" y="1812"/>
                  <a:pt x="4353" y="1812"/>
                </a:cubicBezTo>
                <a:close/>
                <a:moveTo>
                  <a:pt x="4174" y="1812"/>
                </a:moveTo>
                <a:cubicBezTo>
                  <a:pt x="4143" y="1812"/>
                  <a:pt x="4119" y="1861"/>
                  <a:pt x="4119" y="1923"/>
                </a:cubicBezTo>
                <a:cubicBezTo>
                  <a:pt x="4119" y="1984"/>
                  <a:pt x="4143" y="2034"/>
                  <a:pt x="4174" y="2034"/>
                </a:cubicBezTo>
                <a:cubicBezTo>
                  <a:pt x="4204" y="2034"/>
                  <a:pt x="4229" y="1984"/>
                  <a:pt x="4229" y="1923"/>
                </a:cubicBezTo>
                <a:cubicBezTo>
                  <a:pt x="4229" y="1861"/>
                  <a:pt x="4204" y="1812"/>
                  <a:pt x="4174" y="1812"/>
                </a:cubicBezTo>
                <a:close/>
                <a:moveTo>
                  <a:pt x="3995" y="1812"/>
                </a:moveTo>
                <a:cubicBezTo>
                  <a:pt x="3964" y="1812"/>
                  <a:pt x="3940" y="1861"/>
                  <a:pt x="3940" y="1923"/>
                </a:cubicBezTo>
                <a:cubicBezTo>
                  <a:pt x="3940" y="1984"/>
                  <a:pt x="3964" y="2034"/>
                  <a:pt x="3995" y="2034"/>
                </a:cubicBezTo>
                <a:cubicBezTo>
                  <a:pt x="4025" y="2034"/>
                  <a:pt x="4050" y="1984"/>
                  <a:pt x="4050" y="1923"/>
                </a:cubicBezTo>
                <a:cubicBezTo>
                  <a:pt x="4050" y="1861"/>
                  <a:pt x="4025" y="1812"/>
                  <a:pt x="3995" y="1812"/>
                </a:cubicBezTo>
                <a:close/>
                <a:moveTo>
                  <a:pt x="3816" y="1812"/>
                </a:moveTo>
                <a:cubicBezTo>
                  <a:pt x="3785" y="1812"/>
                  <a:pt x="3761" y="1861"/>
                  <a:pt x="3761" y="1923"/>
                </a:cubicBezTo>
                <a:cubicBezTo>
                  <a:pt x="3761" y="1984"/>
                  <a:pt x="3785" y="2034"/>
                  <a:pt x="3816" y="2034"/>
                </a:cubicBezTo>
                <a:cubicBezTo>
                  <a:pt x="3846" y="2034"/>
                  <a:pt x="3870" y="1984"/>
                  <a:pt x="3870" y="1923"/>
                </a:cubicBezTo>
                <a:cubicBezTo>
                  <a:pt x="3870" y="1861"/>
                  <a:pt x="3846" y="1812"/>
                  <a:pt x="3816" y="1812"/>
                </a:cubicBezTo>
                <a:close/>
                <a:moveTo>
                  <a:pt x="3637" y="1812"/>
                </a:moveTo>
                <a:cubicBezTo>
                  <a:pt x="3606" y="1812"/>
                  <a:pt x="3582" y="1861"/>
                  <a:pt x="3582" y="1923"/>
                </a:cubicBezTo>
                <a:cubicBezTo>
                  <a:pt x="3582" y="1984"/>
                  <a:pt x="3606" y="2034"/>
                  <a:pt x="3637" y="2034"/>
                </a:cubicBezTo>
                <a:cubicBezTo>
                  <a:pt x="3667" y="2034"/>
                  <a:pt x="3691" y="1984"/>
                  <a:pt x="3691" y="1923"/>
                </a:cubicBezTo>
                <a:cubicBezTo>
                  <a:pt x="3691" y="1861"/>
                  <a:pt x="3667" y="1812"/>
                  <a:pt x="3637" y="1812"/>
                </a:cubicBezTo>
                <a:close/>
                <a:moveTo>
                  <a:pt x="3457" y="1812"/>
                </a:moveTo>
                <a:cubicBezTo>
                  <a:pt x="3427" y="1812"/>
                  <a:pt x="3403" y="1861"/>
                  <a:pt x="3403" y="1923"/>
                </a:cubicBezTo>
                <a:cubicBezTo>
                  <a:pt x="3403" y="1984"/>
                  <a:pt x="3427" y="2034"/>
                  <a:pt x="3457" y="2034"/>
                </a:cubicBezTo>
                <a:cubicBezTo>
                  <a:pt x="3488" y="2034"/>
                  <a:pt x="3512" y="1984"/>
                  <a:pt x="3512" y="1923"/>
                </a:cubicBezTo>
                <a:cubicBezTo>
                  <a:pt x="3512" y="1861"/>
                  <a:pt x="3488" y="1812"/>
                  <a:pt x="3457" y="1812"/>
                </a:cubicBezTo>
                <a:close/>
                <a:moveTo>
                  <a:pt x="3278" y="1812"/>
                </a:moveTo>
                <a:cubicBezTo>
                  <a:pt x="3248" y="1812"/>
                  <a:pt x="3223" y="1861"/>
                  <a:pt x="3223" y="1923"/>
                </a:cubicBezTo>
                <a:cubicBezTo>
                  <a:pt x="3223" y="1984"/>
                  <a:pt x="3248" y="2034"/>
                  <a:pt x="3278" y="2034"/>
                </a:cubicBezTo>
                <a:cubicBezTo>
                  <a:pt x="3309" y="2034"/>
                  <a:pt x="3333" y="1984"/>
                  <a:pt x="3333" y="1923"/>
                </a:cubicBezTo>
                <a:cubicBezTo>
                  <a:pt x="3333" y="1861"/>
                  <a:pt x="3309" y="1812"/>
                  <a:pt x="3278" y="1812"/>
                </a:cubicBezTo>
                <a:close/>
                <a:moveTo>
                  <a:pt x="3099" y="1812"/>
                </a:moveTo>
                <a:cubicBezTo>
                  <a:pt x="3069" y="1812"/>
                  <a:pt x="3044" y="1861"/>
                  <a:pt x="3044" y="1923"/>
                </a:cubicBezTo>
                <a:cubicBezTo>
                  <a:pt x="3044" y="1984"/>
                  <a:pt x="3069" y="2034"/>
                  <a:pt x="3099" y="2034"/>
                </a:cubicBezTo>
                <a:cubicBezTo>
                  <a:pt x="3130" y="2034"/>
                  <a:pt x="3154" y="1984"/>
                  <a:pt x="3154" y="1923"/>
                </a:cubicBezTo>
                <a:cubicBezTo>
                  <a:pt x="3154" y="1861"/>
                  <a:pt x="3130" y="1812"/>
                  <a:pt x="3099" y="1812"/>
                </a:cubicBezTo>
                <a:close/>
                <a:moveTo>
                  <a:pt x="2920" y="1812"/>
                </a:moveTo>
                <a:cubicBezTo>
                  <a:pt x="2890" y="1812"/>
                  <a:pt x="2865" y="1861"/>
                  <a:pt x="2865" y="1923"/>
                </a:cubicBezTo>
                <a:cubicBezTo>
                  <a:pt x="2865" y="1984"/>
                  <a:pt x="2890" y="2034"/>
                  <a:pt x="2920" y="2034"/>
                </a:cubicBezTo>
                <a:cubicBezTo>
                  <a:pt x="2950" y="2034"/>
                  <a:pt x="2975" y="1984"/>
                  <a:pt x="2975" y="1923"/>
                </a:cubicBezTo>
                <a:cubicBezTo>
                  <a:pt x="2975" y="1861"/>
                  <a:pt x="2950" y="1812"/>
                  <a:pt x="2920" y="1812"/>
                </a:cubicBezTo>
                <a:close/>
                <a:moveTo>
                  <a:pt x="2741" y="1812"/>
                </a:moveTo>
                <a:cubicBezTo>
                  <a:pt x="2711" y="1812"/>
                  <a:pt x="2686" y="1861"/>
                  <a:pt x="2686" y="1923"/>
                </a:cubicBezTo>
                <a:cubicBezTo>
                  <a:pt x="2686" y="1984"/>
                  <a:pt x="2711" y="2034"/>
                  <a:pt x="2741" y="2034"/>
                </a:cubicBezTo>
                <a:cubicBezTo>
                  <a:pt x="2771" y="2034"/>
                  <a:pt x="2796" y="1984"/>
                  <a:pt x="2796" y="1923"/>
                </a:cubicBezTo>
                <a:cubicBezTo>
                  <a:pt x="2796" y="1861"/>
                  <a:pt x="2771" y="1812"/>
                  <a:pt x="2741" y="1812"/>
                </a:cubicBezTo>
                <a:close/>
                <a:moveTo>
                  <a:pt x="2562" y="1812"/>
                </a:moveTo>
                <a:cubicBezTo>
                  <a:pt x="2532" y="1812"/>
                  <a:pt x="2507" y="1861"/>
                  <a:pt x="2507" y="1923"/>
                </a:cubicBezTo>
                <a:cubicBezTo>
                  <a:pt x="2507" y="1984"/>
                  <a:pt x="2532" y="2034"/>
                  <a:pt x="2562" y="2034"/>
                </a:cubicBezTo>
                <a:cubicBezTo>
                  <a:pt x="2592" y="2034"/>
                  <a:pt x="2617" y="1984"/>
                  <a:pt x="2617" y="1923"/>
                </a:cubicBezTo>
                <a:cubicBezTo>
                  <a:pt x="2617" y="1861"/>
                  <a:pt x="2592" y="1812"/>
                  <a:pt x="2562" y="1812"/>
                </a:cubicBezTo>
                <a:close/>
                <a:moveTo>
                  <a:pt x="2383" y="1812"/>
                </a:moveTo>
                <a:cubicBezTo>
                  <a:pt x="2353" y="1812"/>
                  <a:pt x="2328" y="1861"/>
                  <a:pt x="2328" y="1923"/>
                </a:cubicBezTo>
                <a:cubicBezTo>
                  <a:pt x="2328" y="1984"/>
                  <a:pt x="2353" y="2034"/>
                  <a:pt x="2383" y="2034"/>
                </a:cubicBezTo>
                <a:cubicBezTo>
                  <a:pt x="2413" y="2034"/>
                  <a:pt x="2438" y="1984"/>
                  <a:pt x="2438" y="1923"/>
                </a:cubicBezTo>
                <a:cubicBezTo>
                  <a:pt x="2438" y="1861"/>
                  <a:pt x="2413" y="1812"/>
                  <a:pt x="2383" y="1812"/>
                </a:cubicBezTo>
                <a:close/>
                <a:moveTo>
                  <a:pt x="2204" y="1812"/>
                </a:moveTo>
                <a:cubicBezTo>
                  <a:pt x="2174" y="1812"/>
                  <a:pt x="2149" y="1861"/>
                  <a:pt x="2149" y="1923"/>
                </a:cubicBezTo>
                <a:cubicBezTo>
                  <a:pt x="2149" y="1984"/>
                  <a:pt x="2174" y="2034"/>
                  <a:pt x="2204" y="2034"/>
                </a:cubicBezTo>
                <a:cubicBezTo>
                  <a:pt x="2234" y="2034"/>
                  <a:pt x="2259" y="1984"/>
                  <a:pt x="2259" y="1923"/>
                </a:cubicBezTo>
                <a:cubicBezTo>
                  <a:pt x="2259" y="1861"/>
                  <a:pt x="2234" y="1812"/>
                  <a:pt x="2204" y="1812"/>
                </a:cubicBezTo>
                <a:close/>
                <a:moveTo>
                  <a:pt x="2025" y="1812"/>
                </a:moveTo>
                <a:cubicBezTo>
                  <a:pt x="1994" y="1812"/>
                  <a:pt x="1970" y="1861"/>
                  <a:pt x="1970" y="1923"/>
                </a:cubicBezTo>
                <a:cubicBezTo>
                  <a:pt x="1970" y="1984"/>
                  <a:pt x="1994" y="2034"/>
                  <a:pt x="2025" y="2034"/>
                </a:cubicBezTo>
                <a:cubicBezTo>
                  <a:pt x="2055" y="2034"/>
                  <a:pt x="2080" y="1984"/>
                  <a:pt x="2080" y="1923"/>
                </a:cubicBezTo>
                <a:cubicBezTo>
                  <a:pt x="2080" y="1861"/>
                  <a:pt x="2055" y="1812"/>
                  <a:pt x="2025" y="1812"/>
                </a:cubicBezTo>
                <a:close/>
                <a:moveTo>
                  <a:pt x="1846" y="1812"/>
                </a:moveTo>
                <a:cubicBezTo>
                  <a:pt x="1815" y="1812"/>
                  <a:pt x="1791" y="1861"/>
                  <a:pt x="1791" y="1923"/>
                </a:cubicBezTo>
                <a:cubicBezTo>
                  <a:pt x="1791" y="1984"/>
                  <a:pt x="1815" y="2034"/>
                  <a:pt x="1846" y="2034"/>
                </a:cubicBezTo>
                <a:cubicBezTo>
                  <a:pt x="1876" y="2034"/>
                  <a:pt x="1901" y="1984"/>
                  <a:pt x="1901" y="1923"/>
                </a:cubicBezTo>
                <a:cubicBezTo>
                  <a:pt x="1901" y="1861"/>
                  <a:pt x="1876" y="1812"/>
                  <a:pt x="1846" y="1812"/>
                </a:cubicBezTo>
                <a:close/>
                <a:moveTo>
                  <a:pt x="1667" y="1812"/>
                </a:moveTo>
                <a:cubicBezTo>
                  <a:pt x="1636" y="1812"/>
                  <a:pt x="1612" y="1861"/>
                  <a:pt x="1612" y="1923"/>
                </a:cubicBezTo>
                <a:cubicBezTo>
                  <a:pt x="1612" y="1984"/>
                  <a:pt x="1636" y="2034"/>
                  <a:pt x="1667" y="2034"/>
                </a:cubicBezTo>
                <a:cubicBezTo>
                  <a:pt x="1697" y="2034"/>
                  <a:pt x="1721" y="1984"/>
                  <a:pt x="1721" y="1923"/>
                </a:cubicBezTo>
                <a:cubicBezTo>
                  <a:pt x="1721" y="1861"/>
                  <a:pt x="1697" y="1812"/>
                  <a:pt x="1667" y="1812"/>
                </a:cubicBezTo>
                <a:close/>
                <a:moveTo>
                  <a:pt x="1488" y="1812"/>
                </a:moveTo>
                <a:cubicBezTo>
                  <a:pt x="1457" y="1812"/>
                  <a:pt x="1433" y="1861"/>
                  <a:pt x="1433" y="1923"/>
                </a:cubicBezTo>
                <a:cubicBezTo>
                  <a:pt x="1433" y="1984"/>
                  <a:pt x="1457" y="2034"/>
                  <a:pt x="1488" y="2034"/>
                </a:cubicBezTo>
                <a:cubicBezTo>
                  <a:pt x="1518" y="2034"/>
                  <a:pt x="1542" y="1984"/>
                  <a:pt x="1542" y="1923"/>
                </a:cubicBezTo>
                <a:cubicBezTo>
                  <a:pt x="1542" y="1861"/>
                  <a:pt x="1518" y="1812"/>
                  <a:pt x="1488" y="1812"/>
                </a:cubicBezTo>
                <a:close/>
                <a:moveTo>
                  <a:pt x="1308" y="1812"/>
                </a:moveTo>
                <a:cubicBezTo>
                  <a:pt x="1278" y="1812"/>
                  <a:pt x="1254" y="1861"/>
                  <a:pt x="1254" y="1923"/>
                </a:cubicBezTo>
                <a:cubicBezTo>
                  <a:pt x="1254" y="1984"/>
                  <a:pt x="1278" y="2034"/>
                  <a:pt x="1308" y="2034"/>
                </a:cubicBezTo>
                <a:cubicBezTo>
                  <a:pt x="1339" y="2034"/>
                  <a:pt x="1363" y="1984"/>
                  <a:pt x="1363" y="1923"/>
                </a:cubicBezTo>
                <a:cubicBezTo>
                  <a:pt x="1363" y="1861"/>
                  <a:pt x="1339" y="1812"/>
                  <a:pt x="1308" y="1812"/>
                </a:cubicBezTo>
                <a:close/>
                <a:moveTo>
                  <a:pt x="18680" y="1449"/>
                </a:moveTo>
                <a:cubicBezTo>
                  <a:pt x="18649" y="1449"/>
                  <a:pt x="18625" y="1499"/>
                  <a:pt x="18625" y="1560"/>
                </a:cubicBezTo>
                <a:cubicBezTo>
                  <a:pt x="18625" y="1622"/>
                  <a:pt x="18649" y="1671"/>
                  <a:pt x="18680" y="1671"/>
                </a:cubicBezTo>
                <a:cubicBezTo>
                  <a:pt x="18710" y="1671"/>
                  <a:pt x="18735" y="1622"/>
                  <a:pt x="18735" y="1560"/>
                </a:cubicBezTo>
                <a:cubicBezTo>
                  <a:pt x="18735" y="1499"/>
                  <a:pt x="18710" y="1449"/>
                  <a:pt x="18680" y="1449"/>
                </a:cubicBezTo>
                <a:close/>
                <a:moveTo>
                  <a:pt x="18501" y="1449"/>
                </a:moveTo>
                <a:cubicBezTo>
                  <a:pt x="18470" y="1449"/>
                  <a:pt x="18446" y="1499"/>
                  <a:pt x="18446" y="1560"/>
                </a:cubicBezTo>
                <a:cubicBezTo>
                  <a:pt x="18446" y="1622"/>
                  <a:pt x="18470" y="1671"/>
                  <a:pt x="18501" y="1671"/>
                </a:cubicBezTo>
                <a:cubicBezTo>
                  <a:pt x="18531" y="1671"/>
                  <a:pt x="18555" y="1622"/>
                  <a:pt x="18555" y="1560"/>
                </a:cubicBezTo>
                <a:cubicBezTo>
                  <a:pt x="18555" y="1499"/>
                  <a:pt x="18531" y="1449"/>
                  <a:pt x="18501" y="1449"/>
                </a:cubicBezTo>
                <a:close/>
                <a:moveTo>
                  <a:pt x="18321" y="1449"/>
                </a:moveTo>
                <a:cubicBezTo>
                  <a:pt x="18291" y="1449"/>
                  <a:pt x="18267" y="1499"/>
                  <a:pt x="18267" y="1560"/>
                </a:cubicBezTo>
                <a:cubicBezTo>
                  <a:pt x="18267" y="1622"/>
                  <a:pt x="18291" y="1671"/>
                  <a:pt x="18321" y="1671"/>
                </a:cubicBezTo>
                <a:cubicBezTo>
                  <a:pt x="18352" y="1671"/>
                  <a:pt x="18376" y="1622"/>
                  <a:pt x="18376" y="1560"/>
                </a:cubicBezTo>
                <a:cubicBezTo>
                  <a:pt x="18376" y="1499"/>
                  <a:pt x="18352" y="1449"/>
                  <a:pt x="18321" y="1449"/>
                </a:cubicBezTo>
                <a:close/>
                <a:moveTo>
                  <a:pt x="18142" y="1449"/>
                </a:moveTo>
                <a:cubicBezTo>
                  <a:pt x="18112" y="1449"/>
                  <a:pt x="18088" y="1499"/>
                  <a:pt x="18088" y="1560"/>
                </a:cubicBezTo>
                <a:cubicBezTo>
                  <a:pt x="18088" y="1622"/>
                  <a:pt x="18112" y="1671"/>
                  <a:pt x="18142" y="1671"/>
                </a:cubicBezTo>
                <a:cubicBezTo>
                  <a:pt x="18173" y="1671"/>
                  <a:pt x="18197" y="1622"/>
                  <a:pt x="18197" y="1560"/>
                </a:cubicBezTo>
                <a:cubicBezTo>
                  <a:pt x="18197" y="1499"/>
                  <a:pt x="18173" y="1449"/>
                  <a:pt x="18142" y="1449"/>
                </a:cubicBezTo>
                <a:close/>
                <a:moveTo>
                  <a:pt x="17963" y="1449"/>
                </a:moveTo>
                <a:cubicBezTo>
                  <a:pt x="17933" y="1449"/>
                  <a:pt x="17908" y="1499"/>
                  <a:pt x="17908" y="1560"/>
                </a:cubicBezTo>
                <a:cubicBezTo>
                  <a:pt x="17908" y="1622"/>
                  <a:pt x="17933" y="1671"/>
                  <a:pt x="17963" y="1671"/>
                </a:cubicBezTo>
                <a:cubicBezTo>
                  <a:pt x="17994" y="1671"/>
                  <a:pt x="18018" y="1622"/>
                  <a:pt x="18018" y="1560"/>
                </a:cubicBezTo>
                <a:cubicBezTo>
                  <a:pt x="18018" y="1499"/>
                  <a:pt x="17994" y="1449"/>
                  <a:pt x="17963" y="1449"/>
                </a:cubicBezTo>
                <a:close/>
                <a:moveTo>
                  <a:pt x="17784" y="1449"/>
                </a:moveTo>
                <a:cubicBezTo>
                  <a:pt x="17754" y="1449"/>
                  <a:pt x="17729" y="1499"/>
                  <a:pt x="17729" y="1560"/>
                </a:cubicBezTo>
                <a:cubicBezTo>
                  <a:pt x="17729" y="1622"/>
                  <a:pt x="17754" y="1671"/>
                  <a:pt x="17784" y="1671"/>
                </a:cubicBezTo>
                <a:cubicBezTo>
                  <a:pt x="17815" y="1671"/>
                  <a:pt x="17839" y="1622"/>
                  <a:pt x="17839" y="1560"/>
                </a:cubicBezTo>
                <a:cubicBezTo>
                  <a:pt x="17839" y="1499"/>
                  <a:pt x="17815" y="1449"/>
                  <a:pt x="17784" y="1449"/>
                </a:cubicBezTo>
                <a:close/>
                <a:moveTo>
                  <a:pt x="17605" y="1449"/>
                </a:moveTo>
                <a:cubicBezTo>
                  <a:pt x="17575" y="1449"/>
                  <a:pt x="17550" y="1499"/>
                  <a:pt x="17550" y="1560"/>
                </a:cubicBezTo>
                <a:cubicBezTo>
                  <a:pt x="17550" y="1622"/>
                  <a:pt x="17575" y="1671"/>
                  <a:pt x="17605" y="1671"/>
                </a:cubicBezTo>
                <a:cubicBezTo>
                  <a:pt x="17635" y="1671"/>
                  <a:pt x="17660" y="1622"/>
                  <a:pt x="17660" y="1560"/>
                </a:cubicBezTo>
                <a:cubicBezTo>
                  <a:pt x="17660" y="1499"/>
                  <a:pt x="17635" y="1449"/>
                  <a:pt x="17605" y="1449"/>
                </a:cubicBezTo>
                <a:close/>
                <a:moveTo>
                  <a:pt x="17426" y="1449"/>
                </a:moveTo>
                <a:cubicBezTo>
                  <a:pt x="17396" y="1449"/>
                  <a:pt x="17371" y="1499"/>
                  <a:pt x="17371" y="1560"/>
                </a:cubicBezTo>
                <a:cubicBezTo>
                  <a:pt x="17371" y="1622"/>
                  <a:pt x="17396" y="1671"/>
                  <a:pt x="17426" y="1671"/>
                </a:cubicBezTo>
                <a:cubicBezTo>
                  <a:pt x="17456" y="1671"/>
                  <a:pt x="17481" y="1622"/>
                  <a:pt x="17481" y="1560"/>
                </a:cubicBezTo>
                <a:cubicBezTo>
                  <a:pt x="17481" y="1499"/>
                  <a:pt x="17456" y="1449"/>
                  <a:pt x="17426" y="1449"/>
                </a:cubicBezTo>
                <a:close/>
                <a:moveTo>
                  <a:pt x="17247" y="1449"/>
                </a:moveTo>
                <a:cubicBezTo>
                  <a:pt x="17217" y="1449"/>
                  <a:pt x="17192" y="1499"/>
                  <a:pt x="17192" y="1560"/>
                </a:cubicBezTo>
                <a:cubicBezTo>
                  <a:pt x="17192" y="1622"/>
                  <a:pt x="17217" y="1671"/>
                  <a:pt x="17247" y="1671"/>
                </a:cubicBezTo>
                <a:cubicBezTo>
                  <a:pt x="17277" y="1671"/>
                  <a:pt x="17302" y="1622"/>
                  <a:pt x="17302" y="1560"/>
                </a:cubicBezTo>
                <a:cubicBezTo>
                  <a:pt x="17302" y="1499"/>
                  <a:pt x="17277" y="1449"/>
                  <a:pt x="17247" y="1449"/>
                </a:cubicBezTo>
                <a:close/>
                <a:moveTo>
                  <a:pt x="17068" y="1449"/>
                </a:moveTo>
                <a:cubicBezTo>
                  <a:pt x="17038" y="1449"/>
                  <a:pt x="17013" y="1499"/>
                  <a:pt x="17013" y="1560"/>
                </a:cubicBezTo>
                <a:cubicBezTo>
                  <a:pt x="17013" y="1622"/>
                  <a:pt x="17038" y="1671"/>
                  <a:pt x="17068" y="1671"/>
                </a:cubicBezTo>
                <a:cubicBezTo>
                  <a:pt x="17098" y="1671"/>
                  <a:pt x="17123" y="1622"/>
                  <a:pt x="17123" y="1560"/>
                </a:cubicBezTo>
                <a:cubicBezTo>
                  <a:pt x="17123" y="1499"/>
                  <a:pt x="17098" y="1449"/>
                  <a:pt x="17068" y="1449"/>
                </a:cubicBezTo>
                <a:close/>
                <a:moveTo>
                  <a:pt x="16889" y="1449"/>
                </a:moveTo>
                <a:cubicBezTo>
                  <a:pt x="16859" y="1449"/>
                  <a:pt x="16834" y="1499"/>
                  <a:pt x="16834" y="1560"/>
                </a:cubicBezTo>
                <a:cubicBezTo>
                  <a:pt x="16834" y="1622"/>
                  <a:pt x="16859" y="1671"/>
                  <a:pt x="16889" y="1671"/>
                </a:cubicBezTo>
                <a:cubicBezTo>
                  <a:pt x="16919" y="1671"/>
                  <a:pt x="16944" y="1622"/>
                  <a:pt x="16944" y="1560"/>
                </a:cubicBezTo>
                <a:cubicBezTo>
                  <a:pt x="16944" y="1499"/>
                  <a:pt x="16919" y="1449"/>
                  <a:pt x="16889" y="1449"/>
                </a:cubicBezTo>
                <a:close/>
                <a:moveTo>
                  <a:pt x="16710" y="1449"/>
                </a:moveTo>
                <a:cubicBezTo>
                  <a:pt x="16679" y="1449"/>
                  <a:pt x="16655" y="1499"/>
                  <a:pt x="16655" y="1560"/>
                </a:cubicBezTo>
                <a:cubicBezTo>
                  <a:pt x="16655" y="1622"/>
                  <a:pt x="16679" y="1671"/>
                  <a:pt x="16710" y="1671"/>
                </a:cubicBezTo>
                <a:cubicBezTo>
                  <a:pt x="16740" y="1671"/>
                  <a:pt x="16765" y="1622"/>
                  <a:pt x="16765" y="1560"/>
                </a:cubicBezTo>
                <a:cubicBezTo>
                  <a:pt x="16765" y="1499"/>
                  <a:pt x="16740" y="1449"/>
                  <a:pt x="16710" y="1449"/>
                </a:cubicBezTo>
                <a:close/>
                <a:moveTo>
                  <a:pt x="16531" y="1449"/>
                </a:moveTo>
                <a:cubicBezTo>
                  <a:pt x="16500" y="1449"/>
                  <a:pt x="16476" y="1499"/>
                  <a:pt x="16476" y="1560"/>
                </a:cubicBezTo>
                <a:cubicBezTo>
                  <a:pt x="16476" y="1622"/>
                  <a:pt x="16500" y="1671"/>
                  <a:pt x="16531" y="1671"/>
                </a:cubicBezTo>
                <a:cubicBezTo>
                  <a:pt x="16561" y="1671"/>
                  <a:pt x="16585" y="1622"/>
                  <a:pt x="16585" y="1560"/>
                </a:cubicBezTo>
                <a:cubicBezTo>
                  <a:pt x="16585" y="1499"/>
                  <a:pt x="16561" y="1449"/>
                  <a:pt x="16531" y="1449"/>
                </a:cubicBezTo>
                <a:close/>
                <a:moveTo>
                  <a:pt x="16352" y="1449"/>
                </a:moveTo>
                <a:cubicBezTo>
                  <a:pt x="16321" y="1449"/>
                  <a:pt x="16297" y="1499"/>
                  <a:pt x="16297" y="1560"/>
                </a:cubicBezTo>
                <a:cubicBezTo>
                  <a:pt x="16297" y="1622"/>
                  <a:pt x="16321" y="1671"/>
                  <a:pt x="16352" y="1671"/>
                </a:cubicBezTo>
                <a:cubicBezTo>
                  <a:pt x="16382" y="1671"/>
                  <a:pt x="16406" y="1622"/>
                  <a:pt x="16406" y="1560"/>
                </a:cubicBezTo>
                <a:cubicBezTo>
                  <a:pt x="16406" y="1499"/>
                  <a:pt x="16382" y="1449"/>
                  <a:pt x="16352" y="1449"/>
                </a:cubicBezTo>
                <a:close/>
                <a:moveTo>
                  <a:pt x="16172" y="1449"/>
                </a:moveTo>
                <a:cubicBezTo>
                  <a:pt x="16142" y="1449"/>
                  <a:pt x="16118" y="1499"/>
                  <a:pt x="16118" y="1560"/>
                </a:cubicBezTo>
                <a:cubicBezTo>
                  <a:pt x="16118" y="1622"/>
                  <a:pt x="16142" y="1671"/>
                  <a:pt x="16172" y="1671"/>
                </a:cubicBezTo>
                <a:cubicBezTo>
                  <a:pt x="16203" y="1671"/>
                  <a:pt x="16227" y="1622"/>
                  <a:pt x="16227" y="1560"/>
                </a:cubicBezTo>
                <a:cubicBezTo>
                  <a:pt x="16227" y="1499"/>
                  <a:pt x="16203" y="1449"/>
                  <a:pt x="16172" y="1449"/>
                </a:cubicBezTo>
                <a:close/>
                <a:moveTo>
                  <a:pt x="15993" y="1449"/>
                </a:moveTo>
                <a:cubicBezTo>
                  <a:pt x="15963" y="1449"/>
                  <a:pt x="15938" y="1499"/>
                  <a:pt x="15938" y="1560"/>
                </a:cubicBezTo>
                <a:cubicBezTo>
                  <a:pt x="15938" y="1622"/>
                  <a:pt x="15963" y="1671"/>
                  <a:pt x="15993" y="1671"/>
                </a:cubicBezTo>
                <a:cubicBezTo>
                  <a:pt x="16024" y="1671"/>
                  <a:pt x="16048" y="1622"/>
                  <a:pt x="16048" y="1560"/>
                </a:cubicBezTo>
                <a:cubicBezTo>
                  <a:pt x="16048" y="1499"/>
                  <a:pt x="16024" y="1449"/>
                  <a:pt x="15993" y="1449"/>
                </a:cubicBezTo>
                <a:close/>
                <a:moveTo>
                  <a:pt x="15814" y="1449"/>
                </a:moveTo>
                <a:cubicBezTo>
                  <a:pt x="15784" y="1449"/>
                  <a:pt x="15759" y="1499"/>
                  <a:pt x="15759" y="1560"/>
                </a:cubicBezTo>
                <a:cubicBezTo>
                  <a:pt x="15759" y="1622"/>
                  <a:pt x="15784" y="1671"/>
                  <a:pt x="15814" y="1671"/>
                </a:cubicBezTo>
                <a:cubicBezTo>
                  <a:pt x="15845" y="1671"/>
                  <a:pt x="15869" y="1622"/>
                  <a:pt x="15869" y="1560"/>
                </a:cubicBezTo>
                <a:cubicBezTo>
                  <a:pt x="15869" y="1499"/>
                  <a:pt x="15845" y="1449"/>
                  <a:pt x="15814" y="1449"/>
                </a:cubicBezTo>
                <a:close/>
                <a:moveTo>
                  <a:pt x="15635" y="1449"/>
                </a:moveTo>
                <a:cubicBezTo>
                  <a:pt x="15605" y="1449"/>
                  <a:pt x="15580" y="1499"/>
                  <a:pt x="15580" y="1560"/>
                </a:cubicBezTo>
                <a:cubicBezTo>
                  <a:pt x="15580" y="1622"/>
                  <a:pt x="15605" y="1671"/>
                  <a:pt x="15635" y="1671"/>
                </a:cubicBezTo>
                <a:cubicBezTo>
                  <a:pt x="15666" y="1671"/>
                  <a:pt x="15690" y="1622"/>
                  <a:pt x="15690" y="1560"/>
                </a:cubicBezTo>
                <a:cubicBezTo>
                  <a:pt x="15690" y="1499"/>
                  <a:pt x="15666" y="1449"/>
                  <a:pt x="15635" y="1449"/>
                </a:cubicBezTo>
                <a:close/>
                <a:moveTo>
                  <a:pt x="15456" y="1449"/>
                </a:moveTo>
                <a:cubicBezTo>
                  <a:pt x="15426" y="1449"/>
                  <a:pt x="15401" y="1499"/>
                  <a:pt x="15401" y="1560"/>
                </a:cubicBezTo>
                <a:cubicBezTo>
                  <a:pt x="15401" y="1622"/>
                  <a:pt x="15426" y="1671"/>
                  <a:pt x="15456" y="1671"/>
                </a:cubicBezTo>
                <a:cubicBezTo>
                  <a:pt x="15486" y="1671"/>
                  <a:pt x="15511" y="1622"/>
                  <a:pt x="15511" y="1560"/>
                </a:cubicBezTo>
                <a:cubicBezTo>
                  <a:pt x="15511" y="1499"/>
                  <a:pt x="15486" y="1449"/>
                  <a:pt x="15456" y="1449"/>
                </a:cubicBezTo>
                <a:close/>
                <a:moveTo>
                  <a:pt x="15277" y="1449"/>
                </a:moveTo>
                <a:cubicBezTo>
                  <a:pt x="15247" y="1449"/>
                  <a:pt x="15222" y="1499"/>
                  <a:pt x="15222" y="1560"/>
                </a:cubicBezTo>
                <a:cubicBezTo>
                  <a:pt x="15222" y="1622"/>
                  <a:pt x="15247" y="1671"/>
                  <a:pt x="15277" y="1671"/>
                </a:cubicBezTo>
                <a:cubicBezTo>
                  <a:pt x="15307" y="1671"/>
                  <a:pt x="15332" y="1622"/>
                  <a:pt x="15332" y="1560"/>
                </a:cubicBezTo>
                <a:cubicBezTo>
                  <a:pt x="15332" y="1499"/>
                  <a:pt x="15307" y="1449"/>
                  <a:pt x="15277" y="1449"/>
                </a:cubicBezTo>
                <a:close/>
                <a:moveTo>
                  <a:pt x="15098" y="1449"/>
                </a:moveTo>
                <a:cubicBezTo>
                  <a:pt x="15068" y="1449"/>
                  <a:pt x="15043" y="1499"/>
                  <a:pt x="15043" y="1560"/>
                </a:cubicBezTo>
                <a:cubicBezTo>
                  <a:pt x="15043" y="1622"/>
                  <a:pt x="15068" y="1671"/>
                  <a:pt x="15098" y="1671"/>
                </a:cubicBezTo>
                <a:cubicBezTo>
                  <a:pt x="15128" y="1671"/>
                  <a:pt x="15153" y="1622"/>
                  <a:pt x="15153" y="1560"/>
                </a:cubicBezTo>
                <a:cubicBezTo>
                  <a:pt x="15153" y="1499"/>
                  <a:pt x="15128" y="1449"/>
                  <a:pt x="15098" y="1449"/>
                </a:cubicBezTo>
                <a:close/>
                <a:moveTo>
                  <a:pt x="14919" y="1449"/>
                </a:moveTo>
                <a:cubicBezTo>
                  <a:pt x="14889" y="1449"/>
                  <a:pt x="14864" y="1499"/>
                  <a:pt x="14864" y="1560"/>
                </a:cubicBezTo>
                <a:cubicBezTo>
                  <a:pt x="14864" y="1622"/>
                  <a:pt x="14889" y="1671"/>
                  <a:pt x="14919" y="1671"/>
                </a:cubicBezTo>
                <a:cubicBezTo>
                  <a:pt x="14949" y="1671"/>
                  <a:pt x="14974" y="1622"/>
                  <a:pt x="14974" y="1560"/>
                </a:cubicBezTo>
                <a:cubicBezTo>
                  <a:pt x="14974" y="1499"/>
                  <a:pt x="14949" y="1449"/>
                  <a:pt x="14919" y="1449"/>
                </a:cubicBezTo>
                <a:close/>
                <a:moveTo>
                  <a:pt x="14740" y="1449"/>
                </a:moveTo>
                <a:cubicBezTo>
                  <a:pt x="14709" y="1449"/>
                  <a:pt x="14685" y="1499"/>
                  <a:pt x="14685" y="1560"/>
                </a:cubicBezTo>
                <a:cubicBezTo>
                  <a:pt x="14685" y="1622"/>
                  <a:pt x="14709" y="1671"/>
                  <a:pt x="14740" y="1671"/>
                </a:cubicBezTo>
                <a:cubicBezTo>
                  <a:pt x="14770" y="1671"/>
                  <a:pt x="14795" y="1622"/>
                  <a:pt x="14795" y="1560"/>
                </a:cubicBezTo>
                <a:cubicBezTo>
                  <a:pt x="14795" y="1499"/>
                  <a:pt x="14770" y="1449"/>
                  <a:pt x="14740" y="1449"/>
                </a:cubicBezTo>
                <a:close/>
                <a:moveTo>
                  <a:pt x="14561" y="1449"/>
                </a:moveTo>
                <a:cubicBezTo>
                  <a:pt x="14530" y="1449"/>
                  <a:pt x="14506" y="1499"/>
                  <a:pt x="14506" y="1560"/>
                </a:cubicBezTo>
                <a:cubicBezTo>
                  <a:pt x="14506" y="1622"/>
                  <a:pt x="14530" y="1671"/>
                  <a:pt x="14561" y="1671"/>
                </a:cubicBezTo>
                <a:cubicBezTo>
                  <a:pt x="14591" y="1671"/>
                  <a:pt x="14616" y="1622"/>
                  <a:pt x="14616" y="1560"/>
                </a:cubicBezTo>
                <a:cubicBezTo>
                  <a:pt x="14616" y="1499"/>
                  <a:pt x="14591" y="1449"/>
                  <a:pt x="14561" y="1449"/>
                </a:cubicBezTo>
                <a:close/>
                <a:moveTo>
                  <a:pt x="14382" y="1449"/>
                </a:moveTo>
                <a:cubicBezTo>
                  <a:pt x="14351" y="1449"/>
                  <a:pt x="14327" y="1499"/>
                  <a:pt x="14327" y="1560"/>
                </a:cubicBezTo>
                <a:cubicBezTo>
                  <a:pt x="14327" y="1622"/>
                  <a:pt x="14351" y="1671"/>
                  <a:pt x="14382" y="1671"/>
                </a:cubicBezTo>
                <a:cubicBezTo>
                  <a:pt x="14412" y="1671"/>
                  <a:pt x="14436" y="1622"/>
                  <a:pt x="14436" y="1560"/>
                </a:cubicBezTo>
                <a:cubicBezTo>
                  <a:pt x="14436" y="1499"/>
                  <a:pt x="14412" y="1449"/>
                  <a:pt x="14382" y="1449"/>
                </a:cubicBezTo>
                <a:close/>
                <a:moveTo>
                  <a:pt x="14202" y="1449"/>
                </a:moveTo>
                <a:cubicBezTo>
                  <a:pt x="14172" y="1449"/>
                  <a:pt x="14148" y="1499"/>
                  <a:pt x="14148" y="1560"/>
                </a:cubicBezTo>
                <a:cubicBezTo>
                  <a:pt x="14148" y="1622"/>
                  <a:pt x="14172" y="1671"/>
                  <a:pt x="14202" y="1671"/>
                </a:cubicBezTo>
                <a:cubicBezTo>
                  <a:pt x="14233" y="1671"/>
                  <a:pt x="14257" y="1622"/>
                  <a:pt x="14257" y="1560"/>
                </a:cubicBezTo>
                <a:cubicBezTo>
                  <a:pt x="14257" y="1499"/>
                  <a:pt x="14233" y="1449"/>
                  <a:pt x="14202" y="1449"/>
                </a:cubicBezTo>
                <a:close/>
                <a:moveTo>
                  <a:pt x="14023" y="1449"/>
                </a:moveTo>
                <a:cubicBezTo>
                  <a:pt x="13993" y="1449"/>
                  <a:pt x="13969" y="1499"/>
                  <a:pt x="13969" y="1560"/>
                </a:cubicBezTo>
                <a:cubicBezTo>
                  <a:pt x="13969" y="1622"/>
                  <a:pt x="13993" y="1671"/>
                  <a:pt x="14023" y="1671"/>
                </a:cubicBezTo>
                <a:cubicBezTo>
                  <a:pt x="14054" y="1671"/>
                  <a:pt x="14078" y="1622"/>
                  <a:pt x="14078" y="1560"/>
                </a:cubicBezTo>
                <a:cubicBezTo>
                  <a:pt x="14078" y="1499"/>
                  <a:pt x="14054" y="1449"/>
                  <a:pt x="14023" y="1449"/>
                </a:cubicBezTo>
                <a:close/>
                <a:moveTo>
                  <a:pt x="13844" y="1449"/>
                </a:moveTo>
                <a:cubicBezTo>
                  <a:pt x="13814" y="1449"/>
                  <a:pt x="13789" y="1499"/>
                  <a:pt x="13789" y="1560"/>
                </a:cubicBezTo>
                <a:cubicBezTo>
                  <a:pt x="13789" y="1622"/>
                  <a:pt x="13814" y="1671"/>
                  <a:pt x="13844" y="1671"/>
                </a:cubicBezTo>
                <a:cubicBezTo>
                  <a:pt x="13875" y="1671"/>
                  <a:pt x="13899" y="1622"/>
                  <a:pt x="13899" y="1560"/>
                </a:cubicBezTo>
                <a:cubicBezTo>
                  <a:pt x="13899" y="1499"/>
                  <a:pt x="13875" y="1449"/>
                  <a:pt x="13844" y="1449"/>
                </a:cubicBezTo>
                <a:close/>
                <a:moveTo>
                  <a:pt x="13665" y="1449"/>
                </a:moveTo>
                <a:cubicBezTo>
                  <a:pt x="13635" y="1449"/>
                  <a:pt x="13610" y="1499"/>
                  <a:pt x="13610" y="1560"/>
                </a:cubicBezTo>
                <a:cubicBezTo>
                  <a:pt x="13610" y="1622"/>
                  <a:pt x="13635" y="1671"/>
                  <a:pt x="13665" y="1671"/>
                </a:cubicBezTo>
                <a:cubicBezTo>
                  <a:pt x="13696" y="1671"/>
                  <a:pt x="13720" y="1622"/>
                  <a:pt x="13720" y="1560"/>
                </a:cubicBezTo>
                <a:cubicBezTo>
                  <a:pt x="13720" y="1499"/>
                  <a:pt x="13696" y="1449"/>
                  <a:pt x="13665" y="1449"/>
                </a:cubicBezTo>
                <a:close/>
                <a:moveTo>
                  <a:pt x="13486" y="1449"/>
                </a:moveTo>
                <a:cubicBezTo>
                  <a:pt x="13456" y="1449"/>
                  <a:pt x="13431" y="1499"/>
                  <a:pt x="13431" y="1560"/>
                </a:cubicBezTo>
                <a:cubicBezTo>
                  <a:pt x="13431" y="1622"/>
                  <a:pt x="13456" y="1671"/>
                  <a:pt x="13486" y="1671"/>
                </a:cubicBezTo>
                <a:cubicBezTo>
                  <a:pt x="13516" y="1671"/>
                  <a:pt x="13541" y="1622"/>
                  <a:pt x="13541" y="1560"/>
                </a:cubicBezTo>
                <a:cubicBezTo>
                  <a:pt x="13541" y="1499"/>
                  <a:pt x="13516" y="1449"/>
                  <a:pt x="13486" y="1449"/>
                </a:cubicBezTo>
                <a:close/>
                <a:moveTo>
                  <a:pt x="13307" y="1449"/>
                </a:moveTo>
                <a:cubicBezTo>
                  <a:pt x="13277" y="1449"/>
                  <a:pt x="13252" y="1499"/>
                  <a:pt x="13252" y="1560"/>
                </a:cubicBezTo>
                <a:cubicBezTo>
                  <a:pt x="13252" y="1622"/>
                  <a:pt x="13277" y="1671"/>
                  <a:pt x="13307" y="1671"/>
                </a:cubicBezTo>
                <a:cubicBezTo>
                  <a:pt x="13337" y="1671"/>
                  <a:pt x="13362" y="1622"/>
                  <a:pt x="13362" y="1560"/>
                </a:cubicBezTo>
                <a:cubicBezTo>
                  <a:pt x="13362" y="1499"/>
                  <a:pt x="13337" y="1449"/>
                  <a:pt x="13307" y="1449"/>
                </a:cubicBezTo>
                <a:close/>
                <a:moveTo>
                  <a:pt x="12949" y="1449"/>
                </a:moveTo>
                <a:cubicBezTo>
                  <a:pt x="12919" y="1449"/>
                  <a:pt x="12894" y="1499"/>
                  <a:pt x="12894" y="1560"/>
                </a:cubicBezTo>
                <a:cubicBezTo>
                  <a:pt x="12894" y="1622"/>
                  <a:pt x="12919" y="1671"/>
                  <a:pt x="12949" y="1671"/>
                </a:cubicBezTo>
                <a:cubicBezTo>
                  <a:pt x="12979" y="1671"/>
                  <a:pt x="13004" y="1622"/>
                  <a:pt x="13004" y="1560"/>
                </a:cubicBezTo>
                <a:cubicBezTo>
                  <a:pt x="13004" y="1499"/>
                  <a:pt x="12979" y="1449"/>
                  <a:pt x="12949" y="1449"/>
                </a:cubicBezTo>
                <a:close/>
                <a:moveTo>
                  <a:pt x="12770" y="1449"/>
                </a:moveTo>
                <a:cubicBezTo>
                  <a:pt x="12740" y="1449"/>
                  <a:pt x="12715" y="1499"/>
                  <a:pt x="12715" y="1560"/>
                </a:cubicBezTo>
                <a:cubicBezTo>
                  <a:pt x="12715" y="1622"/>
                  <a:pt x="12740" y="1671"/>
                  <a:pt x="12770" y="1671"/>
                </a:cubicBezTo>
                <a:cubicBezTo>
                  <a:pt x="12800" y="1671"/>
                  <a:pt x="12825" y="1622"/>
                  <a:pt x="12825" y="1560"/>
                </a:cubicBezTo>
                <a:cubicBezTo>
                  <a:pt x="12825" y="1499"/>
                  <a:pt x="12800" y="1449"/>
                  <a:pt x="12770" y="1449"/>
                </a:cubicBezTo>
                <a:close/>
                <a:moveTo>
                  <a:pt x="12591" y="1449"/>
                </a:moveTo>
                <a:cubicBezTo>
                  <a:pt x="12560" y="1449"/>
                  <a:pt x="12536" y="1499"/>
                  <a:pt x="12536" y="1560"/>
                </a:cubicBezTo>
                <a:cubicBezTo>
                  <a:pt x="12536" y="1622"/>
                  <a:pt x="12560" y="1671"/>
                  <a:pt x="12591" y="1671"/>
                </a:cubicBezTo>
                <a:cubicBezTo>
                  <a:pt x="12621" y="1671"/>
                  <a:pt x="12646" y="1622"/>
                  <a:pt x="12646" y="1560"/>
                </a:cubicBezTo>
                <a:cubicBezTo>
                  <a:pt x="12646" y="1499"/>
                  <a:pt x="12621" y="1449"/>
                  <a:pt x="12591" y="1449"/>
                </a:cubicBezTo>
                <a:close/>
                <a:moveTo>
                  <a:pt x="11516" y="1449"/>
                </a:moveTo>
                <a:cubicBezTo>
                  <a:pt x="11486" y="1449"/>
                  <a:pt x="11461" y="1499"/>
                  <a:pt x="11461" y="1560"/>
                </a:cubicBezTo>
                <a:cubicBezTo>
                  <a:pt x="11461" y="1622"/>
                  <a:pt x="11486" y="1671"/>
                  <a:pt x="11516" y="1671"/>
                </a:cubicBezTo>
                <a:cubicBezTo>
                  <a:pt x="11546" y="1671"/>
                  <a:pt x="11571" y="1622"/>
                  <a:pt x="11571" y="1560"/>
                </a:cubicBezTo>
                <a:cubicBezTo>
                  <a:pt x="11571" y="1499"/>
                  <a:pt x="11546" y="1449"/>
                  <a:pt x="11516" y="1449"/>
                </a:cubicBezTo>
                <a:close/>
                <a:moveTo>
                  <a:pt x="11337" y="1449"/>
                </a:moveTo>
                <a:cubicBezTo>
                  <a:pt x="11307" y="1449"/>
                  <a:pt x="11282" y="1499"/>
                  <a:pt x="11282" y="1560"/>
                </a:cubicBezTo>
                <a:cubicBezTo>
                  <a:pt x="11282" y="1622"/>
                  <a:pt x="11307" y="1671"/>
                  <a:pt x="11337" y="1671"/>
                </a:cubicBezTo>
                <a:cubicBezTo>
                  <a:pt x="11367" y="1671"/>
                  <a:pt x="11392" y="1622"/>
                  <a:pt x="11392" y="1560"/>
                </a:cubicBezTo>
                <a:cubicBezTo>
                  <a:pt x="11392" y="1499"/>
                  <a:pt x="11367" y="1449"/>
                  <a:pt x="11337" y="1449"/>
                </a:cubicBezTo>
                <a:close/>
                <a:moveTo>
                  <a:pt x="11158" y="1449"/>
                </a:moveTo>
                <a:cubicBezTo>
                  <a:pt x="11128" y="1449"/>
                  <a:pt x="11103" y="1499"/>
                  <a:pt x="11103" y="1560"/>
                </a:cubicBezTo>
                <a:cubicBezTo>
                  <a:pt x="11103" y="1622"/>
                  <a:pt x="11128" y="1671"/>
                  <a:pt x="11158" y="1671"/>
                </a:cubicBezTo>
                <a:cubicBezTo>
                  <a:pt x="11188" y="1671"/>
                  <a:pt x="11213" y="1622"/>
                  <a:pt x="11213" y="1560"/>
                </a:cubicBezTo>
                <a:cubicBezTo>
                  <a:pt x="11213" y="1499"/>
                  <a:pt x="11188" y="1449"/>
                  <a:pt x="11158" y="1449"/>
                </a:cubicBezTo>
                <a:close/>
                <a:moveTo>
                  <a:pt x="10979" y="1449"/>
                </a:moveTo>
                <a:cubicBezTo>
                  <a:pt x="10949" y="1449"/>
                  <a:pt x="10924" y="1499"/>
                  <a:pt x="10924" y="1560"/>
                </a:cubicBezTo>
                <a:cubicBezTo>
                  <a:pt x="10924" y="1622"/>
                  <a:pt x="10949" y="1671"/>
                  <a:pt x="10979" y="1671"/>
                </a:cubicBezTo>
                <a:cubicBezTo>
                  <a:pt x="11009" y="1671"/>
                  <a:pt x="11034" y="1622"/>
                  <a:pt x="11034" y="1560"/>
                </a:cubicBezTo>
                <a:cubicBezTo>
                  <a:pt x="11034" y="1499"/>
                  <a:pt x="11009" y="1449"/>
                  <a:pt x="10979" y="1449"/>
                </a:cubicBezTo>
                <a:close/>
                <a:moveTo>
                  <a:pt x="10800" y="1449"/>
                </a:moveTo>
                <a:cubicBezTo>
                  <a:pt x="10770" y="1449"/>
                  <a:pt x="10745" y="1499"/>
                  <a:pt x="10745" y="1560"/>
                </a:cubicBezTo>
                <a:cubicBezTo>
                  <a:pt x="10745" y="1622"/>
                  <a:pt x="10770" y="1671"/>
                  <a:pt x="10800" y="1671"/>
                </a:cubicBezTo>
                <a:cubicBezTo>
                  <a:pt x="10830" y="1671"/>
                  <a:pt x="10855" y="1622"/>
                  <a:pt x="10855" y="1560"/>
                </a:cubicBezTo>
                <a:cubicBezTo>
                  <a:pt x="10855" y="1499"/>
                  <a:pt x="10830" y="1449"/>
                  <a:pt x="10800" y="1449"/>
                </a:cubicBezTo>
                <a:close/>
                <a:moveTo>
                  <a:pt x="8830" y="1449"/>
                </a:moveTo>
                <a:cubicBezTo>
                  <a:pt x="8800" y="1449"/>
                  <a:pt x="8775" y="1499"/>
                  <a:pt x="8775" y="1560"/>
                </a:cubicBezTo>
                <a:cubicBezTo>
                  <a:pt x="8775" y="1622"/>
                  <a:pt x="8800" y="1671"/>
                  <a:pt x="8830" y="1671"/>
                </a:cubicBezTo>
                <a:cubicBezTo>
                  <a:pt x="8860" y="1671"/>
                  <a:pt x="8885" y="1622"/>
                  <a:pt x="8885" y="1560"/>
                </a:cubicBezTo>
                <a:cubicBezTo>
                  <a:pt x="8885" y="1499"/>
                  <a:pt x="8860" y="1449"/>
                  <a:pt x="8830" y="1449"/>
                </a:cubicBezTo>
                <a:close/>
                <a:moveTo>
                  <a:pt x="8651" y="1449"/>
                </a:moveTo>
                <a:cubicBezTo>
                  <a:pt x="8621" y="1449"/>
                  <a:pt x="8596" y="1499"/>
                  <a:pt x="8596" y="1560"/>
                </a:cubicBezTo>
                <a:cubicBezTo>
                  <a:pt x="8596" y="1622"/>
                  <a:pt x="8621" y="1671"/>
                  <a:pt x="8651" y="1671"/>
                </a:cubicBezTo>
                <a:cubicBezTo>
                  <a:pt x="8681" y="1671"/>
                  <a:pt x="8706" y="1622"/>
                  <a:pt x="8706" y="1560"/>
                </a:cubicBezTo>
                <a:cubicBezTo>
                  <a:pt x="8706" y="1499"/>
                  <a:pt x="8681" y="1449"/>
                  <a:pt x="8651" y="1449"/>
                </a:cubicBezTo>
                <a:close/>
                <a:moveTo>
                  <a:pt x="8472" y="1449"/>
                </a:moveTo>
                <a:cubicBezTo>
                  <a:pt x="8441" y="1449"/>
                  <a:pt x="8417" y="1499"/>
                  <a:pt x="8417" y="1560"/>
                </a:cubicBezTo>
                <a:cubicBezTo>
                  <a:pt x="8417" y="1622"/>
                  <a:pt x="8441" y="1671"/>
                  <a:pt x="8472" y="1671"/>
                </a:cubicBezTo>
                <a:cubicBezTo>
                  <a:pt x="8502" y="1671"/>
                  <a:pt x="8527" y="1622"/>
                  <a:pt x="8527" y="1560"/>
                </a:cubicBezTo>
                <a:cubicBezTo>
                  <a:pt x="8527" y="1499"/>
                  <a:pt x="8502" y="1449"/>
                  <a:pt x="8472" y="1449"/>
                </a:cubicBezTo>
                <a:close/>
                <a:moveTo>
                  <a:pt x="8293" y="1449"/>
                </a:moveTo>
                <a:cubicBezTo>
                  <a:pt x="8262" y="1449"/>
                  <a:pt x="8238" y="1499"/>
                  <a:pt x="8238" y="1560"/>
                </a:cubicBezTo>
                <a:cubicBezTo>
                  <a:pt x="8238" y="1622"/>
                  <a:pt x="8262" y="1671"/>
                  <a:pt x="8293" y="1671"/>
                </a:cubicBezTo>
                <a:cubicBezTo>
                  <a:pt x="8323" y="1671"/>
                  <a:pt x="8348" y="1622"/>
                  <a:pt x="8348" y="1560"/>
                </a:cubicBezTo>
                <a:cubicBezTo>
                  <a:pt x="8348" y="1499"/>
                  <a:pt x="8323" y="1449"/>
                  <a:pt x="8293" y="1449"/>
                </a:cubicBezTo>
                <a:close/>
                <a:moveTo>
                  <a:pt x="8114" y="1449"/>
                </a:moveTo>
                <a:cubicBezTo>
                  <a:pt x="8083" y="1449"/>
                  <a:pt x="8059" y="1499"/>
                  <a:pt x="8059" y="1560"/>
                </a:cubicBezTo>
                <a:cubicBezTo>
                  <a:pt x="8059" y="1622"/>
                  <a:pt x="8083" y="1671"/>
                  <a:pt x="8114" y="1671"/>
                </a:cubicBezTo>
                <a:cubicBezTo>
                  <a:pt x="8144" y="1671"/>
                  <a:pt x="8168" y="1622"/>
                  <a:pt x="8168" y="1560"/>
                </a:cubicBezTo>
                <a:cubicBezTo>
                  <a:pt x="8168" y="1499"/>
                  <a:pt x="8144" y="1449"/>
                  <a:pt x="8114" y="1449"/>
                </a:cubicBezTo>
                <a:close/>
                <a:moveTo>
                  <a:pt x="7934" y="1449"/>
                </a:moveTo>
                <a:cubicBezTo>
                  <a:pt x="7904" y="1449"/>
                  <a:pt x="7880" y="1499"/>
                  <a:pt x="7880" y="1560"/>
                </a:cubicBezTo>
                <a:cubicBezTo>
                  <a:pt x="7880" y="1622"/>
                  <a:pt x="7904" y="1671"/>
                  <a:pt x="7934" y="1671"/>
                </a:cubicBezTo>
                <a:cubicBezTo>
                  <a:pt x="7965" y="1671"/>
                  <a:pt x="7989" y="1622"/>
                  <a:pt x="7989" y="1560"/>
                </a:cubicBezTo>
                <a:cubicBezTo>
                  <a:pt x="7989" y="1499"/>
                  <a:pt x="7965" y="1449"/>
                  <a:pt x="7934" y="1449"/>
                </a:cubicBezTo>
                <a:close/>
                <a:moveTo>
                  <a:pt x="7755" y="1449"/>
                </a:moveTo>
                <a:cubicBezTo>
                  <a:pt x="7725" y="1449"/>
                  <a:pt x="7701" y="1499"/>
                  <a:pt x="7701" y="1560"/>
                </a:cubicBezTo>
                <a:cubicBezTo>
                  <a:pt x="7701" y="1622"/>
                  <a:pt x="7725" y="1671"/>
                  <a:pt x="7755" y="1671"/>
                </a:cubicBezTo>
                <a:cubicBezTo>
                  <a:pt x="7786" y="1671"/>
                  <a:pt x="7810" y="1622"/>
                  <a:pt x="7810" y="1560"/>
                </a:cubicBezTo>
                <a:cubicBezTo>
                  <a:pt x="7810" y="1499"/>
                  <a:pt x="7786" y="1449"/>
                  <a:pt x="7755" y="1449"/>
                </a:cubicBezTo>
                <a:close/>
                <a:moveTo>
                  <a:pt x="7576" y="1449"/>
                </a:moveTo>
                <a:cubicBezTo>
                  <a:pt x="7546" y="1449"/>
                  <a:pt x="7521" y="1499"/>
                  <a:pt x="7521" y="1560"/>
                </a:cubicBezTo>
                <a:cubicBezTo>
                  <a:pt x="7521" y="1622"/>
                  <a:pt x="7546" y="1671"/>
                  <a:pt x="7576" y="1671"/>
                </a:cubicBezTo>
                <a:cubicBezTo>
                  <a:pt x="7607" y="1671"/>
                  <a:pt x="7631" y="1622"/>
                  <a:pt x="7631" y="1560"/>
                </a:cubicBezTo>
                <a:cubicBezTo>
                  <a:pt x="7631" y="1499"/>
                  <a:pt x="7607" y="1449"/>
                  <a:pt x="7576" y="1449"/>
                </a:cubicBezTo>
                <a:close/>
                <a:moveTo>
                  <a:pt x="7397" y="1449"/>
                </a:moveTo>
                <a:cubicBezTo>
                  <a:pt x="7367" y="1449"/>
                  <a:pt x="7342" y="1499"/>
                  <a:pt x="7342" y="1560"/>
                </a:cubicBezTo>
                <a:cubicBezTo>
                  <a:pt x="7342" y="1622"/>
                  <a:pt x="7367" y="1671"/>
                  <a:pt x="7397" y="1671"/>
                </a:cubicBezTo>
                <a:cubicBezTo>
                  <a:pt x="7428" y="1671"/>
                  <a:pt x="7452" y="1622"/>
                  <a:pt x="7452" y="1560"/>
                </a:cubicBezTo>
                <a:cubicBezTo>
                  <a:pt x="7452" y="1499"/>
                  <a:pt x="7428" y="1449"/>
                  <a:pt x="7397" y="1449"/>
                </a:cubicBezTo>
                <a:close/>
                <a:moveTo>
                  <a:pt x="7218" y="1449"/>
                </a:moveTo>
                <a:cubicBezTo>
                  <a:pt x="7188" y="1449"/>
                  <a:pt x="7163" y="1499"/>
                  <a:pt x="7163" y="1560"/>
                </a:cubicBezTo>
                <a:cubicBezTo>
                  <a:pt x="7163" y="1622"/>
                  <a:pt x="7188" y="1671"/>
                  <a:pt x="7218" y="1671"/>
                </a:cubicBezTo>
                <a:cubicBezTo>
                  <a:pt x="7248" y="1671"/>
                  <a:pt x="7273" y="1622"/>
                  <a:pt x="7273" y="1560"/>
                </a:cubicBezTo>
                <a:cubicBezTo>
                  <a:pt x="7273" y="1499"/>
                  <a:pt x="7248" y="1449"/>
                  <a:pt x="7218" y="1449"/>
                </a:cubicBezTo>
                <a:close/>
                <a:moveTo>
                  <a:pt x="6323" y="1449"/>
                </a:moveTo>
                <a:cubicBezTo>
                  <a:pt x="6292" y="1449"/>
                  <a:pt x="6268" y="1499"/>
                  <a:pt x="6268" y="1560"/>
                </a:cubicBezTo>
                <a:cubicBezTo>
                  <a:pt x="6268" y="1622"/>
                  <a:pt x="6292" y="1671"/>
                  <a:pt x="6323" y="1671"/>
                </a:cubicBezTo>
                <a:cubicBezTo>
                  <a:pt x="6353" y="1671"/>
                  <a:pt x="6378" y="1622"/>
                  <a:pt x="6378" y="1560"/>
                </a:cubicBezTo>
                <a:cubicBezTo>
                  <a:pt x="6378" y="1499"/>
                  <a:pt x="6353" y="1449"/>
                  <a:pt x="6323" y="1449"/>
                </a:cubicBezTo>
                <a:close/>
                <a:moveTo>
                  <a:pt x="6144" y="1449"/>
                </a:moveTo>
                <a:cubicBezTo>
                  <a:pt x="6113" y="1449"/>
                  <a:pt x="6089" y="1499"/>
                  <a:pt x="6089" y="1560"/>
                </a:cubicBezTo>
                <a:cubicBezTo>
                  <a:pt x="6089" y="1622"/>
                  <a:pt x="6113" y="1671"/>
                  <a:pt x="6144" y="1671"/>
                </a:cubicBezTo>
                <a:cubicBezTo>
                  <a:pt x="6174" y="1671"/>
                  <a:pt x="6199" y="1622"/>
                  <a:pt x="6199" y="1560"/>
                </a:cubicBezTo>
                <a:cubicBezTo>
                  <a:pt x="6199" y="1499"/>
                  <a:pt x="6174" y="1449"/>
                  <a:pt x="6144" y="1449"/>
                </a:cubicBezTo>
                <a:close/>
                <a:moveTo>
                  <a:pt x="5965" y="1449"/>
                </a:moveTo>
                <a:cubicBezTo>
                  <a:pt x="5934" y="1449"/>
                  <a:pt x="5910" y="1499"/>
                  <a:pt x="5910" y="1560"/>
                </a:cubicBezTo>
                <a:cubicBezTo>
                  <a:pt x="5910" y="1622"/>
                  <a:pt x="5934" y="1671"/>
                  <a:pt x="5965" y="1671"/>
                </a:cubicBezTo>
                <a:cubicBezTo>
                  <a:pt x="5995" y="1671"/>
                  <a:pt x="6019" y="1622"/>
                  <a:pt x="6019" y="1560"/>
                </a:cubicBezTo>
                <a:cubicBezTo>
                  <a:pt x="6019" y="1499"/>
                  <a:pt x="5995" y="1449"/>
                  <a:pt x="5965" y="1449"/>
                </a:cubicBezTo>
                <a:close/>
                <a:moveTo>
                  <a:pt x="5786" y="1449"/>
                </a:moveTo>
                <a:cubicBezTo>
                  <a:pt x="5755" y="1449"/>
                  <a:pt x="5731" y="1499"/>
                  <a:pt x="5731" y="1560"/>
                </a:cubicBezTo>
                <a:cubicBezTo>
                  <a:pt x="5731" y="1622"/>
                  <a:pt x="5755" y="1671"/>
                  <a:pt x="5786" y="1671"/>
                </a:cubicBezTo>
                <a:cubicBezTo>
                  <a:pt x="5816" y="1671"/>
                  <a:pt x="5840" y="1622"/>
                  <a:pt x="5840" y="1560"/>
                </a:cubicBezTo>
                <a:cubicBezTo>
                  <a:pt x="5840" y="1499"/>
                  <a:pt x="5816" y="1449"/>
                  <a:pt x="5786" y="1449"/>
                </a:cubicBezTo>
                <a:close/>
                <a:moveTo>
                  <a:pt x="5606" y="1449"/>
                </a:moveTo>
                <a:cubicBezTo>
                  <a:pt x="5576" y="1449"/>
                  <a:pt x="5552" y="1499"/>
                  <a:pt x="5552" y="1560"/>
                </a:cubicBezTo>
                <a:cubicBezTo>
                  <a:pt x="5552" y="1622"/>
                  <a:pt x="5576" y="1671"/>
                  <a:pt x="5606" y="1671"/>
                </a:cubicBezTo>
                <a:cubicBezTo>
                  <a:pt x="5637" y="1671"/>
                  <a:pt x="5661" y="1622"/>
                  <a:pt x="5661" y="1560"/>
                </a:cubicBezTo>
                <a:cubicBezTo>
                  <a:pt x="5661" y="1499"/>
                  <a:pt x="5637" y="1449"/>
                  <a:pt x="5606" y="1449"/>
                </a:cubicBezTo>
                <a:close/>
                <a:moveTo>
                  <a:pt x="5427" y="1449"/>
                </a:moveTo>
                <a:cubicBezTo>
                  <a:pt x="5397" y="1449"/>
                  <a:pt x="5372" y="1499"/>
                  <a:pt x="5372" y="1560"/>
                </a:cubicBezTo>
                <a:cubicBezTo>
                  <a:pt x="5372" y="1622"/>
                  <a:pt x="5397" y="1671"/>
                  <a:pt x="5427" y="1671"/>
                </a:cubicBezTo>
                <a:cubicBezTo>
                  <a:pt x="5458" y="1671"/>
                  <a:pt x="5482" y="1622"/>
                  <a:pt x="5482" y="1560"/>
                </a:cubicBezTo>
                <a:cubicBezTo>
                  <a:pt x="5482" y="1499"/>
                  <a:pt x="5458" y="1449"/>
                  <a:pt x="5427" y="1449"/>
                </a:cubicBezTo>
                <a:close/>
                <a:moveTo>
                  <a:pt x="5248" y="1449"/>
                </a:moveTo>
                <a:cubicBezTo>
                  <a:pt x="5218" y="1449"/>
                  <a:pt x="5193" y="1499"/>
                  <a:pt x="5193" y="1560"/>
                </a:cubicBezTo>
                <a:cubicBezTo>
                  <a:pt x="5193" y="1622"/>
                  <a:pt x="5218" y="1671"/>
                  <a:pt x="5248" y="1671"/>
                </a:cubicBezTo>
                <a:cubicBezTo>
                  <a:pt x="5279" y="1671"/>
                  <a:pt x="5303" y="1622"/>
                  <a:pt x="5303" y="1560"/>
                </a:cubicBezTo>
                <a:cubicBezTo>
                  <a:pt x="5303" y="1499"/>
                  <a:pt x="5279" y="1449"/>
                  <a:pt x="5248" y="1449"/>
                </a:cubicBezTo>
                <a:close/>
                <a:moveTo>
                  <a:pt x="5069" y="1449"/>
                </a:moveTo>
                <a:cubicBezTo>
                  <a:pt x="5039" y="1449"/>
                  <a:pt x="5014" y="1499"/>
                  <a:pt x="5014" y="1560"/>
                </a:cubicBezTo>
                <a:cubicBezTo>
                  <a:pt x="5014" y="1622"/>
                  <a:pt x="5039" y="1671"/>
                  <a:pt x="5069" y="1671"/>
                </a:cubicBezTo>
                <a:cubicBezTo>
                  <a:pt x="5099" y="1671"/>
                  <a:pt x="5124" y="1622"/>
                  <a:pt x="5124" y="1560"/>
                </a:cubicBezTo>
                <a:cubicBezTo>
                  <a:pt x="5124" y="1499"/>
                  <a:pt x="5099" y="1449"/>
                  <a:pt x="5069" y="1449"/>
                </a:cubicBezTo>
                <a:close/>
                <a:moveTo>
                  <a:pt x="4532" y="1449"/>
                </a:moveTo>
                <a:cubicBezTo>
                  <a:pt x="4502" y="1449"/>
                  <a:pt x="4477" y="1499"/>
                  <a:pt x="4477" y="1560"/>
                </a:cubicBezTo>
                <a:cubicBezTo>
                  <a:pt x="4477" y="1622"/>
                  <a:pt x="4502" y="1671"/>
                  <a:pt x="4532" y="1671"/>
                </a:cubicBezTo>
                <a:cubicBezTo>
                  <a:pt x="4562" y="1671"/>
                  <a:pt x="4587" y="1622"/>
                  <a:pt x="4587" y="1560"/>
                </a:cubicBezTo>
                <a:cubicBezTo>
                  <a:pt x="4587" y="1499"/>
                  <a:pt x="4562" y="1449"/>
                  <a:pt x="4532" y="1449"/>
                </a:cubicBezTo>
                <a:close/>
                <a:moveTo>
                  <a:pt x="4353" y="1449"/>
                </a:moveTo>
                <a:cubicBezTo>
                  <a:pt x="4323" y="1449"/>
                  <a:pt x="4298" y="1499"/>
                  <a:pt x="4298" y="1560"/>
                </a:cubicBezTo>
                <a:cubicBezTo>
                  <a:pt x="4298" y="1622"/>
                  <a:pt x="4323" y="1671"/>
                  <a:pt x="4353" y="1671"/>
                </a:cubicBezTo>
                <a:cubicBezTo>
                  <a:pt x="4383" y="1671"/>
                  <a:pt x="4408" y="1622"/>
                  <a:pt x="4408" y="1560"/>
                </a:cubicBezTo>
                <a:cubicBezTo>
                  <a:pt x="4408" y="1499"/>
                  <a:pt x="4383" y="1449"/>
                  <a:pt x="4353" y="1449"/>
                </a:cubicBezTo>
                <a:close/>
                <a:moveTo>
                  <a:pt x="4174" y="1449"/>
                </a:moveTo>
                <a:cubicBezTo>
                  <a:pt x="4143" y="1449"/>
                  <a:pt x="4119" y="1499"/>
                  <a:pt x="4119" y="1560"/>
                </a:cubicBezTo>
                <a:cubicBezTo>
                  <a:pt x="4119" y="1622"/>
                  <a:pt x="4143" y="1671"/>
                  <a:pt x="4174" y="1671"/>
                </a:cubicBezTo>
                <a:cubicBezTo>
                  <a:pt x="4204" y="1671"/>
                  <a:pt x="4229" y="1622"/>
                  <a:pt x="4229" y="1560"/>
                </a:cubicBezTo>
                <a:cubicBezTo>
                  <a:pt x="4229" y="1499"/>
                  <a:pt x="4204" y="1449"/>
                  <a:pt x="4174" y="1449"/>
                </a:cubicBezTo>
                <a:close/>
                <a:moveTo>
                  <a:pt x="3995" y="1449"/>
                </a:moveTo>
                <a:cubicBezTo>
                  <a:pt x="3964" y="1449"/>
                  <a:pt x="3940" y="1499"/>
                  <a:pt x="3940" y="1560"/>
                </a:cubicBezTo>
                <a:cubicBezTo>
                  <a:pt x="3940" y="1622"/>
                  <a:pt x="3964" y="1671"/>
                  <a:pt x="3995" y="1671"/>
                </a:cubicBezTo>
                <a:cubicBezTo>
                  <a:pt x="4025" y="1671"/>
                  <a:pt x="4050" y="1622"/>
                  <a:pt x="4050" y="1560"/>
                </a:cubicBezTo>
                <a:cubicBezTo>
                  <a:pt x="4050" y="1499"/>
                  <a:pt x="4025" y="1449"/>
                  <a:pt x="3995" y="1449"/>
                </a:cubicBezTo>
                <a:close/>
                <a:moveTo>
                  <a:pt x="3637" y="1449"/>
                </a:moveTo>
                <a:cubicBezTo>
                  <a:pt x="3606" y="1449"/>
                  <a:pt x="3582" y="1499"/>
                  <a:pt x="3582" y="1560"/>
                </a:cubicBezTo>
                <a:cubicBezTo>
                  <a:pt x="3582" y="1622"/>
                  <a:pt x="3606" y="1671"/>
                  <a:pt x="3637" y="1671"/>
                </a:cubicBezTo>
                <a:cubicBezTo>
                  <a:pt x="3667" y="1671"/>
                  <a:pt x="3691" y="1622"/>
                  <a:pt x="3691" y="1560"/>
                </a:cubicBezTo>
                <a:cubicBezTo>
                  <a:pt x="3691" y="1499"/>
                  <a:pt x="3667" y="1449"/>
                  <a:pt x="3637" y="1449"/>
                </a:cubicBezTo>
                <a:close/>
                <a:moveTo>
                  <a:pt x="3457" y="1449"/>
                </a:moveTo>
                <a:cubicBezTo>
                  <a:pt x="3427" y="1449"/>
                  <a:pt x="3403" y="1499"/>
                  <a:pt x="3403" y="1560"/>
                </a:cubicBezTo>
                <a:cubicBezTo>
                  <a:pt x="3403" y="1622"/>
                  <a:pt x="3427" y="1671"/>
                  <a:pt x="3457" y="1671"/>
                </a:cubicBezTo>
                <a:cubicBezTo>
                  <a:pt x="3488" y="1671"/>
                  <a:pt x="3512" y="1622"/>
                  <a:pt x="3512" y="1560"/>
                </a:cubicBezTo>
                <a:cubicBezTo>
                  <a:pt x="3512" y="1499"/>
                  <a:pt x="3488" y="1449"/>
                  <a:pt x="3457" y="1449"/>
                </a:cubicBezTo>
                <a:close/>
                <a:moveTo>
                  <a:pt x="3278" y="1449"/>
                </a:moveTo>
                <a:cubicBezTo>
                  <a:pt x="3248" y="1449"/>
                  <a:pt x="3223" y="1499"/>
                  <a:pt x="3223" y="1560"/>
                </a:cubicBezTo>
                <a:cubicBezTo>
                  <a:pt x="3223" y="1622"/>
                  <a:pt x="3248" y="1671"/>
                  <a:pt x="3278" y="1671"/>
                </a:cubicBezTo>
                <a:cubicBezTo>
                  <a:pt x="3309" y="1671"/>
                  <a:pt x="3333" y="1622"/>
                  <a:pt x="3333" y="1560"/>
                </a:cubicBezTo>
                <a:cubicBezTo>
                  <a:pt x="3333" y="1499"/>
                  <a:pt x="3309" y="1449"/>
                  <a:pt x="3278" y="1449"/>
                </a:cubicBezTo>
                <a:close/>
                <a:moveTo>
                  <a:pt x="2741" y="1449"/>
                </a:moveTo>
                <a:cubicBezTo>
                  <a:pt x="2711" y="1449"/>
                  <a:pt x="2686" y="1499"/>
                  <a:pt x="2686" y="1560"/>
                </a:cubicBezTo>
                <a:cubicBezTo>
                  <a:pt x="2686" y="1622"/>
                  <a:pt x="2711" y="1671"/>
                  <a:pt x="2741" y="1671"/>
                </a:cubicBezTo>
                <a:cubicBezTo>
                  <a:pt x="2771" y="1671"/>
                  <a:pt x="2796" y="1622"/>
                  <a:pt x="2796" y="1560"/>
                </a:cubicBezTo>
                <a:cubicBezTo>
                  <a:pt x="2796" y="1499"/>
                  <a:pt x="2771" y="1449"/>
                  <a:pt x="2741" y="1449"/>
                </a:cubicBezTo>
                <a:close/>
                <a:moveTo>
                  <a:pt x="2562" y="1449"/>
                </a:moveTo>
                <a:cubicBezTo>
                  <a:pt x="2532" y="1449"/>
                  <a:pt x="2507" y="1499"/>
                  <a:pt x="2507" y="1560"/>
                </a:cubicBezTo>
                <a:cubicBezTo>
                  <a:pt x="2507" y="1622"/>
                  <a:pt x="2532" y="1671"/>
                  <a:pt x="2562" y="1671"/>
                </a:cubicBezTo>
                <a:cubicBezTo>
                  <a:pt x="2592" y="1671"/>
                  <a:pt x="2617" y="1622"/>
                  <a:pt x="2617" y="1560"/>
                </a:cubicBezTo>
                <a:cubicBezTo>
                  <a:pt x="2617" y="1499"/>
                  <a:pt x="2592" y="1449"/>
                  <a:pt x="2562" y="1449"/>
                </a:cubicBezTo>
                <a:close/>
                <a:moveTo>
                  <a:pt x="2383" y="1449"/>
                </a:moveTo>
                <a:cubicBezTo>
                  <a:pt x="2353" y="1449"/>
                  <a:pt x="2328" y="1499"/>
                  <a:pt x="2328" y="1560"/>
                </a:cubicBezTo>
                <a:cubicBezTo>
                  <a:pt x="2328" y="1622"/>
                  <a:pt x="2353" y="1671"/>
                  <a:pt x="2383" y="1671"/>
                </a:cubicBezTo>
                <a:cubicBezTo>
                  <a:pt x="2413" y="1671"/>
                  <a:pt x="2438" y="1622"/>
                  <a:pt x="2438" y="1560"/>
                </a:cubicBezTo>
                <a:cubicBezTo>
                  <a:pt x="2438" y="1499"/>
                  <a:pt x="2413" y="1449"/>
                  <a:pt x="2383" y="1449"/>
                </a:cubicBezTo>
                <a:close/>
                <a:moveTo>
                  <a:pt x="2204" y="1449"/>
                </a:moveTo>
                <a:cubicBezTo>
                  <a:pt x="2174" y="1449"/>
                  <a:pt x="2149" y="1499"/>
                  <a:pt x="2149" y="1560"/>
                </a:cubicBezTo>
                <a:cubicBezTo>
                  <a:pt x="2149" y="1622"/>
                  <a:pt x="2174" y="1671"/>
                  <a:pt x="2204" y="1671"/>
                </a:cubicBezTo>
                <a:cubicBezTo>
                  <a:pt x="2234" y="1671"/>
                  <a:pt x="2259" y="1622"/>
                  <a:pt x="2259" y="1560"/>
                </a:cubicBezTo>
                <a:cubicBezTo>
                  <a:pt x="2259" y="1499"/>
                  <a:pt x="2234" y="1449"/>
                  <a:pt x="2204" y="1449"/>
                </a:cubicBezTo>
                <a:close/>
                <a:moveTo>
                  <a:pt x="2025" y="1449"/>
                </a:moveTo>
                <a:cubicBezTo>
                  <a:pt x="1994" y="1449"/>
                  <a:pt x="1970" y="1499"/>
                  <a:pt x="1970" y="1560"/>
                </a:cubicBezTo>
                <a:cubicBezTo>
                  <a:pt x="1970" y="1622"/>
                  <a:pt x="1994" y="1671"/>
                  <a:pt x="2025" y="1671"/>
                </a:cubicBezTo>
                <a:cubicBezTo>
                  <a:pt x="2055" y="1671"/>
                  <a:pt x="2080" y="1622"/>
                  <a:pt x="2080" y="1560"/>
                </a:cubicBezTo>
                <a:cubicBezTo>
                  <a:pt x="2080" y="1499"/>
                  <a:pt x="2055" y="1449"/>
                  <a:pt x="2025" y="1449"/>
                </a:cubicBezTo>
                <a:close/>
                <a:moveTo>
                  <a:pt x="1846" y="1449"/>
                </a:moveTo>
                <a:cubicBezTo>
                  <a:pt x="1815" y="1449"/>
                  <a:pt x="1791" y="1499"/>
                  <a:pt x="1791" y="1560"/>
                </a:cubicBezTo>
                <a:cubicBezTo>
                  <a:pt x="1791" y="1622"/>
                  <a:pt x="1815" y="1671"/>
                  <a:pt x="1846" y="1671"/>
                </a:cubicBezTo>
                <a:cubicBezTo>
                  <a:pt x="1876" y="1671"/>
                  <a:pt x="1901" y="1622"/>
                  <a:pt x="1901" y="1560"/>
                </a:cubicBezTo>
                <a:cubicBezTo>
                  <a:pt x="1901" y="1499"/>
                  <a:pt x="1876" y="1449"/>
                  <a:pt x="1846" y="1449"/>
                </a:cubicBezTo>
                <a:close/>
                <a:moveTo>
                  <a:pt x="1667" y="1449"/>
                </a:moveTo>
                <a:cubicBezTo>
                  <a:pt x="1636" y="1449"/>
                  <a:pt x="1612" y="1499"/>
                  <a:pt x="1612" y="1560"/>
                </a:cubicBezTo>
                <a:cubicBezTo>
                  <a:pt x="1612" y="1622"/>
                  <a:pt x="1636" y="1671"/>
                  <a:pt x="1667" y="1671"/>
                </a:cubicBezTo>
                <a:cubicBezTo>
                  <a:pt x="1697" y="1671"/>
                  <a:pt x="1721" y="1622"/>
                  <a:pt x="1721" y="1560"/>
                </a:cubicBezTo>
                <a:cubicBezTo>
                  <a:pt x="1721" y="1499"/>
                  <a:pt x="1697" y="1449"/>
                  <a:pt x="1667" y="1449"/>
                </a:cubicBezTo>
                <a:close/>
                <a:moveTo>
                  <a:pt x="17247" y="1087"/>
                </a:moveTo>
                <a:cubicBezTo>
                  <a:pt x="17217" y="1087"/>
                  <a:pt x="17192" y="1137"/>
                  <a:pt x="17192" y="1198"/>
                </a:cubicBezTo>
                <a:cubicBezTo>
                  <a:pt x="17192" y="1259"/>
                  <a:pt x="17217" y="1309"/>
                  <a:pt x="17247" y="1309"/>
                </a:cubicBezTo>
                <a:cubicBezTo>
                  <a:pt x="17277" y="1309"/>
                  <a:pt x="17302" y="1259"/>
                  <a:pt x="17302" y="1198"/>
                </a:cubicBezTo>
                <a:cubicBezTo>
                  <a:pt x="17302" y="1137"/>
                  <a:pt x="17277" y="1087"/>
                  <a:pt x="17247" y="1087"/>
                </a:cubicBezTo>
                <a:close/>
                <a:moveTo>
                  <a:pt x="17068" y="1087"/>
                </a:moveTo>
                <a:cubicBezTo>
                  <a:pt x="17038" y="1087"/>
                  <a:pt x="17013" y="1137"/>
                  <a:pt x="17013" y="1198"/>
                </a:cubicBezTo>
                <a:cubicBezTo>
                  <a:pt x="17013" y="1259"/>
                  <a:pt x="17038" y="1309"/>
                  <a:pt x="17068" y="1309"/>
                </a:cubicBezTo>
                <a:cubicBezTo>
                  <a:pt x="17098" y="1309"/>
                  <a:pt x="17123" y="1259"/>
                  <a:pt x="17123" y="1198"/>
                </a:cubicBezTo>
                <a:cubicBezTo>
                  <a:pt x="17123" y="1137"/>
                  <a:pt x="17098" y="1087"/>
                  <a:pt x="17068" y="1087"/>
                </a:cubicBezTo>
                <a:close/>
                <a:moveTo>
                  <a:pt x="16889" y="1087"/>
                </a:moveTo>
                <a:cubicBezTo>
                  <a:pt x="16859" y="1087"/>
                  <a:pt x="16834" y="1137"/>
                  <a:pt x="16834" y="1198"/>
                </a:cubicBezTo>
                <a:cubicBezTo>
                  <a:pt x="16834" y="1259"/>
                  <a:pt x="16859" y="1309"/>
                  <a:pt x="16889" y="1309"/>
                </a:cubicBezTo>
                <a:cubicBezTo>
                  <a:pt x="16919" y="1309"/>
                  <a:pt x="16944" y="1259"/>
                  <a:pt x="16944" y="1198"/>
                </a:cubicBezTo>
                <a:cubicBezTo>
                  <a:pt x="16944" y="1137"/>
                  <a:pt x="16919" y="1087"/>
                  <a:pt x="16889" y="1087"/>
                </a:cubicBezTo>
                <a:close/>
                <a:moveTo>
                  <a:pt x="16172" y="1087"/>
                </a:moveTo>
                <a:cubicBezTo>
                  <a:pt x="16142" y="1087"/>
                  <a:pt x="16118" y="1137"/>
                  <a:pt x="16118" y="1198"/>
                </a:cubicBezTo>
                <a:cubicBezTo>
                  <a:pt x="16118" y="1259"/>
                  <a:pt x="16142" y="1309"/>
                  <a:pt x="16172" y="1309"/>
                </a:cubicBezTo>
                <a:cubicBezTo>
                  <a:pt x="16203" y="1309"/>
                  <a:pt x="16227" y="1259"/>
                  <a:pt x="16227" y="1198"/>
                </a:cubicBezTo>
                <a:cubicBezTo>
                  <a:pt x="16227" y="1137"/>
                  <a:pt x="16203" y="1087"/>
                  <a:pt x="16172" y="1087"/>
                </a:cubicBezTo>
                <a:close/>
                <a:moveTo>
                  <a:pt x="15993" y="1087"/>
                </a:moveTo>
                <a:cubicBezTo>
                  <a:pt x="15963" y="1087"/>
                  <a:pt x="15938" y="1137"/>
                  <a:pt x="15938" y="1198"/>
                </a:cubicBezTo>
                <a:cubicBezTo>
                  <a:pt x="15938" y="1259"/>
                  <a:pt x="15963" y="1309"/>
                  <a:pt x="15993" y="1309"/>
                </a:cubicBezTo>
                <a:cubicBezTo>
                  <a:pt x="16024" y="1309"/>
                  <a:pt x="16048" y="1259"/>
                  <a:pt x="16048" y="1198"/>
                </a:cubicBezTo>
                <a:cubicBezTo>
                  <a:pt x="16048" y="1137"/>
                  <a:pt x="16024" y="1087"/>
                  <a:pt x="15993" y="1087"/>
                </a:cubicBezTo>
                <a:close/>
                <a:moveTo>
                  <a:pt x="15814" y="1087"/>
                </a:moveTo>
                <a:cubicBezTo>
                  <a:pt x="15784" y="1087"/>
                  <a:pt x="15759" y="1137"/>
                  <a:pt x="15759" y="1198"/>
                </a:cubicBezTo>
                <a:cubicBezTo>
                  <a:pt x="15759" y="1259"/>
                  <a:pt x="15784" y="1309"/>
                  <a:pt x="15814" y="1309"/>
                </a:cubicBezTo>
                <a:cubicBezTo>
                  <a:pt x="15845" y="1309"/>
                  <a:pt x="15869" y="1259"/>
                  <a:pt x="15869" y="1198"/>
                </a:cubicBezTo>
                <a:cubicBezTo>
                  <a:pt x="15869" y="1137"/>
                  <a:pt x="15845" y="1087"/>
                  <a:pt x="15814" y="1087"/>
                </a:cubicBezTo>
                <a:close/>
                <a:moveTo>
                  <a:pt x="15635" y="1087"/>
                </a:moveTo>
                <a:cubicBezTo>
                  <a:pt x="15605" y="1087"/>
                  <a:pt x="15580" y="1137"/>
                  <a:pt x="15580" y="1198"/>
                </a:cubicBezTo>
                <a:cubicBezTo>
                  <a:pt x="15580" y="1259"/>
                  <a:pt x="15605" y="1309"/>
                  <a:pt x="15635" y="1309"/>
                </a:cubicBezTo>
                <a:cubicBezTo>
                  <a:pt x="15666" y="1309"/>
                  <a:pt x="15690" y="1259"/>
                  <a:pt x="15690" y="1198"/>
                </a:cubicBezTo>
                <a:cubicBezTo>
                  <a:pt x="15690" y="1137"/>
                  <a:pt x="15666" y="1087"/>
                  <a:pt x="15635" y="1087"/>
                </a:cubicBezTo>
                <a:close/>
                <a:moveTo>
                  <a:pt x="15456" y="1087"/>
                </a:moveTo>
                <a:cubicBezTo>
                  <a:pt x="15426" y="1087"/>
                  <a:pt x="15401" y="1137"/>
                  <a:pt x="15401" y="1198"/>
                </a:cubicBezTo>
                <a:cubicBezTo>
                  <a:pt x="15401" y="1259"/>
                  <a:pt x="15426" y="1309"/>
                  <a:pt x="15456" y="1309"/>
                </a:cubicBezTo>
                <a:cubicBezTo>
                  <a:pt x="15486" y="1309"/>
                  <a:pt x="15511" y="1259"/>
                  <a:pt x="15511" y="1198"/>
                </a:cubicBezTo>
                <a:cubicBezTo>
                  <a:pt x="15511" y="1137"/>
                  <a:pt x="15486" y="1087"/>
                  <a:pt x="15456" y="1087"/>
                </a:cubicBezTo>
                <a:close/>
                <a:moveTo>
                  <a:pt x="15277" y="1087"/>
                </a:moveTo>
                <a:cubicBezTo>
                  <a:pt x="15247" y="1087"/>
                  <a:pt x="15222" y="1137"/>
                  <a:pt x="15222" y="1198"/>
                </a:cubicBezTo>
                <a:cubicBezTo>
                  <a:pt x="15222" y="1259"/>
                  <a:pt x="15247" y="1309"/>
                  <a:pt x="15277" y="1309"/>
                </a:cubicBezTo>
                <a:cubicBezTo>
                  <a:pt x="15307" y="1309"/>
                  <a:pt x="15332" y="1259"/>
                  <a:pt x="15332" y="1198"/>
                </a:cubicBezTo>
                <a:cubicBezTo>
                  <a:pt x="15332" y="1137"/>
                  <a:pt x="15307" y="1087"/>
                  <a:pt x="15277" y="1087"/>
                </a:cubicBezTo>
                <a:close/>
                <a:moveTo>
                  <a:pt x="15098" y="1087"/>
                </a:moveTo>
                <a:cubicBezTo>
                  <a:pt x="15068" y="1087"/>
                  <a:pt x="15043" y="1137"/>
                  <a:pt x="15043" y="1198"/>
                </a:cubicBezTo>
                <a:cubicBezTo>
                  <a:pt x="15043" y="1259"/>
                  <a:pt x="15068" y="1309"/>
                  <a:pt x="15098" y="1309"/>
                </a:cubicBezTo>
                <a:cubicBezTo>
                  <a:pt x="15128" y="1309"/>
                  <a:pt x="15153" y="1259"/>
                  <a:pt x="15153" y="1198"/>
                </a:cubicBezTo>
                <a:cubicBezTo>
                  <a:pt x="15153" y="1137"/>
                  <a:pt x="15128" y="1087"/>
                  <a:pt x="15098" y="1087"/>
                </a:cubicBezTo>
                <a:close/>
                <a:moveTo>
                  <a:pt x="14919" y="1087"/>
                </a:moveTo>
                <a:cubicBezTo>
                  <a:pt x="14889" y="1087"/>
                  <a:pt x="14864" y="1137"/>
                  <a:pt x="14864" y="1198"/>
                </a:cubicBezTo>
                <a:cubicBezTo>
                  <a:pt x="14864" y="1259"/>
                  <a:pt x="14889" y="1309"/>
                  <a:pt x="14919" y="1309"/>
                </a:cubicBezTo>
                <a:cubicBezTo>
                  <a:pt x="14949" y="1309"/>
                  <a:pt x="14974" y="1259"/>
                  <a:pt x="14974" y="1198"/>
                </a:cubicBezTo>
                <a:cubicBezTo>
                  <a:pt x="14974" y="1137"/>
                  <a:pt x="14949" y="1087"/>
                  <a:pt x="14919" y="1087"/>
                </a:cubicBezTo>
                <a:close/>
                <a:moveTo>
                  <a:pt x="14740" y="1087"/>
                </a:moveTo>
                <a:cubicBezTo>
                  <a:pt x="14709" y="1087"/>
                  <a:pt x="14685" y="1137"/>
                  <a:pt x="14685" y="1198"/>
                </a:cubicBezTo>
                <a:cubicBezTo>
                  <a:pt x="14685" y="1259"/>
                  <a:pt x="14709" y="1309"/>
                  <a:pt x="14740" y="1309"/>
                </a:cubicBezTo>
                <a:cubicBezTo>
                  <a:pt x="14770" y="1309"/>
                  <a:pt x="14795" y="1259"/>
                  <a:pt x="14795" y="1198"/>
                </a:cubicBezTo>
                <a:cubicBezTo>
                  <a:pt x="14795" y="1137"/>
                  <a:pt x="14770" y="1087"/>
                  <a:pt x="14740" y="1087"/>
                </a:cubicBezTo>
                <a:close/>
                <a:moveTo>
                  <a:pt x="14561" y="1087"/>
                </a:moveTo>
                <a:cubicBezTo>
                  <a:pt x="14530" y="1087"/>
                  <a:pt x="14506" y="1137"/>
                  <a:pt x="14506" y="1198"/>
                </a:cubicBezTo>
                <a:cubicBezTo>
                  <a:pt x="14506" y="1259"/>
                  <a:pt x="14530" y="1309"/>
                  <a:pt x="14561" y="1309"/>
                </a:cubicBezTo>
                <a:cubicBezTo>
                  <a:pt x="14591" y="1309"/>
                  <a:pt x="14616" y="1259"/>
                  <a:pt x="14616" y="1198"/>
                </a:cubicBezTo>
                <a:cubicBezTo>
                  <a:pt x="14616" y="1137"/>
                  <a:pt x="14591" y="1087"/>
                  <a:pt x="14561" y="1087"/>
                </a:cubicBezTo>
                <a:close/>
                <a:moveTo>
                  <a:pt x="14382" y="1087"/>
                </a:moveTo>
                <a:cubicBezTo>
                  <a:pt x="14351" y="1087"/>
                  <a:pt x="14327" y="1137"/>
                  <a:pt x="14327" y="1198"/>
                </a:cubicBezTo>
                <a:cubicBezTo>
                  <a:pt x="14327" y="1259"/>
                  <a:pt x="14351" y="1309"/>
                  <a:pt x="14382" y="1309"/>
                </a:cubicBezTo>
                <a:cubicBezTo>
                  <a:pt x="14412" y="1309"/>
                  <a:pt x="14436" y="1259"/>
                  <a:pt x="14436" y="1198"/>
                </a:cubicBezTo>
                <a:cubicBezTo>
                  <a:pt x="14436" y="1137"/>
                  <a:pt x="14412" y="1087"/>
                  <a:pt x="14382" y="1087"/>
                </a:cubicBezTo>
                <a:close/>
                <a:moveTo>
                  <a:pt x="14202" y="1087"/>
                </a:moveTo>
                <a:cubicBezTo>
                  <a:pt x="14172" y="1087"/>
                  <a:pt x="14148" y="1137"/>
                  <a:pt x="14148" y="1198"/>
                </a:cubicBezTo>
                <a:cubicBezTo>
                  <a:pt x="14148" y="1259"/>
                  <a:pt x="14172" y="1309"/>
                  <a:pt x="14202" y="1309"/>
                </a:cubicBezTo>
                <a:cubicBezTo>
                  <a:pt x="14233" y="1309"/>
                  <a:pt x="14257" y="1259"/>
                  <a:pt x="14257" y="1198"/>
                </a:cubicBezTo>
                <a:cubicBezTo>
                  <a:pt x="14257" y="1137"/>
                  <a:pt x="14233" y="1087"/>
                  <a:pt x="14202" y="1087"/>
                </a:cubicBezTo>
                <a:close/>
                <a:moveTo>
                  <a:pt x="14023" y="1087"/>
                </a:moveTo>
                <a:cubicBezTo>
                  <a:pt x="13993" y="1087"/>
                  <a:pt x="13969" y="1137"/>
                  <a:pt x="13969" y="1198"/>
                </a:cubicBezTo>
                <a:cubicBezTo>
                  <a:pt x="13969" y="1259"/>
                  <a:pt x="13993" y="1309"/>
                  <a:pt x="14023" y="1309"/>
                </a:cubicBezTo>
                <a:cubicBezTo>
                  <a:pt x="14054" y="1309"/>
                  <a:pt x="14078" y="1259"/>
                  <a:pt x="14078" y="1198"/>
                </a:cubicBezTo>
                <a:cubicBezTo>
                  <a:pt x="14078" y="1137"/>
                  <a:pt x="14054" y="1087"/>
                  <a:pt x="14023" y="1087"/>
                </a:cubicBezTo>
                <a:close/>
                <a:moveTo>
                  <a:pt x="13844" y="1087"/>
                </a:moveTo>
                <a:cubicBezTo>
                  <a:pt x="13814" y="1087"/>
                  <a:pt x="13789" y="1137"/>
                  <a:pt x="13789" y="1198"/>
                </a:cubicBezTo>
                <a:cubicBezTo>
                  <a:pt x="13789" y="1259"/>
                  <a:pt x="13814" y="1309"/>
                  <a:pt x="13844" y="1309"/>
                </a:cubicBezTo>
                <a:cubicBezTo>
                  <a:pt x="13875" y="1309"/>
                  <a:pt x="13899" y="1259"/>
                  <a:pt x="13899" y="1198"/>
                </a:cubicBezTo>
                <a:cubicBezTo>
                  <a:pt x="13899" y="1137"/>
                  <a:pt x="13875" y="1087"/>
                  <a:pt x="13844" y="1087"/>
                </a:cubicBezTo>
                <a:close/>
                <a:moveTo>
                  <a:pt x="13665" y="1087"/>
                </a:moveTo>
                <a:cubicBezTo>
                  <a:pt x="13635" y="1087"/>
                  <a:pt x="13610" y="1137"/>
                  <a:pt x="13610" y="1198"/>
                </a:cubicBezTo>
                <a:cubicBezTo>
                  <a:pt x="13610" y="1259"/>
                  <a:pt x="13635" y="1309"/>
                  <a:pt x="13665" y="1309"/>
                </a:cubicBezTo>
                <a:cubicBezTo>
                  <a:pt x="13696" y="1309"/>
                  <a:pt x="13720" y="1259"/>
                  <a:pt x="13720" y="1198"/>
                </a:cubicBezTo>
                <a:cubicBezTo>
                  <a:pt x="13720" y="1137"/>
                  <a:pt x="13696" y="1087"/>
                  <a:pt x="13665" y="1087"/>
                </a:cubicBezTo>
                <a:close/>
                <a:moveTo>
                  <a:pt x="13486" y="1087"/>
                </a:moveTo>
                <a:cubicBezTo>
                  <a:pt x="13456" y="1087"/>
                  <a:pt x="13431" y="1137"/>
                  <a:pt x="13431" y="1198"/>
                </a:cubicBezTo>
                <a:cubicBezTo>
                  <a:pt x="13431" y="1259"/>
                  <a:pt x="13456" y="1309"/>
                  <a:pt x="13486" y="1309"/>
                </a:cubicBezTo>
                <a:cubicBezTo>
                  <a:pt x="13516" y="1309"/>
                  <a:pt x="13541" y="1259"/>
                  <a:pt x="13541" y="1198"/>
                </a:cubicBezTo>
                <a:cubicBezTo>
                  <a:pt x="13541" y="1137"/>
                  <a:pt x="13516" y="1087"/>
                  <a:pt x="13486" y="1087"/>
                </a:cubicBezTo>
                <a:close/>
                <a:moveTo>
                  <a:pt x="13307" y="1087"/>
                </a:moveTo>
                <a:cubicBezTo>
                  <a:pt x="13277" y="1087"/>
                  <a:pt x="13252" y="1137"/>
                  <a:pt x="13252" y="1198"/>
                </a:cubicBezTo>
                <a:cubicBezTo>
                  <a:pt x="13252" y="1259"/>
                  <a:pt x="13277" y="1309"/>
                  <a:pt x="13307" y="1309"/>
                </a:cubicBezTo>
                <a:cubicBezTo>
                  <a:pt x="13337" y="1309"/>
                  <a:pt x="13362" y="1259"/>
                  <a:pt x="13362" y="1198"/>
                </a:cubicBezTo>
                <a:cubicBezTo>
                  <a:pt x="13362" y="1137"/>
                  <a:pt x="13337" y="1087"/>
                  <a:pt x="13307" y="1087"/>
                </a:cubicBezTo>
                <a:close/>
                <a:moveTo>
                  <a:pt x="12770" y="1087"/>
                </a:moveTo>
                <a:cubicBezTo>
                  <a:pt x="12740" y="1087"/>
                  <a:pt x="12715" y="1137"/>
                  <a:pt x="12715" y="1198"/>
                </a:cubicBezTo>
                <a:cubicBezTo>
                  <a:pt x="12715" y="1259"/>
                  <a:pt x="12740" y="1309"/>
                  <a:pt x="12770" y="1309"/>
                </a:cubicBezTo>
                <a:cubicBezTo>
                  <a:pt x="12800" y="1309"/>
                  <a:pt x="12825" y="1259"/>
                  <a:pt x="12825" y="1198"/>
                </a:cubicBezTo>
                <a:cubicBezTo>
                  <a:pt x="12825" y="1137"/>
                  <a:pt x="12800" y="1087"/>
                  <a:pt x="12770" y="1087"/>
                </a:cubicBezTo>
                <a:close/>
                <a:moveTo>
                  <a:pt x="12591" y="1087"/>
                </a:moveTo>
                <a:cubicBezTo>
                  <a:pt x="12560" y="1087"/>
                  <a:pt x="12536" y="1137"/>
                  <a:pt x="12536" y="1198"/>
                </a:cubicBezTo>
                <a:cubicBezTo>
                  <a:pt x="12536" y="1259"/>
                  <a:pt x="12560" y="1309"/>
                  <a:pt x="12591" y="1309"/>
                </a:cubicBezTo>
                <a:cubicBezTo>
                  <a:pt x="12621" y="1309"/>
                  <a:pt x="12646" y="1259"/>
                  <a:pt x="12646" y="1198"/>
                </a:cubicBezTo>
                <a:cubicBezTo>
                  <a:pt x="12646" y="1137"/>
                  <a:pt x="12621" y="1087"/>
                  <a:pt x="12591" y="1087"/>
                </a:cubicBezTo>
                <a:close/>
                <a:moveTo>
                  <a:pt x="9009" y="1087"/>
                </a:moveTo>
                <a:cubicBezTo>
                  <a:pt x="8979" y="1087"/>
                  <a:pt x="8954" y="1137"/>
                  <a:pt x="8954" y="1198"/>
                </a:cubicBezTo>
                <a:cubicBezTo>
                  <a:pt x="8954" y="1259"/>
                  <a:pt x="8979" y="1309"/>
                  <a:pt x="9009" y="1309"/>
                </a:cubicBezTo>
                <a:cubicBezTo>
                  <a:pt x="9039" y="1309"/>
                  <a:pt x="9064" y="1259"/>
                  <a:pt x="9064" y="1198"/>
                </a:cubicBezTo>
                <a:cubicBezTo>
                  <a:pt x="9064" y="1137"/>
                  <a:pt x="9039" y="1087"/>
                  <a:pt x="9009" y="1087"/>
                </a:cubicBezTo>
                <a:close/>
                <a:moveTo>
                  <a:pt x="8830" y="1087"/>
                </a:moveTo>
                <a:cubicBezTo>
                  <a:pt x="8800" y="1087"/>
                  <a:pt x="8775" y="1137"/>
                  <a:pt x="8775" y="1198"/>
                </a:cubicBezTo>
                <a:cubicBezTo>
                  <a:pt x="8775" y="1259"/>
                  <a:pt x="8800" y="1309"/>
                  <a:pt x="8830" y="1309"/>
                </a:cubicBezTo>
                <a:cubicBezTo>
                  <a:pt x="8860" y="1309"/>
                  <a:pt x="8885" y="1259"/>
                  <a:pt x="8885" y="1198"/>
                </a:cubicBezTo>
                <a:cubicBezTo>
                  <a:pt x="8885" y="1137"/>
                  <a:pt x="8860" y="1087"/>
                  <a:pt x="8830" y="1087"/>
                </a:cubicBezTo>
                <a:close/>
                <a:moveTo>
                  <a:pt x="8651" y="1087"/>
                </a:moveTo>
                <a:cubicBezTo>
                  <a:pt x="8621" y="1087"/>
                  <a:pt x="8596" y="1137"/>
                  <a:pt x="8596" y="1198"/>
                </a:cubicBezTo>
                <a:cubicBezTo>
                  <a:pt x="8596" y="1259"/>
                  <a:pt x="8621" y="1309"/>
                  <a:pt x="8651" y="1309"/>
                </a:cubicBezTo>
                <a:cubicBezTo>
                  <a:pt x="8681" y="1309"/>
                  <a:pt x="8706" y="1259"/>
                  <a:pt x="8706" y="1198"/>
                </a:cubicBezTo>
                <a:cubicBezTo>
                  <a:pt x="8706" y="1137"/>
                  <a:pt x="8681" y="1087"/>
                  <a:pt x="8651" y="1087"/>
                </a:cubicBezTo>
                <a:close/>
                <a:moveTo>
                  <a:pt x="8472" y="1087"/>
                </a:moveTo>
                <a:cubicBezTo>
                  <a:pt x="8441" y="1087"/>
                  <a:pt x="8417" y="1137"/>
                  <a:pt x="8417" y="1198"/>
                </a:cubicBezTo>
                <a:cubicBezTo>
                  <a:pt x="8417" y="1259"/>
                  <a:pt x="8441" y="1309"/>
                  <a:pt x="8472" y="1309"/>
                </a:cubicBezTo>
                <a:cubicBezTo>
                  <a:pt x="8502" y="1309"/>
                  <a:pt x="8527" y="1259"/>
                  <a:pt x="8527" y="1198"/>
                </a:cubicBezTo>
                <a:cubicBezTo>
                  <a:pt x="8527" y="1137"/>
                  <a:pt x="8502" y="1087"/>
                  <a:pt x="8472" y="1087"/>
                </a:cubicBezTo>
                <a:close/>
                <a:moveTo>
                  <a:pt x="8293" y="1087"/>
                </a:moveTo>
                <a:cubicBezTo>
                  <a:pt x="8262" y="1087"/>
                  <a:pt x="8238" y="1137"/>
                  <a:pt x="8238" y="1198"/>
                </a:cubicBezTo>
                <a:cubicBezTo>
                  <a:pt x="8238" y="1259"/>
                  <a:pt x="8262" y="1309"/>
                  <a:pt x="8293" y="1309"/>
                </a:cubicBezTo>
                <a:cubicBezTo>
                  <a:pt x="8323" y="1309"/>
                  <a:pt x="8348" y="1259"/>
                  <a:pt x="8348" y="1198"/>
                </a:cubicBezTo>
                <a:cubicBezTo>
                  <a:pt x="8348" y="1137"/>
                  <a:pt x="8323" y="1087"/>
                  <a:pt x="8293" y="1087"/>
                </a:cubicBezTo>
                <a:close/>
                <a:moveTo>
                  <a:pt x="8114" y="1087"/>
                </a:moveTo>
                <a:cubicBezTo>
                  <a:pt x="8083" y="1087"/>
                  <a:pt x="8059" y="1137"/>
                  <a:pt x="8059" y="1198"/>
                </a:cubicBezTo>
                <a:cubicBezTo>
                  <a:pt x="8059" y="1259"/>
                  <a:pt x="8083" y="1309"/>
                  <a:pt x="8114" y="1309"/>
                </a:cubicBezTo>
                <a:cubicBezTo>
                  <a:pt x="8144" y="1309"/>
                  <a:pt x="8168" y="1259"/>
                  <a:pt x="8168" y="1198"/>
                </a:cubicBezTo>
                <a:cubicBezTo>
                  <a:pt x="8168" y="1137"/>
                  <a:pt x="8144" y="1087"/>
                  <a:pt x="8114" y="1087"/>
                </a:cubicBezTo>
                <a:close/>
                <a:moveTo>
                  <a:pt x="7934" y="1087"/>
                </a:moveTo>
                <a:cubicBezTo>
                  <a:pt x="7904" y="1087"/>
                  <a:pt x="7880" y="1137"/>
                  <a:pt x="7880" y="1198"/>
                </a:cubicBezTo>
                <a:cubicBezTo>
                  <a:pt x="7880" y="1259"/>
                  <a:pt x="7904" y="1309"/>
                  <a:pt x="7934" y="1309"/>
                </a:cubicBezTo>
                <a:cubicBezTo>
                  <a:pt x="7965" y="1309"/>
                  <a:pt x="7989" y="1259"/>
                  <a:pt x="7989" y="1198"/>
                </a:cubicBezTo>
                <a:cubicBezTo>
                  <a:pt x="7989" y="1137"/>
                  <a:pt x="7965" y="1087"/>
                  <a:pt x="7934" y="1087"/>
                </a:cubicBezTo>
                <a:close/>
                <a:moveTo>
                  <a:pt x="7755" y="1087"/>
                </a:moveTo>
                <a:cubicBezTo>
                  <a:pt x="7725" y="1087"/>
                  <a:pt x="7701" y="1137"/>
                  <a:pt x="7701" y="1198"/>
                </a:cubicBezTo>
                <a:cubicBezTo>
                  <a:pt x="7701" y="1259"/>
                  <a:pt x="7725" y="1309"/>
                  <a:pt x="7755" y="1309"/>
                </a:cubicBezTo>
                <a:cubicBezTo>
                  <a:pt x="7786" y="1309"/>
                  <a:pt x="7810" y="1259"/>
                  <a:pt x="7810" y="1198"/>
                </a:cubicBezTo>
                <a:cubicBezTo>
                  <a:pt x="7810" y="1137"/>
                  <a:pt x="7786" y="1087"/>
                  <a:pt x="7755" y="1087"/>
                </a:cubicBezTo>
                <a:close/>
                <a:moveTo>
                  <a:pt x="7576" y="1087"/>
                </a:moveTo>
                <a:cubicBezTo>
                  <a:pt x="7546" y="1087"/>
                  <a:pt x="7521" y="1137"/>
                  <a:pt x="7521" y="1198"/>
                </a:cubicBezTo>
                <a:cubicBezTo>
                  <a:pt x="7521" y="1259"/>
                  <a:pt x="7546" y="1309"/>
                  <a:pt x="7576" y="1309"/>
                </a:cubicBezTo>
                <a:cubicBezTo>
                  <a:pt x="7607" y="1309"/>
                  <a:pt x="7631" y="1259"/>
                  <a:pt x="7631" y="1198"/>
                </a:cubicBezTo>
                <a:cubicBezTo>
                  <a:pt x="7631" y="1137"/>
                  <a:pt x="7607" y="1087"/>
                  <a:pt x="7576" y="1087"/>
                </a:cubicBezTo>
                <a:close/>
                <a:moveTo>
                  <a:pt x="7397" y="1087"/>
                </a:moveTo>
                <a:cubicBezTo>
                  <a:pt x="7367" y="1087"/>
                  <a:pt x="7342" y="1137"/>
                  <a:pt x="7342" y="1198"/>
                </a:cubicBezTo>
                <a:cubicBezTo>
                  <a:pt x="7342" y="1259"/>
                  <a:pt x="7367" y="1309"/>
                  <a:pt x="7397" y="1309"/>
                </a:cubicBezTo>
                <a:cubicBezTo>
                  <a:pt x="7428" y="1309"/>
                  <a:pt x="7452" y="1259"/>
                  <a:pt x="7452" y="1198"/>
                </a:cubicBezTo>
                <a:cubicBezTo>
                  <a:pt x="7452" y="1137"/>
                  <a:pt x="7428" y="1087"/>
                  <a:pt x="7397" y="1087"/>
                </a:cubicBezTo>
                <a:close/>
                <a:moveTo>
                  <a:pt x="7218" y="1087"/>
                </a:moveTo>
                <a:cubicBezTo>
                  <a:pt x="7188" y="1087"/>
                  <a:pt x="7163" y="1137"/>
                  <a:pt x="7163" y="1198"/>
                </a:cubicBezTo>
                <a:cubicBezTo>
                  <a:pt x="7163" y="1259"/>
                  <a:pt x="7188" y="1309"/>
                  <a:pt x="7218" y="1309"/>
                </a:cubicBezTo>
                <a:cubicBezTo>
                  <a:pt x="7248" y="1309"/>
                  <a:pt x="7273" y="1259"/>
                  <a:pt x="7273" y="1198"/>
                </a:cubicBezTo>
                <a:cubicBezTo>
                  <a:pt x="7273" y="1137"/>
                  <a:pt x="7248" y="1087"/>
                  <a:pt x="7218" y="1087"/>
                </a:cubicBezTo>
                <a:close/>
                <a:moveTo>
                  <a:pt x="6144" y="1087"/>
                </a:moveTo>
                <a:cubicBezTo>
                  <a:pt x="6113" y="1087"/>
                  <a:pt x="6089" y="1137"/>
                  <a:pt x="6089" y="1198"/>
                </a:cubicBezTo>
                <a:cubicBezTo>
                  <a:pt x="6089" y="1259"/>
                  <a:pt x="6113" y="1309"/>
                  <a:pt x="6144" y="1309"/>
                </a:cubicBezTo>
                <a:cubicBezTo>
                  <a:pt x="6174" y="1309"/>
                  <a:pt x="6199" y="1259"/>
                  <a:pt x="6199" y="1198"/>
                </a:cubicBezTo>
                <a:cubicBezTo>
                  <a:pt x="6199" y="1137"/>
                  <a:pt x="6174" y="1087"/>
                  <a:pt x="6144" y="1087"/>
                </a:cubicBezTo>
                <a:close/>
                <a:moveTo>
                  <a:pt x="5965" y="1087"/>
                </a:moveTo>
                <a:cubicBezTo>
                  <a:pt x="5934" y="1087"/>
                  <a:pt x="5910" y="1137"/>
                  <a:pt x="5910" y="1198"/>
                </a:cubicBezTo>
                <a:cubicBezTo>
                  <a:pt x="5910" y="1259"/>
                  <a:pt x="5934" y="1309"/>
                  <a:pt x="5965" y="1309"/>
                </a:cubicBezTo>
                <a:cubicBezTo>
                  <a:pt x="5995" y="1309"/>
                  <a:pt x="6019" y="1259"/>
                  <a:pt x="6019" y="1198"/>
                </a:cubicBezTo>
                <a:cubicBezTo>
                  <a:pt x="6019" y="1137"/>
                  <a:pt x="5995" y="1087"/>
                  <a:pt x="5965" y="1087"/>
                </a:cubicBezTo>
                <a:close/>
                <a:moveTo>
                  <a:pt x="5786" y="1087"/>
                </a:moveTo>
                <a:cubicBezTo>
                  <a:pt x="5755" y="1087"/>
                  <a:pt x="5731" y="1137"/>
                  <a:pt x="5731" y="1198"/>
                </a:cubicBezTo>
                <a:cubicBezTo>
                  <a:pt x="5731" y="1259"/>
                  <a:pt x="5755" y="1309"/>
                  <a:pt x="5786" y="1309"/>
                </a:cubicBezTo>
                <a:cubicBezTo>
                  <a:pt x="5816" y="1309"/>
                  <a:pt x="5840" y="1259"/>
                  <a:pt x="5840" y="1198"/>
                </a:cubicBezTo>
                <a:cubicBezTo>
                  <a:pt x="5840" y="1137"/>
                  <a:pt x="5816" y="1087"/>
                  <a:pt x="5786" y="1087"/>
                </a:cubicBezTo>
                <a:close/>
                <a:moveTo>
                  <a:pt x="5606" y="1087"/>
                </a:moveTo>
                <a:cubicBezTo>
                  <a:pt x="5576" y="1087"/>
                  <a:pt x="5552" y="1137"/>
                  <a:pt x="5552" y="1198"/>
                </a:cubicBezTo>
                <a:cubicBezTo>
                  <a:pt x="5552" y="1259"/>
                  <a:pt x="5576" y="1309"/>
                  <a:pt x="5606" y="1309"/>
                </a:cubicBezTo>
                <a:cubicBezTo>
                  <a:pt x="5637" y="1309"/>
                  <a:pt x="5661" y="1259"/>
                  <a:pt x="5661" y="1198"/>
                </a:cubicBezTo>
                <a:cubicBezTo>
                  <a:pt x="5661" y="1137"/>
                  <a:pt x="5637" y="1087"/>
                  <a:pt x="5606" y="1087"/>
                </a:cubicBezTo>
                <a:close/>
                <a:moveTo>
                  <a:pt x="5427" y="1087"/>
                </a:moveTo>
                <a:cubicBezTo>
                  <a:pt x="5397" y="1087"/>
                  <a:pt x="5372" y="1137"/>
                  <a:pt x="5372" y="1198"/>
                </a:cubicBezTo>
                <a:cubicBezTo>
                  <a:pt x="5372" y="1259"/>
                  <a:pt x="5397" y="1309"/>
                  <a:pt x="5427" y="1309"/>
                </a:cubicBezTo>
                <a:cubicBezTo>
                  <a:pt x="5458" y="1309"/>
                  <a:pt x="5482" y="1259"/>
                  <a:pt x="5482" y="1198"/>
                </a:cubicBezTo>
                <a:cubicBezTo>
                  <a:pt x="5482" y="1137"/>
                  <a:pt x="5458" y="1087"/>
                  <a:pt x="5427" y="1087"/>
                </a:cubicBezTo>
                <a:close/>
                <a:moveTo>
                  <a:pt x="5248" y="1087"/>
                </a:moveTo>
                <a:cubicBezTo>
                  <a:pt x="5218" y="1087"/>
                  <a:pt x="5193" y="1137"/>
                  <a:pt x="5193" y="1198"/>
                </a:cubicBezTo>
                <a:cubicBezTo>
                  <a:pt x="5193" y="1259"/>
                  <a:pt x="5218" y="1309"/>
                  <a:pt x="5248" y="1309"/>
                </a:cubicBezTo>
                <a:cubicBezTo>
                  <a:pt x="5279" y="1309"/>
                  <a:pt x="5303" y="1259"/>
                  <a:pt x="5303" y="1198"/>
                </a:cubicBezTo>
                <a:cubicBezTo>
                  <a:pt x="5303" y="1137"/>
                  <a:pt x="5279" y="1087"/>
                  <a:pt x="5248" y="1087"/>
                </a:cubicBezTo>
                <a:close/>
                <a:moveTo>
                  <a:pt x="5069" y="1087"/>
                </a:moveTo>
                <a:cubicBezTo>
                  <a:pt x="5039" y="1087"/>
                  <a:pt x="5014" y="1137"/>
                  <a:pt x="5014" y="1198"/>
                </a:cubicBezTo>
                <a:cubicBezTo>
                  <a:pt x="5014" y="1259"/>
                  <a:pt x="5039" y="1309"/>
                  <a:pt x="5069" y="1309"/>
                </a:cubicBezTo>
                <a:cubicBezTo>
                  <a:pt x="5099" y="1309"/>
                  <a:pt x="5124" y="1259"/>
                  <a:pt x="5124" y="1198"/>
                </a:cubicBezTo>
                <a:cubicBezTo>
                  <a:pt x="5124" y="1137"/>
                  <a:pt x="5099" y="1087"/>
                  <a:pt x="5069" y="1087"/>
                </a:cubicBezTo>
                <a:close/>
                <a:moveTo>
                  <a:pt x="4890" y="1087"/>
                </a:moveTo>
                <a:cubicBezTo>
                  <a:pt x="4860" y="1087"/>
                  <a:pt x="4835" y="1137"/>
                  <a:pt x="4835" y="1198"/>
                </a:cubicBezTo>
                <a:cubicBezTo>
                  <a:pt x="4835" y="1259"/>
                  <a:pt x="4860" y="1309"/>
                  <a:pt x="4890" y="1309"/>
                </a:cubicBezTo>
                <a:cubicBezTo>
                  <a:pt x="4920" y="1309"/>
                  <a:pt x="4945" y="1259"/>
                  <a:pt x="4945" y="1198"/>
                </a:cubicBezTo>
                <a:cubicBezTo>
                  <a:pt x="4945" y="1137"/>
                  <a:pt x="4920" y="1087"/>
                  <a:pt x="4890" y="1087"/>
                </a:cubicBezTo>
                <a:close/>
                <a:moveTo>
                  <a:pt x="4711" y="1087"/>
                </a:moveTo>
                <a:cubicBezTo>
                  <a:pt x="4681" y="1087"/>
                  <a:pt x="4656" y="1137"/>
                  <a:pt x="4656" y="1198"/>
                </a:cubicBezTo>
                <a:cubicBezTo>
                  <a:pt x="4656" y="1259"/>
                  <a:pt x="4681" y="1309"/>
                  <a:pt x="4711" y="1309"/>
                </a:cubicBezTo>
                <a:cubicBezTo>
                  <a:pt x="4741" y="1309"/>
                  <a:pt x="4766" y="1259"/>
                  <a:pt x="4766" y="1198"/>
                </a:cubicBezTo>
                <a:cubicBezTo>
                  <a:pt x="4766" y="1137"/>
                  <a:pt x="4741" y="1087"/>
                  <a:pt x="4711" y="1087"/>
                </a:cubicBezTo>
                <a:close/>
                <a:moveTo>
                  <a:pt x="4532" y="1087"/>
                </a:moveTo>
                <a:cubicBezTo>
                  <a:pt x="4502" y="1087"/>
                  <a:pt x="4477" y="1137"/>
                  <a:pt x="4477" y="1198"/>
                </a:cubicBezTo>
                <a:cubicBezTo>
                  <a:pt x="4477" y="1259"/>
                  <a:pt x="4502" y="1309"/>
                  <a:pt x="4532" y="1309"/>
                </a:cubicBezTo>
                <a:cubicBezTo>
                  <a:pt x="4562" y="1309"/>
                  <a:pt x="4587" y="1259"/>
                  <a:pt x="4587" y="1198"/>
                </a:cubicBezTo>
                <a:cubicBezTo>
                  <a:pt x="4587" y="1137"/>
                  <a:pt x="4562" y="1087"/>
                  <a:pt x="4532" y="1087"/>
                </a:cubicBezTo>
                <a:close/>
                <a:moveTo>
                  <a:pt x="4353" y="1087"/>
                </a:moveTo>
                <a:cubicBezTo>
                  <a:pt x="4323" y="1087"/>
                  <a:pt x="4298" y="1137"/>
                  <a:pt x="4298" y="1198"/>
                </a:cubicBezTo>
                <a:cubicBezTo>
                  <a:pt x="4298" y="1259"/>
                  <a:pt x="4323" y="1309"/>
                  <a:pt x="4353" y="1309"/>
                </a:cubicBezTo>
                <a:cubicBezTo>
                  <a:pt x="4383" y="1309"/>
                  <a:pt x="4408" y="1259"/>
                  <a:pt x="4408" y="1198"/>
                </a:cubicBezTo>
                <a:cubicBezTo>
                  <a:pt x="4408" y="1137"/>
                  <a:pt x="4383" y="1087"/>
                  <a:pt x="4353" y="1087"/>
                </a:cubicBezTo>
                <a:close/>
                <a:moveTo>
                  <a:pt x="4174" y="1087"/>
                </a:moveTo>
                <a:cubicBezTo>
                  <a:pt x="4143" y="1087"/>
                  <a:pt x="4119" y="1137"/>
                  <a:pt x="4119" y="1198"/>
                </a:cubicBezTo>
                <a:cubicBezTo>
                  <a:pt x="4119" y="1259"/>
                  <a:pt x="4143" y="1309"/>
                  <a:pt x="4174" y="1309"/>
                </a:cubicBezTo>
                <a:cubicBezTo>
                  <a:pt x="4204" y="1309"/>
                  <a:pt x="4229" y="1259"/>
                  <a:pt x="4229" y="1198"/>
                </a:cubicBezTo>
                <a:cubicBezTo>
                  <a:pt x="4229" y="1137"/>
                  <a:pt x="4204" y="1087"/>
                  <a:pt x="4174" y="1087"/>
                </a:cubicBezTo>
                <a:close/>
                <a:moveTo>
                  <a:pt x="3995" y="1087"/>
                </a:moveTo>
                <a:cubicBezTo>
                  <a:pt x="3964" y="1087"/>
                  <a:pt x="3940" y="1137"/>
                  <a:pt x="3940" y="1198"/>
                </a:cubicBezTo>
                <a:cubicBezTo>
                  <a:pt x="3940" y="1259"/>
                  <a:pt x="3964" y="1309"/>
                  <a:pt x="3995" y="1309"/>
                </a:cubicBezTo>
                <a:cubicBezTo>
                  <a:pt x="4025" y="1309"/>
                  <a:pt x="4050" y="1259"/>
                  <a:pt x="4050" y="1198"/>
                </a:cubicBezTo>
                <a:cubicBezTo>
                  <a:pt x="4050" y="1137"/>
                  <a:pt x="4025" y="1087"/>
                  <a:pt x="3995" y="1087"/>
                </a:cubicBezTo>
                <a:close/>
                <a:moveTo>
                  <a:pt x="3816" y="1087"/>
                </a:moveTo>
                <a:cubicBezTo>
                  <a:pt x="3785" y="1087"/>
                  <a:pt x="3761" y="1137"/>
                  <a:pt x="3761" y="1198"/>
                </a:cubicBezTo>
                <a:cubicBezTo>
                  <a:pt x="3761" y="1259"/>
                  <a:pt x="3785" y="1309"/>
                  <a:pt x="3816" y="1309"/>
                </a:cubicBezTo>
                <a:cubicBezTo>
                  <a:pt x="3846" y="1309"/>
                  <a:pt x="3870" y="1259"/>
                  <a:pt x="3870" y="1198"/>
                </a:cubicBezTo>
                <a:cubicBezTo>
                  <a:pt x="3870" y="1137"/>
                  <a:pt x="3846" y="1087"/>
                  <a:pt x="3816" y="1087"/>
                </a:cubicBezTo>
                <a:close/>
                <a:moveTo>
                  <a:pt x="16710" y="725"/>
                </a:moveTo>
                <a:cubicBezTo>
                  <a:pt x="16679" y="725"/>
                  <a:pt x="16655" y="774"/>
                  <a:pt x="16655" y="836"/>
                </a:cubicBezTo>
                <a:cubicBezTo>
                  <a:pt x="16655" y="897"/>
                  <a:pt x="16679" y="947"/>
                  <a:pt x="16710" y="947"/>
                </a:cubicBezTo>
                <a:cubicBezTo>
                  <a:pt x="16740" y="947"/>
                  <a:pt x="16765" y="897"/>
                  <a:pt x="16765" y="836"/>
                </a:cubicBezTo>
                <a:cubicBezTo>
                  <a:pt x="16765" y="774"/>
                  <a:pt x="16740" y="725"/>
                  <a:pt x="16710" y="725"/>
                </a:cubicBezTo>
                <a:close/>
                <a:moveTo>
                  <a:pt x="16531" y="725"/>
                </a:moveTo>
                <a:cubicBezTo>
                  <a:pt x="16500" y="725"/>
                  <a:pt x="16476" y="774"/>
                  <a:pt x="16476" y="836"/>
                </a:cubicBezTo>
                <a:cubicBezTo>
                  <a:pt x="16476" y="897"/>
                  <a:pt x="16500" y="947"/>
                  <a:pt x="16531" y="947"/>
                </a:cubicBezTo>
                <a:cubicBezTo>
                  <a:pt x="16561" y="947"/>
                  <a:pt x="16585" y="897"/>
                  <a:pt x="16585" y="836"/>
                </a:cubicBezTo>
                <a:cubicBezTo>
                  <a:pt x="16585" y="774"/>
                  <a:pt x="16561" y="725"/>
                  <a:pt x="16531" y="725"/>
                </a:cubicBezTo>
                <a:close/>
                <a:moveTo>
                  <a:pt x="15277" y="725"/>
                </a:moveTo>
                <a:cubicBezTo>
                  <a:pt x="15247" y="725"/>
                  <a:pt x="15222" y="774"/>
                  <a:pt x="15222" y="836"/>
                </a:cubicBezTo>
                <a:cubicBezTo>
                  <a:pt x="15222" y="897"/>
                  <a:pt x="15247" y="947"/>
                  <a:pt x="15277" y="947"/>
                </a:cubicBezTo>
                <a:cubicBezTo>
                  <a:pt x="15307" y="947"/>
                  <a:pt x="15332" y="897"/>
                  <a:pt x="15332" y="836"/>
                </a:cubicBezTo>
                <a:cubicBezTo>
                  <a:pt x="15332" y="774"/>
                  <a:pt x="15307" y="725"/>
                  <a:pt x="15277" y="725"/>
                </a:cubicBezTo>
                <a:close/>
                <a:moveTo>
                  <a:pt x="15098" y="725"/>
                </a:moveTo>
                <a:cubicBezTo>
                  <a:pt x="15068" y="725"/>
                  <a:pt x="15043" y="774"/>
                  <a:pt x="15043" y="836"/>
                </a:cubicBezTo>
                <a:cubicBezTo>
                  <a:pt x="15043" y="897"/>
                  <a:pt x="15068" y="947"/>
                  <a:pt x="15098" y="947"/>
                </a:cubicBezTo>
                <a:cubicBezTo>
                  <a:pt x="15128" y="947"/>
                  <a:pt x="15153" y="897"/>
                  <a:pt x="15153" y="836"/>
                </a:cubicBezTo>
                <a:cubicBezTo>
                  <a:pt x="15153" y="774"/>
                  <a:pt x="15128" y="725"/>
                  <a:pt x="15098" y="725"/>
                </a:cubicBezTo>
                <a:close/>
                <a:moveTo>
                  <a:pt x="14919" y="725"/>
                </a:moveTo>
                <a:cubicBezTo>
                  <a:pt x="14889" y="725"/>
                  <a:pt x="14864" y="774"/>
                  <a:pt x="14864" y="836"/>
                </a:cubicBezTo>
                <a:cubicBezTo>
                  <a:pt x="14864" y="897"/>
                  <a:pt x="14889" y="947"/>
                  <a:pt x="14919" y="947"/>
                </a:cubicBezTo>
                <a:cubicBezTo>
                  <a:pt x="14949" y="947"/>
                  <a:pt x="14974" y="897"/>
                  <a:pt x="14974" y="836"/>
                </a:cubicBezTo>
                <a:cubicBezTo>
                  <a:pt x="14974" y="774"/>
                  <a:pt x="14949" y="725"/>
                  <a:pt x="14919" y="725"/>
                </a:cubicBezTo>
                <a:close/>
                <a:moveTo>
                  <a:pt x="14740" y="725"/>
                </a:moveTo>
                <a:cubicBezTo>
                  <a:pt x="14709" y="725"/>
                  <a:pt x="14685" y="774"/>
                  <a:pt x="14685" y="836"/>
                </a:cubicBezTo>
                <a:cubicBezTo>
                  <a:pt x="14685" y="897"/>
                  <a:pt x="14709" y="947"/>
                  <a:pt x="14740" y="947"/>
                </a:cubicBezTo>
                <a:cubicBezTo>
                  <a:pt x="14770" y="947"/>
                  <a:pt x="14795" y="897"/>
                  <a:pt x="14795" y="836"/>
                </a:cubicBezTo>
                <a:cubicBezTo>
                  <a:pt x="14795" y="774"/>
                  <a:pt x="14770" y="725"/>
                  <a:pt x="14740" y="725"/>
                </a:cubicBezTo>
                <a:close/>
                <a:moveTo>
                  <a:pt x="14561" y="725"/>
                </a:moveTo>
                <a:cubicBezTo>
                  <a:pt x="14530" y="725"/>
                  <a:pt x="14506" y="774"/>
                  <a:pt x="14506" y="836"/>
                </a:cubicBezTo>
                <a:cubicBezTo>
                  <a:pt x="14506" y="897"/>
                  <a:pt x="14530" y="947"/>
                  <a:pt x="14561" y="947"/>
                </a:cubicBezTo>
                <a:cubicBezTo>
                  <a:pt x="14591" y="947"/>
                  <a:pt x="14616" y="897"/>
                  <a:pt x="14616" y="836"/>
                </a:cubicBezTo>
                <a:cubicBezTo>
                  <a:pt x="14616" y="774"/>
                  <a:pt x="14591" y="725"/>
                  <a:pt x="14561" y="725"/>
                </a:cubicBezTo>
                <a:close/>
                <a:moveTo>
                  <a:pt x="14382" y="725"/>
                </a:moveTo>
                <a:cubicBezTo>
                  <a:pt x="14351" y="725"/>
                  <a:pt x="14327" y="774"/>
                  <a:pt x="14327" y="836"/>
                </a:cubicBezTo>
                <a:cubicBezTo>
                  <a:pt x="14327" y="897"/>
                  <a:pt x="14351" y="947"/>
                  <a:pt x="14382" y="947"/>
                </a:cubicBezTo>
                <a:cubicBezTo>
                  <a:pt x="14412" y="947"/>
                  <a:pt x="14436" y="897"/>
                  <a:pt x="14436" y="836"/>
                </a:cubicBezTo>
                <a:cubicBezTo>
                  <a:pt x="14436" y="774"/>
                  <a:pt x="14412" y="725"/>
                  <a:pt x="14382" y="725"/>
                </a:cubicBezTo>
                <a:close/>
                <a:moveTo>
                  <a:pt x="14202" y="725"/>
                </a:moveTo>
                <a:cubicBezTo>
                  <a:pt x="14172" y="725"/>
                  <a:pt x="14148" y="774"/>
                  <a:pt x="14148" y="836"/>
                </a:cubicBezTo>
                <a:cubicBezTo>
                  <a:pt x="14148" y="897"/>
                  <a:pt x="14172" y="947"/>
                  <a:pt x="14202" y="947"/>
                </a:cubicBezTo>
                <a:cubicBezTo>
                  <a:pt x="14233" y="947"/>
                  <a:pt x="14257" y="897"/>
                  <a:pt x="14257" y="836"/>
                </a:cubicBezTo>
                <a:cubicBezTo>
                  <a:pt x="14257" y="774"/>
                  <a:pt x="14233" y="725"/>
                  <a:pt x="14202" y="725"/>
                </a:cubicBezTo>
                <a:close/>
                <a:moveTo>
                  <a:pt x="13128" y="725"/>
                </a:moveTo>
                <a:cubicBezTo>
                  <a:pt x="13098" y="725"/>
                  <a:pt x="13073" y="774"/>
                  <a:pt x="13073" y="836"/>
                </a:cubicBezTo>
                <a:cubicBezTo>
                  <a:pt x="13073" y="897"/>
                  <a:pt x="13098" y="947"/>
                  <a:pt x="13128" y="947"/>
                </a:cubicBezTo>
                <a:cubicBezTo>
                  <a:pt x="13158" y="947"/>
                  <a:pt x="13183" y="897"/>
                  <a:pt x="13183" y="836"/>
                </a:cubicBezTo>
                <a:cubicBezTo>
                  <a:pt x="13183" y="774"/>
                  <a:pt x="13158" y="725"/>
                  <a:pt x="13128" y="725"/>
                </a:cubicBezTo>
                <a:close/>
                <a:moveTo>
                  <a:pt x="12949" y="725"/>
                </a:moveTo>
                <a:cubicBezTo>
                  <a:pt x="12919" y="725"/>
                  <a:pt x="12894" y="774"/>
                  <a:pt x="12894" y="836"/>
                </a:cubicBezTo>
                <a:cubicBezTo>
                  <a:pt x="12894" y="897"/>
                  <a:pt x="12919" y="947"/>
                  <a:pt x="12949" y="947"/>
                </a:cubicBezTo>
                <a:cubicBezTo>
                  <a:pt x="12979" y="947"/>
                  <a:pt x="13004" y="897"/>
                  <a:pt x="13004" y="836"/>
                </a:cubicBezTo>
                <a:cubicBezTo>
                  <a:pt x="13004" y="774"/>
                  <a:pt x="12979" y="725"/>
                  <a:pt x="12949" y="725"/>
                </a:cubicBezTo>
                <a:close/>
                <a:moveTo>
                  <a:pt x="12770" y="725"/>
                </a:moveTo>
                <a:cubicBezTo>
                  <a:pt x="12740" y="725"/>
                  <a:pt x="12715" y="774"/>
                  <a:pt x="12715" y="836"/>
                </a:cubicBezTo>
                <a:cubicBezTo>
                  <a:pt x="12715" y="897"/>
                  <a:pt x="12740" y="947"/>
                  <a:pt x="12770" y="947"/>
                </a:cubicBezTo>
                <a:cubicBezTo>
                  <a:pt x="12800" y="947"/>
                  <a:pt x="12825" y="897"/>
                  <a:pt x="12825" y="836"/>
                </a:cubicBezTo>
                <a:cubicBezTo>
                  <a:pt x="12825" y="774"/>
                  <a:pt x="12800" y="725"/>
                  <a:pt x="12770" y="725"/>
                </a:cubicBezTo>
                <a:close/>
                <a:moveTo>
                  <a:pt x="10979" y="725"/>
                </a:moveTo>
                <a:cubicBezTo>
                  <a:pt x="10949" y="725"/>
                  <a:pt x="10924" y="774"/>
                  <a:pt x="10924" y="836"/>
                </a:cubicBezTo>
                <a:cubicBezTo>
                  <a:pt x="10924" y="897"/>
                  <a:pt x="10949" y="947"/>
                  <a:pt x="10979" y="947"/>
                </a:cubicBezTo>
                <a:cubicBezTo>
                  <a:pt x="11009" y="947"/>
                  <a:pt x="11034" y="897"/>
                  <a:pt x="11034" y="836"/>
                </a:cubicBezTo>
                <a:cubicBezTo>
                  <a:pt x="11034" y="774"/>
                  <a:pt x="11009" y="725"/>
                  <a:pt x="10979" y="725"/>
                </a:cubicBezTo>
                <a:close/>
                <a:moveTo>
                  <a:pt x="10800" y="725"/>
                </a:moveTo>
                <a:cubicBezTo>
                  <a:pt x="10770" y="725"/>
                  <a:pt x="10745" y="774"/>
                  <a:pt x="10745" y="836"/>
                </a:cubicBezTo>
                <a:cubicBezTo>
                  <a:pt x="10745" y="897"/>
                  <a:pt x="10770" y="947"/>
                  <a:pt x="10800" y="947"/>
                </a:cubicBezTo>
                <a:cubicBezTo>
                  <a:pt x="10830" y="947"/>
                  <a:pt x="10855" y="897"/>
                  <a:pt x="10855" y="836"/>
                </a:cubicBezTo>
                <a:cubicBezTo>
                  <a:pt x="10855" y="774"/>
                  <a:pt x="10830" y="725"/>
                  <a:pt x="10800" y="725"/>
                </a:cubicBezTo>
                <a:close/>
                <a:moveTo>
                  <a:pt x="10621" y="725"/>
                </a:moveTo>
                <a:cubicBezTo>
                  <a:pt x="10590" y="725"/>
                  <a:pt x="10566" y="774"/>
                  <a:pt x="10566" y="836"/>
                </a:cubicBezTo>
                <a:cubicBezTo>
                  <a:pt x="10566" y="897"/>
                  <a:pt x="10590" y="947"/>
                  <a:pt x="10621" y="947"/>
                </a:cubicBezTo>
                <a:cubicBezTo>
                  <a:pt x="10651" y="947"/>
                  <a:pt x="10676" y="897"/>
                  <a:pt x="10676" y="836"/>
                </a:cubicBezTo>
                <a:cubicBezTo>
                  <a:pt x="10676" y="774"/>
                  <a:pt x="10651" y="725"/>
                  <a:pt x="10621" y="725"/>
                </a:cubicBezTo>
                <a:close/>
                <a:moveTo>
                  <a:pt x="9009" y="725"/>
                </a:moveTo>
                <a:cubicBezTo>
                  <a:pt x="8979" y="725"/>
                  <a:pt x="8954" y="774"/>
                  <a:pt x="8954" y="836"/>
                </a:cubicBezTo>
                <a:cubicBezTo>
                  <a:pt x="8954" y="897"/>
                  <a:pt x="8979" y="947"/>
                  <a:pt x="9009" y="947"/>
                </a:cubicBezTo>
                <a:cubicBezTo>
                  <a:pt x="9039" y="947"/>
                  <a:pt x="9064" y="897"/>
                  <a:pt x="9064" y="836"/>
                </a:cubicBezTo>
                <a:cubicBezTo>
                  <a:pt x="9064" y="774"/>
                  <a:pt x="9039" y="725"/>
                  <a:pt x="9009" y="725"/>
                </a:cubicBezTo>
                <a:close/>
                <a:moveTo>
                  <a:pt x="8830" y="725"/>
                </a:moveTo>
                <a:cubicBezTo>
                  <a:pt x="8800" y="725"/>
                  <a:pt x="8775" y="774"/>
                  <a:pt x="8775" y="836"/>
                </a:cubicBezTo>
                <a:cubicBezTo>
                  <a:pt x="8775" y="897"/>
                  <a:pt x="8800" y="947"/>
                  <a:pt x="8830" y="947"/>
                </a:cubicBezTo>
                <a:cubicBezTo>
                  <a:pt x="8860" y="947"/>
                  <a:pt x="8885" y="897"/>
                  <a:pt x="8885" y="836"/>
                </a:cubicBezTo>
                <a:cubicBezTo>
                  <a:pt x="8885" y="774"/>
                  <a:pt x="8860" y="725"/>
                  <a:pt x="8830" y="725"/>
                </a:cubicBezTo>
                <a:close/>
                <a:moveTo>
                  <a:pt x="8651" y="725"/>
                </a:moveTo>
                <a:cubicBezTo>
                  <a:pt x="8621" y="725"/>
                  <a:pt x="8596" y="774"/>
                  <a:pt x="8596" y="836"/>
                </a:cubicBezTo>
                <a:cubicBezTo>
                  <a:pt x="8596" y="897"/>
                  <a:pt x="8621" y="947"/>
                  <a:pt x="8651" y="947"/>
                </a:cubicBezTo>
                <a:cubicBezTo>
                  <a:pt x="8681" y="947"/>
                  <a:pt x="8706" y="897"/>
                  <a:pt x="8706" y="836"/>
                </a:cubicBezTo>
                <a:cubicBezTo>
                  <a:pt x="8706" y="774"/>
                  <a:pt x="8681" y="725"/>
                  <a:pt x="8651" y="725"/>
                </a:cubicBezTo>
                <a:close/>
                <a:moveTo>
                  <a:pt x="8472" y="725"/>
                </a:moveTo>
                <a:cubicBezTo>
                  <a:pt x="8441" y="725"/>
                  <a:pt x="8417" y="774"/>
                  <a:pt x="8417" y="836"/>
                </a:cubicBezTo>
                <a:cubicBezTo>
                  <a:pt x="8417" y="897"/>
                  <a:pt x="8441" y="947"/>
                  <a:pt x="8472" y="947"/>
                </a:cubicBezTo>
                <a:cubicBezTo>
                  <a:pt x="8502" y="947"/>
                  <a:pt x="8527" y="897"/>
                  <a:pt x="8527" y="836"/>
                </a:cubicBezTo>
                <a:cubicBezTo>
                  <a:pt x="8527" y="774"/>
                  <a:pt x="8502" y="725"/>
                  <a:pt x="8472" y="725"/>
                </a:cubicBezTo>
                <a:close/>
                <a:moveTo>
                  <a:pt x="8293" y="725"/>
                </a:moveTo>
                <a:cubicBezTo>
                  <a:pt x="8262" y="725"/>
                  <a:pt x="8238" y="774"/>
                  <a:pt x="8238" y="836"/>
                </a:cubicBezTo>
                <a:cubicBezTo>
                  <a:pt x="8238" y="897"/>
                  <a:pt x="8262" y="947"/>
                  <a:pt x="8293" y="947"/>
                </a:cubicBezTo>
                <a:cubicBezTo>
                  <a:pt x="8323" y="947"/>
                  <a:pt x="8348" y="897"/>
                  <a:pt x="8348" y="836"/>
                </a:cubicBezTo>
                <a:cubicBezTo>
                  <a:pt x="8348" y="774"/>
                  <a:pt x="8323" y="725"/>
                  <a:pt x="8293" y="725"/>
                </a:cubicBezTo>
                <a:close/>
                <a:moveTo>
                  <a:pt x="8114" y="725"/>
                </a:moveTo>
                <a:cubicBezTo>
                  <a:pt x="8083" y="725"/>
                  <a:pt x="8059" y="774"/>
                  <a:pt x="8059" y="836"/>
                </a:cubicBezTo>
                <a:cubicBezTo>
                  <a:pt x="8059" y="897"/>
                  <a:pt x="8083" y="947"/>
                  <a:pt x="8114" y="947"/>
                </a:cubicBezTo>
                <a:cubicBezTo>
                  <a:pt x="8144" y="947"/>
                  <a:pt x="8168" y="897"/>
                  <a:pt x="8168" y="836"/>
                </a:cubicBezTo>
                <a:cubicBezTo>
                  <a:pt x="8168" y="774"/>
                  <a:pt x="8144" y="725"/>
                  <a:pt x="8114" y="725"/>
                </a:cubicBezTo>
                <a:close/>
                <a:moveTo>
                  <a:pt x="7934" y="725"/>
                </a:moveTo>
                <a:cubicBezTo>
                  <a:pt x="7904" y="725"/>
                  <a:pt x="7880" y="774"/>
                  <a:pt x="7880" y="836"/>
                </a:cubicBezTo>
                <a:cubicBezTo>
                  <a:pt x="7880" y="897"/>
                  <a:pt x="7904" y="947"/>
                  <a:pt x="7934" y="947"/>
                </a:cubicBezTo>
                <a:cubicBezTo>
                  <a:pt x="7965" y="947"/>
                  <a:pt x="7989" y="897"/>
                  <a:pt x="7989" y="836"/>
                </a:cubicBezTo>
                <a:cubicBezTo>
                  <a:pt x="7989" y="774"/>
                  <a:pt x="7965" y="725"/>
                  <a:pt x="7934" y="725"/>
                </a:cubicBezTo>
                <a:close/>
                <a:moveTo>
                  <a:pt x="7755" y="725"/>
                </a:moveTo>
                <a:cubicBezTo>
                  <a:pt x="7725" y="725"/>
                  <a:pt x="7701" y="774"/>
                  <a:pt x="7701" y="836"/>
                </a:cubicBezTo>
                <a:cubicBezTo>
                  <a:pt x="7701" y="897"/>
                  <a:pt x="7725" y="947"/>
                  <a:pt x="7755" y="947"/>
                </a:cubicBezTo>
                <a:cubicBezTo>
                  <a:pt x="7786" y="947"/>
                  <a:pt x="7810" y="897"/>
                  <a:pt x="7810" y="836"/>
                </a:cubicBezTo>
                <a:cubicBezTo>
                  <a:pt x="7810" y="774"/>
                  <a:pt x="7786" y="725"/>
                  <a:pt x="7755" y="725"/>
                </a:cubicBezTo>
                <a:close/>
                <a:moveTo>
                  <a:pt x="7576" y="725"/>
                </a:moveTo>
                <a:cubicBezTo>
                  <a:pt x="7546" y="725"/>
                  <a:pt x="7521" y="774"/>
                  <a:pt x="7521" y="836"/>
                </a:cubicBezTo>
                <a:cubicBezTo>
                  <a:pt x="7521" y="897"/>
                  <a:pt x="7546" y="947"/>
                  <a:pt x="7576" y="947"/>
                </a:cubicBezTo>
                <a:cubicBezTo>
                  <a:pt x="7607" y="947"/>
                  <a:pt x="7631" y="897"/>
                  <a:pt x="7631" y="836"/>
                </a:cubicBezTo>
                <a:cubicBezTo>
                  <a:pt x="7631" y="774"/>
                  <a:pt x="7607" y="725"/>
                  <a:pt x="7576" y="725"/>
                </a:cubicBezTo>
                <a:close/>
                <a:moveTo>
                  <a:pt x="7397" y="725"/>
                </a:moveTo>
                <a:cubicBezTo>
                  <a:pt x="7367" y="725"/>
                  <a:pt x="7342" y="774"/>
                  <a:pt x="7342" y="836"/>
                </a:cubicBezTo>
                <a:cubicBezTo>
                  <a:pt x="7342" y="897"/>
                  <a:pt x="7367" y="947"/>
                  <a:pt x="7397" y="947"/>
                </a:cubicBezTo>
                <a:cubicBezTo>
                  <a:pt x="7428" y="947"/>
                  <a:pt x="7452" y="897"/>
                  <a:pt x="7452" y="836"/>
                </a:cubicBezTo>
                <a:cubicBezTo>
                  <a:pt x="7452" y="774"/>
                  <a:pt x="7428" y="725"/>
                  <a:pt x="7397" y="725"/>
                </a:cubicBezTo>
                <a:close/>
                <a:moveTo>
                  <a:pt x="7218" y="725"/>
                </a:moveTo>
                <a:cubicBezTo>
                  <a:pt x="7188" y="725"/>
                  <a:pt x="7163" y="774"/>
                  <a:pt x="7163" y="836"/>
                </a:cubicBezTo>
                <a:cubicBezTo>
                  <a:pt x="7163" y="897"/>
                  <a:pt x="7188" y="947"/>
                  <a:pt x="7218" y="947"/>
                </a:cubicBezTo>
                <a:cubicBezTo>
                  <a:pt x="7248" y="947"/>
                  <a:pt x="7273" y="897"/>
                  <a:pt x="7273" y="836"/>
                </a:cubicBezTo>
                <a:cubicBezTo>
                  <a:pt x="7273" y="774"/>
                  <a:pt x="7248" y="725"/>
                  <a:pt x="7218" y="725"/>
                </a:cubicBezTo>
                <a:close/>
                <a:moveTo>
                  <a:pt x="7039" y="725"/>
                </a:moveTo>
                <a:cubicBezTo>
                  <a:pt x="7009" y="725"/>
                  <a:pt x="6984" y="774"/>
                  <a:pt x="6984" y="836"/>
                </a:cubicBezTo>
                <a:cubicBezTo>
                  <a:pt x="6984" y="897"/>
                  <a:pt x="7009" y="947"/>
                  <a:pt x="7039" y="947"/>
                </a:cubicBezTo>
                <a:cubicBezTo>
                  <a:pt x="7069" y="947"/>
                  <a:pt x="7094" y="897"/>
                  <a:pt x="7094" y="836"/>
                </a:cubicBezTo>
                <a:cubicBezTo>
                  <a:pt x="7094" y="774"/>
                  <a:pt x="7069" y="725"/>
                  <a:pt x="7039" y="725"/>
                </a:cubicBezTo>
                <a:close/>
                <a:moveTo>
                  <a:pt x="6860" y="725"/>
                </a:moveTo>
                <a:cubicBezTo>
                  <a:pt x="6830" y="725"/>
                  <a:pt x="6805" y="774"/>
                  <a:pt x="6805" y="836"/>
                </a:cubicBezTo>
                <a:cubicBezTo>
                  <a:pt x="6805" y="897"/>
                  <a:pt x="6830" y="947"/>
                  <a:pt x="6860" y="947"/>
                </a:cubicBezTo>
                <a:cubicBezTo>
                  <a:pt x="6890" y="947"/>
                  <a:pt x="6915" y="897"/>
                  <a:pt x="6915" y="836"/>
                </a:cubicBezTo>
                <a:cubicBezTo>
                  <a:pt x="6915" y="774"/>
                  <a:pt x="6890" y="725"/>
                  <a:pt x="6860" y="725"/>
                </a:cubicBezTo>
                <a:close/>
                <a:moveTo>
                  <a:pt x="6681" y="725"/>
                </a:moveTo>
                <a:cubicBezTo>
                  <a:pt x="6651" y="725"/>
                  <a:pt x="6626" y="774"/>
                  <a:pt x="6626" y="836"/>
                </a:cubicBezTo>
                <a:cubicBezTo>
                  <a:pt x="6626" y="897"/>
                  <a:pt x="6651" y="947"/>
                  <a:pt x="6681" y="947"/>
                </a:cubicBezTo>
                <a:cubicBezTo>
                  <a:pt x="6711" y="947"/>
                  <a:pt x="6736" y="897"/>
                  <a:pt x="6736" y="836"/>
                </a:cubicBezTo>
                <a:cubicBezTo>
                  <a:pt x="6736" y="774"/>
                  <a:pt x="6711" y="725"/>
                  <a:pt x="6681" y="725"/>
                </a:cubicBezTo>
                <a:close/>
                <a:moveTo>
                  <a:pt x="6323" y="725"/>
                </a:moveTo>
                <a:cubicBezTo>
                  <a:pt x="6292" y="725"/>
                  <a:pt x="6268" y="774"/>
                  <a:pt x="6268" y="836"/>
                </a:cubicBezTo>
                <a:cubicBezTo>
                  <a:pt x="6268" y="897"/>
                  <a:pt x="6292" y="947"/>
                  <a:pt x="6323" y="947"/>
                </a:cubicBezTo>
                <a:cubicBezTo>
                  <a:pt x="6353" y="947"/>
                  <a:pt x="6378" y="897"/>
                  <a:pt x="6378" y="836"/>
                </a:cubicBezTo>
                <a:cubicBezTo>
                  <a:pt x="6378" y="774"/>
                  <a:pt x="6353" y="725"/>
                  <a:pt x="6323" y="725"/>
                </a:cubicBezTo>
                <a:close/>
                <a:moveTo>
                  <a:pt x="6144" y="725"/>
                </a:moveTo>
                <a:cubicBezTo>
                  <a:pt x="6113" y="725"/>
                  <a:pt x="6089" y="774"/>
                  <a:pt x="6089" y="836"/>
                </a:cubicBezTo>
                <a:cubicBezTo>
                  <a:pt x="6089" y="897"/>
                  <a:pt x="6113" y="947"/>
                  <a:pt x="6144" y="947"/>
                </a:cubicBezTo>
                <a:cubicBezTo>
                  <a:pt x="6174" y="947"/>
                  <a:pt x="6199" y="897"/>
                  <a:pt x="6199" y="836"/>
                </a:cubicBezTo>
                <a:cubicBezTo>
                  <a:pt x="6199" y="774"/>
                  <a:pt x="6174" y="725"/>
                  <a:pt x="6144" y="725"/>
                </a:cubicBezTo>
                <a:close/>
                <a:moveTo>
                  <a:pt x="5965" y="725"/>
                </a:moveTo>
                <a:cubicBezTo>
                  <a:pt x="5934" y="725"/>
                  <a:pt x="5910" y="774"/>
                  <a:pt x="5910" y="836"/>
                </a:cubicBezTo>
                <a:cubicBezTo>
                  <a:pt x="5910" y="897"/>
                  <a:pt x="5934" y="947"/>
                  <a:pt x="5965" y="947"/>
                </a:cubicBezTo>
                <a:cubicBezTo>
                  <a:pt x="5995" y="947"/>
                  <a:pt x="6019" y="897"/>
                  <a:pt x="6019" y="836"/>
                </a:cubicBezTo>
                <a:cubicBezTo>
                  <a:pt x="6019" y="774"/>
                  <a:pt x="5995" y="725"/>
                  <a:pt x="5965" y="725"/>
                </a:cubicBezTo>
                <a:close/>
                <a:moveTo>
                  <a:pt x="5786" y="725"/>
                </a:moveTo>
                <a:cubicBezTo>
                  <a:pt x="5755" y="725"/>
                  <a:pt x="5731" y="774"/>
                  <a:pt x="5731" y="836"/>
                </a:cubicBezTo>
                <a:cubicBezTo>
                  <a:pt x="5731" y="897"/>
                  <a:pt x="5755" y="947"/>
                  <a:pt x="5786" y="947"/>
                </a:cubicBezTo>
                <a:cubicBezTo>
                  <a:pt x="5816" y="947"/>
                  <a:pt x="5840" y="897"/>
                  <a:pt x="5840" y="836"/>
                </a:cubicBezTo>
                <a:cubicBezTo>
                  <a:pt x="5840" y="774"/>
                  <a:pt x="5816" y="725"/>
                  <a:pt x="5786" y="725"/>
                </a:cubicBezTo>
                <a:close/>
                <a:moveTo>
                  <a:pt x="5606" y="725"/>
                </a:moveTo>
                <a:cubicBezTo>
                  <a:pt x="5576" y="725"/>
                  <a:pt x="5552" y="774"/>
                  <a:pt x="5552" y="836"/>
                </a:cubicBezTo>
                <a:cubicBezTo>
                  <a:pt x="5552" y="897"/>
                  <a:pt x="5576" y="947"/>
                  <a:pt x="5606" y="947"/>
                </a:cubicBezTo>
                <a:cubicBezTo>
                  <a:pt x="5637" y="947"/>
                  <a:pt x="5661" y="897"/>
                  <a:pt x="5661" y="836"/>
                </a:cubicBezTo>
                <a:cubicBezTo>
                  <a:pt x="5661" y="774"/>
                  <a:pt x="5637" y="725"/>
                  <a:pt x="5606" y="725"/>
                </a:cubicBezTo>
                <a:close/>
                <a:moveTo>
                  <a:pt x="5427" y="725"/>
                </a:moveTo>
                <a:cubicBezTo>
                  <a:pt x="5397" y="725"/>
                  <a:pt x="5372" y="774"/>
                  <a:pt x="5372" y="836"/>
                </a:cubicBezTo>
                <a:cubicBezTo>
                  <a:pt x="5372" y="897"/>
                  <a:pt x="5397" y="947"/>
                  <a:pt x="5427" y="947"/>
                </a:cubicBezTo>
                <a:cubicBezTo>
                  <a:pt x="5458" y="947"/>
                  <a:pt x="5482" y="897"/>
                  <a:pt x="5482" y="836"/>
                </a:cubicBezTo>
                <a:cubicBezTo>
                  <a:pt x="5482" y="774"/>
                  <a:pt x="5458" y="725"/>
                  <a:pt x="5427" y="725"/>
                </a:cubicBezTo>
                <a:close/>
                <a:moveTo>
                  <a:pt x="5248" y="725"/>
                </a:moveTo>
                <a:cubicBezTo>
                  <a:pt x="5218" y="725"/>
                  <a:pt x="5193" y="774"/>
                  <a:pt x="5193" y="836"/>
                </a:cubicBezTo>
                <a:cubicBezTo>
                  <a:pt x="5193" y="897"/>
                  <a:pt x="5218" y="947"/>
                  <a:pt x="5248" y="947"/>
                </a:cubicBezTo>
                <a:cubicBezTo>
                  <a:pt x="5279" y="947"/>
                  <a:pt x="5303" y="897"/>
                  <a:pt x="5303" y="836"/>
                </a:cubicBezTo>
                <a:cubicBezTo>
                  <a:pt x="5303" y="774"/>
                  <a:pt x="5279" y="725"/>
                  <a:pt x="5248" y="725"/>
                </a:cubicBezTo>
                <a:close/>
                <a:moveTo>
                  <a:pt x="5069" y="725"/>
                </a:moveTo>
                <a:cubicBezTo>
                  <a:pt x="5039" y="725"/>
                  <a:pt x="5014" y="774"/>
                  <a:pt x="5014" y="836"/>
                </a:cubicBezTo>
                <a:cubicBezTo>
                  <a:pt x="5014" y="897"/>
                  <a:pt x="5039" y="947"/>
                  <a:pt x="5069" y="947"/>
                </a:cubicBezTo>
                <a:cubicBezTo>
                  <a:pt x="5099" y="947"/>
                  <a:pt x="5124" y="897"/>
                  <a:pt x="5124" y="836"/>
                </a:cubicBezTo>
                <a:cubicBezTo>
                  <a:pt x="5124" y="774"/>
                  <a:pt x="5099" y="725"/>
                  <a:pt x="5069" y="725"/>
                </a:cubicBezTo>
                <a:close/>
                <a:moveTo>
                  <a:pt x="4890" y="725"/>
                </a:moveTo>
                <a:cubicBezTo>
                  <a:pt x="4860" y="725"/>
                  <a:pt x="4835" y="774"/>
                  <a:pt x="4835" y="836"/>
                </a:cubicBezTo>
                <a:cubicBezTo>
                  <a:pt x="4835" y="897"/>
                  <a:pt x="4860" y="947"/>
                  <a:pt x="4890" y="947"/>
                </a:cubicBezTo>
                <a:cubicBezTo>
                  <a:pt x="4920" y="947"/>
                  <a:pt x="4945" y="897"/>
                  <a:pt x="4945" y="836"/>
                </a:cubicBezTo>
                <a:cubicBezTo>
                  <a:pt x="4945" y="774"/>
                  <a:pt x="4920" y="725"/>
                  <a:pt x="4890" y="725"/>
                </a:cubicBezTo>
                <a:close/>
                <a:moveTo>
                  <a:pt x="4711" y="725"/>
                </a:moveTo>
                <a:cubicBezTo>
                  <a:pt x="4681" y="725"/>
                  <a:pt x="4656" y="774"/>
                  <a:pt x="4656" y="836"/>
                </a:cubicBezTo>
                <a:cubicBezTo>
                  <a:pt x="4656" y="897"/>
                  <a:pt x="4681" y="947"/>
                  <a:pt x="4711" y="947"/>
                </a:cubicBezTo>
                <a:cubicBezTo>
                  <a:pt x="4741" y="947"/>
                  <a:pt x="4766" y="897"/>
                  <a:pt x="4766" y="836"/>
                </a:cubicBezTo>
                <a:cubicBezTo>
                  <a:pt x="4766" y="774"/>
                  <a:pt x="4741" y="725"/>
                  <a:pt x="4711" y="725"/>
                </a:cubicBezTo>
                <a:close/>
                <a:moveTo>
                  <a:pt x="4532" y="725"/>
                </a:moveTo>
                <a:cubicBezTo>
                  <a:pt x="4502" y="725"/>
                  <a:pt x="4477" y="774"/>
                  <a:pt x="4477" y="836"/>
                </a:cubicBezTo>
                <a:cubicBezTo>
                  <a:pt x="4477" y="897"/>
                  <a:pt x="4502" y="947"/>
                  <a:pt x="4532" y="947"/>
                </a:cubicBezTo>
                <a:cubicBezTo>
                  <a:pt x="4562" y="947"/>
                  <a:pt x="4587" y="897"/>
                  <a:pt x="4587" y="836"/>
                </a:cubicBezTo>
                <a:cubicBezTo>
                  <a:pt x="4587" y="774"/>
                  <a:pt x="4562" y="725"/>
                  <a:pt x="4532" y="725"/>
                </a:cubicBezTo>
                <a:close/>
                <a:moveTo>
                  <a:pt x="4353" y="725"/>
                </a:moveTo>
                <a:cubicBezTo>
                  <a:pt x="4323" y="725"/>
                  <a:pt x="4298" y="774"/>
                  <a:pt x="4298" y="836"/>
                </a:cubicBezTo>
                <a:cubicBezTo>
                  <a:pt x="4298" y="897"/>
                  <a:pt x="4323" y="947"/>
                  <a:pt x="4353" y="947"/>
                </a:cubicBezTo>
                <a:cubicBezTo>
                  <a:pt x="4383" y="947"/>
                  <a:pt x="4408" y="897"/>
                  <a:pt x="4408" y="836"/>
                </a:cubicBezTo>
                <a:cubicBezTo>
                  <a:pt x="4408" y="774"/>
                  <a:pt x="4383" y="725"/>
                  <a:pt x="4353" y="725"/>
                </a:cubicBezTo>
                <a:close/>
                <a:moveTo>
                  <a:pt x="4174" y="725"/>
                </a:moveTo>
                <a:cubicBezTo>
                  <a:pt x="4143" y="725"/>
                  <a:pt x="4119" y="774"/>
                  <a:pt x="4119" y="836"/>
                </a:cubicBezTo>
                <a:cubicBezTo>
                  <a:pt x="4119" y="897"/>
                  <a:pt x="4143" y="947"/>
                  <a:pt x="4174" y="947"/>
                </a:cubicBezTo>
                <a:cubicBezTo>
                  <a:pt x="4204" y="947"/>
                  <a:pt x="4229" y="897"/>
                  <a:pt x="4229" y="836"/>
                </a:cubicBezTo>
                <a:cubicBezTo>
                  <a:pt x="4229" y="774"/>
                  <a:pt x="4204" y="725"/>
                  <a:pt x="4174" y="725"/>
                </a:cubicBezTo>
                <a:close/>
                <a:moveTo>
                  <a:pt x="14561" y="362"/>
                </a:moveTo>
                <a:cubicBezTo>
                  <a:pt x="14530" y="362"/>
                  <a:pt x="14506" y="412"/>
                  <a:pt x="14506" y="473"/>
                </a:cubicBezTo>
                <a:cubicBezTo>
                  <a:pt x="14506" y="535"/>
                  <a:pt x="14530" y="584"/>
                  <a:pt x="14561" y="584"/>
                </a:cubicBezTo>
                <a:cubicBezTo>
                  <a:pt x="14591" y="584"/>
                  <a:pt x="14616" y="535"/>
                  <a:pt x="14616" y="473"/>
                </a:cubicBezTo>
                <a:cubicBezTo>
                  <a:pt x="14616" y="412"/>
                  <a:pt x="14591" y="362"/>
                  <a:pt x="14561" y="362"/>
                </a:cubicBezTo>
                <a:close/>
                <a:moveTo>
                  <a:pt x="14382" y="362"/>
                </a:moveTo>
                <a:cubicBezTo>
                  <a:pt x="14351" y="362"/>
                  <a:pt x="14327" y="412"/>
                  <a:pt x="14327" y="473"/>
                </a:cubicBezTo>
                <a:cubicBezTo>
                  <a:pt x="14327" y="535"/>
                  <a:pt x="14351" y="584"/>
                  <a:pt x="14382" y="584"/>
                </a:cubicBezTo>
                <a:cubicBezTo>
                  <a:pt x="14412" y="584"/>
                  <a:pt x="14436" y="535"/>
                  <a:pt x="14436" y="473"/>
                </a:cubicBezTo>
                <a:cubicBezTo>
                  <a:pt x="14436" y="412"/>
                  <a:pt x="14412" y="362"/>
                  <a:pt x="14382" y="362"/>
                </a:cubicBezTo>
                <a:close/>
                <a:moveTo>
                  <a:pt x="14202" y="362"/>
                </a:moveTo>
                <a:cubicBezTo>
                  <a:pt x="14172" y="362"/>
                  <a:pt x="14148" y="412"/>
                  <a:pt x="14148" y="473"/>
                </a:cubicBezTo>
                <a:cubicBezTo>
                  <a:pt x="14148" y="535"/>
                  <a:pt x="14172" y="584"/>
                  <a:pt x="14202" y="584"/>
                </a:cubicBezTo>
                <a:cubicBezTo>
                  <a:pt x="14233" y="584"/>
                  <a:pt x="14257" y="535"/>
                  <a:pt x="14257" y="473"/>
                </a:cubicBezTo>
                <a:cubicBezTo>
                  <a:pt x="14257" y="412"/>
                  <a:pt x="14233" y="362"/>
                  <a:pt x="14202" y="362"/>
                </a:cubicBezTo>
                <a:close/>
                <a:moveTo>
                  <a:pt x="14023" y="362"/>
                </a:moveTo>
                <a:cubicBezTo>
                  <a:pt x="13993" y="362"/>
                  <a:pt x="13969" y="412"/>
                  <a:pt x="13969" y="473"/>
                </a:cubicBezTo>
                <a:cubicBezTo>
                  <a:pt x="13969" y="535"/>
                  <a:pt x="13993" y="584"/>
                  <a:pt x="14023" y="584"/>
                </a:cubicBezTo>
                <a:cubicBezTo>
                  <a:pt x="14054" y="584"/>
                  <a:pt x="14078" y="535"/>
                  <a:pt x="14078" y="473"/>
                </a:cubicBezTo>
                <a:cubicBezTo>
                  <a:pt x="14078" y="412"/>
                  <a:pt x="14054" y="362"/>
                  <a:pt x="14023" y="362"/>
                </a:cubicBezTo>
                <a:close/>
                <a:moveTo>
                  <a:pt x="12770" y="362"/>
                </a:moveTo>
                <a:cubicBezTo>
                  <a:pt x="12740" y="362"/>
                  <a:pt x="12715" y="412"/>
                  <a:pt x="12715" y="473"/>
                </a:cubicBezTo>
                <a:cubicBezTo>
                  <a:pt x="12715" y="535"/>
                  <a:pt x="12740" y="584"/>
                  <a:pt x="12770" y="584"/>
                </a:cubicBezTo>
                <a:cubicBezTo>
                  <a:pt x="12800" y="584"/>
                  <a:pt x="12825" y="535"/>
                  <a:pt x="12825" y="473"/>
                </a:cubicBezTo>
                <a:cubicBezTo>
                  <a:pt x="12825" y="412"/>
                  <a:pt x="12800" y="362"/>
                  <a:pt x="12770" y="362"/>
                </a:cubicBezTo>
                <a:close/>
                <a:moveTo>
                  <a:pt x="12591" y="362"/>
                </a:moveTo>
                <a:cubicBezTo>
                  <a:pt x="12560" y="362"/>
                  <a:pt x="12536" y="412"/>
                  <a:pt x="12536" y="473"/>
                </a:cubicBezTo>
                <a:cubicBezTo>
                  <a:pt x="12536" y="535"/>
                  <a:pt x="12560" y="584"/>
                  <a:pt x="12591" y="584"/>
                </a:cubicBezTo>
                <a:cubicBezTo>
                  <a:pt x="12621" y="584"/>
                  <a:pt x="12646" y="535"/>
                  <a:pt x="12646" y="473"/>
                </a:cubicBezTo>
                <a:cubicBezTo>
                  <a:pt x="12646" y="412"/>
                  <a:pt x="12621" y="362"/>
                  <a:pt x="12591" y="362"/>
                </a:cubicBezTo>
                <a:close/>
                <a:moveTo>
                  <a:pt x="12412" y="362"/>
                </a:moveTo>
                <a:cubicBezTo>
                  <a:pt x="12381" y="362"/>
                  <a:pt x="12357" y="412"/>
                  <a:pt x="12357" y="473"/>
                </a:cubicBezTo>
                <a:cubicBezTo>
                  <a:pt x="12357" y="535"/>
                  <a:pt x="12381" y="584"/>
                  <a:pt x="12412" y="584"/>
                </a:cubicBezTo>
                <a:cubicBezTo>
                  <a:pt x="12442" y="584"/>
                  <a:pt x="12466" y="535"/>
                  <a:pt x="12466" y="473"/>
                </a:cubicBezTo>
                <a:cubicBezTo>
                  <a:pt x="12466" y="412"/>
                  <a:pt x="12442" y="362"/>
                  <a:pt x="12412" y="362"/>
                </a:cubicBezTo>
                <a:close/>
                <a:moveTo>
                  <a:pt x="12233" y="362"/>
                </a:moveTo>
                <a:cubicBezTo>
                  <a:pt x="12202" y="362"/>
                  <a:pt x="12178" y="412"/>
                  <a:pt x="12178" y="473"/>
                </a:cubicBezTo>
                <a:cubicBezTo>
                  <a:pt x="12178" y="535"/>
                  <a:pt x="12202" y="584"/>
                  <a:pt x="12233" y="584"/>
                </a:cubicBezTo>
                <a:cubicBezTo>
                  <a:pt x="12263" y="584"/>
                  <a:pt x="12287" y="535"/>
                  <a:pt x="12287" y="473"/>
                </a:cubicBezTo>
                <a:cubicBezTo>
                  <a:pt x="12287" y="412"/>
                  <a:pt x="12263" y="362"/>
                  <a:pt x="12233" y="362"/>
                </a:cubicBezTo>
                <a:close/>
                <a:moveTo>
                  <a:pt x="12053" y="362"/>
                </a:moveTo>
                <a:cubicBezTo>
                  <a:pt x="12023" y="362"/>
                  <a:pt x="11999" y="412"/>
                  <a:pt x="11999" y="473"/>
                </a:cubicBezTo>
                <a:cubicBezTo>
                  <a:pt x="11999" y="535"/>
                  <a:pt x="12023" y="584"/>
                  <a:pt x="12053" y="584"/>
                </a:cubicBezTo>
                <a:cubicBezTo>
                  <a:pt x="12084" y="584"/>
                  <a:pt x="12108" y="535"/>
                  <a:pt x="12108" y="473"/>
                </a:cubicBezTo>
                <a:cubicBezTo>
                  <a:pt x="12108" y="412"/>
                  <a:pt x="12084" y="362"/>
                  <a:pt x="12053" y="362"/>
                </a:cubicBezTo>
                <a:close/>
                <a:moveTo>
                  <a:pt x="11158" y="362"/>
                </a:moveTo>
                <a:cubicBezTo>
                  <a:pt x="11128" y="362"/>
                  <a:pt x="11103" y="412"/>
                  <a:pt x="11103" y="473"/>
                </a:cubicBezTo>
                <a:cubicBezTo>
                  <a:pt x="11103" y="535"/>
                  <a:pt x="11128" y="584"/>
                  <a:pt x="11158" y="584"/>
                </a:cubicBezTo>
                <a:cubicBezTo>
                  <a:pt x="11188" y="584"/>
                  <a:pt x="11213" y="535"/>
                  <a:pt x="11213" y="473"/>
                </a:cubicBezTo>
                <a:cubicBezTo>
                  <a:pt x="11213" y="412"/>
                  <a:pt x="11188" y="362"/>
                  <a:pt x="11158" y="362"/>
                </a:cubicBezTo>
                <a:close/>
                <a:moveTo>
                  <a:pt x="10979" y="362"/>
                </a:moveTo>
                <a:cubicBezTo>
                  <a:pt x="10949" y="362"/>
                  <a:pt x="10924" y="412"/>
                  <a:pt x="10924" y="473"/>
                </a:cubicBezTo>
                <a:cubicBezTo>
                  <a:pt x="10924" y="535"/>
                  <a:pt x="10949" y="584"/>
                  <a:pt x="10979" y="584"/>
                </a:cubicBezTo>
                <a:cubicBezTo>
                  <a:pt x="11009" y="584"/>
                  <a:pt x="11034" y="535"/>
                  <a:pt x="11034" y="473"/>
                </a:cubicBezTo>
                <a:cubicBezTo>
                  <a:pt x="11034" y="412"/>
                  <a:pt x="11009" y="362"/>
                  <a:pt x="10979" y="362"/>
                </a:cubicBezTo>
                <a:close/>
                <a:moveTo>
                  <a:pt x="10800" y="362"/>
                </a:moveTo>
                <a:cubicBezTo>
                  <a:pt x="10770" y="362"/>
                  <a:pt x="10745" y="412"/>
                  <a:pt x="10745" y="473"/>
                </a:cubicBezTo>
                <a:cubicBezTo>
                  <a:pt x="10745" y="535"/>
                  <a:pt x="10770" y="584"/>
                  <a:pt x="10800" y="584"/>
                </a:cubicBezTo>
                <a:cubicBezTo>
                  <a:pt x="10830" y="584"/>
                  <a:pt x="10855" y="535"/>
                  <a:pt x="10855" y="473"/>
                </a:cubicBezTo>
                <a:cubicBezTo>
                  <a:pt x="10855" y="412"/>
                  <a:pt x="10830" y="362"/>
                  <a:pt x="10800" y="362"/>
                </a:cubicBezTo>
                <a:close/>
                <a:moveTo>
                  <a:pt x="10621" y="362"/>
                </a:moveTo>
                <a:cubicBezTo>
                  <a:pt x="10590" y="362"/>
                  <a:pt x="10566" y="412"/>
                  <a:pt x="10566" y="473"/>
                </a:cubicBezTo>
                <a:cubicBezTo>
                  <a:pt x="10566" y="535"/>
                  <a:pt x="10590" y="584"/>
                  <a:pt x="10621" y="584"/>
                </a:cubicBezTo>
                <a:cubicBezTo>
                  <a:pt x="10651" y="584"/>
                  <a:pt x="10676" y="535"/>
                  <a:pt x="10676" y="473"/>
                </a:cubicBezTo>
                <a:cubicBezTo>
                  <a:pt x="10676" y="412"/>
                  <a:pt x="10651" y="362"/>
                  <a:pt x="10621" y="362"/>
                </a:cubicBezTo>
                <a:close/>
                <a:moveTo>
                  <a:pt x="10442" y="362"/>
                </a:moveTo>
                <a:cubicBezTo>
                  <a:pt x="10411" y="362"/>
                  <a:pt x="10387" y="412"/>
                  <a:pt x="10387" y="473"/>
                </a:cubicBezTo>
                <a:cubicBezTo>
                  <a:pt x="10387" y="535"/>
                  <a:pt x="10411" y="584"/>
                  <a:pt x="10442" y="584"/>
                </a:cubicBezTo>
                <a:cubicBezTo>
                  <a:pt x="10472" y="584"/>
                  <a:pt x="10497" y="535"/>
                  <a:pt x="10497" y="473"/>
                </a:cubicBezTo>
                <a:cubicBezTo>
                  <a:pt x="10497" y="412"/>
                  <a:pt x="10472" y="362"/>
                  <a:pt x="10442" y="362"/>
                </a:cubicBezTo>
                <a:close/>
                <a:moveTo>
                  <a:pt x="9367" y="165"/>
                </a:moveTo>
                <a:cubicBezTo>
                  <a:pt x="9337" y="165"/>
                  <a:pt x="9312" y="214"/>
                  <a:pt x="9312" y="276"/>
                </a:cubicBezTo>
                <a:cubicBezTo>
                  <a:pt x="9312" y="337"/>
                  <a:pt x="9337" y="387"/>
                  <a:pt x="9367" y="387"/>
                </a:cubicBezTo>
                <a:cubicBezTo>
                  <a:pt x="9397" y="387"/>
                  <a:pt x="9422" y="337"/>
                  <a:pt x="9422" y="276"/>
                </a:cubicBezTo>
                <a:cubicBezTo>
                  <a:pt x="9422" y="214"/>
                  <a:pt x="9397" y="165"/>
                  <a:pt x="9367" y="165"/>
                </a:cubicBezTo>
                <a:close/>
                <a:moveTo>
                  <a:pt x="9188" y="165"/>
                </a:moveTo>
                <a:cubicBezTo>
                  <a:pt x="9158" y="165"/>
                  <a:pt x="9133" y="214"/>
                  <a:pt x="9133" y="276"/>
                </a:cubicBezTo>
                <a:cubicBezTo>
                  <a:pt x="9133" y="337"/>
                  <a:pt x="9158" y="387"/>
                  <a:pt x="9188" y="387"/>
                </a:cubicBezTo>
                <a:cubicBezTo>
                  <a:pt x="9218" y="387"/>
                  <a:pt x="9243" y="337"/>
                  <a:pt x="9243" y="276"/>
                </a:cubicBezTo>
                <a:cubicBezTo>
                  <a:pt x="9243" y="214"/>
                  <a:pt x="9218" y="165"/>
                  <a:pt x="9188" y="165"/>
                </a:cubicBezTo>
                <a:close/>
                <a:moveTo>
                  <a:pt x="9009" y="362"/>
                </a:moveTo>
                <a:cubicBezTo>
                  <a:pt x="8979" y="362"/>
                  <a:pt x="8954" y="412"/>
                  <a:pt x="8954" y="473"/>
                </a:cubicBezTo>
                <a:cubicBezTo>
                  <a:pt x="8954" y="535"/>
                  <a:pt x="8979" y="584"/>
                  <a:pt x="9009" y="584"/>
                </a:cubicBezTo>
                <a:cubicBezTo>
                  <a:pt x="9039" y="584"/>
                  <a:pt x="9064" y="535"/>
                  <a:pt x="9064" y="473"/>
                </a:cubicBezTo>
                <a:cubicBezTo>
                  <a:pt x="9064" y="412"/>
                  <a:pt x="9039" y="362"/>
                  <a:pt x="9009" y="362"/>
                </a:cubicBezTo>
                <a:close/>
                <a:moveTo>
                  <a:pt x="8830" y="362"/>
                </a:moveTo>
                <a:cubicBezTo>
                  <a:pt x="8800" y="362"/>
                  <a:pt x="8775" y="412"/>
                  <a:pt x="8775" y="473"/>
                </a:cubicBezTo>
                <a:cubicBezTo>
                  <a:pt x="8775" y="535"/>
                  <a:pt x="8800" y="584"/>
                  <a:pt x="8830" y="584"/>
                </a:cubicBezTo>
                <a:cubicBezTo>
                  <a:pt x="8860" y="584"/>
                  <a:pt x="8885" y="535"/>
                  <a:pt x="8885" y="473"/>
                </a:cubicBezTo>
                <a:cubicBezTo>
                  <a:pt x="8885" y="412"/>
                  <a:pt x="8860" y="362"/>
                  <a:pt x="8830" y="362"/>
                </a:cubicBezTo>
                <a:close/>
                <a:moveTo>
                  <a:pt x="8651" y="362"/>
                </a:moveTo>
                <a:cubicBezTo>
                  <a:pt x="8621" y="362"/>
                  <a:pt x="8596" y="412"/>
                  <a:pt x="8596" y="473"/>
                </a:cubicBezTo>
                <a:cubicBezTo>
                  <a:pt x="8596" y="535"/>
                  <a:pt x="8621" y="584"/>
                  <a:pt x="8651" y="584"/>
                </a:cubicBezTo>
                <a:cubicBezTo>
                  <a:pt x="8681" y="584"/>
                  <a:pt x="8706" y="535"/>
                  <a:pt x="8706" y="473"/>
                </a:cubicBezTo>
                <a:cubicBezTo>
                  <a:pt x="8706" y="412"/>
                  <a:pt x="8681" y="362"/>
                  <a:pt x="8651" y="362"/>
                </a:cubicBezTo>
                <a:close/>
                <a:moveTo>
                  <a:pt x="8472" y="362"/>
                </a:moveTo>
                <a:cubicBezTo>
                  <a:pt x="8441" y="362"/>
                  <a:pt x="8417" y="412"/>
                  <a:pt x="8417" y="473"/>
                </a:cubicBezTo>
                <a:cubicBezTo>
                  <a:pt x="8417" y="535"/>
                  <a:pt x="8441" y="584"/>
                  <a:pt x="8472" y="584"/>
                </a:cubicBezTo>
                <a:cubicBezTo>
                  <a:pt x="8502" y="584"/>
                  <a:pt x="8527" y="535"/>
                  <a:pt x="8527" y="473"/>
                </a:cubicBezTo>
                <a:cubicBezTo>
                  <a:pt x="8527" y="412"/>
                  <a:pt x="8502" y="362"/>
                  <a:pt x="8472" y="362"/>
                </a:cubicBezTo>
                <a:close/>
                <a:moveTo>
                  <a:pt x="8293" y="362"/>
                </a:moveTo>
                <a:cubicBezTo>
                  <a:pt x="8262" y="362"/>
                  <a:pt x="8238" y="412"/>
                  <a:pt x="8238" y="473"/>
                </a:cubicBezTo>
                <a:cubicBezTo>
                  <a:pt x="8238" y="535"/>
                  <a:pt x="8262" y="584"/>
                  <a:pt x="8293" y="584"/>
                </a:cubicBezTo>
                <a:cubicBezTo>
                  <a:pt x="8323" y="584"/>
                  <a:pt x="8348" y="535"/>
                  <a:pt x="8348" y="473"/>
                </a:cubicBezTo>
                <a:cubicBezTo>
                  <a:pt x="8348" y="412"/>
                  <a:pt x="8323" y="362"/>
                  <a:pt x="8293" y="362"/>
                </a:cubicBezTo>
                <a:close/>
                <a:moveTo>
                  <a:pt x="8114" y="362"/>
                </a:moveTo>
                <a:cubicBezTo>
                  <a:pt x="8083" y="362"/>
                  <a:pt x="8059" y="412"/>
                  <a:pt x="8059" y="473"/>
                </a:cubicBezTo>
                <a:cubicBezTo>
                  <a:pt x="8059" y="535"/>
                  <a:pt x="8083" y="584"/>
                  <a:pt x="8114" y="584"/>
                </a:cubicBezTo>
                <a:cubicBezTo>
                  <a:pt x="8144" y="584"/>
                  <a:pt x="8168" y="535"/>
                  <a:pt x="8168" y="473"/>
                </a:cubicBezTo>
                <a:cubicBezTo>
                  <a:pt x="8168" y="412"/>
                  <a:pt x="8144" y="362"/>
                  <a:pt x="8114" y="362"/>
                </a:cubicBezTo>
                <a:close/>
                <a:moveTo>
                  <a:pt x="7934" y="362"/>
                </a:moveTo>
                <a:cubicBezTo>
                  <a:pt x="7904" y="362"/>
                  <a:pt x="7880" y="412"/>
                  <a:pt x="7880" y="473"/>
                </a:cubicBezTo>
                <a:cubicBezTo>
                  <a:pt x="7880" y="535"/>
                  <a:pt x="7904" y="584"/>
                  <a:pt x="7934" y="584"/>
                </a:cubicBezTo>
                <a:cubicBezTo>
                  <a:pt x="7965" y="584"/>
                  <a:pt x="7989" y="535"/>
                  <a:pt x="7989" y="473"/>
                </a:cubicBezTo>
                <a:cubicBezTo>
                  <a:pt x="7989" y="412"/>
                  <a:pt x="7965" y="362"/>
                  <a:pt x="7934" y="362"/>
                </a:cubicBezTo>
                <a:close/>
                <a:moveTo>
                  <a:pt x="7755" y="362"/>
                </a:moveTo>
                <a:cubicBezTo>
                  <a:pt x="7725" y="362"/>
                  <a:pt x="7701" y="412"/>
                  <a:pt x="7701" y="473"/>
                </a:cubicBezTo>
                <a:cubicBezTo>
                  <a:pt x="7701" y="535"/>
                  <a:pt x="7725" y="584"/>
                  <a:pt x="7755" y="584"/>
                </a:cubicBezTo>
                <a:cubicBezTo>
                  <a:pt x="7786" y="584"/>
                  <a:pt x="7810" y="535"/>
                  <a:pt x="7810" y="473"/>
                </a:cubicBezTo>
                <a:cubicBezTo>
                  <a:pt x="7810" y="412"/>
                  <a:pt x="7786" y="362"/>
                  <a:pt x="7755" y="362"/>
                </a:cubicBezTo>
                <a:close/>
                <a:moveTo>
                  <a:pt x="7576" y="362"/>
                </a:moveTo>
                <a:cubicBezTo>
                  <a:pt x="7546" y="362"/>
                  <a:pt x="7521" y="412"/>
                  <a:pt x="7521" y="473"/>
                </a:cubicBezTo>
                <a:cubicBezTo>
                  <a:pt x="7521" y="535"/>
                  <a:pt x="7546" y="584"/>
                  <a:pt x="7576" y="584"/>
                </a:cubicBezTo>
                <a:cubicBezTo>
                  <a:pt x="7607" y="584"/>
                  <a:pt x="7631" y="535"/>
                  <a:pt x="7631" y="473"/>
                </a:cubicBezTo>
                <a:cubicBezTo>
                  <a:pt x="7631" y="412"/>
                  <a:pt x="7607" y="362"/>
                  <a:pt x="7576" y="362"/>
                </a:cubicBezTo>
                <a:close/>
                <a:moveTo>
                  <a:pt x="7397" y="362"/>
                </a:moveTo>
                <a:cubicBezTo>
                  <a:pt x="7367" y="362"/>
                  <a:pt x="7342" y="412"/>
                  <a:pt x="7342" y="473"/>
                </a:cubicBezTo>
                <a:cubicBezTo>
                  <a:pt x="7342" y="535"/>
                  <a:pt x="7367" y="584"/>
                  <a:pt x="7397" y="584"/>
                </a:cubicBezTo>
                <a:cubicBezTo>
                  <a:pt x="7428" y="584"/>
                  <a:pt x="7452" y="535"/>
                  <a:pt x="7452" y="473"/>
                </a:cubicBezTo>
                <a:cubicBezTo>
                  <a:pt x="7452" y="412"/>
                  <a:pt x="7428" y="362"/>
                  <a:pt x="7397" y="362"/>
                </a:cubicBezTo>
                <a:close/>
                <a:moveTo>
                  <a:pt x="7218" y="362"/>
                </a:moveTo>
                <a:cubicBezTo>
                  <a:pt x="7188" y="362"/>
                  <a:pt x="7163" y="412"/>
                  <a:pt x="7163" y="473"/>
                </a:cubicBezTo>
                <a:cubicBezTo>
                  <a:pt x="7163" y="535"/>
                  <a:pt x="7188" y="584"/>
                  <a:pt x="7218" y="584"/>
                </a:cubicBezTo>
                <a:cubicBezTo>
                  <a:pt x="7248" y="584"/>
                  <a:pt x="7273" y="535"/>
                  <a:pt x="7273" y="473"/>
                </a:cubicBezTo>
                <a:cubicBezTo>
                  <a:pt x="7273" y="412"/>
                  <a:pt x="7248" y="362"/>
                  <a:pt x="7218" y="362"/>
                </a:cubicBezTo>
                <a:close/>
                <a:moveTo>
                  <a:pt x="7039" y="362"/>
                </a:moveTo>
                <a:cubicBezTo>
                  <a:pt x="7009" y="362"/>
                  <a:pt x="6984" y="412"/>
                  <a:pt x="6984" y="473"/>
                </a:cubicBezTo>
                <a:cubicBezTo>
                  <a:pt x="6984" y="535"/>
                  <a:pt x="7009" y="584"/>
                  <a:pt x="7039" y="584"/>
                </a:cubicBezTo>
                <a:cubicBezTo>
                  <a:pt x="7069" y="584"/>
                  <a:pt x="7094" y="535"/>
                  <a:pt x="7094" y="473"/>
                </a:cubicBezTo>
                <a:cubicBezTo>
                  <a:pt x="7094" y="412"/>
                  <a:pt x="7069" y="362"/>
                  <a:pt x="7039" y="362"/>
                </a:cubicBezTo>
                <a:close/>
                <a:moveTo>
                  <a:pt x="6860" y="362"/>
                </a:moveTo>
                <a:cubicBezTo>
                  <a:pt x="6830" y="362"/>
                  <a:pt x="6805" y="412"/>
                  <a:pt x="6805" y="473"/>
                </a:cubicBezTo>
                <a:cubicBezTo>
                  <a:pt x="6805" y="535"/>
                  <a:pt x="6830" y="584"/>
                  <a:pt x="6860" y="584"/>
                </a:cubicBezTo>
                <a:cubicBezTo>
                  <a:pt x="6890" y="584"/>
                  <a:pt x="6915" y="535"/>
                  <a:pt x="6915" y="473"/>
                </a:cubicBezTo>
                <a:cubicBezTo>
                  <a:pt x="6915" y="412"/>
                  <a:pt x="6890" y="362"/>
                  <a:pt x="6860" y="362"/>
                </a:cubicBezTo>
                <a:close/>
                <a:moveTo>
                  <a:pt x="6681" y="362"/>
                </a:moveTo>
                <a:cubicBezTo>
                  <a:pt x="6651" y="362"/>
                  <a:pt x="6626" y="412"/>
                  <a:pt x="6626" y="473"/>
                </a:cubicBezTo>
                <a:cubicBezTo>
                  <a:pt x="6626" y="535"/>
                  <a:pt x="6651" y="584"/>
                  <a:pt x="6681" y="584"/>
                </a:cubicBezTo>
                <a:cubicBezTo>
                  <a:pt x="6711" y="584"/>
                  <a:pt x="6736" y="535"/>
                  <a:pt x="6736" y="473"/>
                </a:cubicBezTo>
                <a:cubicBezTo>
                  <a:pt x="6736" y="412"/>
                  <a:pt x="6711" y="362"/>
                  <a:pt x="6681" y="362"/>
                </a:cubicBezTo>
                <a:close/>
                <a:moveTo>
                  <a:pt x="6502" y="362"/>
                </a:moveTo>
                <a:cubicBezTo>
                  <a:pt x="6472" y="362"/>
                  <a:pt x="6447" y="412"/>
                  <a:pt x="6447" y="473"/>
                </a:cubicBezTo>
                <a:cubicBezTo>
                  <a:pt x="6447" y="535"/>
                  <a:pt x="6472" y="584"/>
                  <a:pt x="6502" y="584"/>
                </a:cubicBezTo>
                <a:cubicBezTo>
                  <a:pt x="6532" y="584"/>
                  <a:pt x="6557" y="535"/>
                  <a:pt x="6557" y="473"/>
                </a:cubicBezTo>
                <a:cubicBezTo>
                  <a:pt x="6557" y="412"/>
                  <a:pt x="6532" y="362"/>
                  <a:pt x="6502" y="362"/>
                </a:cubicBezTo>
                <a:close/>
                <a:moveTo>
                  <a:pt x="6323" y="362"/>
                </a:moveTo>
                <a:cubicBezTo>
                  <a:pt x="6292" y="362"/>
                  <a:pt x="6268" y="412"/>
                  <a:pt x="6268" y="473"/>
                </a:cubicBezTo>
                <a:cubicBezTo>
                  <a:pt x="6268" y="535"/>
                  <a:pt x="6292" y="584"/>
                  <a:pt x="6323" y="584"/>
                </a:cubicBezTo>
                <a:cubicBezTo>
                  <a:pt x="6353" y="584"/>
                  <a:pt x="6378" y="535"/>
                  <a:pt x="6378" y="473"/>
                </a:cubicBezTo>
                <a:cubicBezTo>
                  <a:pt x="6378" y="412"/>
                  <a:pt x="6353" y="362"/>
                  <a:pt x="6323" y="362"/>
                </a:cubicBezTo>
                <a:close/>
                <a:moveTo>
                  <a:pt x="6144" y="362"/>
                </a:moveTo>
                <a:cubicBezTo>
                  <a:pt x="6113" y="362"/>
                  <a:pt x="6089" y="412"/>
                  <a:pt x="6089" y="473"/>
                </a:cubicBezTo>
                <a:cubicBezTo>
                  <a:pt x="6089" y="535"/>
                  <a:pt x="6113" y="584"/>
                  <a:pt x="6144" y="584"/>
                </a:cubicBezTo>
                <a:cubicBezTo>
                  <a:pt x="6174" y="584"/>
                  <a:pt x="6199" y="535"/>
                  <a:pt x="6199" y="473"/>
                </a:cubicBezTo>
                <a:cubicBezTo>
                  <a:pt x="6199" y="412"/>
                  <a:pt x="6174" y="362"/>
                  <a:pt x="6144" y="362"/>
                </a:cubicBezTo>
                <a:close/>
                <a:moveTo>
                  <a:pt x="5965" y="362"/>
                </a:moveTo>
                <a:cubicBezTo>
                  <a:pt x="5934" y="362"/>
                  <a:pt x="5910" y="412"/>
                  <a:pt x="5910" y="473"/>
                </a:cubicBezTo>
                <a:cubicBezTo>
                  <a:pt x="5910" y="535"/>
                  <a:pt x="5934" y="584"/>
                  <a:pt x="5965" y="584"/>
                </a:cubicBezTo>
                <a:cubicBezTo>
                  <a:pt x="5995" y="584"/>
                  <a:pt x="6019" y="535"/>
                  <a:pt x="6019" y="473"/>
                </a:cubicBezTo>
                <a:cubicBezTo>
                  <a:pt x="6019" y="412"/>
                  <a:pt x="5995" y="362"/>
                  <a:pt x="5965" y="362"/>
                </a:cubicBezTo>
                <a:close/>
                <a:moveTo>
                  <a:pt x="5786" y="362"/>
                </a:moveTo>
                <a:cubicBezTo>
                  <a:pt x="5755" y="362"/>
                  <a:pt x="5731" y="412"/>
                  <a:pt x="5731" y="473"/>
                </a:cubicBezTo>
                <a:cubicBezTo>
                  <a:pt x="5731" y="535"/>
                  <a:pt x="5755" y="584"/>
                  <a:pt x="5786" y="584"/>
                </a:cubicBezTo>
                <a:cubicBezTo>
                  <a:pt x="5816" y="584"/>
                  <a:pt x="5840" y="535"/>
                  <a:pt x="5840" y="473"/>
                </a:cubicBezTo>
                <a:cubicBezTo>
                  <a:pt x="5840" y="412"/>
                  <a:pt x="5816" y="362"/>
                  <a:pt x="5786" y="362"/>
                </a:cubicBezTo>
                <a:close/>
                <a:moveTo>
                  <a:pt x="5606" y="362"/>
                </a:moveTo>
                <a:cubicBezTo>
                  <a:pt x="5576" y="362"/>
                  <a:pt x="5552" y="412"/>
                  <a:pt x="5552" y="473"/>
                </a:cubicBezTo>
                <a:cubicBezTo>
                  <a:pt x="5552" y="535"/>
                  <a:pt x="5576" y="584"/>
                  <a:pt x="5606" y="584"/>
                </a:cubicBezTo>
                <a:cubicBezTo>
                  <a:pt x="5637" y="584"/>
                  <a:pt x="5661" y="535"/>
                  <a:pt x="5661" y="473"/>
                </a:cubicBezTo>
                <a:cubicBezTo>
                  <a:pt x="5661" y="412"/>
                  <a:pt x="5637" y="362"/>
                  <a:pt x="5606" y="362"/>
                </a:cubicBezTo>
                <a:close/>
                <a:moveTo>
                  <a:pt x="5427" y="362"/>
                </a:moveTo>
                <a:cubicBezTo>
                  <a:pt x="5397" y="362"/>
                  <a:pt x="5372" y="412"/>
                  <a:pt x="5372" y="473"/>
                </a:cubicBezTo>
                <a:cubicBezTo>
                  <a:pt x="5372" y="535"/>
                  <a:pt x="5397" y="584"/>
                  <a:pt x="5427" y="584"/>
                </a:cubicBezTo>
                <a:cubicBezTo>
                  <a:pt x="5458" y="584"/>
                  <a:pt x="5482" y="535"/>
                  <a:pt x="5482" y="473"/>
                </a:cubicBezTo>
                <a:cubicBezTo>
                  <a:pt x="5482" y="412"/>
                  <a:pt x="5458" y="362"/>
                  <a:pt x="5427" y="362"/>
                </a:cubicBezTo>
                <a:close/>
                <a:moveTo>
                  <a:pt x="5248" y="362"/>
                </a:moveTo>
                <a:cubicBezTo>
                  <a:pt x="5218" y="362"/>
                  <a:pt x="5193" y="412"/>
                  <a:pt x="5193" y="473"/>
                </a:cubicBezTo>
                <a:cubicBezTo>
                  <a:pt x="5193" y="535"/>
                  <a:pt x="5218" y="584"/>
                  <a:pt x="5248" y="584"/>
                </a:cubicBezTo>
                <a:cubicBezTo>
                  <a:pt x="5279" y="584"/>
                  <a:pt x="5303" y="535"/>
                  <a:pt x="5303" y="473"/>
                </a:cubicBezTo>
                <a:cubicBezTo>
                  <a:pt x="5303" y="412"/>
                  <a:pt x="5279" y="362"/>
                  <a:pt x="5248" y="362"/>
                </a:cubicBezTo>
                <a:close/>
                <a:moveTo>
                  <a:pt x="4890" y="362"/>
                </a:moveTo>
                <a:cubicBezTo>
                  <a:pt x="4860" y="362"/>
                  <a:pt x="4835" y="412"/>
                  <a:pt x="4835" y="473"/>
                </a:cubicBezTo>
                <a:cubicBezTo>
                  <a:pt x="4835" y="535"/>
                  <a:pt x="4860" y="584"/>
                  <a:pt x="4890" y="584"/>
                </a:cubicBezTo>
                <a:cubicBezTo>
                  <a:pt x="4920" y="584"/>
                  <a:pt x="4945" y="535"/>
                  <a:pt x="4945" y="473"/>
                </a:cubicBezTo>
                <a:cubicBezTo>
                  <a:pt x="4945" y="412"/>
                  <a:pt x="4920" y="362"/>
                  <a:pt x="4890" y="362"/>
                </a:cubicBezTo>
                <a:close/>
                <a:moveTo>
                  <a:pt x="9009" y="0"/>
                </a:moveTo>
                <a:cubicBezTo>
                  <a:pt x="8979" y="0"/>
                  <a:pt x="8954" y="50"/>
                  <a:pt x="8954" y="111"/>
                </a:cubicBezTo>
                <a:cubicBezTo>
                  <a:pt x="8954" y="172"/>
                  <a:pt x="8979" y="222"/>
                  <a:pt x="9009" y="222"/>
                </a:cubicBezTo>
                <a:cubicBezTo>
                  <a:pt x="9039" y="222"/>
                  <a:pt x="9064" y="172"/>
                  <a:pt x="9064" y="111"/>
                </a:cubicBezTo>
                <a:cubicBezTo>
                  <a:pt x="9064" y="50"/>
                  <a:pt x="9039" y="0"/>
                  <a:pt x="9009" y="0"/>
                </a:cubicBezTo>
                <a:close/>
                <a:moveTo>
                  <a:pt x="8830" y="0"/>
                </a:moveTo>
                <a:cubicBezTo>
                  <a:pt x="8800" y="0"/>
                  <a:pt x="8775" y="50"/>
                  <a:pt x="8775" y="111"/>
                </a:cubicBezTo>
                <a:cubicBezTo>
                  <a:pt x="8775" y="172"/>
                  <a:pt x="8800" y="222"/>
                  <a:pt x="8830" y="222"/>
                </a:cubicBezTo>
                <a:cubicBezTo>
                  <a:pt x="8860" y="222"/>
                  <a:pt x="8885" y="172"/>
                  <a:pt x="8885" y="111"/>
                </a:cubicBezTo>
                <a:cubicBezTo>
                  <a:pt x="8885" y="50"/>
                  <a:pt x="8860" y="0"/>
                  <a:pt x="8830" y="0"/>
                </a:cubicBezTo>
                <a:close/>
                <a:moveTo>
                  <a:pt x="8651" y="0"/>
                </a:moveTo>
                <a:cubicBezTo>
                  <a:pt x="8621" y="0"/>
                  <a:pt x="8596" y="50"/>
                  <a:pt x="8596" y="111"/>
                </a:cubicBezTo>
                <a:cubicBezTo>
                  <a:pt x="8596" y="172"/>
                  <a:pt x="8621" y="222"/>
                  <a:pt x="8651" y="222"/>
                </a:cubicBezTo>
                <a:cubicBezTo>
                  <a:pt x="8681" y="222"/>
                  <a:pt x="8706" y="172"/>
                  <a:pt x="8706" y="111"/>
                </a:cubicBezTo>
                <a:cubicBezTo>
                  <a:pt x="8706" y="50"/>
                  <a:pt x="8681" y="0"/>
                  <a:pt x="8651" y="0"/>
                </a:cubicBezTo>
                <a:close/>
                <a:moveTo>
                  <a:pt x="8472" y="0"/>
                </a:moveTo>
                <a:cubicBezTo>
                  <a:pt x="8441" y="0"/>
                  <a:pt x="8417" y="50"/>
                  <a:pt x="8417" y="111"/>
                </a:cubicBezTo>
                <a:cubicBezTo>
                  <a:pt x="8417" y="172"/>
                  <a:pt x="8441" y="222"/>
                  <a:pt x="8472" y="222"/>
                </a:cubicBezTo>
                <a:cubicBezTo>
                  <a:pt x="8502" y="222"/>
                  <a:pt x="8527" y="172"/>
                  <a:pt x="8527" y="111"/>
                </a:cubicBezTo>
                <a:cubicBezTo>
                  <a:pt x="8527" y="50"/>
                  <a:pt x="8502" y="0"/>
                  <a:pt x="8472" y="0"/>
                </a:cubicBezTo>
                <a:close/>
                <a:moveTo>
                  <a:pt x="8293" y="0"/>
                </a:moveTo>
                <a:cubicBezTo>
                  <a:pt x="8262" y="0"/>
                  <a:pt x="8238" y="50"/>
                  <a:pt x="8238" y="111"/>
                </a:cubicBezTo>
                <a:cubicBezTo>
                  <a:pt x="8238" y="172"/>
                  <a:pt x="8262" y="222"/>
                  <a:pt x="8293" y="222"/>
                </a:cubicBezTo>
                <a:cubicBezTo>
                  <a:pt x="8323" y="222"/>
                  <a:pt x="8348" y="172"/>
                  <a:pt x="8348" y="111"/>
                </a:cubicBezTo>
                <a:cubicBezTo>
                  <a:pt x="8348" y="50"/>
                  <a:pt x="8323" y="0"/>
                  <a:pt x="8293" y="0"/>
                </a:cubicBezTo>
                <a:close/>
                <a:moveTo>
                  <a:pt x="8114" y="0"/>
                </a:moveTo>
                <a:cubicBezTo>
                  <a:pt x="8083" y="0"/>
                  <a:pt x="8059" y="50"/>
                  <a:pt x="8059" y="111"/>
                </a:cubicBezTo>
                <a:cubicBezTo>
                  <a:pt x="8059" y="172"/>
                  <a:pt x="8083" y="222"/>
                  <a:pt x="8114" y="222"/>
                </a:cubicBezTo>
                <a:cubicBezTo>
                  <a:pt x="8144" y="222"/>
                  <a:pt x="8168" y="172"/>
                  <a:pt x="8168" y="111"/>
                </a:cubicBezTo>
                <a:cubicBezTo>
                  <a:pt x="8168" y="50"/>
                  <a:pt x="8144" y="0"/>
                  <a:pt x="8114" y="0"/>
                </a:cubicBezTo>
                <a:close/>
                <a:moveTo>
                  <a:pt x="7934" y="0"/>
                </a:moveTo>
                <a:cubicBezTo>
                  <a:pt x="7904" y="0"/>
                  <a:pt x="7880" y="50"/>
                  <a:pt x="7880" y="111"/>
                </a:cubicBezTo>
                <a:cubicBezTo>
                  <a:pt x="7880" y="172"/>
                  <a:pt x="7904" y="222"/>
                  <a:pt x="7934" y="222"/>
                </a:cubicBezTo>
                <a:cubicBezTo>
                  <a:pt x="7965" y="222"/>
                  <a:pt x="7989" y="172"/>
                  <a:pt x="7989" y="111"/>
                </a:cubicBezTo>
                <a:cubicBezTo>
                  <a:pt x="7989" y="50"/>
                  <a:pt x="7965" y="0"/>
                  <a:pt x="7934" y="0"/>
                </a:cubicBezTo>
                <a:close/>
                <a:moveTo>
                  <a:pt x="7755" y="0"/>
                </a:moveTo>
                <a:cubicBezTo>
                  <a:pt x="7725" y="0"/>
                  <a:pt x="7701" y="50"/>
                  <a:pt x="7701" y="111"/>
                </a:cubicBezTo>
                <a:cubicBezTo>
                  <a:pt x="7701" y="172"/>
                  <a:pt x="7725" y="222"/>
                  <a:pt x="7755" y="222"/>
                </a:cubicBezTo>
                <a:cubicBezTo>
                  <a:pt x="7786" y="222"/>
                  <a:pt x="7810" y="172"/>
                  <a:pt x="7810" y="111"/>
                </a:cubicBezTo>
                <a:cubicBezTo>
                  <a:pt x="7810" y="50"/>
                  <a:pt x="7786" y="0"/>
                  <a:pt x="7755" y="0"/>
                </a:cubicBezTo>
                <a:close/>
                <a:moveTo>
                  <a:pt x="7576" y="0"/>
                </a:moveTo>
                <a:cubicBezTo>
                  <a:pt x="7546" y="0"/>
                  <a:pt x="7521" y="50"/>
                  <a:pt x="7521" y="111"/>
                </a:cubicBezTo>
                <a:cubicBezTo>
                  <a:pt x="7521" y="172"/>
                  <a:pt x="7546" y="222"/>
                  <a:pt x="7576" y="222"/>
                </a:cubicBezTo>
                <a:cubicBezTo>
                  <a:pt x="7607" y="222"/>
                  <a:pt x="7631" y="172"/>
                  <a:pt x="7631" y="111"/>
                </a:cubicBezTo>
                <a:cubicBezTo>
                  <a:pt x="7631" y="50"/>
                  <a:pt x="7607" y="0"/>
                  <a:pt x="7576" y="0"/>
                </a:cubicBezTo>
                <a:close/>
                <a:moveTo>
                  <a:pt x="7397" y="0"/>
                </a:moveTo>
                <a:cubicBezTo>
                  <a:pt x="7367" y="0"/>
                  <a:pt x="7342" y="50"/>
                  <a:pt x="7342" y="111"/>
                </a:cubicBezTo>
                <a:cubicBezTo>
                  <a:pt x="7342" y="172"/>
                  <a:pt x="7367" y="222"/>
                  <a:pt x="7397" y="222"/>
                </a:cubicBezTo>
                <a:cubicBezTo>
                  <a:pt x="7428" y="222"/>
                  <a:pt x="7452" y="172"/>
                  <a:pt x="7452" y="111"/>
                </a:cubicBezTo>
                <a:cubicBezTo>
                  <a:pt x="7452" y="50"/>
                  <a:pt x="7428" y="0"/>
                  <a:pt x="7397" y="0"/>
                </a:cubicBezTo>
                <a:close/>
                <a:moveTo>
                  <a:pt x="7218" y="0"/>
                </a:moveTo>
                <a:cubicBezTo>
                  <a:pt x="7188" y="0"/>
                  <a:pt x="7163" y="50"/>
                  <a:pt x="7163" y="111"/>
                </a:cubicBezTo>
                <a:cubicBezTo>
                  <a:pt x="7163" y="172"/>
                  <a:pt x="7188" y="222"/>
                  <a:pt x="7218" y="222"/>
                </a:cubicBezTo>
                <a:cubicBezTo>
                  <a:pt x="7248" y="222"/>
                  <a:pt x="7273" y="172"/>
                  <a:pt x="7273" y="111"/>
                </a:cubicBezTo>
                <a:cubicBezTo>
                  <a:pt x="7273" y="50"/>
                  <a:pt x="7248" y="0"/>
                  <a:pt x="7218" y="0"/>
                </a:cubicBezTo>
                <a:close/>
                <a:moveTo>
                  <a:pt x="7039" y="0"/>
                </a:moveTo>
                <a:cubicBezTo>
                  <a:pt x="7009" y="0"/>
                  <a:pt x="6984" y="50"/>
                  <a:pt x="6984" y="111"/>
                </a:cubicBezTo>
                <a:cubicBezTo>
                  <a:pt x="6984" y="172"/>
                  <a:pt x="7009" y="222"/>
                  <a:pt x="7039" y="222"/>
                </a:cubicBezTo>
                <a:cubicBezTo>
                  <a:pt x="7069" y="222"/>
                  <a:pt x="7094" y="172"/>
                  <a:pt x="7094" y="111"/>
                </a:cubicBezTo>
                <a:cubicBezTo>
                  <a:pt x="7094" y="50"/>
                  <a:pt x="7069" y="0"/>
                  <a:pt x="7039" y="0"/>
                </a:cubicBezTo>
                <a:close/>
                <a:moveTo>
                  <a:pt x="6860" y="0"/>
                </a:moveTo>
                <a:cubicBezTo>
                  <a:pt x="6830" y="0"/>
                  <a:pt x="6805" y="50"/>
                  <a:pt x="6805" y="111"/>
                </a:cubicBezTo>
                <a:cubicBezTo>
                  <a:pt x="6805" y="172"/>
                  <a:pt x="6830" y="222"/>
                  <a:pt x="6860" y="222"/>
                </a:cubicBezTo>
                <a:cubicBezTo>
                  <a:pt x="6890" y="222"/>
                  <a:pt x="6915" y="172"/>
                  <a:pt x="6915" y="111"/>
                </a:cubicBezTo>
                <a:cubicBezTo>
                  <a:pt x="6915" y="50"/>
                  <a:pt x="6890" y="0"/>
                  <a:pt x="6860" y="0"/>
                </a:cubicBezTo>
                <a:close/>
                <a:moveTo>
                  <a:pt x="6681" y="0"/>
                </a:moveTo>
                <a:cubicBezTo>
                  <a:pt x="6651" y="0"/>
                  <a:pt x="6626" y="50"/>
                  <a:pt x="6626" y="111"/>
                </a:cubicBezTo>
                <a:cubicBezTo>
                  <a:pt x="6626" y="172"/>
                  <a:pt x="6651" y="222"/>
                  <a:pt x="6681" y="222"/>
                </a:cubicBezTo>
                <a:cubicBezTo>
                  <a:pt x="6711" y="222"/>
                  <a:pt x="6736" y="172"/>
                  <a:pt x="6736" y="111"/>
                </a:cubicBezTo>
                <a:cubicBezTo>
                  <a:pt x="6736" y="50"/>
                  <a:pt x="6711" y="0"/>
                  <a:pt x="6681" y="0"/>
                </a:cubicBezTo>
                <a:close/>
                <a:moveTo>
                  <a:pt x="6502" y="0"/>
                </a:moveTo>
                <a:cubicBezTo>
                  <a:pt x="6472" y="0"/>
                  <a:pt x="6447" y="50"/>
                  <a:pt x="6447" y="111"/>
                </a:cubicBezTo>
                <a:cubicBezTo>
                  <a:pt x="6447" y="172"/>
                  <a:pt x="6472" y="222"/>
                  <a:pt x="6502" y="222"/>
                </a:cubicBezTo>
                <a:cubicBezTo>
                  <a:pt x="6532" y="222"/>
                  <a:pt x="6557" y="172"/>
                  <a:pt x="6557" y="111"/>
                </a:cubicBezTo>
                <a:cubicBezTo>
                  <a:pt x="6557" y="50"/>
                  <a:pt x="6532" y="0"/>
                  <a:pt x="6502" y="0"/>
                </a:cubicBezTo>
                <a:close/>
                <a:moveTo>
                  <a:pt x="6323" y="0"/>
                </a:moveTo>
                <a:cubicBezTo>
                  <a:pt x="6292" y="0"/>
                  <a:pt x="6268" y="50"/>
                  <a:pt x="6268" y="111"/>
                </a:cubicBezTo>
                <a:cubicBezTo>
                  <a:pt x="6268" y="172"/>
                  <a:pt x="6292" y="222"/>
                  <a:pt x="6323" y="222"/>
                </a:cubicBezTo>
                <a:cubicBezTo>
                  <a:pt x="6353" y="222"/>
                  <a:pt x="6378" y="172"/>
                  <a:pt x="6378" y="111"/>
                </a:cubicBezTo>
                <a:cubicBezTo>
                  <a:pt x="6378" y="50"/>
                  <a:pt x="6353" y="0"/>
                  <a:pt x="6323" y="0"/>
                </a:cubicBezTo>
                <a:close/>
                <a:moveTo>
                  <a:pt x="6199" y="111"/>
                </a:moveTo>
                <a:cubicBezTo>
                  <a:pt x="6199" y="172"/>
                  <a:pt x="6174" y="222"/>
                  <a:pt x="6144" y="222"/>
                </a:cubicBezTo>
                <a:cubicBezTo>
                  <a:pt x="6113" y="222"/>
                  <a:pt x="6089" y="172"/>
                  <a:pt x="6089" y="111"/>
                </a:cubicBezTo>
                <a:cubicBezTo>
                  <a:pt x="6089" y="50"/>
                  <a:pt x="6113" y="0"/>
                  <a:pt x="6144" y="0"/>
                </a:cubicBezTo>
                <a:cubicBezTo>
                  <a:pt x="6174" y="0"/>
                  <a:pt x="6199" y="50"/>
                  <a:pt x="6199" y="111"/>
                </a:cubicBezTo>
                <a:close/>
              </a:path>
            </a:pathLst>
          </a:custGeom>
          <a:solidFill>
            <a:srgbClr val="E5E5E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139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Group 7724"/>
          <p:cNvGrpSpPr/>
          <p:nvPr/>
        </p:nvGrpSpPr>
        <p:grpSpPr>
          <a:xfrm>
            <a:off x="1774841" y="2095834"/>
            <a:ext cx="3152034" cy="1851486"/>
            <a:chOff x="0" y="0"/>
            <a:chExt cx="5977371" cy="3511070"/>
          </a:xfrm>
        </p:grpSpPr>
        <p:grpSp>
          <p:nvGrpSpPr>
            <p:cNvPr id="22" name="Group 7707"/>
            <p:cNvGrpSpPr/>
            <p:nvPr/>
          </p:nvGrpSpPr>
          <p:grpSpPr>
            <a:xfrm>
              <a:off x="635270" y="638766"/>
              <a:ext cx="4857290" cy="2202038"/>
              <a:chOff x="0" y="0"/>
              <a:chExt cx="4857288" cy="2202036"/>
            </a:xfrm>
          </p:grpSpPr>
          <p:sp>
            <p:nvSpPr>
              <p:cNvPr id="39" name="Shape 7702"/>
              <p:cNvSpPr/>
              <p:nvPr/>
            </p:nvSpPr>
            <p:spPr>
              <a:xfrm flipV="1">
                <a:off x="3224076" y="1205110"/>
                <a:ext cx="1633213" cy="996927"/>
              </a:xfrm>
              <a:prstGeom prst="line">
                <a:avLst/>
              </a:prstGeom>
              <a:noFill/>
              <a:ln w="63500" cap="flat">
                <a:solidFill>
                  <a:srgbClr val="E5E5E5"/>
                </a:solidFill>
                <a:prstDash val="solid"/>
                <a:miter lim="400000"/>
              </a:ln>
              <a:effectLst/>
            </p:spPr>
            <p:txBody>
              <a:bodyPr wrap="square" lIns="26788" tIns="26788" rIns="26788" bIns="26788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Shape 7703"/>
              <p:cNvSpPr/>
              <p:nvPr/>
            </p:nvSpPr>
            <p:spPr>
              <a:xfrm flipV="1">
                <a:off x="198702" y="-1"/>
                <a:ext cx="2420635" cy="655485"/>
              </a:xfrm>
              <a:prstGeom prst="line">
                <a:avLst/>
              </a:prstGeom>
              <a:noFill/>
              <a:ln w="63500" cap="flat">
                <a:solidFill>
                  <a:srgbClr val="E5E5E5"/>
                </a:solidFill>
                <a:prstDash val="solid"/>
                <a:miter lim="400000"/>
              </a:ln>
              <a:effectLst/>
            </p:spPr>
            <p:txBody>
              <a:bodyPr wrap="square" lIns="26788" tIns="26788" rIns="26788" bIns="26788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Shape 7704"/>
              <p:cNvSpPr/>
              <p:nvPr/>
            </p:nvSpPr>
            <p:spPr>
              <a:xfrm flipV="1">
                <a:off x="2858118" y="263675"/>
                <a:ext cx="169581" cy="1768137"/>
              </a:xfrm>
              <a:prstGeom prst="line">
                <a:avLst/>
              </a:prstGeom>
              <a:noFill/>
              <a:ln w="63500" cap="flat">
                <a:solidFill>
                  <a:srgbClr val="E5E5E5"/>
                </a:solidFill>
                <a:prstDash val="solid"/>
                <a:miter lim="400000"/>
              </a:ln>
              <a:effectLst/>
            </p:spPr>
            <p:txBody>
              <a:bodyPr wrap="square" lIns="26788" tIns="26788" rIns="26788" bIns="26788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Shape 7705"/>
              <p:cNvSpPr/>
              <p:nvPr/>
            </p:nvSpPr>
            <p:spPr>
              <a:xfrm>
                <a:off x="3492272" y="115037"/>
                <a:ext cx="1267558" cy="757414"/>
              </a:xfrm>
              <a:prstGeom prst="line">
                <a:avLst/>
              </a:prstGeom>
              <a:noFill/>
              <a:ln w="63500" cap="flat">
                <a:solidFill>
                  <a:srgbClr val="E5E5E5"/>
                </a:solidFill>
                <a:prstDash val="solid"/>
                <a:miter lim="400000"/>
              </a:ln>
              <a:effectLst/>
            </p:spPr>
            <p:txBody>
              <a:bodyPr wrap="square" lIns="26788" tIns="26788" rIns="26788" bIns="26788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Shape 7706"/>
              <p:cNvSpPr/>
              <p:nvPr/>
            </p:nvSpPr>
            <p:spPr>
              <a:xfrm>
                <a:off x="0" y="1163619"/>
                <a:ext cx="630672" cy="931590"/>
              </a:xfrm>
              <a:prstGeom prst="line">
                <a:avLst/>
              </a:prstGeom>
              <a:noFill/>
              <a:ln w="63500" cap="flat">
                <a:solidFill>
                  <a:srgbClr val="E5E5E5"/>
                </a:solidFill>
                <a:prstDash val="solid"/>
                <a:miter lim="400000"/>
              </a:ln>
              <a:effectLst/>
            </p:spPr>
            <p:txBody>
              <a:bodyPr wrap="square" lIns="26788" tIns="26788" rIns="26788" bIns="26788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Group 7723"/>
            <p:cNvGrpSpPr/>
            <p:nvPr/>
          </p:nvGrpSpPr>
          <p:grpSpPr>
            <a:xfrm>
              <a:off x="0" y="0"/>
              <a:ext cx="5977372" cy="3511071"/>
              <a:chOff x="0" y="0"/>
              <a:chExt cx="5977371" cy="3511070"/>
            </a:xfrm>
          </p:grpSpPr>
          <p:grpSp>
            <p:nvGrpSpPr>
              <p:cNvPr id="24" name="Group 7710"/>
              <p:cNvGrpSpPr/>
              <p:nvPr/>
            </p:nvGrpSpPr>
            <p:grpSpPr>
              <a:xfrm>
                <a:off x="3013753" y="2620673"/>
                <a:ext cx="890398" cy="890398"/>
                <a:chOff x="0" y="0"/>
                <a:chExt cx="890396" cy="890396"/>
              </a:xfrm>
            </p:grpSpPr>
            <p:sp>
              <p:nvSpPr>
                <p:cNvPr id="37" name="Shape 7708"/>
                <p:cNvSpPr/>
                <p:nvPr/>
              </p:nvSpPr>
              <p:spPr>
                <a:xfrm>
                  <a:off x="0" y="0"/>
                  <a:ext cx="890397" cy="890397"/>
                </a:xfrm>
                <a:prstGeom prst="ellipse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Shape 7709"/>
                <p:cNvSpPr/>
                <p:nvPr/>
              </p:nvSpPr>
              <p:spPr>
                <a:xfrm>
                  <a:off x="314771" y="166949"/>
                  <a:ext cx="260855" cy="5564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362" y="21600"/>
                      </a:moveTo>
                      <a:lnTo>
                        <a:pt x="4787" y="21600"/>
                      </a:lnTo>
                      <a:lnTo>
                        <a:pt x="4787" y="10800"/>
                      </a:lnTo>
                      <a:lnTo>
                        <a:pt x="0" y="10800"/>
                      </a:lnTo>
                      <a:lnTo>
                        <a:pt x="0" y="7077"/>
                      </a:lnTo>
                      <a:lnTo>
                        <a:pt x="4787" y="7077"/>
                      </a:lnTo>
                      <a:lnTo>
                        <a:pt x="4787" y="4842"/>
                      </a:lnTo>
                      <a:cubicBezTo>
                        <a:pt x="4787" y="1806"/>
                        <a:pt x="7489" y="0"/>
                        <a:pt x="15163" y="0"/>
                      </a:cubicBezTo>
                      <a:lnTo>
                        <a:pt x="21555" y="0"/>
                      </a:lnTo>
                      <a:lnTo>
                        <a:pt x="21555" y="3723"/>
                      </a:lnTo>
                      <a:lnTo>
                        <a:pt x="17562" y="3723"/>
                      </a:lnTo>
                      <a:cubicBezTo>
                        <a:pt x="14573" y="3723"/>
                        <a:pt x="14374" y="4243"/>
                        <a:pt x="14374" y="5214"/>
                      </a:cubicBezTo>
                      <a:lnTo>
                        <a:pt x="14362" y="7077"/>
                      </a:lnTo>
                      <a:lnTo>
                        <a:pt x="21600" y="7077"/>
                      </a:lnTo>
                      <a:lnTo>
                        <a:pt x="20753" y="10800"/>
                      </a:lnTo>
                      <a:lnTo>
                        <a:pt x="14362" y="10800"/>
                      </a:lnTo>
                      <a:cubicBezTo>
                        <a:pt x="14362" y="10800"/>
                        <a:pt x="14362" y="21600"/>
                        <a:pt x="14362" y="216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0091" tIns="20091" rIns="20091" bIns="20091" numCol="1" anchor="ctr">
                  <a:no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ts val="0"/>
                    </a:spcBef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"/>
                      <a:ea typeface="Gill Sans"/>
                      <a:cs typeface="Gill Sans"/>
                      <a:sym typeface="Gill Sans"/>
                    </a:defRPr>
                  </a:pPr>
                  <a:endParaRPr sz="1582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Group 7713"/>
              <p:cNvGrpSpPr/>
              <p:nvPr/>
            </p:nvGrpSpPr>
            <p:grpSpPr>
              <a:xfrm>
                <a:off x="3183084" y="0"/>
                <a:ext cx="1015984" cy="1015984"/>
                <a:chOff x="0" y="0"/>
                <a:chExt cx="1015983" cy="1015983"/>
              </a:xfrm>
            </p:grpSpPr>
            <p:sp>
              <p:nvSpPr>
                <p:cNvPr id="35" name="Shape 7711"/>
                <p:cNvSpPr/>
                <p:nvPr/>
              </p:nvSpPr>
              <p:spPr>
                <a:xfrm>
                  <a:off x="0" y="0"/>
                  <a:ext cx="1015984" cy="1015984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Shape 7712"/>
                <p:cNvSpPr/>
                <p:nvPr/>
              </p:nvSpPr>
              <p:spPr>
                <a:xfrm>
                  <a:off x="276915" y="169330"/>
                  <a:ext cx="462153" cy="6773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0616"/>
                      </a:moveTo>
                      <a:cubicBezTo>
                        <a:pt x="8171" y="10616"/>
                        <a:pt x="6041" y="9162"/>
                        <a:pt x="6041" y="7369"/>
                      </a:cubicBezTo>
                      <a:cubicBezTo>
                        <a:pt x="6041" y="5576"/>
                        <a:pt x="8171" y="4122"/>
                        <a:pt x="10800" y="4122"/>
                      </a:cubicBezTo>
                      <a:cubicBezTo>
                        <a:pt x="13429" y="4122"/>
                        <a:pt x="15559" y="5576"/>
                        <a:pt x="15559" y="7369"/>
                      </a:cubicBezTo>
                      <a:cubicBezTo>
                        <a:pt x="15559" y="9162"/>
                        <a:pt x="13429" y="10616"/>
                        <a:pt x="10800" y="10616"/>
                      </a:cubicBezTo>
                      <a:close/>
                      <a:moveTo>
                        <a:pt x="10800" y="0"/>
                      </a:moveTo>
                      <a:cubicBezTo>
                        <a:pt x="4836" y="0"/>
                        <a:pt x="0" y="3299"/>
                        <a:pt x="0" y="7369"/>
                      </a:cubicBezTo>
                      <a:cubicBezTo>
                        <a:pt x="0" y="11439"/>
                        <a:pt x="2090" y="15742"/>
                        <a:pt x="10800" y="21600"/>
                      </a:cubicBezTo>
                      <a:cubicBezTo>
                        <a:pt x="19510" y="15742"/>
                        <a:pt x="21600" y="11439"/>
                        <a:pt x="21600" y="7369"/>
                      </a:cubicBezTo>
                      <a:cubicBezTo>
                        <a:pt x="21600" y="3299"/>
                        <a:pt x="16764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" name="Group 7716"/>
              <p:cNvGrpSpPr/>
              <p:nvPr/>
            </p:nvGrpSpPr>
            <p:grpSpPr>
              <a:xfrm>
                <a:off x="1154290" y="2660624"/>
                <a:ext cx="513637" cy="513636"/>
                <a:chOff x="0" y="0"/>
                <a:chExt cx="513635" cy="513635"/>
              </a:xfrm>
            </p:grpSpPr>
            <p:sp>
              <p:nvSpPr>
                <p:cNvPr id="33" name="Shape 7714"/>
                <p:cNvSpPr/>
                <p:nvPr/>
              </p:nvSpPr>
              <p:spPr>
                <a:xfrm>
                  <a:off x="0" y="0"/>
                  <a:ext cx="513636" cy="513636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Shape 7715"/>
                <p:cNvSpPr/>
                <p:nvPr/>
              </p:nvSpPr>
              <p:spPr>
                <a:xfrm>
                  <a:off x="140121" y="102727"/>
                  <a:ext cx="233393" cy="30818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50" h="21600" extrusionOk="0">
                      <a:moveTo>
                        <a:pt x="16784" y="1264"/>
                      </a:moveTo>
                      <a:cubicBezTo>
                        <a:pt x="16363" y="1078"/>
                        <a:pt x="15824" y="1189"/>
                        <a:pt x="15581" y="1511"/>
                      </a:cubicBezTo>
                      <a:lnTo>
                        <a:pt x="14280" y="3236"/>
                      </a:lnTo>
                      <a:cubicBezTo>
                        <a:pt x="14867" y="3417"/>
                        <a:pt x="15381" y="3636"/>
                        <a:pt x="15831" y="3874"/>
                      </a:cubicBezTo>
                      <a:lnTo>
                        <a:pt x="17106" y="2185"/>
                      </a:lnTo>
                      <a:cubicBezTo>
                        <a:pt x="17349" y="1863"/>
                        <a:pt x="17205" y="1451"/>
                        <a:pt x="16784" y="1264"/>
                      </a:cubicBezTo>
                      <a:close/>
                      <a:moveTo>
                        <a:pt x="21233" y="4689"/>
                      </a:moveTo>
                      <a:cubicBezTo>
                        <a:pt x="20988" y="4366"/>
                        <a:pt x="20450" y="4256"/>
                        <a:pt x="20028" y="4442"/>
                      </a:cubicBezTo>
                      <a:lnTo>
                        <a:pt x="17841" y="5408"/>
                      </a:lnTo>
                      <a:cubicBezTo>
                        <a:pt x="18203" y="5799"/>
                        <a:pt x="18487" y="6197"/>
                        <a:pt x="18711" y="6581"/>
                      </a:cubicBezTo>
                      <a:lnTo>
                        <a:pt x="20909" y="5610"/>
                      </a:lnTo>
                      <a:cubicBezTo>
                        <a:pt x="21331" y="5423"/>
                        <a:pt x="21475" y="5012"/>
                        <a:pt x="21233" y="4689"/>
                      </a:cubicBezTo>
                      <a:close/>
                      <a:moveTo>
                        <a:pt x="1322" y="4393"/>
                      </a:moveTo>
                      <a:cubicBezTo>
                        <a:pt x="900" y="4207"/>
                        <a:pt x="362" y="4317"/>
                        <a:pt x="118" y="4640"/>
                      </a:cubicBezTo>
                      <a:cubicBezTo>
                        <a:pt x="-125" y="4963"/>
                        <a:pt x="19" y="5375"/>
                        <a:pt x="441" y="5561"/>
                      </a:cubicBezTo>
                      <a:lnTo>
                        <a:pt x="2633" y="6530"/>
                      </a:lnTo>
                      <a:cubicBezTo>
                        <a:pt x="2861" y="6146"/>
                        <a:pt x="3149" y="5751"/>
                        <a:pt x="3514" y="5362"/>
                      </a:cubicBezTo>
                      <a:cubicBezTo>
                        <a:pt x="3514" y="5362"/>
                        <a:pt x="1322" y="4393"/>
                        <a:pt x="1322" y="4393"/>
                      </a:cubicBezTo>
                      <a:close/>
                      <a:moveTo>
                        <a:pt x="5797" y="1483"/>
                      </a:moveTo>
                      <a:cubicBezTo>
                        <a:pt x="5553" y="1160"/>
                        <a:pt x="5015" y="1050"/>
                        <a:pt x="4593" y="1236"/>
                      </a:cubicBezTo>
                      <a:cubicBezTo>
                        <a:pt x="4173" y="1422"/>
                        <a:pt x="4029" y="1834"/>
                        <a:pt x="4272" y="2157"/>
                      </a:cubicBezTo>
                      <a:lnTo>
                        <a:pt x="5544" y="3843"/>
                      </a:lnTo>
                      <a:cubicBezTo>
                        <a:pt x="5997" y="3607"/>
                        <a:pt x="6514" y="3392"/>
                        <a:pt x="7103" y="3215"/>
                      </a:cubicBezTo>
                      <a:cubicBezTo>
                        <a:pt x="7103" y="3215"/>
                        <a:pt x="5797" y="1483"/>
                        <a:pt x="5797" y="1483"/>
                      </a:cubicBezTo>
                      <a:close/>
                      <a:moveTo>
                        <a:pt x="10693" y="0"/>
                      </a:moveTo>
                      <a:cubicBezTo>
                        <a:pt x="10208" y="0"/>
                        <a:pt x="9813" y="302"/>
                        <a:pt x="9813" y="674"/>
                      </a:cubicBezTo>
                      <a:lnTo>
                        <a:pt x="9813" y="2753"/>
                      </a:lnTo>
                      <a:cubicBezTo>
                        <a:pt x="10026" y="2740"/>
                        <a:pt x="11348" y="2744"/>
                        <a:pt x="11574" y="2758"/>
                      </a:cubicBezTo>
                      <a:lnTo>
                        <a:pt x="11574" y="674"/>
                      </a:lnTo>
                      <a:cubicBezTo>
                        <a:pt x="11574" y="302"/>
                        <a:pt x="11180" y="0"/>
                        <a:pt x="10693" y="0"/>
                      </a:cubicBezTo>
                      <a:close/>
                      <a:moveTo>
                        <a:pt x="18428" y="9068"/>
                      </a:moveTo>
                      <a:cubicBezTo>
                        <a:pt x="18228" y="7091"/>
                        <a:pt x="16423" y="3572"/>
                        <a:pt x="10662" y="3572"/>
                      </a:cubicBezTo>
                      <a:cubicBezTo>
                        <a:pt x="10661" y="3572"/>
                        <a:pt x="10660" y="3572"/>
                        <a:pt x="10659" y="3572"/>
                      </a:cubicBezTo>
                      <a:cubicBezTo>
                        <a:pt x="10658" y="3572"/>
                        <a:pt x="10658" y="3572"/>
                        <a:pt x="10657" y="3572"/>
                      </a:cubicBezTo>
                      <a:cubicBezTo>
                        <a:pt x="10656" y="3572"/>
                        <a:pt x="10655" y="3572"/>
                        <a:pt x="10655" y="3572"/>
                      </a:cubicBezTo>
                      <a:cubicBezTo>
                        <a:pt x="10654" y="3572"/>
                        <a:pt x="10653" y="3572"/>
                        <a:pt x="10652" y="3572"/>
                      </a:cubicBezTo>
                      <a:cubicBezTo>
                        <a:pt x="4890" y="3572"/>
                        <a:pt x="3086" y="7091"/>
                        <a:pt x="2886" y="9068"/>
                      </a:cubicBezTo>
                      <a:cubicBezTo>
                        <a:pt x="2715" y="10852"/>
                        <a:pt x="4327" y="12514"/>
                        <a:pt x="4510" y="12775"/>
                      </a:cubicBezTo>
                      <a:cubicBezTo>
                        <a:pt x="4810" y="13201"/>
                        <a:pt x="6695" y="14825"/>
                        <a:pt x="6762" y="15807"/>
                      </a:cubicBezTo>
                      <a:cubicBezTo>
                        <a:pt x="6855" y="17159"/>
                        <a:pt x="7070" y="17195"/>
                        <a:pt x="7930" y="17355"/>
                      </a:cubicBezTo>
                      <a:cubicBezTo>
                        <a:pt x="8807" y="17519"/>
                        <a:pt x="12507" y="17519"/>
                        <a:pt x="13383" y="17355"/>
                      </a:cubicBezTo>
                      <a:cubicBezTo>
                        <a:pt x="14243" y="17195"/>
                        <a:pt x="14459" y="17159"/>
                        <a:pt x="14552" y="15807"/>
                      </a:cubicBezTo>
                      <a:cubicBezTo>
                        <a:pt x="14619" y="14825"/>
                        <a:pt x="16504" y="13201"/>
                        <a:pt x="16803" y="12775"/>
                      </a:cubicBezTo>
                      <a:cubicBezTo>
                        <a:pt x="16987" y="12514"/>
                        <a:pt x="18599" y="10852"/>
                        <a:pt x="18428" y="9068"/>
                      </a:cubicBezTo>
                      <a:close/>
                      <a:moveTo>
                        <a:pt x="13756" y="19204"/>
                      </a:moveTo>
                      <a:cubicBezTo>
                        <a:pt x="13756" y="18991"/>
                        <a:pt x="13530" y="18817"/>
                        <a:pt x="13251" y="18817"/>
                      </a:cubicBezTo>
                      <a:lnTo>
                        <a:pt x="8063" y="18817"/>
                      </a:lnTo>
                      <a:cubicBezTo>
                        <a:pt x="7783" y="18817"/>
                        <a:pt x="7557" y="18991"/>
                        <a:pt x="7557" y="19204"/>
                      </a:cubicBezTo>
                      <a:lnTo>
                        <a:pt x="7557" y="19204"/>
                      </a:lnTo>
                      <a:cubicBezTo>
                        <a:pt x="7557" y="19418"/>
                        <a:pt x="7783" y="19591"/>
                        <a:pt x="8063" y="19591"/>
                      </a:cubicBezTo>
                      <a:lnTo>
                        <a:pt x="13251" y="19591"/>
                      </a:lnTo>
                      <a:cubicBezTo>
                        <a:pt x="13530" y="19591"/>
                        <a:pt x="13756" y="19418"/>
                        <a:pt x="13756" y="19204"/>
                      </a:cubicBezTo>
                      <a:cubicBezTo>
                        <a:pt x="13756" y="19204"/>
                        <a:pt x="13756" y="19204"/>
                        <a:pt x="13756" y="19204"/>
                      </a:cubicBezTo>
                      <a:close/>
                      <a:moveTo>
                        <a:pt x="13756" y="18147"/>
                      </a:moveTo>
                      <a:cubicBezTo>
                        <a:pt x="13756" y="17934"/>
                        <a:pt x="13530" y="17761"/>
                        <a:pt x="13251" y="17761"/>
                      </a:cubicBezTo>
                      <a:lnTo>
                        <a:pt x="8063" y="17761"/>
                      </a:lnTo>
                      <a:cubicBezTo>
                        <a:pt x="7783" y="17761"/>
                        <a:pt x="7557" y="17934"/>
                        <a:pt x="7557" y="18147"/>
                      </a:cubicBezTo>
                      <a:lnTo>
                        <a:pt x="7557" y="18147"/>
                      </a:lnTo>
                      <a:cubicBezTo>
                        <a:pt x="7557" y="18361"/>
                        <a:pt x="7783" y="18535"/>
                        <a:pt x="8063" y="18535"/>
                      </a:cubicBezTo>
                      <a:lnTo>
                        <a:pt x="13251" y="18535"/>
                      </a:lnTo>
                      <a:cubicBezTo>
                        <a:pt x="13530" y="18535"/>
                        <a:pt x="13756" y="18361"/>
                        <a:pt x="13756" y="18147"/>
                      </a:cubicBezTo>
                      <a:cubicBezTo>
                        <a:pt x="13756" y="18147"/>
                        <a:pt x="13756" y="18147"/>
                        <a:pt x="13756" y="18147"/>
                      </a:cubicBezTo>
                      <a:close/>
                      <a:moveTo>
                        <a:pt x="8400" y="19874"/>
                      </a:moveTo>
                      <a:lnTo>
                        <a:pt x="12913" y="19874"/>
                      </a:lnTo>
                      <a:cubicBezTo>
                        <a:pt x="12913" y="20827"/>
                        <a:pt x="11903" y="21600"/>
                        <a:pt x="10657" y="21600"/>
                      </a:cubicBezTo>
                      <a:cubicBezTo>
                        <a:pt x="9411" y="21600"/>
                        <a:pt x="8400" y="20827"/>
                        <a:pt x="8400" y="198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7" name="Group 7719"/>
              <p:cNvGrpSpPr/>
              <p:nvPr/>
            </p:nvGrpSpPr>
            <p:grpSpPr>
              <a:xfrm>
                <a:off x="0" y="975345"/>
                <a:ext cx="890397" cy="890397"/>
                <a:chOff x="0" y="0"/>
                <a:chExt cx="890396" cy="890396"/>
              </a:xfrm>
            </p:grpSpPr>
            <p:sp>
              <p:nvSpPr>
                <p:cNvPr id="31" name="Shape 7717"/>
                <p:cNvSpPr/>
                <p:nvPr/>
              </p:nvSpPr>
              <p:spPr>
                <a:xfrm>
                  <a:off x="0" y="0"/>
                  <a:ext cx="890397" cy="890397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Shape 7718"/>
                <p:cNvSpPr/>
                <p:nvPr/>
              </p:nvSpPr>
              <p:spPr>
                <a:xfrm>
                  <a:off x="111299" y="212211"/>
                  <a:ext cx="667799" cy="4704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7853" extrusionOk="0">
                      <a:moveTo>
                        <a:pt x="21600" y="8235"/>
                      </a:moveTo>
                      <a:cubicBezTo>
                        <a:pt x="20840" y="8390"/>
                        <a:pt x="19738" y="8229"/>
                        <a:pt x="19153" y="7937"/>
                      </a:cubicBezTo>
                      <a:cubicBezTo>
                        <a:pt x="20367" y="7817"/>
                        <a:pt x="21189" y="7156"/>
                        <a:pt x="21506" y="6258"/>
                      </a:cubicBezTo>
                      <a:cubicBezTo>
                        <a:pt x="21068" y="6579"/>
                        <a:pt x="19709" y="6932"/>
                        <a:pt x="18960" y="6597"/>
                      </a:cubicBezTo>
                      <a:cubicBezTo>
                        <a:pt x="18922" y="6385"/>
                        <a:pt x="18881" y="6184"/>
                        <a:pt x="18841" y="6001"/>
                      </a:cubicBezTo>
                      <a:cubicBezTo>
                        <a:pt x="18271" y="3485"/>
                        <a:pt x="16312" y="1455"/>
                        <a:pt x="14263" y="1700"/>
                      </a:cubicBezTo>
                      <a:cubicBezTo>
                        <a:pt x="14427" y="1621"/>
                        <a:pt x="14596" y="1547"/>
                        <a:pt x="14764" y="1478"/>
                      </a:cubicBezTo>
                      <a:cubicBezTo>
                        <a:pt x="14989" y="1381"/>
                        <a:pt x="16314" y="1122"/>
                        <a:pt x="16105" y="561"/>
                      </a:cubicBezTo>
                      <a:cubicBezTo>
                        <a:pt x="15929" y="69"/>
                        <a:pt x="14311" y="934"/>
                        <a:pt x="14007" y="1048"/>
                      </a:cubicBezTo>
                      <a:cubicBezTo>
                        <a:pt x="14408" y="866"/>
                        <a:pt x="15074" y="556"/>
                        <a:pt x="15145" y="0"/>
                      </a:cubicBezTo>
                      <a:cubicBezTo>
                        <a:pt x="14529" y="101"/>
                        <a:pt x="13925" y="451"/>
                        <a:pt x="13457" y="959"/>
                      </a:cubicBezTo>
                      <a:cubicBezTo>
                        <a:pt x="13625" y="741"/>
                        <a:pt x="13753" y="476"/>
                        <a:pt x="13781" y="191"/>
                      </a:cubicBezTo>
                      <a:cubicBezTo>
                        <a:pt x="12137" y="1450"/>
                        <a:pt x="11177" y="3988"/>
                        <a:pt x="10400" y="6452"/>
                      </a:cubicBezTo>
                      <a:cubicBezTo>
                        <a:pt x="9790" y="5743"/>
                        <a:pt x="9248" y="5185"/>
                        <a:pt x="8764" y="4873"/>
                      </a:cubicBezTo>
                      <a:cubicBezTo>
                        <a:pt x="7403" y="4000"/>
                        <a:pt x="5776" y="3086"/>
                        <a:pt x="3222" y="1949"/>
                      </a:cubicBezTo>
                      <a:cubicBezTo>
                        <a:pt x="3144" y="2961"/>
                        <a:pt x="3640" y="4311"/>
                        <a:pt x="5068" y="5206"/>
                      </a:cubicBezTo>
                      <a:cubicBezTo>
                        <a:pt x="4760" y="5156"/>
                        <a:pt x="4193" y="5268"/>
                        <a:pt x="3740" y="5398"/>
                      </a:cubicBezTo>
                      <a:cubicBezTo>
                        <a:pt x="3925" y="6560"/>
                        <a:pt x="4527" y="7517"/>
                        <a:pt x="6159" y="7979"/>
                      </a:cubicBezTo>
                      <a:cubicBezTo>
                        <a:pt x="5414" y="8036"/>
                        <a:pt x="5028" y="8242"/>
                        <a:pt x="4680" y="8680"/>
                      </a:cubicBezTo>
                      <a:cubicBezTo>
                        <a:pt x="5018" y="9487"/>
                        <a:pt x="5849" y="10438"/>
                        <a:pt x="7337" y="10243"/>
                      </a:cubicBezTo>
                      <a:cubicBezTo>
                        <a:pt x="5680" y="11100"/>
                        <a:pt x="6662" y="12688"/>
                        <a:pt x="8011" y="12452"/>
                      </a:cubicBezTo>
                      <a:cubicBezTo>
                        <a:pt x="5711" y="15304"/>
                        <a:pt x="2083" y="15092"/>
                        <a:pt x="0" y="12708"/>
                      </a:cubicBezTo>
                      <a:cubicBezTo>
                        <a:pt x="5438" y="21600"/>
                        <a:pt x="17261" y="17966"/>
                        <a:pt x="19022" y="9401"/>
                      </a:cubicBezTo>
                      <a:cubicBezTo>
                        <a:pt x="20343" y="9414"/>
                        <a:pt x="21120" y="8854"/>
                        <a:pt x="21600" y="823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0091" tIns="20091" rIns="20091" bIns="20091" numCol="1" anchor="ctr">
                  <a:no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ts val="0"/>
                    </a:spcBef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"/>
                      <a:ea typeface="Gill Sans"/>
                      <a:cs typeface="Gill Sans"/>
                      <a:sym typeface="Gill Sans"/>
                    </a:defRPr>
                  </a:pPr>
                  <a:endParaRPr sz="1582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8" name="Group 7722"/>
              <p:cNvGrpSpPr/>
              <p:nvPr/>
            </p:nvGrpSpPr>
            <p:grpSpPr>
              <a:xfrm>
                <a:off x="5350848" y="1346021"/>
                <a:ext cx="626524" cy="626524"/>
                <a:chOff x="0" y="0"/>
                <a:chExt cx="626522" cy="626522"/>
              </a:xfrm>
            </p:grpSpPr>
            <p:sp>
              <p:nvSpPr>
                <p:cNvPr id="29" name="Shape 7720"/>
                <p:cNvSpPr/>
                <p:nvPr/>
              </p:nvSpPr>
              <p:spPr>
                <a:xfrm>
                  <a:off x="0" y="0"/>
                  <a:ext cx="626523" cy="626523"/>
                </a:xfrm>
                <a:prstGeom prst="ellipse">
                  <a:avLst/>
                </a:pr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Shape 7721"/>
                <p:cNvSpPr/>
                <p:nvPr/>
              </p:nvSpPr>
              <p:spPr>
                <a:xfrm>
                  <a:off x="164788" y="140967"/>
                  <a:ext cx="296947" cy="3654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31" y="0"/>
                      </a:moveTo>
                      <a:cubicBezTo>
                        <a:pt x="372" y="0"/>
                        <a:pt x="0" y="302"/>
                        <a:pt x="0" y="675"/>
                      </a:cubicBezTo>
                      <a:cubicBezTo>
                        <a:pt x="0" y="1048"/>
                        <a:pt x="372" y="1350"/>
                        <a:pt x="831" y="1350"/>
                      </a:cubicBezTo>
                      <a:lnTo>
                        <a:pt x="20769" y="1350"/>
                      </a:lnTo>
                      <a:cubicBezTo>
                        <a:pt x="21228" y="1350"/>
                        <a:pt x="21600" y="1048"/>
                        <a:pt x="21600" y="675"/>
                      </a:cubicBezTo>
                      <a:cubicBezTo>
                        <a:pt x="21600" y="302"/>
                        <a:pt x="21228" y="0"/>
                        <a:pt x="20769" y="0"/>
                      </a:cubicBezTo>
                      <a:lnTo>
                        <a:pt x="831" y="0"/>
                      </a:lnTo>
                      <a:close/>
                      <a:moveTo>
                        <a:pt x="831" y="2025"/>
                      </a:moveTo>
                      <a:lnTo>
                        <a:pt x="831" y="15525"/>
                      </a:lnTo>
                      <a:cubicBezTo>
                        <a:pt x="831" y="15525"/>
                        <a:pt x="20769" y="15525"/>
                        <a:pt x="20769" y="15525"/>
                      </a:cubicBezTo>
                      <a:lnTo>
                        <a:pt x="20769" y="2025"/>
                      </a:lnTo>
                      <a:lnTo>
                        <a:pt x="831" y="2025"/>
                      </a:lnTo>
                      <a:close/>
                      <a:moveTo>
                        <a:pt x="15785" y="4050"/>
                      </a:moveTo>
                      <a:lnTo>
                        <a:pt x="18277" y="4050"/>
                      </a:lnTo>
                      <a:cubicBezTo>
                        <a:pt x="18277" y="4050"/>
                        <a:pt x="18277" y="13500"/>
                        <a:pt x="18277" y="13500"/>
                      </a:cubicBezTo>
                      <a:lnTo>
                        <a:pt x="15785" y="13500"/>
                      </a:lnTo>
                      <a:lnTo>
                        <a:pt x="15785" y="4050"/>
                      </a:lnTo>
                      <a:close/>
                      <a:moveTo>
                        <a:pt x="7477" y="6750"/>
                      </a:moveTo>
                      <a:lnTo>
                        <a:pt x="9969" y="6750"/>
                      </a:lnTo>
                      <a:cubicBezTo>
                        <a:pt x="9969" y="6750"/>
                        <a:pt x="9969" y="13500"/>
                        <a:pt x="9969" y="13500"/>
                      </a:cubicBezTo>
                      <a:lnTo>
                        <a:pt x="7477" y="13500"/>
                      </a:lnTo>
                      <a:lnTo>
                        <a:pt x="7477" y="6750"/>
                      </a:lnTo>
                      <a:close/>
                      <a:moveTo>
                        <a:pt x="11631" y="8775"/>
                      </a:moveTo>
                      <a:lnTo>
                        <a:pt x="14123" y="8775"/>
                      </a:lnTo>
                      <a:cubicBezTo>
                        <a:pt x="14123" y="8775"/>
                        <a:pt x="14123" y="13500"/>
                        <a:pt x="14123" y="13500"/>
                      </a:cubicBezTo>
                      <a:lnTo>
                        <a:pt x="11631" y="13500"/>
                      </a:lnTo>
                      <a:lnTo>
                        <a:pt x="11631" y="8775"/>
                      </a:lnTo>
                      <a:close/>
                      <a:moveTo>
                        <a:pt x="3323" y="10800"/>
                      </a:moveTo>
                      <a:lnTo>
                        <a:pt x="5815" y="10800"/>
                      </a:lnTo>
                      <a:cubicBezTo>
                        <a:pt x="5815" y="10800"/>
                        <a:pt x="5815" y="13500"/>
                        <a:pt x="5815" y="13500"/>
                      </a:cubicBezTo>
                      <a:lnTo>
                        <a:pt x="3323" y="13500"/>
                      </a:lnTo>
                      <a:lnTo>
                        <a:pt x="3323" y="10800"/>
                      </a:lnTo>
                      <a:close/>
                      <a:moveTo>
                        <a:pt x="3323" y="16200"/>
                      </a:moveTo>
                      <a:lnTo>
                        <a:pt x="1662" y="21600"/>
                      </a:lnTo>
                      <a:lnTo>
                        <a:pt x="3323" y="21600"/>
                      </a:lnTo>
                      <a:lnTo>
                        <a:pt x="4985" y="16200"/>
                      </a:lnTo>
                      <a:cubicBezTo>
                        <a:pt x="4985" y="16200"/>
                        <a:pt x="3323" y="16200"/>
                        <a:pt x="3323" y="16200"/>
                      </a:cubicBezTo>
                      <a:close/>
                      <a:moveTo>
                        <a:pt x="9969" y="16200"/>
                      </a:moveTo>
                      <a:lnTo>
                        <a:pt x="9969" y="21600"/>
                      </a:lnTo>
                      <a:lnTo>
                        <a:pt x="11615" y="21600"/>
                      </a:lnTo>
                      <a:cubicBezTo>
                        <a:pt x="11615" y="21600"/>
                        <a:pt x="11631" y="16200"/>
                        <a:pt x="11631" y="16200"/>
                      </a:cubicBezTo>
                      <a:lnTo>
                        <a:pt x="9969" y="16200"/>
                      </a:lnTo>
                      <a:close/>
                      <a:moveTo>
                        <a:pt x="16615" y="16200"/>
                      </a:moveTo>
                      <a:lnTo>
                        <a:pt x="18277" y="21600"/>
                      </a:lnTo>
                      <a:lnTo>
                        <a:pt x="19938" y="21600"/>
                      </a:lnTo>
                      <a:cubicBezTo>
                        <a:pt x="19938" y="21600"/>
                        <a:pt x="18277" y="16200"/>
                        <a:pt x="18277" y="16200"/>
                      </a:cubicBezTo>
                      <a:lnTo>
                        <a:pt x="16615" y="162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 sz="139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4372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0"/>
          <p:cNvSpPr txBox="1">
            <a:spLocks noChangeArrowheads="1"/>
          </p:cNvSpPr>
          <p:nvPr/>
        </p:nvSpPr>
        <p:spPr bwMode="auto">
          <a:xfrm>
            <a:off x="2228360" y="1580555"/>
            <a:ext cx="2877040" cy="99256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square" lIns="68566" tIns="34283" rIns="68566" bIns="34283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9pPr>
          </a:lstStyle>
          <a:p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国防和军队改革的强军目标</a:t>
            </a: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2139355" y="2723508"/>
            <a:ext cx="38518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Youth is not a time of life; it is a state of mind; it is not a matter of rosy cheeks, red lips and supple knees; it is a matter of the will, a quality of the imagination.</a:t>
            </a:r>
            <a:endParaRPr lang="zh-CN" altLang="en-US" sz="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327" y="1704686"/>
            <a:ext cx="5453239" cy="3438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60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北代战争时期的革命力量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7795"/>
          <p:cNvSpPr/>
          <p:nvPr/>
        </p:nvSpPr>
        <p:spPr>
          <a:xfrm>
            <a:off x="4538515" y="1860249"/>
            <a:ext cx="793094" cy="1"/>
          </a:xfrm>
          <a:prstGeom prst="line">
            <a:avLst/>
          </a:prstGeom>
          <a:ln w="63500">
            <a:solidFill>
              <a:srgbClr val="E5E5E5"/>
            </a:solidFill>
            <a:miter lim="400000"/>
          </a:ln>
        </p:spPr>
        <p:txBody>
          <a:bodyPr lIns="26788" tIns="26788" rIns="26788" bIns="26788" anchor="ctr"/>
          <a:lstStyle/>
          <a:p>
            <a:endParaRPr sz="139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Shape 7796"/>
          <p:cNvSpPr/>
          <p:nvPr/>
        </p:nvSpPr>
        <p:spPr>
          <a:xfrm>
            <a:off x="5454843" y="1407761"/>
            <a:ext cx="1875178" cy="904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l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" name="Shape 7797"/>
          <p:cNvSpPr/>
          <p:nvPr/>
        </p:nvSpPr>
        <p:spPr>
          <a:xfrm>
            <a:off x="5454843" y="3986512"/>
            <a:ext cx="1875178" cy="904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l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" name="Shape 7798"/>
          <p:cNvSpPr/>
          <p:nvPr/>
        </p:nvSpPr>
        <p:spPr>
          <a:xfrm>
            <a:off x="1809883" y="3986512"/>
            <a:ext cx="1875178" cy="904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r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" name="Shape 7799"/>
          <p:cNvSpPr/>
          <p:nvPr/>
        </p:nvSpPr>
        <p:spPr>
          <a:xfrm flipH="1">
            <a:off x="3800342" y="4438999"/>
            <a:ext cx="793095" cy="1"/>
          </a:xfrm>
          <a:prstGeom prst="line">
            <a:avLst/>
          </a:prstGeom>
          <a:ln w="63500">
            <a:solidFill>
              <a:srgbClr val="E5E5E5"/>
            </a:solidFill>
            <a:miter lim="400000"/>
          </a:ln>
        </p:spPr>
        <p:txBody>
          <a:bodyPr lIns="26788" tIns="26788" rIns="26788" bIns="26788" anchor="ctr"/>
          <a:lstStyle/>
          <a:p>
            <a:endParaRPr sz="139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Shape 7800"/>
          <p:cNvSpPr/>
          <p:nvPr/>
        </p:nvSpPr>
        <p:spPr>
          <a:xfrm>
            <a:off x="5855657" y="3186195"/>
            <a:ext cx="1" cy="793095"/>
          </a:xfrm>
          <a:prstGeom prst="line">
            <a:avLst/>
          </a:prstGeom>
          <a:ln w="63500">
            <a:solidFill>
              <a:srgbClr val="E5E5E5"/>
            </a:solidFill>
            <a:miter lim="400000"/>
          </a:ln>
        </p:spPr>
        <p:txBody>
          <a:bodyPr lIns="26788" tIns="26788" rIns="26788" bIns="26788" anchor="ctr"/>
          <a:lstStyle/>
          <a:p>
            <a:endParaRPr sz="139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Shape 7801"/>
          <p:cNvSpPr/>
          <p:nvPr/>
        </p:nvSpPr>
        <p:spPr>
          <a:xfrm flipV="1">
            <a:off x="3293322" y="2379706"/>
            <a:ext cx="1" cy="793094"/>
          </a:xfrm>
          <a:prstGeom prst="line">
            <a:avLst/>
          </a:prstGeom>
          <a:ln w="63500">
            <a:solidFill>
              <a:srgbClr val="E5E5E5"/>
            </a:solidFill>
            <a:miter lim="400000"/>
          </a:ln>
        </p:spPr>
        <p:txBody>
          <a:bodyPr lIns="26788" tIns="26788" rIns="26788" bIns="26788" anchor="ctr"/>
          <a:lstStyle/>
          <a:p>
            <a:endParaRPr sz="139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Shape 7802"/>
          <p:cNvSpPr/>
          <p:nvPr/>
        </p:nvSpPr>
        <p:spPr>
          <a:xfrm>
            <a:off x="1809883" y="1407761"/>
            <a:ext cx="1875178" cy="904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r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" name="Shape 7803"/>
          <p:cNvSpPr/>
          <p:nvPr/>
        </p:nvSpPr>
        <p:spPr>
          <a:xfrm>
            <a:off x="4609119" y="2428082"/>
            <a:ext cx="1420662" cy="1420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0" y="10800"/>
                </a:lnTo>
                <a:lnTo>
                  <a:pt x="10800" y="0"/>
                </a:lnTo>
                <a:lnTo>
                  <a:pt x="21600" y="1080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defTabSz="584200">
              <a:lnSpc>
                <a:spcPct val="100000"/>
              </a:lnSpc>
              <a:spcBef>
                <a:spcPts val="0"/>
              </a:spcBef>
              <a:defRPr sz="1500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4" name="Shape 7804"/>
          <p:cNvSpPr/>
          <p:nvPr/>
        </p:nvSpPr>
        <p:spPr>
          <a:xfrm>
            <a:off x="3119197" y="2428082"/>
            <a:ext cx="1420662" cy="1420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0" y="10800"/>
                </a:lnTo>
                <a:lnTo>
                  <a:pt x="10800" y="0"/>
                </a:lnTo>
                <a:lnTo>
                  <a:pt x="21600" y="1080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defTabSz="584200">
              <a:lnSpc>
                <a:spcPct val="100000"/>
              </a:lnSpc>
              <a:spcBef>
                <a:spcPts val="0"/>
              </a:spcBef>
              <a:defRPr sz="1500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5" name="Shape 7805"/>
          <p:cNvSpPr/>
          <p:nvPr/>
        </p:nvSpPr>
        <p:spPr>
          <a:xfrm>
            <a:off x="3861669" y="3171456"/>
            <a:ext cx="1420662" cy="1420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0"/>
                </a:lnTo>
                <a:lnTo>
                  <a:pt x="21600" y="10800"/>
                </a:lnTo>
                <a:lnTo>
                  <a:pt x="10800" y="2160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defTabSz="584200">
              <a:lnSpc>
                <a:spcPct val="100000"/>
              </a:lnSpc>
              <a:spcBef>
                <a:spcPts val="0"/>
              </a:spcBef>
              <a:defRPr sz="1500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6" name="Shape 7806"/>
          <p:cNvSpPr/>
          <p:nvPr/>
        </p:nvSpPr>
        <p:spPr>
          <a:xfrm>
            <a:off x="3861669" y="1686513"/>
            <a:ext cx="1420662" cy="1420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0"/>
                </a:lnTo>
                <a:lnTo>
                  <a:pt x="21600" y="10800"/>
                </a:lnTo>
                <a:lnTo>
                  <a:pt x="108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defTabSz="584200">
              <a:lnSpc>
                <a:spcPct val="100000"/>
              </a:lnSpc>
              <a:spcBef>
                <a:spcPts val="0"/>
              </a:spcBef>
              <a:defRPr sz="1500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47587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论国防和军队建设的意义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7877"/>
          <p:cNvSpPr/>
          <p:nvPr/>
        </p:nvSpPr>
        <p:spPr>
          <a:xfrm>
            <a:off x="1812923" y="3744126"/>
            <a:ext cx="5518156" cy="11390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l" defTabSz="584200">
              <a:lnSpc>
                <a:spcPct val="110000"/>
              </a:lnSpc>
              <a:spcBef>
                <a:spcPts val="30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6" name="Group 7882"/>
          <p:cNvGrpSpPr/>
          <p:nvPr/>
        </p:nvGrpSpPr>
        <p:grpSpPr>
          <a:xfrm>
            <a:off x="2655747" y="1718626"/>
            <a:ext cx="3843800" cy="909843"/>
            <a:chOff x="0" y="0"/>
            <a:chExt cx="7289204" cy="1725384"/>
          </a:xfrm>
        </p:grpSpPr>
        <p:sp>
          <p:nvSpPr>
            <p:cNvPr id="7" name="Shape 7878"/>
            <p:cNvSpPr/>
            <p:nvPr/>
          </p:nvSpPr>
          <p:spPr>
            <a:xfrm>
              <a:off x="0" y="-1"/>
              <a:ext cx="2159154" cy="1725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98" extrusionOk="0">
                  <a:moveTo>
                    <a:pt x="0" y="21273"/>
                  </a:moveTo>
                  <a:cubicBezTo>
                    <a:pt x="1732" y="21426"/>
                    <a:pt x="3456" y="20880"/>
                    <a:pt x="4874" y="19731"/>
                  </a:cubicBezTo>
                  <a:cubicBezTo>
                    <a:pt x="7226" y="17824"/>
                    <a:pt x="8381" y="14656"/>
                    <a:pt x="9362" y="11562"/>
                  </a:cubicBezTo>
                  <a:cubicBezTo>
                    <a:pt x="10078" y="9302"/>
                    <a:pt x="10736" y="7009"/>
                    <a:pt x="11992" y="5050"/>
                  </a:cubicBezTo>
                  <a:cubicBezTo>
                    <a:pt x="12949" y="3558"/>
                    <a:pt x="14194" y="2316"/>
                    <a:pt x="15621" y="1438"/>
                  </a:cubicBezTo>
                  <a:cubicBezTo>
                    <a:pt x="17456" y="309"/>
                    <a:pt x="19532" y="-174"/>
                    <a:pt x="21600" y="56"/>
                  </a:cubicBezTo>
                </a:path>
              </a:pathLst>
            </a:cu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39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Shape 7879"/>
            <p:cNvSpPr/>
            <p:nvPr/>
          </p:nvSpPr>
          <p:spPr>
            <a:xfrm flipH="1">
              <a:off x="5130050" y="-1"/>
              <a:ext cx="2159155" cy="1725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98" extrusionOk="0">
                  <a:moveTo>
                    <a:pt x="0" y="21273"/>
                  </a:moveTo>
                  <a:cubicBezTo>
                    <a:pt x="1732" y="21426"/>
                    <a:pt x="3456" y="20880"/>
                    <a:pt x="4874" y="19731"/>
                  </a:cubicBezTo>
                  <a:cubicBezTo>
                    <a:pt x="7226" y="17824"/>
                    <a:pt x="8381" y="14656"/>
                    <a:pt x="9362" y="11562"/>
                  </a:cubicBezTo>
                  <a:cubicBezTo>
                    <a:pt x="10078" y="9302"/>
                    <a:pt x="10736" y="7009"/>
                    <a:pt x="11992" y="5050"/>
                  </a:cubicBezTo>
                  <a:cubicBezTo>
                    <a:pt x="12949" y="3558"/>
                    <a:pt x="14194" y="2316"/>
                    <a:pt x="15621" y="1438"/>
                  </a:cubicBezTo>
                  <a:cubicBezTo>
                    <a:pt x="17456" y="309"/>
                    <a:pt x="19532" y="-174"/>
                    <a:pt x="21600" y="56"/>
                  </a:cubicBezTo>
                </a:path>
              </a:pathLst>
            </a:cu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39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Shape 7880"/>
            <p:cNvSpPr/>
            <p:nvPr/>
          </p:nvSpPr>
          <p:spPr>
            <a:xfrm rot="16200000" flipH="1">
              <a:off x="2272789" y="374938"/>
              <a:ext cx="1015761" cy="1053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3" extrusionOk="0">
                  <a:moveTo>
                    <a:pt x="0" y="21593"/>
                  </a:moveTo>
                  <a:cubicBezTo>
                    <a:pt x="1756" y="21582"/>
                    <a:pt x="3464" y="21033"/>
                    <a:pt x="4874" y="20024"/>
                  </a:cubicBezTo>
                  <a:cubicBezTo>
                    <a:pt x="6173" y="19093"/>
                    <a:pt x="7160" y="17815"/>
                    <a:pt x="7710" y="16348"/>
                  </a:cubicBezTo>
                  <a:cubicBezTo>
                    <a:pt x="8380" y="14844"/>
                    <a:pt x="8918" y="13291"/>
                    <a:pt x="9362" y="11711"/>
                  </a:cubicBezTo>
                  <a:cubicBezTo>
                    <a:pt x="10115" y="9029"/>
                    <a:pt x="10514" y="6192"/>
                    <a:pt x="12192" y="4066"/>
                  </a:cubicBezTo>
                  <a:cubicBezTo>
                    <a:pt x="13130" y="2878"/>
                    <a:pt x="14347" y="2037"/>
                    <a:pt x="15621" y="1407"/>
                  </a:cubicBezTo>
                  <a:cubicBezTo>
                    <a:pt x="17491" y="482"/>
                    <a:pt x="19521" y="-7"/>
                    <a:pt x="21600" y="0"/>
                  </a:cubicBezTo>
                </a:path>
              </a:pathLst>
            </a:cu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39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Shape 7881"/>
            <p:cNvSpPr/>
            <p:nvPr/>
          </p:nvSpPr>
          <p:spPr>
            <a:xfrm rot="16200000">
              <a:off x="3979450" y="374804"/>
              <a:ext cx="1015761" cy="1054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2" extrusionOk="0">
                  <a:moveTo>
                    <a:pt x="0" y="21504"/>
                  </a:moveTo>
                  <a:cubicBezTo>
                    <a:pt x="1739" y="21591"/>
                    <a:pt x="3455" y="21030"/>
                    <a:pt x="4874" y="19941"/>
                  </a:cubicBezTo>
                  <a:cubicBezTo>
                    <a:pt x="7382" y="18015"/>
                    <a:pt x="8567" y="14837"/>
                    <a:pt x="9362" y="11662"/>
                  </a:cubicBezTo>
                  <a:cubicBezTo>
                    <a:pt x="10026" y="9009"/>
                    <a:pt x="10450" y="6217"/>
                    <a:pt x="12192" y="4049"/>
                  </a:cubicBezTo>
                  <a:cubicBezTo>
                    <a:pt x="13136" y="2875"/>
                    <a:pt x="14346" y="2031"/>
                    <a:pt x="15621" y="1402"/>
                  </a:cubicBezTo>
                  <a:cubicBezTo>
                    <a:pt x="17491" y="478"/>
                    <a:pt x="19521" y="-9"/>
                    <a:pt x="21600" y="0"/>
                  </a:cubicBezTo>
                </a:path>
              </a:pathLst>
            </a:cu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39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7887"/>
          <p:cNvGrpSpPr/>
          <p:nvPr/>
        </p:nvGrpSpPr>
        <p:grpSpPr>
          <a:xfrm>
            <a:off x="1812923" y="2436039"/>
            <a:ext cx="1205471" cy="844353"/>
            <a:chOff x="0" y="0"/>
            <a:chExt cx="2286000" cy="1601191"/>
          </a:xfrm>
        </p:grpSpPr>
        <p:sp>
          <p:nvSpPr>
            <p:cNvPr id="12" name="Shape 7883"/>
            <p:cNvSpPr/>
            <p:nvPr/>
          </p:nvSpPr>
          <p:spPr>
            <a:xfrm>
              <a:off x="0" y="1093191"/>
              <a:ext cx="2286000" cy="508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100000"/>
                </a:lnSpc>
                <a:defRPr sz="2500">
                  <a:solidFill>
                    <a:srgbClr val="3483C9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grpSp>
          <p:nvGrpSpPr>
            <p:cNvPr id="13" name="Group 7886"/>
            <p:cNvGrpSpPr/>
            <p:nvPr/>
          </p:nvGrpSpPr>
          <p:grpSpPr>
            <a:xfrm>
              <a:off x="707177" y="0"/>
              <a:ext cx="888845" cy="888845"/>
              <a:chOff x="0" y="0"/>
              <a:chExt cx="888844" cy="888844"/>
            </a:xfrm>
          </p:grpSpPr>
          <p:sp>
            <p:nvSpPr>
              <p:cNvPr id="14" name="Shape 7884"/>
              <p:cNvSpPr/>
              <p:nvPr/>
            </p:nvSpPr>
            <p:spPr>
              <a:xfrm>
                <a:off x="0" y="0"/>
                <a:ext cx="888845" cy="888845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Shape 7885"/>
              <p:cNvSpPr/>
              <p:nvPr/>
            </p:nvSpPr>
            <p:spPr>
              <a:xfrm>
                <a:off x="193180" y="193277"/>
                <a:ext cx="502485" cy="5022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89" y="3102"/>
                    </a:moveTo>
                    <a:cubicBezTo>
                      <a:pt x="10181" y="3102"/>
                      <a:pt x="11584" y="3680"/>
                      <a:pt x="12638" y="4729"/>
                    </a:cubicBezTo>
                    <a:cubicBezTo>
                      <a:pt x="13691" y="5775"/>
                      <a:pt x="14270" y="7167"/>
                      <a:pt x="14270" y="8646"/>
                    </a:cubicBezTo>
                    <a:cubicBezTo>
                      <a:pt x="14270" y="10126"/>
                      <a:pt x="13691" y="11517"/>
                      <a:pt x="12638" y="12563"/>
                    </a:cubicBezTo>
                    <a:cubicBezTo>
                      <a:pt x="11584" y="13612"/>
                      <a:pt x="10181" y="14190"/>
                      <a:pt x="8689" y="14190"/>
                    </a:cubicBezTo>
                    <a:cubicBezTo>
                      <a:pt x="7197" y="14190"/>
                      <a:pt x="5795" y="13612"/>
                      <a:pt x="4741" y="12563"/>
                    </a:cubicBezTo>
                    <a:cubicBezTo>
                      <a:pt x="3688" y="11517"/>
                      <a:pt x="3108" y="10125"/>
                      <a:pt x="3108" y="8646"/>
                    </a:cubicBezTo>
                    <a:cubicBezTo>
                      <a:pt x="3108" y="7166"/>
                      <a:pt x="3688" y="5775"/>
                      <a:pt x="4741" y="4729"/>
                    </a:cubicBezTo>
                    <a:cubicBezTo>
                      <a:pt x="5795" y="3680"/>
                      <a:pt x="7197" y="3102"/>
                      <a:pt x="8689" y="3102"/>
                    </a:cubicBezTo>
                    <a:close/>
                    <a:moveTo>
                      <a:pt x="16149" y="13086"/>
                    </a:moveTo>
                    <a:cubicBezTo>
                      <a:pt x="16951" y="11758"/>
                      <a:pt x="17378" y="10235"/>
                      <a:pt x="17378" y="8646"/>
                    </a:cubicBezTo>
                    <a:cubicBezTo>
                      <a:pt x="17378" y="6336"/>
                      <a:pt x="16474" y="4164"/>
                      <a:pt x="14832" y="2531"/>
                    </a:cubicBezTo>
                    <a:cubicBezTo>
                      <a:pt x="13191" y="899"/>
                      <a:pt x="11009" y="0"/>
                      <a:pt x="8689" y="0"/>
                    </a:cubicBezTo>
                    <a:cubicBezTo>
                      <a:pt x="6370" y="0"/>
                      <a:pt x="4188" y="899"/>
                      <a:pt x="2547" y="2531"/>
                    </a:cubicBezTo>
                    <a:cubicBezTo>
                      <a:pt x="905" y="4164"/>
                      <a:pt x="0" y="6336"/>
                      <a:pt x="0" y="8646"/>
                    </a:cubicBezTo>
                    <a:cubicBezTo>
                      <a:pt x="0" y="10957"/>
                      <a:pt x="905" y="13128"/>
                      <a:pt x="2547" y="14762"/>
                    </a:cubicBezTo>
                    <a:cubicBezTo>
                      <a:pt x="4188" y="16393"/>
                      <a:pt x="6369" y="17292"/>
                      <a:pt x="8689" y="17292"/>
                    </a:cubicBezTo>
                    <a:cubicBezTo>
                      <a:pt x="8689" y="17292"/>
                      <a:pt x="8689" y="17292"/>
                      <a:pt x="8690" y="17292"/>
                    </a:cubicBezTo>
                    <a:cubicBezTo>
                      <a:pt x="10229" y="17292"/>
                      <a:pt x="11708" y="16896"/>
                      <a:pt x="13008" y="16152"/>
                    </a:cubicBezTo>
                    <a:lnTo>
                      <a:pt x="18487" y="21600"/>
                    </a:lnTo>
                    <a:lnTo>
                      <a:pt x="21600" y="18505"/>
                    </a:lnTo>
                    <a:cubicBezTo>
                      <a:pt x="21600" y="18505"/>
                      <a:pt x="16149" y="13086"/>
                      <a:pt x="16149" y="130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Group 7892"/>
          <p:cNvGrpSpPr/>
          <p:nvPr/>
        </p:nvGrpSpPr>
        <p:grpSpPr>
          <a:xfrm>
            <a:off x="3225190" y="2436121"/>
            <a:ext cx="1205472" cy="844271"/>
            <a:chOff x="0" y="0"/>
            <a:chExt cx="2286000" cy="1601035"/>
          </a:xfrm>
        </p:grpSpPr>
        <p:sp>
          <p:nvSpPr>
            <p:cNvPr id="17" name="Shape 7888"/>
            <p:cNvSpPr/>
            <p:nvPr/>
          </p:nvSpPr>
          <p:spPr>
            <a:xfrm>
              <a:off x="0" y="1093035"/>
              <a:ext cx="2286000" cy="508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100000"/>
                </a:lnSpc>
                <a:defRPr sz="2500">
                  <a:solidFill>
                    <a:srgbClr val="3483C9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grpSp>
          <p:nvGrpSpPr>
            <p:cNvPr id="18" name="Group 7891"/>
            <p:cNvGrpSpPr/>
            <p:nvPr/>
          </p:nvGrpSpPr>
          <p:grpSpPr>
            <a:xfrm>
              <a:off x="756575" y="0"/>
              <a:ext cx="888846" cy="888845"/>
              <a:chOff x="0" y="0"/>
              <a:chExt cx="888844" cy="888844"/>
            </a:xfrm>
          </p:grpSpPr>
          <p:sp>
            <p:nvSpPr>
              <p:cNvPr id="19" name="Shape 7889"/>
              <p:cNvSpPr/>
              <p:nvPr/>
            </p:nvSpPr>
            <p:spPr>
              <a:xfrm>
                <a:off x="0" y="0"/>
                <a:ext cx="888845" cy="888845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Shape 7890"/>
              <p:cNvSpPr/>
              <p:nvPr/>
            </p:nvSpPr>
            <p:spPr>
              <a:xfrm>
                <a:off x="190838" y="256155"/>
                <a:ext cx="507169" cy="3765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85" y="8532"/>
                    </a:moveTo>
                    <a:lnTo>
                      <a:pt x="17798" y="8532"/>
                    </a:lnTo>
                    <a:lnTo>
                      <a:pt x="17798" y="12676"/>
                    </a:lnTo>
                    <a:cubicBezTo>
                      <a:pt x="17798" y="14711"/>
                      <a:pt x="16603" y="16373"/>
                      <a:pt x="15079" y="16373"/>
                    </a:cubicBezTo>
                    <a:lnTo>
                      <a:pt x="9158" y="16373"/>
                    </a:lnTo>
                    <a:lnTo>
                      <a:pt x="9158" y="17810"/>
                    </a:lnTo>
                    <a:cubicBezTo>
                      <a:pt x="9158" y="18927"/>
                      <a:pt x="9837" y="19832"/>
                      <a:pt x="10673" y="19832"/>
                    </a:cubicBezTo>
                    <a:lnTo>
                      <a:pt x="16728" y="19832"/>
                    </a:lnTo>
                    <a:lnTo>
                      <a:pt x="19181" y="21600"/>
                    </a:lnTo>
                    <a:lnTo>
                      <a:pt x="19181" y="19832"/>
                    </a:lnTo>
                    <a:lnTo>
                      <a:pt x="20085" y="19832"/>
                    </a:lnTo>
                    <a:cubicBezTo>
                      <a:pt x="20922" y="19832"/>
                      <a:pt x="21600" y="18927"/>
                      <a:pt x="21600" y="17810"/>
                    </a:cubicBezTo>
                    <a:lnTo>
                      <a:pt x="21600" y="10554"/>
                    </a:lnTo>
                    <a:cubicBezTo>
                      <a:pt x="21600" y="9438"/>
                      <a:pt x="20922" y="8532"/>
                      <a:pt x="20085" y="8532"/>
                    </a:cubicBezTo>
                    <a:close/>
                    <a:moveTo>
                      <a:pt x="6912" y="15450"/>
                    </a:moveTo>
                    <a:lnTo>
                      <a:pt x="6689" y="15450"/>
                    </a:lnTo>
                    <a:lnTo>
                      <a:pt x="2592" y="18372"/>
                    </a:lnTo>
                    <a:lnTo>
                      <a:pt x="2592" y="15450"/>
                    </a:lnTo>
                    <a:lnTo>
                      <a:pt x="2074" y="15450"/>
                    </a:lnTo>
                    <a:cubicBezTo>
                      <a:pt x="928" y="15450"/>
                      <a:pt x="0" y="14211"/>
                      <a:pt x="0" y="12683"/>
                    </a:cubicBezTo>
                    <a:lnTo>
                      <a:pt x="0" y="2767"/>
                    </a:lnTo>
                    <a:cubicBezTo>
                      <a:pt x="0" y="1239"/>
                      <a:pt x="928" y="0"/>
                      <a:pt x="2074" y="0"/>
                    </a:cubicBezTo>
                    <a:lnTo>
                      <a:pt x="15034" y="0"/>
                    </a:lnTo>
                    <a:cubicBezTo>
                      <a:pt x="16179" y="0"/>
                      <a:pt x="17107" y="1239"/>
                      <a:pt x="17107" y="2767"/>
                    </a:cubicBezTo>
                    <a:lnTo>
                      <a:pt x="17107" y="4381"/>
                    </a:lnTo>
                    <a:lnTo>
                      <a:pt x="17107" y="8532"/>
                    </a:lnTo>
                    <a:lnTo>
                      <a:pt x="17107" y="12676"/>
                    </a:lnTo>
                    <a:cubicBezTo>
                      <a:pt x="17107" y="14205"/>
                      <a:pt x="16224" y="15450"/>
                      <a:pt x="15079" y="15450"/>
                    </a:cubicBezTo>
                    <a:lnTo>
                      <a:pt x="9158" y="15450"/>
                    </a:lnTo>
                    <a:cubicBezTo>
                      <a:pt x="9158" y="15450"/>
                      <a:pt x="6912" y="15450"/>
                      <a:pt x="6912" y="15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Group 7897"/>
          <p:cNvGrpSpPr/>
          <p:nvPr/>
        </p:nvGrpSpPr>
        <p:grpSpPr>
          <a:xfrm>
            <a:off x="4694070" y="2436039"/>
            <a:ext cx="1205472" cy="844353"/>
            <a:chOff x="0" y="0"/>
            <a:chExt cx="2286000" cy="1601190"/>
          </a:xfrm>
        </p:grpSpPr>
        <p:sp>
          <p:nvSpPr>
            <p:cNvPr id="22" name="Shape 7893"/>
            <p:cNvSpPr/>
            <p:nvPr/>
          </p:nvSpPr>
          <p:spPr>
            <a:xfrm>
              <a:off x="0" y="1093190"/>
              <a:ext cx="2286000" cy="508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100000"/>
                </a:lnSpc>
                <a:defRPr sz="2500">
                  <a:solidFill>
                    <a:srgbClr val="3483C9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grpSp>
          <p:nvGrpSpPr>
            <p:cNvPr id="23" name="Group 7896"/>
            <p:cNvGrpSpPr/>
            <p:nvPr/>
          </p:nvGrpSpPr>
          <p:grpSpPr>
            <a:xfrm>
              <a:off x="698538" y="0"/>
              <a:ext cx="889001" cy="889000"/>
              <a:chOff x="0" y="0"/>
              <a:chExt cx="889000" cy="889000"/>
            </a:xfrm>
          </p:grpSpPr>
          <p:sp>
            <p:nvSpPr>
              <p:cNvPr id="24" name="Shape 7894"/>
              <p:cNvSpPr/>
              <p:nvPr/>
            </p:nvSpPr>
            <p:spPr>
              <a:xfrm>
                <a:off x="0" y="0"/>
                <a:ext cx="889000" cy="889000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Shape 7895"/>
              <p:cNvSpPr/>
              <p:nvPr/>
            </p:nvSpPr>
            <p:spPr>
              <a:xfrm>
                <a:off x="223777" y="153049"/>
                <a:ext cx="441446" cy="5829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600" extrusionOk="0">
                    <a:moveTo>
                      <a:pt x="16784" y="1264"/>
                    </a:moveTo>
                    <a:cubicBezTo>
                      <a:pt x="16363" y="1078"/>
                      <a:pt x="15824" y="1189"/>
                      <a:pt x="15581" y="1511"/>
                    </a:cubicBezTo>
                    <a:lnTo>
                      <a:pt x="14280" y="3236"/>
                    </a:lnTo>
                    <a:cubicBezTo>
                      <a:pt x="14867" y="3417"/>
                      <a:pt x="15381" y="3636"/>
                      <a:pt x="15831" y="3874"/>
                    </a:cubicBezTo>
                    <a:lnTo>
                      <a:pt x="17106" y="2185"/>
                    </a:lnTo>
                    <a:cubicBezTo>
                      <a:pt x="17349" y="1863"/>
                      <a:pt x="17205" y="1451"/>
                      <a:pt x="16784" y="1264"/>
                    </a:cubicBezTo>
                    <a:close/>
                    <a:moveTo>
                      <a:pt x="21233" y="4689"/>
                    </a:moveTo>
                    <a:cubicBezTo>
                      <a:pt x="20988" y="4366"/>
                      <a:pt x="20450" y="4256"/>
                      <a:pt x="20028" y="4442"/>
                    </a:cubicBezTo>
                    <a:lnTo>
                      <a:pt x="17841" y="5408"/>
                    </a:lnTo>
                    <a:cubicBezTo>
                      <a:pt x="18203" y="5799"/>
                      <a:pt x="18487" y="6197"/>
                      <a:pt x="18711" y="6581"/>
                    </a:cubicBezTo>
                    <a:lnTo>
                      <a:pt x="20909" y="5610"/>
                    </a:lnTo>
                    <a:cubicBezTo>
                      <a:pt x="21331" y="5423"/>
                      <a:pt x="21475" y="5012"/>
                      <a:pt x="21233" y="4689"/>
                    </a:cubicBezTo>
                    <a:close/>
                    <a:moveTo>
                      <a:pt x="1322" y="4393"/>
                    </a:moveTo>
                    <a:cubicBezTo>
                      <a:pt x="900" y="4207"/>
                      <a:pt x="362" y="4317"/>
                      <a:pt x="118" y="4640"/>
                    </a:cubicBezTo>
                    <a:cubicBezTo>
                      <a:pt x="-125" y="4963"/>
                      <a:pt x="19" y="5375"/>
                      <a:pt x="441" y="5561"/>
                    </a:cubicBezTo>
                    <a:lnTo>
                      <a:pt x="2633" y="6530"/>
                    </a:lnTo>
                    <a:cubicBezTo>
                      <a:pt x="2861" y="6146"/>
                      <a:pt x="3149" y="5751"/>
                      <a:pt x="3514" y="5362"/>
                    </a:cubicBezTo>
                    <a:cubicBezTo>
                      <a:pt x="3514" y="5362"/>
                      <a:pt x="1322" y="4393"/>
                      <a:pt x="1322" y="4393"/>
                    </a:cubicBezTo>
                    <a:close/>
                    <a:moveTo>
                      <a:pt x="5797" y="1483"/>
                    </a:moveTo>
                    <a:cubicBezTo>
                      <a:pt x="5553" y="1160"/>
                      <a:pt x="5015" y="1050"/>
                      <a:pt x="4593" y="1236"/>
                    </a:cubicBezTo>
                    <a:cubicBezTo>
                      <a:pt x="4173" y="1422"/>
                      <a:pt x="4029" y="1834"/>
                      <a:pt x="4272" y="2157"/>
                    </a:cubicBezTo>
                    <a:lnTo>
                      <a:pt x="5544" y="3843"/>
                    </a:lnTo>
                    <a:cubicBezTo>
                      <a:pt x="5997" y="3607"/>
                      <a:pt x="6514" y="3392"/>
                      <a:pt x="7103" y="3215"/>
                    </a:cubicBezTo>
                    <a:cubicBezTo>
                      <a:pt x="7103" y="3215"/>
                      <a:pt x="5797" y="1483"/>
                      <a:pt x="5797" y="1483"/>
                    </a:cubicBezTo>
                    <a:close/>
                    <a:moveTo>
                      <a:pt x="10693" y="0"/>
                    </a:moveTo>
                    <a:cubicBezTo>
                      <a:pt x="10208" y="0"/>
                      <a:pt x="9813" y="302"/>
                      <a:pt x="9813" y="674"/>
                    </a:cubicBezTo>
                    <a:lnTo>
                      <a:pt x="9813" y="2753"/>
                    </a:lnTo>
                    <a:cubicBezTo>
                      <a:pt x="10026" y="2740"/>
                      <a:pt x="11348" y="2744"/>
                      <a:pt x="11574" y="2758"/>
                    </a:cubicBezTo>
                    <a:lnTo>
                      <a:pt x="11574" y="674"/>
                    </a:lnTo>
                    <a:cubicBezTo>
                      <a:pt x="11574" y="302"/>
                      <a:pt x="11180" y="0"/>
                      <a:pt x="10693" y="0"/>
                    </a:cubicBezTo>
                    <a:close/>
                    <a:moveTo>
                      <a:pt x="18428" y="9068"/>
                    </a:moveTo>
                    <a:cubicBezTo>
                      <a:pt x="18228" y="7091"/>
                      <a:pt x="16423" y="3572"/>
                      <a:pt x="10662" y="3572"/>
                    </a:cubicBezTo>
                    <a:cubicBezTo>
                      <a:pt x="10661" y="3572"/>
                      <a:pt x="10660" y="3572"/>
                      <a:pt x="10659" y="3572"/>
                    </a:cubicBezTo>
                    <a:cubicBezTo>
                      <a:pt x="10658" y="3572"/>
                      <a:pt x="10658" y="3572"/>
                      <a:pt x="10657" y="3572"/>
                    </a:cubicBezTo>
                    <a:cubicBezTo>
                      <a:pt x="10656" y="3572"/>
                      <a:pt x="10655" y="3572"/>
                      <a:pt x="10655" y="3572"/>
                    </a:cubicBezTo>
                    <a:cubicBezTo>
                      <a:pt x="10654" y="3572"/>
                      <a:pt x="10653" y="3572"/>
                      <a:pt x="10652" y="3572"/>
                    </a:cubicBezTo>
                    <a:cubicBezTo>
                      <a:pt x="4890" y="3572"/>
                      <a:pt x="3086" y="7091"/>
                      <a:pt x="2886" y="9068"/>
                    </a:cubicBezTo>
                    <a:cubicBezTo>
                      <a:pt x="2715" y="10852"/>
                      <a:pt x="4327" y="12514"/>
                      <a:pt x="4510" y="12775"/>
                    </a:cubicBezTo>
                    <a:cubicBezTo>
                      <a:pt x="4810" y="13201"/>
                      <a:pt x="6695" y="14825"/>
                      <a:pt x="6762" y="15807"/>
                    </a:cubicBezTo>
                    <a:cubicBezTo>
                      <a:pt x="6855" y="17159"/>
                      <a:pt x="7070" y="17195"/>
                      <a:pt x="7930" y="17355"/>
                    </a:cubicBezTo>
                    <a:cubicBezTo>
                      <a:pt x="8807" y="17519"/>
                      <a:pt x="12507" y="17519"/>
                      <a:pt x="13383" y="17355"/>
                    </a:cubicBezTo>
                    <a:cubicBezTo>
                      <a:pt x="14243" y="17195"/>
                      <a:pt x="14459" y="17159"/>
                      <a:pt x="14552" y="15807"/>
                    </a:cubicBezTo>
                    <a:cubicBezTo>
                      <a:pt x="14619" y="14825"/>
                      <a:pt x="16504" y="13201"/>
                      <a:pt x="16803" y="12775"/>
                    </a:cubicBezTo>
                    <a:cubicBezTo>
                      <a:pt x="16987" y="12514"/>
                      <a:pt x="18599" y="10852"/>
                      <a:pt x="18428" y="9068"/>
                    </a:cubicBezTo>
                    <a:close/>
                    <a:moveTo>
                      <a:pt x="13756" y="19204"/>
                    </a:moveTo>
                    <a:cubicBezTo>
                      <a:pt x="13756" y="18991"/>
                      <a:pt x="13530" y="18817"/>
                      <a:pt x="13251" y="18817"/>
                    </a:cubicBezTo>
                    <a:lnTo>
                      <a:pt x="8063" y="18817"/>
                    </a:lnTo>
                    <a:cubicBezTo>
                      <a:pt x="7783" y="18817"/>
                      <a:pt x="7557" y="18991"/>
                      <a:pt x="7557" y="19204"/>
                    </a:cubicBezTo>
                    <a:lnTo>
                      <a:pt x="7557" y="19204"/>
                    </a:lnTo>
                    <a:cubicBezTo>
                      <a:pt x="7557" y="19418"/>
                      <a:pt x="7783" y="19591"/>
                      <a:pt x="8063" y="19591"/>
                    </a:cubicBezTo>
                    <a:lnTo>
                      <a:pt x="13251" y="19591"/>
                    </a:lnTo>
                    <a:cubicBezTo>
                      <a:pt x="13530" y="19591"/>
                      <a:pt x="13756" y="19418"/>
                      <a:pt x="13756" y="19204"/>
                    </a:cubicBezTo>
                    <a:cubicBezTo>
                      <a:pt x="13756" y="19204"/>
                      <a:pt x="13756" y="19204"/>
                      <a:pt x="13756" y="19204"/>
                    </a:cubicBezTo>
                    <a:close/>
                    <a:moveTo>
                      <a:pt x="13756" y="18147"/>
                    </a:moveTo>
                    <a:cubicBezTo>
                      <a:pt x="13756" y="17934"/>
                      <a:pt x="13530" y="17761"/>
                      <a:pt x="13251" y="17761"/>
                    </a:cubicBezTo>
                    <a:lnTo>
                      <a:pt x="8063" y="17761"/>
                    </a:lnTo>
                    <a:cubicBezTo>
                      <a:pt x="7783" y="17761"/>
                      <a:pt x="7557" y="17934"/>
                      <a:pt x="7557" y="18147"/>
                    </a:cubicBezTo>
                    <a:lnTo>
                      <a:pt x="7557" y="18147"/>
                    </a:lnTo>
                    <a:cubicBezTo>
                      <a:pt x="7557" y="18361"/>
                      <a:pt x="7783" y="18535"/>
                      <a:pt x="8063" y="18535"/>
                    </a:cubicBezTo>
                    <a:lnTo>
                      <a:pt x="13251" y="18535"/>
                    </a:lnTo>
                    <a:cubicBezTo>
                      <a:pt x="13530" y="18535"/>
                      <a:pt x="13756" y="18361"/>
                      <a:pt x="13756" y="18147"/>
                    </a:cubicBezTo>
                    <a:cubicBezTo>
                      <a:pt x="13756" y="18147"/>
                      <a:pt x="13756" y="18147"/>
                      <a:pt x="13756" y="18147"/>
                    </a:cubicBezTo>
                    <a:close/>
                    <a:moveTo>
                      <a:pt x="8400" y="19874"/>
                    </a:moveTo>
                    <a:lnTo>
                      <a:pt x="12913" y="19874"/>
                    </a:lnTo>
                    <a:cubicBezTo>
                      <a:pt x="12913" y="20827"/>
                      <a:pt x="11903" y="21600"/>
                      <a:pt x="10657" y="21600"/>
                    </a:cubicBezTo>
                    <a:cubicBezTo>
                      <a:pt x="9411" y="21600"/>
                      <a:pt x="8400" y="20827"/>
                      <a:pt x="8400" y="19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Group 7902"/>
          <p:cNvGrpSpPr/>
          <p:nvPr/>
        </p:nvGrpSpPr>
        <p:grpSpPr>
          <a:xfrm>
            <a:off x="6120954" y="2436121"/>
            <a:ext cx="1205472" cy="844271"/>
            <a:chOff x="0" y="0"/>
            <a:chExt cx="2286000" cy="1601035"/>
          </a:xfrm>
        </p:grpSpPr>
        <p:sp>
          <p:nvSpPr>
            <p:cNvPr id="27" name="Shape 7898"/>
            <p:cNvSpPr/>
            <p:nvPr/>
          </p:nvSpPr>
          <p:spPr>
            <a:xfrm>
              <a:off x="0" y="1093035"/>
              <a:ext cx="2286000" cy="508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100000"/>
                </a:lnSpc>
                <a:defRPr sz="2500">
                  <a:solidFill>
                    <a:srgbClr val="3483C9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accent5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grpSp>
          <p:nvGrpSpPr>
            <p:cNvPr id="28" name="Group 7901"/>
            <p:cNvGrpSpPr/>
            <p:nvPr/>
          </p:nvGrpSpPr>
          <p:grpSpPr>
            <a:xfrm>
              <a:off x="720217" y="0"/>
              <a:ext cx="889001" cy="889000"/>
              <a:chOff x="0" y="0"/>
              <a:chExt cx="889000" cy="889000"/>
            </a:xfrm>
          </p:grpSpPr>
          <p:sp>
            <p:nvSpPr>
              <p:cNvPr id="29" name="Shape 7899"/>
              <p:cNvSpPr/>
              <p:nvPr/>
            </p:nvSpPr>
            <p:spPr>
              <a:xfrm>
                <a:off x="0" y="0"/>
                <a:ext cx="889000" cy="889000"/>
              </a:xfrm>
              <a:prstGeom prst="ellipse">
                <a:avLst/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Shape 7900"/>
              <p:cNvSpPr/>
              <p:nvPr/>
            </p:nvSpPr>
            <p:spPr>
              <a:xfrm>
                <a:off x="189833" y="201882"/>
                <a:ext cx="509334" cy="48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7641"/>
                    </a:moveTo>
                    <a:lnTo>
                      <a:pt x="8489" y="7641"/>
                    </a:lnTo>
                    <a:lnTo>
                      <a:pt x="11224" y="0"/>
                    </a:lnTo>
                    <a:lnTo>
                      <a:pt x="13917" y="7624"/>
                    </a:lnTo>
                    <a:lnTo>
                      <a:pt x="21600" y="7624"/>
                    </a:lnTo>
                    <a:lnTo>
                      <a:pt x="15557" y="13488"/>
                    </a:lnTo>
                    <a:lnTo>
                      <a:pt x="18158" y="21572"/>
                    </a:lnTo>
                    <a:lnTo>
                      <a:pt x="11246" y="17094"/>
                    </a:lnTo>
                    <a:lnTo>
                      <a:pt x="4335" y="21600"/>
                    </a:lnTo>
                    <a:lnTo>
                      <a:pt x="6910" y="13545"/>
                    </a:lnTo>
                    <a:cubicBezTo>
                      <a:pt x="6910" y="13545"/>
                      <a:pt x="0" y="7641"/>
                      <a:pt x="0" y="76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sz="139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1" name="Shape 7903"/>
          <p:cNvSpPr/>
          <p:nvPr/>
        </p:nvSpPr>
        <p:spPr>
          <a:xfrm>
            <a:off x="3777529" y="1526311"/>
            <a:ext cx="1589166" cy="40221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419766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283191" y="519055"/>
            <a:ext cx="5032009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弘扬我军优良作风，推进军队组织形态优化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31"/>
          <p:cNvSpPr/>
          <p:nvPr/>
        </p:nvSpPr>
        <p:spPr>
          <a:xfrm>
            <a:off x="2303549" y="1973607"/>
            <a:ext cx="380345" cy="3803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31" name="TextBox 32"/>
          <p:cNvSpPr txBox="1"/>
          <p:nvPr/>
        </p:nvSpPr>
        <p:spPr>
          <a:xfrm>
            <a:off x="479038" y="2396801"/>
            <a:ext cx="2246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4"/>
          <p:cNvSpPr/>
          <p:nvPr/>
        </p:nvSpPr>
        <p:spPr>
          <a:xfrm>
            <a:off x="2302149" y="3229566"/>
            <a:ext cx="380345" cy="38034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33" name="TextBox 35"/>
          <p:cNvSpPr txBox="1"/>
          <p:nvPr/>
        </p:nvSpPr>
        <p:spPr>
          <a:xfrm>
            <a:off x="479640" y="3652760"/>
            <a:ext cx="2246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7"/>
          <p:cNvSpPr/>
          <p:nvPr/>
        </p:nvSpPr>
        <p:spPr>
          <a:xfrm>
            <a:off x="6531795" y="1972593"/>
            <a:ext cx="380345" cy="38034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35" name="TextBox 38"/>
          <p:cNvSpPr txBox="1"/>
          <p:nvPr/>
        </p:nvSpPr>
        <p:spPr>
          <a:xfrm>
            <a:off x="6449002" y="2395787"/>
            <a:ext cx="2246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Rectangle 40"/>
          <p:cNvSpPr/>
          <p:nvPr/>
        </p:nvSpPr>
        <p:spPr>
          <a:xfrm>
            <a:off x="6531795" y="3229566"/>
            <a:ext cx="380345" cy="3803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37" name="TextBox 41"/>
          <p:cNvSpPr txBox="1"/>
          <p:nvPr/>
        </p:nvSpPr>
        <p:spPr>
          <a:xfrm>
            <a:off x="6449002" y="3652760"/>
            <a:ext cx="2246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8" name="图片占位符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345" y="2605136"/>
            <a:ext cx="2880360" cy="1144143"/>
          </a:xfrm>
          <a:prstGeom prst="rect">
            <a:avLst/>
          </a:prstGeom>
          <a:blipFill>
            <a:blip r:embed="rId4"/>
            <a:stretch>
              <a:fillRect l="-10000" r="-20000"/>
            </a:stretch>
          </a:blipFill>
          <a:ln>
            <a:noFill/>
          </a:ln>
        </p:spPr>
      </p:pic>
      <p:sp>
        <p:nvSpPr>
          <p:cNvPr id="39" name="矩形 38"/>
          <p:cNvSpPr/>
          <p:nvPr/>
        </p:nvSpPr>
        <p:spPr>
          <a:xfrm>
            <a:off x="4600875" y="1359946"/>
            <a:ext cx="1420830" cy="1192529"/>
          </a:xfrm>
          <a:prstGeom prst="rect">
            <a:avLst/>
          </a:prstGeom>
          <a:blipFill>
            <a:blip r:embed="rId5"/>
            <a:stretch>
              <a:fillRect l="-10000" r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Rectangle 30"/>
          <p:cNvSpPr/>
          <p:nvPr/>
        </p:nvSpPr>
        <p:spPr>
          <a:xfrm>
            <a:off x="3141345" y="3806331"/>
            <a:ext cx="1423114" cy="11887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221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9" grpId="0" animBg="1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2268936" y="2741632"/>
            <a:ext cx="425107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675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Youth is not a time of life; it is a state of mind; it is not a matter of rosy cheeks, red lips and supple knees; it is a matter of the will, a quality of the imagination.</a:t>
            </a:r>
            <a:endParaRPr lang="zh-CN" altLang="en-US" sz="675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642935" y="2450054"/>
            <a:ext cx="407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热烈庆祝中国人民解放军建军九十周年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120548" y="1554942"/>
            <a:ext cx="40772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>
                <a:solidFill>
                  <a:srgbClr val="D7A1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190341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0"/>
          <p:cNvSpPr txBox="1">
            <a:spLocks noChangeArrowheads="1"/>
          </p:cNvSpPr>
          <p:nvPr/>
        </p:nvSpPr>
        <p:spPr bwMode="auto">
          <a:xfrm>
            <a:off x="2228360" y="2047280"/>
            <a:ext cx="2877040" cy="53090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square" lIns="68566" tIns="34283" rIns="68566" bIns="34283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9pPr>
          </a:lstStyle>
          <a:p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建军的来历</a:t>
            </a: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2139355" y="2723508"/>
            <a:ext cx="38518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Youth is not a time of life; it is a state of mind; it is not a matter of rosy cheeks, red lips and supple knees; it is a matter of the will, a quality of the imagination.</a:t>
            </a:r>
            <a:endParaRPr lang="zh-CN" altLang="en-US" sz="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926" y="647700"/>
            <a:ext cx="4651206" cy="4530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10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90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90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857500" y="519055"/>
            <a:ext cx="3314700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建军节简介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209675" y="1809750"/>
            <a:ext cx="6705600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tabLst>
                <a:tab pos="4219575" algn="l"/>
              </a:tabLst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每年的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日是中国人民解放军建军纪念日，俗称“八一”建军节。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1927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日，中国共产党带领北伐军三万余人，在周恩来 、贺龙 、叶挺 、朱德 、刘伯承等领导下，于江西南昌举行武装起义，打响反对国民党反动派的第一枪。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1933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日，中华苏维埃共和国临时中央政府根据中央革命军事委员会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日的建议，决定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日为中国工农红军（中国人民解放军前身）成立纪念日。</a:t>
            </a:r>
          </a:p>
          <a:p>
            <a:pPr>
              <a:tabLst>
                <a:tab pos="4219575" algn="l"/>
              </a:tabLst>
            </a:pP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1949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日，中国人民革命军事委员会发布命令，以“八一”两字作为中国人民解放军军旗和军徽的主要标志。新中国成立后，将此纪念日改称为中国人民解放军建军节。建军节期间，中国各地都要集中开展 “ 拥军优属、拥政爱民 ” 的活动，纪念人民军队的诞生。</a:t>
            </a:r>
          </a:p>
        </p:txBody>
      </p:sp>
    </p:spTree>
    <p:extLst>
      <p:ext uri="{BB962C8B-B14F-4D97-AF65-F5344CB8AC3E}">
        <p14:creationId xmlns:p14="http://schemas.microsoft.com/office/powerpoint/2010/main" val="362473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394809" y="519055"/>
            <a:ext cx="2269391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八一南昌起义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9">
            <a:extLst>
              <a:ext uri="{FF2B5EF4-FFF2-40B4-BE49-F238E27FC236}">
                <a16:creationId xmlns:a16="http://schemas.microsoft.com/office/drawing/2014/main" xmlns="" id="{462BE08B-3100-4004-A402-99E7A043F220}"/>
              </a:ext>
            </a:extLst>
          </p:cNvPr>
          <p:cNvSpPr txBox="1"/>
          <p:nvPr/>
        </p:nvSpPr>
        <p:spPr>
          <a:xfrm>
            <a:off x="2673313" y="1150226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南昌起义领袖</a:t>
            </a:r>
            <a:endParaRPr lang="en-US" altLang="zh-CN" sz="2800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80341A6E-0720-4657-80D7-5CC1ECB529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7"/>
          <a:stretch>
            <a:fillRect/>
          </a:stretch>
        </p:blipFill>
        <p:spPr bwMode="auto">
          <a:xfrm>
            <a:off x="1805384" y="2146417"/>
            <a:ext cx="4861421" cy="234214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17">
            <a:extLst>
              <a:ext uri="{FF2B5EF4-FFF2-40B4-BE49-F238E27FC236}">
                <a16:creationId xmlns:a16="http://schemas.microsoft.com/office/drawing/2014/main" xmlns="" id="{23A50CE7-5BE1-486F-AE02-FC40D5E1C138}"/>
              </a:ext>
            </a:extLst>
          </p:cNvPr>
          <p:cNvSpPr txBox="1"/>
          <p:nvPr/>
        </p:nvSpPr>
        <p:spPr>
          <a:xfrm>
            <a:off x="1757196" y="4653757"/>
            <a:ext cx="5544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周恩来、朱德、刘伯承、叶挺、聂荣臻</a:t>
            </a:r>
          </a:p>
        </p:txBody>
      </p:sp>
    </p:spTree>
    <p:extLst>
      <p:ext uri="{BB962C8B-B14F-4D97-AF65-F5344CB8AC3E}">
        <p14:creationId xmlns:p14="http://schemas.microsoft.com/office/powerpoint/2010/main" val="97980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7" y="519055"/>
            <a:ext cx="2977416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八一建节节日的确立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A31983F-A729-4FED-8E62-EBDAEF3F5A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3" t="4955" r="2196" b="3427"/>
          <a:stretch>
            <a:fillRect/>
          </a:stretch>
        </p:blipFill>
        <p:spPr bwMode="auto">
          <a:xfrm>
            <a:off x="477936" y="1956303"/>
            <a:ext cx="4198839" cy="22477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8" name="TextBox 17">
            <a:extLst>
              <a:ext uri="{FF2B5EF4-FFF2-40B4-BE49-F238E27FC236}">
                <a16:creationId xmlns:a16="http://schemas.microsoft.com/office/drawing/2014/main" xmlns="" id="{60FF826C-BF41-4F0E-92CC-AE82FE22A91E}"/>
              </a:ext>
            </a:extLst>
          </p:cNvPr>
          <p:cNvSpPr txBox="1"/>
          <p:nvPr/>
        </p:nvSpPr>
        <p:spPr>
          <a:xfrm>
            <a:off x="5091385" y="2165853"/>
            <a:ext cx="37382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1933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日，中华苏维埃共和国临时中央政府根据中央革命军事委员会</a:t>
            </a:r>
            <a:r>
              <a:rPr lang="en-US" altLang="zh-CN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日的建议，决定</a:t>
            </a:r>
            <a:r>
              <a:rPr lang="en-US" altLang="zh-CN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日为中国工农红军成立纪念日。</a:t>
            </a:r>
          </a:p>
        </p:txBody>
      </p:sp>
    </p:spTree>
    <p:extLst>
      <p:ext uri="{BB962C8B-B14F-4D97-AF65-F5344CB8AC3E}">
        <p14:creationId xmlns:p14="http://schemas.microsoft.com/office/powerpoint/2010/main" val="52154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0"/>
          <p:cNvSpPr txBox="1">
            <a:spLocks noChangeArrowheads="1"/>
          </p:cNvSpPr>
          <p:nvPr/>
        </p:nvSpPr>
        <p:spPr bwMode="auto">
          <a:xfrm>
            <a:off x="2228360" y="1580555"/>
            <a:ext cx="2877040" cy="99256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square" lIns="68566" tIns="34283" rIns="68566" bIns="34283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/>
                <a:ea typeface="MS PGothic" panose="020B0600070205080204" pitchFamily="34" charset="-128"/>
              </a:defRPr>
            </a:lvl9pPr>
          </a:lstStyle>
          <a:p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中国人民解放军简史</a:t>
            </a: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2139355" y="2723508"/>
            <a:ext cx="38518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Youth is not a time of life; it is a state of mind; it is not a matter of rosy cheeks, red lips and supple knees; it is a matter of the will, a quality of the imagination.</a:t>
            </a:r>
            <a:endParaRPr lang="zh-CN" altLang="en-US" sz="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327" y="1704686"/>
            <a:ext cx="5453239" cy="3438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3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北代战争时期的革命力量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12"/>
          <p:cNvSpPr>
            <a:spLocks/>
          </p:cNvSpPr>
          <p:nvPr/>
        </p:nvSpPr>
        <p:spPr bwMode="auto">
          <a:xfrm rot="8100000" flipH="1">
            <a:off x="3806042" y="2115387"/>
            <a:ext cx="1274583" cy="2220430"/>
          </a:xfrm>
          <a:custGeom>
            <a:avLst/>
            <a:gdLst>
              <a:gd name="T0" fmla="*/ 0 w 418"/>
              <a:gd name="T1" fmla="*/ 676 h 676"/>
              <a:gd name="T2" fmla="*/ 0 w 418"/>
              <a:gd name="T3" fmla="*/ 0 h 676"/>
              <a:gd name="T4" fmla="*/ 418 w 418"/>
              <a:gd name="T5" fmla="*/ 162 h 676"/>
              <a:gd name="T6" fmla="*/ 418 w 418"/>
              <a:gd name="T7" fmla="*/ 676 h 676"/>
              <a:gd name="T8" fmla="*/ 0 w 418"/>
              <a:gd name="T9" fmla="*/ 676 h 676"/>
              <a:gd name="connsiteX0" fmla="*/ 0 w 11380"/>
              <a:gd name="connsiteY0" fmla="*/ 10000 h 10239"/>
              <a:gd name="connsiteX1" fmla="*/ 0 w 11380"/>
              <a:gd name="connsiteY1" fmla="*/ 0 h 10239"/>
              <a:gd name="connsiteX2" fmla="*/ 10000 w 11380"/>
              <a:gd name="connsiteY2" fmla="*/ 2396 h 10239"/>
              <a:gd name="connsiteX3" fmla="*/ 11380 w 11380"/>
              <a:gd name="connsiteY3" fmla="*/ 10239 h 10239"/>
              <a:gd name="connsiteX4" fmla="*/ 0 w 11380"/>
              <a:gd name="connsiteY4" fmla="*/ 10000 h 10239"/>
              <a:gd name="connsiteX0" fmla="*/ 0 w 11380"/>
              <a:gd name="connsiteY0" fmla="*/ 10000 h 10239"/>
              <a:gd name="connsiteX1" fmla="*/ 0 w 11380"/>
              <a:gd name="connsiteY1" fmla="*/ 0 h 10239"/>
              <a:gd name="connsiteX2" fmla="*/ 10986 w 11380"/>
              <a:gd name="connsiteY2" fmla="*/ 3710 h 10239"/>
              <a:gd name="connsiteX3" fmla="*/ 11380 w 11380"/>
              <a:gd name="connsiteY3" fmla="*/ 10239 h 10239"/>
              <a:gd name="connsiteX4" fmla="*/ 0 w 11380"/>
              <a:gd name="connsiteY4" fmla="*/ 10000 h 10239"/>
              <a:gd name="connsiteX0" fmla="*/ 394 w 11774"/>
              <a:gd name="connsiteY0" fmla="*/ 6834 h 7073"/>
              <a:gd name="connsiteX1" fmla="*/ 0 w 11774"/>
              <a:gd name="connsiteY1" fmla="*/ 0 h 7073"/>
              <a:gd name="connsiteX2" fmla="*/ 11380 w 11774"/>
              <a:gd name="connsiteY2" fmla="*/ 544 h 7073"/>
              <a:gd name="connsiteX3" fmla="*/ 11774 w 11774"/>
              <a:gd name="connsiteY3" fmla="*/ 7073 h 7073"/>
              <a:gd name="connsiteX4" fmla="*/ 394 w 11774"/>
              <a:gd name="connsiteY4" fmla="*/ 6834 h 7073"/>
              <a:gd name="connsiteX0" fmla="*/ 335 w 10000"/>
              <a:gd name="connsiteY0" fmla="*/ 9662 h 10000"/>
              <a:gd name="connsiteX1" fmla="*/ 0 w 10000"/>
              <a:gd name="connsiteY1" fmla="*/ 0 h 10000"/>
              <a:gd name="connsiteX2" fmla="*/ 9885 w 10000"/>
              <a:gd name="connsiteY2" fmla="*/ 621 h 10000"/>
              <a:gd name="connsiteX3" fmla="*/ 10000 w 10000"/>
              <a:gd name="connsiteY3" fmla="*/ 10000 h 10000"/>
              <a:gd name="connsiteX4" fmla="*/ 335 w 10000"/>
              <a:gd name="connsiteY4" fmla="*/ 9662 h 10000"/>
              <a:gd name="connsiteX0" fmla="*/ 776 w 10441"/>
              <a:gd name="connsiteY0" fmla="*/ 9699 h 10037"/>
              <a:gd name="connsiteX1" fmla="*/ 0 w 10441"/>
              <a:gd name="connsiteY1" fmla="*/ 0 h 10037"/>
              <a:gd name="connsiteX2" fmla="*/ 10326 w 10441"/>
              <a:gd name="connsiteY2" fmla="*/ 658 h 10037"/>
              <a:gd name="connsiteX3" fmla="*/ 10441 w 10441"/>
              <a:gd name="connsiteY3" fmla="*/ 10037 h 10037"/>
              <a:gd name="connsiteX4" fmla="*/ 776 w 10441"/>
              <a:gd name="connsiteY4" fmla="*/ 9699 h 10037"/>
              <a:gd name="connsiteX0" fmla="*/ 776 w 10441"/>
              <a:gd name="connsiteY0" fmla="*/ 9699 h 10037"/>
              <a:gd name="connsiteX1" fmla="*/ 0 w 10441"/>
              <a:gd name="connsiteY1" fmla="*/ 0 h 10037"/>
              <a:gd name="connsiteX2" fmla="*/ 9481 w 10441"/>
              <a:gd name="connsiteY2" fmla="*/ 788 h 10037"/>
              <a:gd name="connsiteX3" fmla="*/ 10441 w 10441"/>
              <a:gd name="connsiteY3" fmla="*/ 10037 h 10037"/>
              <a:gd name="connsiteX4" fmla="*/ 776 w 10441"/>
              <a:gd name="connsiteY4" fmla="*/ 9699 h 10037"/>
              <a:gd name="connsiteX0" fmla="*/ 776 w 10569"/>
              <a:gd name="connsiteY0" fmla="*/ 9699 h 10037"/>
              <a:gd name="connsiteX1" fmla="*/ 0 w 10569"/>
              <a:gd name="connsiteY1" fmla="*/ 0 h 10037"/>
              <a:gd name="connsiteX2" fmla="*/ 10546 w 10569"/>
              <a:gd name="connsiteY2" fmla="*/ 621 h 10037"/>
              <a:gd name="connsiteX3" fmla="*/ 10441 w 10569"/>
              <a:gd name="connsiteY3" fmla="*/ 10037 h 10037"/>
              <a:gd name="connsiteX4" fmla="*/ 776 w 10569"/>
              <a:gd name="connsiteY4" fmla="*/ 9699 h 10037"/>
              <a:gd name="connsiteX0" fmla="*/ 776 w 11653"/>
              <a:gd name="connsiteY0" fmla="*/ 9699 h 10241"/>
              <a:gd name="connsiteX1" fmla="*/ 0 w 11653"/>
              <a:gd name="connsiteY1" fmla="*/ 0 h 10241"/>
              <a:gd name="connsiteX2" fmla="*/ 10546 w 11653"/>
              <a:gd name="connsiteY2" fmla="*/ 621 h 10241"/>
              <a:gd name="connsiteX3" fmla="*/ 11653 w 11653"/>
              <a:gd name="connsiteY3" fmla="*/ 10241 h 10241"/>
              <a:gd name="connsiteX4" fmla="*/ 776 w 11653"/>
              <a:gd name="connsiteY4" fmla="*/ 9699 h 10241"/>
              <a:gd name="connsiteX0" fmla="*/ 1437 w 11653"/>
              <a:gd name="connsiteY0" fmla="*/ 9625 h 10241"/>
              <a:gd name="connsiteX1" fmla="*/ 0 w 11653"/>
              <a:gd name="connsiteY1" fmla="*/ 0 h 10241"/>
              <a:gd name="connsiteX2" fmla="*/ 10546 w 11653"/>
              <a:gd name="connsiteY2" fmla="*/ 621 h 10241"/>
              <a:gd name="connsiteX3" fmla="*/ 11653 w 11653"/>
              <a:gd name="connsiteY3" fmla="*/ 10241 h 10241"/>
              <a:gd name="connsiteX4" fmla="*/ 1437 w 11653"/>
              <a:gd name="connsiteY4" fmla="*/ 9625 h 10241"/>
              <a:gd name="connsiteX0" fmla="*/ 886 w 11653"/>
              <a:gd name="connsiteY0" fmla="*/ 9569 h 10241"/>
              <a:gd name="connsiteX1" fmla="*/ 0 w 11653"/>
              <a:gd name="connsiteY1" fmla="*/ 0 h 10241"/>
              <a:gd name="connsiteX2" fmla="*/ 10546 w 11653"/>
              <a:gd name="connsiteY2" fmla="*/ 621 h 10241"/>
              <a:gd name="connsiteX3" fmla="*/ 11653 w 11653"/>
              <a:gd name="connsiteY3" fmla="*/ 10241 h 10241"/>
              <a:gd name="connsiteX4" fmla="*/ 886 w 11653"/>
              <a:gd name="connsiteY4" fmla="*/ 9569 h 1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53" h="10241">
                <a:moveTo>
                  <a:pt x="886" y="9569"/>
                </a:moveTo>
                <a:cubicBezTo>
                  <a:pt x="774" y="6348"/>
                  <a:pt x="111" y="3221"/>
                  <a:pt x="0" y="0"/>
                </a:cubicBezTo>
                <a:lnTo>
                  <a:pt x="10546" y="621"/>
                </a:lnTo>
                <a:cubicBezTo>
                  <a:pt x="10658" y="3698"/>
                  <a:pt x="11542" y="7165"/>
                  <a:pt x="11653" y="10241"/>
                </a:cubicBezTo>
                <a:lnTo>
                  <a:pt x="886" y="956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24"/>
          <p:cNvGrpSpPr/>
          <p:nvPr/>
        </p:nvGrpSpPr>
        <p:grpSpPr>
          <a:xfrm>
            <a:off x="1726743" y="3106389"/>
            <a:ext cx="3777364" cy="1826846"/>
            <a:chOff x="2293738" y="3532257"/>
            <a:chExt cx="5036485" cy="2435795"/>
          </a:xfrm>
        </p:grpSpPr>
        <p:sp>
          <p:nvSpPr>
            <p:cNvPr id="7" name="Freeform 12"/>
            <p:cNvSpPr>
              <a:spLocks/>
            </p:cNvSpPr>
            <p:nvPr/>
          </p:nvSpPr>
          <p:spPr bwMode="auto">
            <a:xfrm rot="5400000">
              <a:off x="4667286" y="2708079"/>
              <a:ext cx="1238640" cy="4087234"/>
            </a:xfrm>
            <a:custGeom>
              <a:avLst/>
              <a:gdLst>
                <a:gd name="T0" fmla="*/ 0 w 418"/>
                <a:gd name="T1" fmla="*/ 676 h 676"/>
                <a:gd name="T2" fmla="*/ 0 w 418"/>
                <a:gd name="T3" fmla="*/ 0 h 676"/>
                <a:gd name="T4" fmla="*/ 418 w 418"/>
                <a:gd name="T5" fmla="*/ 162 h 676"/>
                <a:gd name="T6" fmla="*/ 418 w 418"/>
                <a:gd name="T7" fmla="*/ 676 h 676"/>
                <a:gd name="T8" fmla="*/ 0 w 418"/>
                <a:gd name="T9" fmla="*/ 676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676">
                  <a:moveTo>
                    <a:pt x="0" y="676"/>
                  </a:moveTo>
                  <a:lnTo>
                    <a:pt x="0" y="0"/>
                  </a:lnTo>
                  <a:lnTo>
                    <a:pt x="418" y="162"/>
                  </a:lnTo>
                  <a:lnTo>
                    <a:pt x="418" y="676"/>
                  </a:lnTo>
                  <a:lnTo>
                    <a:pt x="0" y="67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vert270" wrap="square" lIns="137160" tIns="548640" rIns="68580" bIns="274320" numCol="1" anchor="t" anchorCtr="0" compatLnSpc="1">
              <a:prstTxWarp prst="textNoShape">
                <a:avLst/>
              </a:prstTxWarp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4"/>
            <p:cNvSpPr>
              <a:spLocks/>
            </p:cNvSpPr>
            <p:nvPr/>
          </p:nvSpPr>
          <p:spPr bwMode="auto">
            <a:xfrm rot="5400000">
              <a:off x="1604883" y="4221112"/>
              <a:ext cx="2435795" cy="1058085"/>
            </a:xfrm>
            <a:custGeom>
              <a:avLst/>
              <a:gdLst>
                <a:gd name="T0" fmla="*/ 411 w 822"/>
                <a:gd name="T1" fmla="*/ 175 h 175"/>
                <a:gd name="T2" fmla="*/ 822 w 822"/>
                <a:gd name="T3" fmla="*/ 0 h 175"/>
                <a:gd name="T4" fmla="*/ 411 w 822"/>
                <a:gd name="T5" fmla="*/ 0 h 175"/>
                <a:gd name="T6" fmla="*/ 0 w 822"/>
                <a:gd name="T7" fmla="*/ 0 h 175"/>
                <a:gd name="T8" fmla="*/ 411 w 822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2" h="175">
                  <a:moveTo>
                    <a:pt x="411" y="175"/>
                  </a:moveTo>
                  <a:lnTo>
                    <a:pt x="822" y="0"/>
                  </a:lnTo>
                  <a:lnTo>
                    <a:pt x="411" y="0"/>
                  </a:lnTo>
                  <a:lnTo>
                    <a:pt x="0" y="0"/>
                  </a:lnTo>
                  <a:lnTo>
                    <a:pt x="411" y="1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23"/>
          <p:cNvGrpSpPr/>
          <p:nvPr/>
        </p:nvGrpSpPr>
        <p:grpSpPr>
          <a:xfrm>
            <a:off x="3368287" y="1548844"/>
            <a:ext cx="3895265" cy="1833513"/>
            <a:chOff x="4482464" y="1455531"/>
            <a:chExt cx="5193686" cy="2444684"/>
          </a:xfrm>
        </p:grpSpPr>
        <p:sp>
          <p:nvSpPr>
            <p:cNvPr id="10" name="Freeform 18"/>
            <p:cNvSpPr>
              <a:spLocks/>
            </p:cNvSpPr>
            <p:nvPr/>
          </p:nvSpPr>
          <p:spPr bwMode="auto">
            <a:xfrm rot="5400000">
              <a:off x="5983878" y="548245"/>
              <a:ext cx="1241605" cy="4244434"/>
            </a:xfrm>
            <a:custGeom>
              <a:avLst/>
              <a:gdLst>
                <a:gd name="T0" fmla="*/ 419 w 419"/>
                <a:gd name="T1" fmla="*/ 0 h 702"/>
                <a:gd name="T2" fmla="*/ 419 w 419"/>
                <a:gd name="T3" fmla="*/ 702 h 702"/>
                <a:gd name="T4" fmla="*/ 0 w 419"/>
                <a:gd name="T5" fmla="*/ 540 h 702"/>
                <a:gd name="T6" fmla="*/ 0 w 419"/>
                <a:gd name="T7" fmla="*/ 0 h 702"/>
                <a:gd name="T8" fmla="*/ 419 w 419"/>
                <a:gd name="T9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702">
                  <a:moveTo>
                    <a:pt x="419" y="0"/>
                  </a:moveTo>
                  <a:lnTo>
                    <a:pt x="419" y="702"/>
                  </a:lnTo>
                  <a:lnTo>
                    <a:pt x="0" y="540"/>
                  </a:lnTo>
                  <a:lnTo>
                    <a:pt x="0" y="0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vert270" wrap="square" lIns="137160" tIns="274320" rIns="68580" bIns="548640" numCol="1" anchor="t" anchorCtr="0" compatLnSpc="1">
              <a:prstTxWarp prst="textNoShape">
                <a:avLst/>
              </a:prstTxWarp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0"/>
            <p:cNvSpPr>
              <a:spLocks/>
            </p:cNvSpPr>
            <p:nvPr/>
          </p:nvSpPr>
          <p:spPr bwMode="auto">
            <a:xfrm rot="5400000">
              <a:off x="7924766" y="2148830"/>
              <a:ext cx="2444684" cy="1058085"/>
            </a:xfrm>
            <a:custGeom>
              <a:avLst/>
              <a:gdLst>
                <a:gd name="T0" fmla="*/ 414 w 825"/>
                <a:gd name="T1" fmla="*/ 0 h 175"/>
                <a:gd name="T2" fmla="*/ 0 w 825"/>
                <a:gd name="T3" fmla="*/ 175 h 175"/>
                <a:gd name="T4" fmla="*/ 414 w 825"/>
                <a:gd name="T5" fmla="*/ 175 h 175"/>
                <a:gd name="T6" fmla="*/ 825 w 825"/>
                <a:gd name="T7" fmla="*/ 175 h 175"/>
                <a:gd name="T8" fmla="*/ 414 w 825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5" h="175">
                  <a:moveTo>
                    <a:pt x="414" y="0"/>
                  </a:moveTo>
                  <a:lnTo>
                    <a:pt x="0" y="175"/>
                  </a:lnTo>
                  <a:lnTo>
                    <a:pt x="414" y="175"/>
                  </a:lnTo>
                  <a:lnTo>
                    <a:pt x="825" y="175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436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accel="43000" decel="4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accel="43000" decel="4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92816" y="519055"/>
            <a:ext cx="3536583" cy="4874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南昌起义的时代背景</a:t>
            </a:r>
            <a:endParaRPr lang="en-GB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76300" y="1006475"/>
            <a:ext cx="741045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333103" y="1206526"/>
            <a:ext cx="6015446" cy="215537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33103" y="3440274"/>
            <a:ext cx="2811780" cy="1636123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528982" y="1925606"/>
            <a:ext cx="324932" cy="299822"/>
            <a:chOff x="7972281" y="2632920"/>
            <a:chExt cx="433242" cy="399762"/>
          </a:xfrm>
        </p:grpSpPr>
        <p:sp>
          <p:nvSpPr>
            <p:cNvPr id="29" name="弧形 28"/>
            <p:cNvSpPr/>
            <p:nvPr/>
          </p:nvSpPr>
          <p:spPr>
            <a:xfrm>
              <a:off x="7972281" y="2632920"/>
              <a:ext cx="399762" cy="399762"/>
            </a:xfrm>
            <a:prstGeom prst="arc">
              <a:avLst>
                <a:gd name="adj1" fmla="val 4515381"/>
                <a:gd name="adj2" fmla="val 0"/>
              </a:avLst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8145267" y="2772426"/>
              <a:ext cx="260256" cy="260256"/>
            </a:xfrm>
            <a:prstGeom prst="line">
              <a:avLst/>
            </a:prstGeom>
            <a:ln w="4127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6444342" y="227441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3279668" y="3721799"/>
            <a:ext cx="5529092" cy="41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279667" y="4469915"/>
            <a:ext cx="5529092" cy="41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338450" y="4292626"/>
            <a:ext cx="5384274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519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7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22000">
                                      <p:stCondLst>
                                        <p:cond delay="15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3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4" presetClass="entr" presetSubtype="1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iterate type="wd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iterate type="wd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6" grpId="0" animBg="1"/>
          <p:bldP spid="26" grpId="1" animBg="1"/>
          <p:bldP spid="27" grpId="0" animBg="1"/>
          <p:bldP spid="31" grpId="0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7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4" presetClass="entr" presetSubtype="1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iterate type="wd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iterate type="wd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6" grpId="0" animBg="1"/>
          <p:bldP spid="26" grpId="1" animBg="1"/>
          <p:bldP spid="27" grpId="0" animBg="1"/>
          <p:bldP spid="31" grpId="0"/>
          <p:bldP spid="32" grpId="0"/>
          <p:bldP spid="33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Presentation"/>
</p:tagLst>
</file>

<file path=ppt/theme/theme1.xml><?xml version="1.0" encoding="utf-8"?>
<a:theme xmlns:a="http://schemas.openxmlformats.org/drawingml/2006/main" name="Office Theme">
  <a:themeElements>
    <a:clrScheme name="自定义 96">
      <a:dk1>
        <a:srgbClr val="5F5F5F"/>
      </a:dk1>
      <a:lt1>
        <a:sysClr val="window" lastClr="FFFFFF"/>
      </a:lt1>
      <a:dk2>
        <a:srgbClr val="080808"/>
      </a:dk2>
      <a:lt2>
        <a:srgbClr val="E7E6E6"/>
      </a:lt2>
      <a:accent1>
        <a:srgbClr val="622314"/>
      </a:accent1>
      <a:accent2>
        <a:srgbClr val="2E2F2A"/>
      </a:accent2>
      <a:accent3>
        <a:srgbClr val="622314"/>
      </a:accent3>
      <a:accent4>
        <a:srgbClr val="2E2F2A"/>
      </a:accent4>
      <a:accent5>
        <a:srgbClr val="622314"/>
      </a:accent5>
      <a:accent6>
        <a:srgbClr val="2E2F2A"/>
      </a:accent6>
      <a:hlink>
        <a:srgbClr val="622314"/>
      </a:hlink>
      <a:folHlink>
        <a:srgbClr val="2E2F2A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30680</TotalTime>
  <Words>1824</Words>
  <Application>Microsoft Office PowerPoint</Application>
  <PresentationFormat>全屏显示(16:9)</PresentationFormat>
  <Paragraphs>187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 Unicode MS</vt:lpstr>
      <vt:lpstr>Gill Sans</vt:lpstr>
      <vt:lpstr>Helvetica Light</vt:lpstr>
      <vt:lpstr>Helvetica Neue</vt:lpstr>
      <vt:lpstr>Helvetica Neue Light</vt:lpstr>
      <vt:lpstr>Lato Light</vt:lpstr>
      <vt:lpstr>Open Sans</vt:lpstr>
      <vt:lpstr>Roboto</vt:lpstr>
      <vt:lpstr>SF UI Display Thin</vt:lpstr>
      <vt:lpstr>黑体</vt:lpstr>
      <vt:lpstr>时尚中黑简体</vt:lpstr>
      <vt:lpstr>宋体</vt:lpstr>
      <vt:lpstr>微软雅黑</vt:lpstr>
      <vt:lpstr>Arial</vt:lpstr>
      <vt:lpstr>Calibri</vt:lpstr>
      <vt:lpstr>Helvetica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fpt</dc:creator>
  <cp:lastModifiedBy>Administrator</cp:lastModifiedBy>
  <cp:revision>2640</cp:revision>
  <dcterms:created xsi:type="dcterms:W3CDTF">2014-11-26T08:06:19Z</dcterms:created>
  <dcterms:modified xsi:type="dcterms:W3CDTF">2018-06-09T13:33:09Z</dcterms:modified>
</cp:coreProperties>
</file>