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7A88"/>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8" autoAdjust="0"/>
    <p:restoredTop sz="97778" autoAdjust="0"/>
  </p:normalViewPr>
  <p:slideViewPr>
    <p:cSldViewPr snapToGrid="0" showGuides="1">
      <p:cViewPr varScale="1">
        <p:scale>
          <a:sx n="106" d="100"/>
          <a:sy n="106" d="100"/>
        </p:scale>
        <p:origin x="486"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4221206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502084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577622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744378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496073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768933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56260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445389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857832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088014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6174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763622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4821353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314900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357647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877148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937147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811134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 </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334085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4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3.xml"/><Relationship Id="rId5" Type="http://schemas.openxmlformats.org/officeDocument/2006/relationships/image" Target="../media/image9.png"/><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3.xml"/><Relationship Id="rId5" Type="http://schemas.openxmlformats.org/officeDocument/2006/relationships/image" Target="../media/image9.png"/><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tags" Target="../tags/tag4.xml"/><Relationship Id="rId7"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2.xml"/><Relationship Id="rId5" Type="http://schemas.openxmlformats.org/officeDocument/2006/relationships/slideLayout" Target="../slideLayouts/slideLayout43.xml"/><Relationship Id="rId4" Type="http://schemas.openxmlformats.org/officeDocument/2006/relationships/tags" Target="../tags/tag5.xml"/><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14.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43.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3.xml"/><Relationship Id="rId5" Type="http://schemas.openxmlformats.org/officeDocument/2006/relationships/image" Target="../media/image9.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3.xml"/><Relationship Id="rId5" Type="http://schemas.openxmlformats.org/officeDocument/2006/relationships/image" Target="../media/image9.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B772058-C2FF-4C59-B090-052E69A8F800}"/>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a:extLst>
              <a:ext uri="{FF2B5EF4-FFF2-40B4-BE49-F238E27FC236}">
                <a16:creationId xmlns:a16="http://schemas.microsoft.com/office/drawing/2014/main" id="{B7FAFF8D-FF57-4253-AEF5-0196EA3B492A}"/>
              </a:ext>
            </a:extLst>
          </p:cNvPr>
          <p:cNvGrpSpPr/>
          <p:nvPr/>
        </p:nvGrpSpPr>
        <p:grpSpPr>
          <a:xfrm>
            <a:off x="3835400" y="596900"/>
            <a:ext cx="4559300" cy="4089400"/>
            <a:chOff x="3810000" y="508000"/>
            <a:chExt cx="4559300" cy="4089400"/>
          </a:xfrm>
        </p:grpSpPr>
        <p:sp>
          <p:nvSpPr>
            <p:cNvPr id="6" name="矩形 5">
              <a:extLst>
                <a:ext uri="{FF2B5EF4-FFF2-40B4-BE49-F238E27FC236}">
                  <a16:creationId xmlns:a16="http://schemas.microsoft.com/office/drawing/2014/main" id="{50659032-5134-42F4-AE78-95FBDC7232ED}"/>
                </a:ext>
              </a:extLst>
            </p:cNvPr>
            <p:cNvSpPr/>
            <p:nvPr/>
          </p:nvSpPr>
          <p:spPr>
            <a:xfrm>
              <a:off x="5181600" y="1003300"/>
              <a:ext cx="1955800" cy="35941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AFD03BB7-3540-4C75-92B7-258A0438BD8E}"/>
                </a:ext>
              </a:extLst>
            </p:cNvPr>
            <p:cNvSpPr/>
            <p:nvPr/>
          </p:nvSpPr>
          <p:spPr>
            <a:xfrm>
              <a:off x="5321300" y="876300"/>
              <a:ext cx="1955800" cy="35941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id="{8156E90D-17D2-4467-9F4B-5695F1079116}"/>
                </a:ext>
              </a:extLst>
            </p:cNvPr>
            <p:cNvCxnSpPr>
              <a:cxnSpLocks/>
            </p:cNvCxnSpPr>
            <p:nvPr/>
          </p:nvCxnSpPr>
          <p:spPr>
            <a:xfrm flipH="1">
              <a:off x="3810000" y="508000"/>
              <a:ext cx="4559300" cy="3695700"/>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sp>
          <p:nvSpPr>
            <p:cNvPr id="19" name="_14">
              <a:extLst>
                <a:ext uri="{FF2B5EF4-FFF2-40B4-BE49-F238E27FC236}">
                  <a16:creationId xmlns:a16="http://schemas.microsoft.com/office/drawing/2014/main" id="{A9CEBEC3-F7E8-401C-83AA-2BBDAEAFE44E}"/>
                </a:ext>
              </a:extLst>
            </p:cNvPr>
            <p:cNvSpPr txBox="1">
              <a:spLocks noChangeArrowheads="1"/>
            </p:cNvSpPr>
            <p:nvPr/>
          </p:nvSpPr>
          <p:spPr bwMode="auto">
            <a:xfrm>
              <a:off x="5295900" y="924560"/>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dirty="0">
                  <a:solidFill>
                    <a:srgbClr val="7C7A88"/>
                  </a:solidFill>
                  <a:latin typeface="微软雅黑" panose="020B0503020204020204" pitchFamily="34" charset="-122"/>
                  <a:ea typeface="微软雅黑" panose="020B0503020204020204" pitchFamily="34" charset="-122"/>
                </a:rPr>
                <a:t>日</a:t>
              </a:r>
              <a:endParaRPr lang="zh-CN" sz="6000" spc="600" dirty="0">
                <a:solidFill>
                  <a:srgbClr val="7C7A88"/>
                </a:solidFill>
                <a:latin typeface="微软雅黑" panose="020B0503020204020204" pitchFamily="34" charset="-122"/>
                <a:ea typeface="微软雅黑" panose="020B0503020204020204" pitchFamily="34" charset="-122"/>
              </a:endParaRPr>
            </a:p>
          </p:txBody>
        </p:sp>
        <p:sp>
          <p:nvSpPr>
            <p:cNvPr id="20" name="_14">
              <a:extLst>
                <a:ext uri="{FF2B5EF4-FFF2-40B4-BE49-F238E27FC236}">
                  <a16:creationId xmlns:a16="http://schemas.microsoft.com/office/drawing/2014/main" id="{55AA15DD-3F61-425E-AE88-32076924FCCE}"/>
                </a:ext>
              </a:extLst>
            </p:cNvPr>
            <p:cNvSpPr txBox="1">
              <a:spLocks noChangeArrowheads="1"/>
            </p:cNvSpPr>
            <p:nvPr/>
          </p:nvSpPr>
          <p:spPr bwMode="auto">
            <a:xfrm>
              <a:off x="5295900" y="2510558"/>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dirty="0">
                  <a:solidFill>
                    <a:srgbClr val="7C7A88"/>
                  </a:solidFill>
                  <a:latin typeface="微软雅黑" panose="020B0503020204020204" pitchFamily="34" charset="-122"/>
                  <a:ea typeface="微软雅黑" panose="020B0503020204020204" pitchFamily="34" charset="-122"/>
                </a:rPr>
                <a:t>系</a:t>
              </a:r>
              <a:endParaRPr lang="zh-CN" sz="6000" spc="600" dirty="0">
                <a:solidFill>
                  <a:srgbClr val="7C7A88"/>
                </a:solidFill>
                <a:latin typeface="微软雅黑" panose="020B0503020204020204" pitchFamily="34" charset="-122"/>
                <a:ea typeface="微软雅黑" panose="020B0503020204020204" pitchFamily="34" charset="-122"/>
              </a:endParaRPr>
            </a:p>
          </p:txBody>
        </p:sp>
        <p:sp>
          <p:nvSpPr>
            <p:cNvPr id="23" name="TextBox 5">
              <a:extLst>
                <a:ext uri="{FF2B5EF4-FFF2-40B4-BE49-F238E27FC236}">
                  <a16:creationId xmlns:a16="http://schemas.microsoft.com/office/drawing/2014/main" id="{B93FA2F5-44F8-4B9F-9625-822ED878B90D}"/>
                </a:ext>
              </a:extLst>
            </p:cNvPr>
            <p:cNvSpPr txBox="1"/>
            <p:nvPr/>
          </p:nvSpPr>
          <p:spPr>
            <a:xfrm>
              <a:off x="5465108" y="3588733"/>
              <a:ext cx="1545292" cy="369332"/>
            </a:xfrm>
            <a:prstGeom prst="rect">
              <a:avLst/>
            </a:prstGeom>
            <a:noFill/>
          </p:spPr>
          <p:txBody>
            <a:bodyPr wrap="square" rtlCol="0">
              <a:spAutoFit/>
            </a:bodyPr>
            <a:lstStyle/>
            <a:p>
              <a:pPr algn="ctr"/>
              <a:r>
                <a:rPr lang="en-US" sz="900" dirty="0">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MARKETING &amp; MANAGEMENT </a:t>
              </a:r>
            </a:p>
            <a:p>
              <a:pPr algn="ctr"/>
              <a:r>
                <a:rPr lang="en-US" sz="900" dirty="0">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FOR </a:t>
              </a:r>
              <a:r>
                <a:rPr lang="en-US" sz="900" dirty="0" err="1">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INFOGRAPHICLid</a:t>
              </a:r>
              <a:r>
                <a:rPr lang="en-US" sz="900" dirty="0">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 </a:t>
              </a:r>
              <a:r>
                <a:rPr lang="en-US" sz="900" dirty="0" err="1">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est</a:t>
              </a:r>
              <a:endParaRPr lang="en-US" sz="900" dirty="0">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endParaRPr>
            </a:p>
          </p:txBody>
        </p:sp>
        <p:sp>
          <p:nvSpPr>
            <p:cNvPr id="24" name="TextBox 5">
              <a:extLst>
                <a:ext uri="{FF2B5EF4-FFF2-40B4-BE49-F238E27FC236}">
                  <a16:creationId xmlns:a16="http://schemas.microsoft.com/office/drawing/2014/main" id="{123F3640-E230-48C1-B21E-109447FC798D}"/>
                </a:ext>
              </a:extLst>
            </p:cNvPr>
            <p:cNvSpPr txBox="1"/>
            <p:nvPr/>
          </p:nvSpPr>
          <p:spPr>
            <a:xfrm>
              <a:off x="5451928" y="3930809"/>
              <a:ext cx="1545292" cy="461665"/>
            </a:xfrm>
            <a:prstGeom prst="rect">
              <a:avLst/>
            </a:prstGeom>
            <a:noFill/>
          </p:spPr>
          <p:txBody>
            <a:bodyPr wrap="square" rtlCol="0">
              <a:spAutoFit/>
            </a:bodyPr>
            <a:lstStyle/>
            <a:p>
              <a:pPr algn="ctr"/>
              <a:r>
                <a:rPr lang="zh-CN" altLang="en-US" sz="2400" dirty="0">
                  <a:solidFill>
                    <a:srgbClr val="7C7A88"/>
                  </a:solidFill>
                  <a:latin typeface="微软雅黑" panose="020B0503020204020204" pitchFamily="34" charset="-122"/>
                  <a:ea typeface="微软雅黑" panose="020B0503020204020204" pitchFamily="34" charset="-122"/>
                  <a:cs typeface="Open Sans" panose="020B0606030504020204" pitchFamily="34" charset="0"/>
                </a:rPr>
                <a:t>述职汇报</a:t>
              </a:r>
              <a:endParaRPr lang="en-US" sz="2400" dirty="0">
                <a:solidFill>
                  <a:srgbClr val="7C7A88"/>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5" name="直接连接符 24">
              <a:extLst>
                <a:ext uri="{FF2B5EF4-FFF2-40B4-BE49-F238E27FC236}">
                  <a16:creationId xmlns:a16="http://schemas.microsoft.com/office/drawing/2014/main" id="{9978D64E-70C8-4BEC-BE59-56FFF6E3AFB3}"/>
                </a:ext>
              </a:extLst>
            </p:cNvPr>
            <p:cNvCxnSpPr>
              <a:cxnSpLocks/>
            </p:cNvCxnSpPr>
            <p:nvPr/>
          </p:nvCxnSpPr>
          <p:spPr>
            <a:xfrm flipH="1">
              <a:off x="4625340" y="1408421"/>
              <a:ext cx="670561" cy="543546"/>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6780420-90E3-4275-B0B9-B4950A20FE46}"/>
                </a:ext>
              </a:extLst>
            </p:cNvPr>
            <p:cNvCxnSpPr>
              <a:cxnSpLocks/>
            </p:cNvCxnSpPr>
            <p:nvPr/>
          </p:nvCxnSpPr>
          <p:spPr>
            <a:xfrm flipH="1">
              <a:off x="7167096" y="3489135"/>
              <a:ext cx="657718" cy="533137"/>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pic>
          <p:nvPicPr>
            <p:cNvPr id="34" name="图片 33">
              <a:extLst>
                <a:ext uri="{FF2B5EF4-FFF2-40B4-BE49-F238E27FC236}">
                  <a16:creationId xmlns:a16="http://schemas.microsoft.com/office/drawing/2014/main" id="{08FD0F62-CFC1-486B-8317-758679AA23F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64788" y="1870733"/>
              <a:ext cx="589423" cy="1141686"/>
            </a:xfrm>
            <a:prstGeom prst="rect">
              <a:avLst/>
            </a:prstGeom>
          </p:spPr>
        </p:pic>
      </p:grpSp>
      <p:pic>
        <p:nvPicPr>
          <p:cNvPr id="38" name="图片 37">
            <a:extLst>
              <a:ext uri="{FF2B5EF4-FFF2-40B4-BE49-F238E27FC236}">
                <a16:creationId xmlns:a16="http://schemas.microsoft.com/office/drawing/2014/main" id="{F03828E5-3890-4A57-B25F-0D10DCAF088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43899" y="1730994"/>
            <a:ext cx="1475115" cy="1152432"/>
          </a:xfrm>
          <a:prstGeom prst="rect">
            <a:avLst/>
          </a:prstGeom>
        </p:spPr>
      </p:pic>
      <p:pic>
        <p:nvPicPr>
          <p:cNvPr id="39" name="图片 38">
            <a:extLst>
              <a:ext uri="{FF2B5EF4-FFF2-40B4-BE49-F238E27FC236}">
                <a16:creationId xmlns:a16="http://schemas.microsoft.com/office/drawing/2014/main" id="{F4CF181F-9057-4101-A265-AC92D95AC10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05642" y="2601915"/>
            <a:ext cx="1475115" cy="1152432"/>
          </a:xfrm>
          <a:prstGeom prst="rect">
            <a:avLst/>
          </a:prstGeom>
        </p:spPr>
      </p:pic>
      <p:pic>
        <p:nvPicPr>
          <p:cNvPr id="41" name="Passenger - Golden Leaves">
            <a:hlinkClick r:id="" action="ppaction://media"/>
            <a:extLst>
              <a:ext uri="{FF2B5EF4-FFF2-40B4-BE49-F238E27FC236}">
                <a16:creationId xmlns:a16="http://schemas.microsoft.com/office/drawing/2014/main" id="{E9E75A47-7FA8-48BC-834D-963DD38936F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636713" y="-1447800"/>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1"/>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2" presetClass="entr" presetSubtype="12"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750" fill="hold"/>
                                        <p:tgtEl>
                                          <p:spTgt spid="39"/>
                                        </p:tgtEl>
                                        <p:attrNameLst>
                                          <p:attrName>ppt_x</p:attrName>
                                        </p:attrNameLst>
                                      </p:cBhvr>
                                      <p:tavLst>
                                        <p:tav tm="0">
                                          <p:val>
                                            <p:strVal val="0-#ppt_w/2"/>
                                          </p:val>
                                        </p:tav>
                                        <p:tav tm="100000">
                                          <p:val>
                                            <p:strVal val="#ppt_x"/>
                                          </p:val>
                                        </p:tav>
                                      </p:tavLst>
                                    </p:anim>
                                    <p:anim calcmode="lin" valueType="num">
                                      <p:cBhvr additive="base">
                                        <p:cTn id="14" dur="750" fill="hold"/>
                                        <p:tgtEl>
                                          <p:spTgt spid="39"/>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750" fill="hold"/>
                                        <p:tgtEl>
                                          <p:spTgt spid="38"/>
                                        </p:tgtEl>
                                        <p:attrNameLst>
                                          <p:attrName>ppt_x</p:attrName>
                                        </p:attrNameLst>
                                      </p:cBhvr>
                                      <p:tavLst>
                                        <p:tav tm="0">
                                          <p:val>
                                            <p:strVal val="0-#ppt_w/2"/>
                                          </p:val>
                                        </p:tav>
                                        <p:tav tm="100000">
                                          <p:val>
                                            <p:strVal val="#ppt_x"/>
                                          </p:val>
                                        </p:tav>
                                      </p:tavLst>
                                    </p:anim>
                                    <p:anim calcmode="lin" valueType="num">
                                      <p:cBhvr additive="base">
                                        <p:cTn id="18" dur="750" fill="hold"/>
                                        <p:tgtEl>
                                          <p:spTgt spid="3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250"/>
                                        <p:tgtEl>
                                          <p:spTgt spid="35"/>
                                        </p:tgtEl>
                                      </p:cBhvr>
                                    </p:animEffect>
                                    <p:anim calcmode="lin" valueType="num">
                                      <p:cBhvr>
                                        <p:cTn id="23" dur="1250" fill="hold"/>
                                        <p:tgtEl>
                                          <p:spTgt spid="35"/>
                                        </p:tgtEl>
                                        <p:attrNameLst>
                                          <p:attrName>ppt_x</p:attrName>
                                        </p:attrNameLst>
                                      </p:cBhvr>
                                      <p:tavLst>
                                        <p:tav tm="0">
                                          <p:val>
                                            <p:strVal val="#ppt_x"/>
                                          </p:val>
                                        </p:tav>
                                        <p:tav tm="100000">
                                          <p:val>
                                            <p:strVal val="#ppt_x"/>
                                          </p:val>
                                        </p:tav>
                                      </p:tavLst>
                                    </p:anim>
                                    <p:anim calcmode="lin" valueType="num">
                                      <p:cBhvr>
                                        <p:cTn id="24" dur="12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4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Rectangle 30">
            <a:extLst>
              <a:ext uri="{FF2B5EF4-FFF2-40B4-BE49-F238E27FC236}">
                <a16:creationId xmlns:a16="http://schemas.microsoft.com/office/drawing/2014/main" id="{93877B2B-5B27-4A78-95A9-E160E691AAFF}"/>
              </a:ext>
            </a:extLst>
          </p:cNvPr>
          <p:cNvSpPr/>
          <p:nvPr/>
        </p:nvSpPr>
        <p:spPr>
          <a:xfrm>
            <a:off x="6023995" y="1887255"/>
            <a:ext cx="4793534" cy="417489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7" name="组合 14">
            <a:extLst>
              <a:ext uri="{FF2B5EF4-FFF2-40B4-BE49-F238E27FC236}">
                <a16:creationId xmlns:a16="http://schemas.microsoft.com/office/drawing/2014/main" id="{C35A6719-1E3B-40F0-85EE-318EEB7837CD}"/>
              </a:ext>
            </a:extLst>
          </p:cNvPr>
          <p:cNvGrpSpPr>
            <a:grpSpLocks/>
          </p:cNvGrpSpPr>
          <p:nvPr/>
        </p:nvGrpSpPr>
        <p:grpSpPr bwMode="auto">
          <a:xfrm>
            <a:off x="1335688" y="2170014"/>
            <a:ext cx="4337584" cy="1211440"/>
            <a:chOff x="0" y="0"/>
            <a:chExt cx="3154730" cy="879692"/>
          </a:xfrm>
        </p:grpSpPr>
        <p:sp>
          <p:nvSpPr>
            <p:cNvPr id="9" name="矩形 15">
              <a:extLst>
                <a:ext uri="{FF2B5EF4-FFF2-40B4-BE49-F238E27FC236}">
                  <a16:creationId xmlns:a16="http://schemas.microsoft.com/office/drawing/2014/main" id="{96872336-3B93-424B-9B9F-3BF1A1C15564}"/>
                </a:ext>
              </a:extLst>
            </p:cNvPr>
            <p:cNvSpPr>
              <a:spLocks noChangeArrowheads="1"/>
            </p:cNvSpPr>
            <p:nvPr/>
          </p:nvSpPr>
          <p:spPr bwMode="auto">
            <a:xfrm>
              <a:off x="95245" y="72172"/>
              <a:ext cx="358757" cy="229911"/>
            </a:xfrm>
            <a:prstGeom prst="rect">
              <a:avLst/>
            </a:prstGeom>
            <a:solidFill>
              <a:srgbClr val="7C7A88"/>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0" name="TextBox 16">
              <a:extLst>
                <a:ext uri="{FF2B5EF4-FFF2-40B4-BE49-F238E27FC236}">
                  <a16:creationId xmlns:a16="http://schemas.microsoft.com/office/drawing/2014/main" id="{2CA7CF75-B21D-49A2-B99F-54E7378C0F60}"/>
                </a:ext>
              </a:extLst>
            </p:cNvPr>
            <p:cNvSpPr>
              <a:spLocks noChangeArrowheads="1"/>
            </p:cNvSpPr>
            <p:nvPr/>
          </p:nvSpPr>
          <p:spPr bwMode="auto">
            <a:xfrm>
              <a:off x="0" y="343308"/>
              <a:ext cx="3154730"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4" name="矩形 17">
              <a:extLst>
                <a:ext uri="{FF2B5EF4-FFF2-40B4-BE49-F238E27FC236}">
                  <a16:creationId xmlns:a16="http://schemas.microsoft.com/office/drawing/2014/main" id="{43B2DD66-C339-4D40-ABFC-C7511F07F15C}"/>
                </a:ext>
              </a:extLst>
            </p:cNvPr>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p>
          </p:txBody>
        </p:sp>
      </p:grpSp>
      <p:grpSp>
        <p:nvGrpSpPr>
          <p:cNvPr id="15" name="组合 18">
            <a:extLst>
              <a:ext uri="{FF2B5EF4-FFF2-40B4-BE49-F238E27FC236}">
                <a16:creationId xmlns:a16="http://schemas.microsoft.com/office/drawing/2014/main" id="{5CE36B13-AAC7-4700-90A7-02D17A07E7E5}"/>
              </a:ext>
            </a:extLst>
          </p:cNvPr>
          <p:cNvGrpSpPr>
            <a:grpSpLocks/>
          </p:cNvGrpSpPr>
          <p:nvPr/>
        </p:nvGrpSpPr>
        <p:grpSpPr bwMode="auto">
          <a:xfrm>
            <a:off x="1335686" y="3530259"/>
            <a:ext cx="4439186" cy="1239875"/>
            <a:chOff x="0" y="0"/>
            <a:chExt cx="3228622" cy="901786"/>
          </a:xfrm>
        </p:grpSpPr>
        <p:sp>
          <p:nvSpPr>
            <p:cNvPr id="16" name="矩形 19">
              <a:extLst>
                <a:ext uri="{FF2B5EF4-FFF2-40B4-BE49-F238E27FC236}">
                  <a16:creationId xmlns:a16="http://schemas.microsoft.com/office/drawing/2014/main" id="{2D5DB550-3915-4D2B-9B78-2AD7AB7F5535}"/>
                </a:ext>
              </a:extLst>
            </p:cNvPr>
            <p:cNvSpPr>
              <a:spLocks noChangeArrowheads="1"/>
            </p:cNvSpPr>
            <p:nvPr/>
          </p:nvSpPr>
          <p:spPr bwMode="auto">
            <a:xfrm>
              <a:off x="95245" y="92989"/>
              <a:ext cx="358757" cy="230264"/>
            </a:xfrm>
            <a:prstGeom prst="rect">
              <a:avLst/>
            </a:prstGeom>
            <a:solidFill>
              <a:srgbClr val="7C7A88"/>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7" name="TextBox 20">
              <a:extLst>
                <a:ext uri="{FF2B5EF4-FFF2-40B4-BE49-F238E27FC236}">
                  <a16:creationId xmlns:a16="http://schemas.microsoft.com/office/drawing/2014/main" id="{8F060DBE-73AD-4050-A538-36B3203472A5}"/>
                </a:ext>
              </a:extLst>
            </p:cNvPr>
            <p:cNvSpPr>
              <a:spLocks noChangeArrowheads="1"/>
            </p:cNvSpPr>
            <p:nvPr/>
          </p:nvSpPr>
          <p:spPr bwMode="auto">
            <a:xfrm>
              <a:off x="0" y="364541"/>
              <a:ext cx="3228622"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8" name="矩形 21">
              <a:extLst>
                <a:ext uri="{FF2B5EF4-FFF2-40B4-BE49-F238E27FC236}">
                  <a16:creationId xmlns:a16="http://schemas.microsoft.com/office/drawing/2014/main" id="{47D17691-AA11-41AE-BA41-74BE64DE25BC}"/>
                </a:ext>
              </a:extLst>
            </p:cNvPr>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grpSp>
      <p:grpSp>
        <p:nvGrpSpPr>
          <p:cNvPr id="19" name="组合 22">
            <a:extLst>
              <a:ext uri="{FF2B5EF4-FFF2-40B4-BE49-F238E27FC236}">
                <a16:creationId xmlns:a16="http://schemas.microsoft.com/office/drawing/2014/main" id="{1BC15A13-3C72-4A27-A784-2DE527EA91E0}"/>
              </a:ext>
            </a:extLst>
          </p:cNvPr>
          <p:cNvGrpSpPr>
            <a:grpSpLocks/>
          </p:cNvGrpSpPr>
          <p:nvPr/>
        </p:nvGrpSpPr>
        <p:grpSpPr bwMode="auto">
          <a:xfrm>
            <a:off x="1335686" y="4939627"/>
            <a:ext cx="4439186" cy="1193665"/>
            <a:chOff x="0" y="0"/>
            <a:chExt cx="3228621" cy="867794"/>
          </a:xfrm>
        </p:grpSpPr>
        <p:sp>
          <p:nvSpPr>
            <p:cNvPr id="20" name="矩形 23">
              <a:extLst>
                <a:ext uri="{FF2B5EF4-FFF2-40B4-BE49-F238E27FC236}">
                  <a16:creationId xmlns:a16="http://schemas.microsoft.com/office/drawing/2014/main" id="{F04F418F-204A-40DF-912C-7513198B662A}"/>
                </a:ext>
              </a:extLst>
            </p:cNvPr>
            <p:cNvSpPr>
              <a:spLocks noChangeArrowheads="1"/>
            </p:cNvSpPr>
            <p:nvPr/>
          </p:nvSpPr>
          <p:spPr bwMode="auto">
            <a:xfrm>
              <a:off x="95245" y="59234"/>
              <a:ext cx="358757" cy="230264"/>
            </a:xfrm>
            <a:prstGeom prst="rect">
              <a:avLst/>
            </a:prstGeom>
            <a:solidFill>
              <a:srgbClr val="7C7A88"/>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21" name="TextBox 24">
              <a:extLst>
                <a:ext uri="{FF2B5EF4-FFF2-40B4-BE49-F238E27FC236}">
                  <a16:creationId xmlns:a16="http://schemas.microsoft.com/office/drawing/2014/main" id="{2D567041-2C46-4498-BAC1-7B3FBCB807CB}"/>
                </a:ext>
              </a:extLst>
            </p:cNvPr>
            <p:cNvSpPr>
              <a:spLocks noChangeArrowheads="1"/>
            </p:cNvSpPr>
            <p:nvPr/>
          </p:nvSpPr>
          <p:spPr bwMode="auto">
            <a:xfrm>
              <a:off x="0" y="330786"/>
              <a:ext cx="3228621"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22" name="矩形 25">
              <a:extLst>
                <a:ext uri="{FF2B5EF4-FFF2-40B4-BE49-F238E27FC236}">
                  <a16:creationId xmlns:a16="http://schemas.microsoft.com/office/drawing/2014/main" id="{F7812CEB-0308-4EA2-B74D-75AEB4D66A75}"/>
                </a:ext>
              </a:extLst>
            </p:cNvPr>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616696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p:cBhvr>
                                        <p:cTn id="17" dur="750"/>
                                        <p:tgtEl>
                                          <p:spTgt spid="7"/>
                                        </p:tgtEl>
                                      </p:cBhvr>
                                    </p:animEffect>
                                    <p:anim calcmode="lin" valueType="num">
                                      <p:cBhvr>
                                        <p:cTn id="18" dur="750" fill="hold"/>
                                        <p:tgtEl>
                                          <p:spTgt spid="7"/>
                                        </p:tgtEl>
                                        <p:attrNameLst>
                                          <p:attrName>ppt_x</p:attrName>
                                        </p:attrNameLst>
                                      </p:cBhvr>
                                      <p:tavLst>
                                        <p:tav tm="0">
                                          <p:val>
                                            <p:strVal val="#ppt_x"/>
                                          </p:val>
                                        </p:tav>
                                        <p:tav tm="100000">
                                          <p:val>
                                            <p:strVal val="#ppt_x"/>
                                          </p:val>
                                        </p:tav>
                                      </p:tavLst>
                                    </p:anim>
                                    <p:anim calcmode="lin" valueType="num">
                                      <p:cBhvr>
                                        <p:cTn id="19" dur="7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p:cBhvr>
                                        <p:cTn id="23" dur="750"/>
                                        <p:tgtEl>
                                          <p:spTgt spid="15"/>
                                        </p:tgtEl>
                                      </p:cBhvr>
                                    </p:animEffect>
                                    <p:anim calcmode="lin" valueType="num">
                                      <p:cBhvr>
                                        <p:cTn id="24" dur="750" fill="hold"/>
                                        <p:tgtEl>
                                          <p:spTgt spid="15"/>
                                        </p:tgtEl>
                                        <p:attrNameLst>
                                          <p:attrName>ppt_x</p:attrName>
                                        </p:attrNameLst>
                                      </p:cBhvr>
                                      <p:tavLst>
                                        <p:tav tm="0">
                                          <p:val>
                                            <p:strVal val="#ppt_x"/>
                                          </p:val>
                                        </p:tav>
                                        <p:tav tm="100000">
                                          <p:val>
                                            <p:strVal val="#ppt_x"/>
                                          </p:val>
                                        </p:tav>
                                      </p:tavLst>
                                    </p:anim>
                                    <p:anim calcmode="lin" valueType="num">
                                      <p:cBhvr>
                                        <p:cTn id="25" dur="75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p:cBhvr>
                                        <p:cTn id="29" dur="750"/>
                                        <p:tgtEl>
                                          <p:spTgt spid="19"/>
                                        </p:tgtEl>
                                      </p:cBhvr>
                                    </p:animEffect>
                                    <p:anim calcmode="lin" valueType="num">
                                      <p:cBhvr>
                                        <p:cTn id="30" dur="750" fill="hold"/>
                                        <p:tgtEl>
                                          <p:spTgt spid="19"/>
                                        </p:tgtEl>
                                        <p:attrNameLst>
                                          <p:attrName>ppt_x</p:attrName>
                                        </p:attrNameLst>
                                      </p:cBhvr>
                                      <p:tavLst>
                                        <p:tav tm="0">
                                          <p:val>
                                            <p:strVal val="#ppt_x"/>
                                          </p:val>
                                        </p:tav>
                                        <p:tav tm="100000">
                                          <p:val>
                                            <p:strVal val="#ppt_x"/>
                                          </p:val>
                                        </p:tav>
                                      </p:tavLst>
                                    </p:anim>
                                    <p:anim calcmode="lin" valueType="num">
                                      <p:cBhvr>
                                        <p:cTn id="31"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D8B30557-8E1F-4D85-9739-A02CEF4362ED}"/>
              </a:ext>
            </a:extLst>
          </p:cNvPr>
          <p:cNvGrpSpPr/>
          <p:nvPr/>
        </p:nvGrpSpPr>
        <p:grpSpPr>
          <a:xfrm>
            <a:off x="1299005" y="2035098"/>
            <a:ext cx="9789000" cy="3950107"/>
            <a:chOff x="752531" y="1690108"/>
            <a:chExt cx="11260474" cy="4543887"/>
          </a:xfrm>
        </p:grpSpPr>
        <p:sp>
          <p:nvSpPr>
            <p:cNvPr id="7" name="Rectangle 78">
              <a:extLst>
                <a:ext uri="{FF2B5EF4-FFF2-40B4-BE49-F238E27FC236}">
                  <a16:creationId xmlns:a16="http://schemas.microsoft.com/office/drawing/2014/main" id="{AB51A5AE-66D7-49E4-9031-B3D49B8C7B57}"/>
                </a:ext>
              </a:extLst>
            </p:cNvPr>
            <p:cNvSpPr/>
            <p:nvPr/>
          </p:nvSpPr>
          <p:spPr>
            <a:xfrm>
              <a:off x="9306161" y="1693967"/>
              <a:ext cx="727009" cy="727198"/>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endParaRPr>
            </a:p>
          </p:txBody>
        </p:sp>
        <p:sp>
          <p:nvSpPr>
            <p:cNvPr id="9" name="Rectangle 81">
              <a:extLst>
                <a:ext uri="{FF2B5EF4-FFF2-40B4-BE49-F238E27FC236}">
                  <a16:creationId xmlns:a16="http://schemas.microsoft.com/office/drawing/2014/main" id="{387F9CF8-0D11-4ECE-9CF0-FFBC9C6249F8}"/>
                </a:ext>
              </a:extLst>
            </p:cNvPr>
            <p:cNvSpPr/>
            <p:nvPr/>
          </p:nvSpPr>
          <p:spPr>
            <a:xfrm>
              <a:off x="9309023" y="4327062"/>
              <a:ext cx="727009" cy="727198"/>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endParaRPr>
            </a:p>
          </p:txBody>
        </p:sp>
        <p:sp>
          <p:nvSpPr>
            <p:cNvPr id="10" name="TextBox 69">
              <a:extLst>
                <a:ext uri="{FF2B5EF4-FFF2-40B4-BE49-F238E27FC236}">
                  <a16:creationId xmlns:a16="http://schemas.microsoft.com/office/drawing/2014/main" id="{3BABC75E-0979-478A-AFA9-088FA83E091E}"/>
                </a:ext>
              </a:extLst>
            </p:cNvPr>
            <p:cNvSpPr txBox="1"/>
            <p:nvPr/>
          </p:nvSpPr>
          <p:spPr>
            <a:xfrm>
              <a:off x="9291881" y="2456506"/>
              <a:ext cx="2624561" cy="1062125"/>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4" name="TextBox 67">
              <a:extLst>
                <a:ext uri="{FF2B5EF4-FFF2-40B4-BE49-F238E27FC236}">
                  <a16:creationId xmlns:a16="http://schemas.microsoft.com/office/drawing/2014/main" id="{17826F86-4D5B-492B-AF7F-4B3E87DFC6C9}"/>
                </a:ext>
              </a:extLst>
            </p:cNvPr>
            <p:cNvSpPr txBox="1"/>
            <p:nvPr/>
          </p:nvSpPr>
          <p:spPr>
            <a:xfrm>
              <a:off x="9305143" y="5161232"/>
              <a:ext cx="2707862" cy="1062125"/>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5" name="Rectangle 139">
              <a:extLst>
                <a:ext uri="{FF2B5EF4-FFF2-40B4-BE49-F238E27FC236}">
                  <a16:creationId xmlns:a16="http://schemas.microsoft.com/office/drawing/2014/main" id="{9FC7377B-1505-4554-8C84-C9C4BDFC0FD2}"/>
                </a:ext>
              </a:extLst>
            </p:cNvPr>
            <p:cNvSpPr/>
            <p:nvPr/>
          </p:nvSpPr>
          <p:spPr>
            <a:xfrm>
              <a:off x="2852353" y="1690108"/>
              <a:ext cx="727009" cy="727198"/>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endParaRPr>
            </a:p>
          </p:txBody>
        </p:sp>
        <p:sp>
          <p:nvSpPr>
            <p:cNvPr id="16" name="Rectangle 140">
              <a:extLst>
                <a:ext uri="{FF2B5EF4-FFF2-40B4-BE49-F238E27FC236}">
                  <a16:creationId xmlns:a16="http://schemas.microsoft.com/office/drawing/2014/main" id="{40BF1616-5851-47B6-8CA2-6593EABF255D}"/>
                </a:ext>
              </a:extLst>
            </p:cNvPr>
            <p:cNvSpPr/>
            <p:nvPr/>
          </p:nvSpPr>
          <p:spPr>
            <a:xfrm>
              <a:off x="2843333" y="4313193"/>
              <a:ext cx="727009" cy="727198"/>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endParaRPr>
            </a:p>
          </p:txBody>
        </p:sp>
        <p:sp>
          <p:nvSpPr>
            <p:cNvPr id="17" name="TextBox 65">
              <a:extLst>
                <a:ext uri="{FF2B5EF4-FFF2-40B4-BE49-F238E27FC236}">
                  <a16:creationId xmlns:a16="http://schemas.microsoft.com/office/drawing/2014/main" id="{24B0FF15-50D5-4484-8D3C-047009A9FB2A}"/>
                </a:ext>
              </a:extLst>
            </p:cNvPr>
            <p:cNvSpPr txBox="1"/>
            <p:nvPr/>
          </p:nvSpPr>
          <p:spPr>
            <a:xfrm>
              <a:off x="752531" y="2473593"/>
              <a:ext cx="2803080" cy="1062125"/>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8" name="TextBox 63">
              <a:extLst>
                <a:ext uri="{FF2B5EF4-FFF2-40B4-BE49-F238E27FC236}">
                  <a16:creationId xmlns:a16="http://schemas.microsoft.com/office/drawing/2014/main" id="{2AF63623-3B6D-43F1-9275-E2DD5D27655F}"/>
                </a:ext>
              </a:extLst>
            </p:cNvPr>
            <p:cNvSpPr txBox="1"/>
            <p:nvPr/>
          </p:nvSpPr>
          <p:spPr>
            <a:xfrm>
              <a:off x="812613" y="5171870"/>
              <a:ext cx="2766153" cy="1062125"/>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9" name="AutoShape 124">
              <a:extLst>
                <a:ext uri="{FF2B5EF4-FFF2-40B4-BE49-F238E27FC236}">
                  <a16:creationId xmlns:a16="http://schemas.microsoft.com/office/drawing/2014/main" id="{BDD5F8C9-F5BA-4B7F-90E4-F88571172BEB}"/>
                </a:ext>
              </a:extLst>
            </p:cNvPr>
            <p:cNvSpPr>
              <a:spLocks/>
            </p:cNvSpPr>
            <p:nvPr/>
          </p:nvSpPr>
          <p:spPr bwMode="auto">
            <a:xfrm>
              <a:off x="2988987" y="1871706"/>
              <a:ext cx="452310" cy="3614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sp>
          <p:nvSpPr>
            <p:cNvPr id="20" name="AutoShape 122">
              <a:extLst>
                <a:ext uri="{FF2B5EF4-FFF2-40B4-BE49-F238E27FC236}">
                  <a16:creationId xmlns:a16="http://schemas.microsoft.com/office/drawing/2014/main" id="{C71E5D9F-2858-4A47-A302-876A8916A1D4}"/>
                </a:ext>
              </a:extLst>
            </p:cNvPr>
            <p:cNvSpPr>
              <a:spLocks/>
            </p:cNvSpPr>
            <p:nvPr/>
          </p:nvSpPr>
          <p:spPr bwMode="auto">
            <a:xfrm>
              <a:off x="9466374" y="4464103"/>
              <a:ext cx="400255" cy="440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sp>
          <p:nvSpPr>
            <p:cNvPr id="21" name="AutoShape 123">
              <a:extLst>
                <a:ext uri="{FF2B5EF4-FFF2-40B4-BE49-F238E27FC236}">
                  <a16:creationId xmlns:a16="http://schemas.microsoft.com/office/drawing/2014/main" id="{4C30B3D8-0B96-410E-86A6-D40E0459F88B}"/>
                </a:ext>
              </a:extLst>
            </p:cNvPr>
            <p:cNvSpPr>
              <a:spLocks/>
            </p:cNvSpPr>
            <p:nvPr/>
          </p:nvSpPr>
          <p:spPr bwMode="auto">
            <a:xfrm>
              <a:off x="9478756" y="1836074"/>
              <a:ext cx="400255" cy="440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sp>
          <p:nvSpPr>
            <p:cNvPr id="22" name="AutoShape 38">
              <a:extLst>
                <a:ext uri="{FF2B5EF4-FFF2-40B4-BE49-F238E27FC236}">
                  <a16:creationId xmlns:a16="http://schemas.microsoft.com/office/drawing/2014/main" id="{75C0AA57-F008-4697-9F36-790E1F8CB8D6}"/>
                </a:ext>
              </a:extLst>
            </p:cNvPr>
            <p:cNvSpPr>
              <a:spLocks/>
            </p:cNvSpPr>
            <p:nvPr/>
          </p:nvSpPr>
          <p:spPr bwMode="auto">
            <a:xfrm>
              <a:off x="3024105" y="4519587"/>
              <a:ext cx="325285" cy="32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grpSp>
      <p:sp>
        <p:nvSpPr>
          <p:cNvPr id="23" name="Freeform 6">
            <a:extLst>
              <a:ext uri="{FF2B5EF4-FFF2-40B4-BE49-F238E27FC236}">
                <a16:creationId xmlns:a16="http://schemas.microsoft.com/office/drawing/2014/main" id="{F7090929-2B0A-41A9-BB74-2D2EADE2A697}"/>
              </a:ext>
            </a:extLst>
          </p:cNvPr>
          <p:cNvSpPr>
            <a:spLocks noChangeArrowheads="1"/>
          </p:cNvSpPr>
          <p:nvPr/>
        </p:nvSpPr>
        <p:spPr bwMode="auto">
          <a:xfrm>
            <a:off x="4619427" y="4382821"/>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24" name="Freeform 14">
            <a:extLst>
              <a:ext uri="{FF2B5EF4-FFF2-40B4-BE49-F238E27FC236}">
                <a16:creationId xmlns:a16="http://schemas.microsoft.com/office/drawing/2014/main" id="{0CCC9C8D-7A63-4B8F-A97E-271B2BD9DC45}"/>
              </a:ext>
            </a:extLst>
          </p:cNvPr>
          <p:cNvSpPr>
            <a:spLocks noChangeArrowheads="1"/>
          </p:cNvSpPr>
          <p:nvPr/>
        </p:nvSpPr>
        <p:spPr bwMode="auto">
          <a:xfrm>
            <a:off x="5219502" y="3479533"/>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25" name="Freeform 16">
            <a:extLst>
              <a:ext uri="{FF2B5EF4-FFF2-40B4-BE49-F238E27FC236}">
                <a16:creationId xmlns:a16="http://schemas.microsoft.com/office/drawing/2014/main" id="{DCA4B066-B799-48DC-AF05-50C139441BA9}"/>
              </a:ext>
            </a:extLst>
          </p:cNvPr>
          <p:cNvSpPr>
            <a:spLocks noChangeArrowheads="1"/>
          </p:cNvSpPr>
          <p:nvPr/>
        </p:nvSpPr>
        <p:spPr bwMode="auto">
          <a:xfrm>
            <a:off x="5744964" y="2569896"/>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26" name="Freeform 7">
            <a:extLst>
              <a:ext uri="{FF2B5EF4-FFF2-40B4-BE49-F238E27FC236}">
                <a16:creationId xmlns:a16="http://schemas.microsoft.com/office/drawing/2014/main" id="{CDEA926A-C198-4E2F-92E5-F85FE4F6B488}"/>
              </a:ext>
            </a:extLst>
          </p:cNvPr>
          <p:cNvSpPr>
            <a:spLocks noChangeArrowheads="1"/>
          </p:cNvSpPr>
          <p:nvPr/>
        </p:nvSpPr>
        <p:spPr bwMode="auto">
          <a:xfrm>
            <a:off x="3974902" y="4662221"/>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rgbClr val="7C7A88"/>
          </a:solidFill>
          <a:ln>
            <a:noFill/>
          </a:ln>
        </p:spPr>
        <p:txBody>
          <a:bodyPr/>
          <a:lstStyle/>
          <a:p>
            <a:endParaRPr lang="zh-CN" altLang="en-US">
              <a:solidFill>
                <a:srgbClr val="000000"/>
              </a:solidFill>
            </a:endParaRPr>
          </a:p>
        </p:txBody>
      </p:sp>
      <p:sp>
        <p:nvSpPr>
          <p:cNvPr id="27" name="Freeform 8">
            <a:extLst>
              <a:ext uri="{FF2B5EF4-FFF2-40B4-BE49-F238E27FC236}">
                <a16:creationId xmlns:a16="http://schemas.microsoft.com/office/drawing/2014/main" id="{8557B409-1E9C-4CC2-9CDF-75D131794821}"/>
              </a:ext>
            </a:extLst>
          </p:cNvPr>
          <p:cNvSpPr>
            <a:spLocks noChangeArrowheads="1"/>
          </p:cNvSpPr>
          <p:nvPr/>
        </p:nvSpPr>
        <p:spPr bwMode="auto">
          <a:xfrm>
            <a:off x="5854502" y="1845996"/>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rgbClr val="7C7A88"/>
          </a:solidFill>
          <a:ln>
            <a:noFill/>
          </a:ln>
        </p:spPr>
        <p:txBody>
          <a:bodyPr/>
          <a:lstStyle/>
          <a:p>
            <a:endParaRPr lang="zh-CN" altLang="en-US">
              <a:solidFill>
                <a:srgbClr val="000000"/>
              </a:solidFill>
            </a:endParaRPr>
          </a:p>
        </p:txBody>
      </p:sp>
      <p:sp>
        <p:nvSpPr>
          <p:cNvPr id="28" name="Freeform 10">
            <a:extLst>
              <a:ext uri="{FF2B5EF4-FFF2-40B4-BE49-F238E27FC236}">
                <a16:creationId xmlns:a16="http://schemas.microsoft.com/office/drawing/2014/main" id="{B06727F1-AE6C-44D2-907B-5B47AA1B9728}"/>
              </a:ext>
            </a:extLst>
          </p:cNvPr>
          <p:cNvSpPr>
            <a:spLocks noChangeArrowheads="1"/>
          </p:cNvSpPr>
          <p:nvPr/>
        </p:nvSpPr>
        <p:spPr bwMode="auto">
          <a:xfrm>
            <a:off x="5329039" y="2750871"/>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rgbClr val="7C7A88"/>
          </a:solidFill>
          <a:ln>
            <a:noFill/>
          </a:ln>
        </p:spPr>
        <p:txBody>
          <a:bodyPr/>
          <a:lstStyle/>
          <a:p>
            <a:endParaRPr lang="zh-CN" altLang="en-US">
              <a:solidFill>
                <a:srgbClr val="000000"/>
              </a:solidFill>
            </a:endParaRPr>
          </a:p>
        </p:txBody>
      </p:sp>
      <p:sp>
        <p:nvSpPr>
          <p:cNvPr id="29" name="Freeform 12">
            <a:extLst>
              <a:ext uri="{FF2B5EF4-FFF2-40B4-BE49-F238E27FC236}">
                <a16:creationId xmlns:a16="http://schemas.microsoft.com/office/drawing/2014/main" id="{2055B512-DA19-4627-AD76-663A5EED241C}"/>
              </a:ext>
            </a:extLst>
          </p:cNvPr>
          <p:cNvSpPr>
            <a:spLocks noChangeArrowheads="1"/>
          </p:cNvSpPr>
          <p:nvPr/>
        </p:nvSpPr>
        <p:spPr bwMode="auto">
          <a:xfrm>
            <a:off x="4806752" y="3654158"/>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rgbClr val="7C7A88"/>
          </a:solidFill>
          <a:ln>
            <a:noFill/>
          </a:ln>
        </p:spPr>
        <p:txBody>
          <a:bodyPr/>
          <a:lstStyle/>
          <a:p>
            <a:endParaRPr lang="zh-CN" altLang="en-US">
              <a:solidFill>
                <a:srgbClr val="000000"/>
              </a:solidFill>
            </a:endParaRPr>
          </a:p>
        </p:txBody>
      </p:sp>
      <p:grpSp>
        <p:nvGrpSpPr>
          <p:cNvPr id="30" name="组合 29">
            <a:extLst>
              <a:ext uri="{FF2B5EF4-FFF2-40B4-BE49-F238E27FC236}">
                <a16:creationId xmlns:a16="http://schemas.microsoft.com/office/drawing/2014/main" id="{CF3BEA02-8C0E-4386-A522-62017E78B435}"/>
              </a:ext>
            </a:extLst>
          </p:cNvPr>
          <p:cNvGrpSpPr/>
          <p:nvPr/>
        </p:nvGrpSpPr>
        <p:grpSpPr>
          <a:xfrm>
            <a:off x="6125559" y="2087497"/>
            <a:ext cx="251371" cy="372476"/>
            <a:chOff x="1788810" y="2276744"/>
            <a:chExt cx="392113" cy="581026"/>
          </a:xfrm>
          <a:solidFill>
            <a:srgbClr val="FEFEFE"/>
          </a:solidFill>
        </p:grpSpPr>
        <p:sp>
          <p:nvSpPr>
            <p:cNvPr id="31" name="Freeform 9">
              <a:extLst>
                <a:ext uri="{FF2B5EF4-FFF2-40B4-BE49-F238E27FC236}">
                  <a16:creationId xmlns:a16="http://schemas.microsoft.com/office/drawing/2014/main" id="{822464F6-F173-4829-9456-D836755670E1}"/>
                </a:ext>
              </a:extLst>
            </p:cNvPr>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32" name="Freeform 10">
              <a:extLst>
                <a:ext uri="{FF2B5EF4-FFF2-40B4-BE49-F238E27FC236}">
                  <a16:creationId xmlns:a16="http://schemas.microsoft.com/office/drawing/2014/main" id="{16439F7E-CA97-4727-BCAE-2081F22E043B}"/>
                </a:ext>
              </a:extLst>
            </p:cNvPr>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33" name="Freeform 11">
              <a:extLst>
                <a:ext uri="{FF2B5EF4-FFF2-40B4-BE49-F238E27FC236}">
                  <a16:creationId xmlns:a16="http://schemas.microsoft.com/office/drawing/2014/main" id="{7E25E1E9-AFBD-4EE1-8655-BFB9D8943282}"/>
                </a:ext>
              </a:extLst>
            </p:cNvPr>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34" name="Freeform 13">
            <a:extLst>
              <a:ext uri="{FF2B5EF4-FFF2-40B4-BE49-F238E27FC236}">
                <a16:creationId xmlns:a16="http://schemas.microsoft.com/office/drawing/2014/main" id="{FEBCC741-6AB7-4E71-B1BB-27050384C143}"/>
              </a:ext>
            </a:extLst>
          </p:cNvPr>
          <p:cNvSpPr>
            <a:spLocks noEditPoints="1"/>
          </p:cNvSpPr>
          <p:nvPr/>
        </p:nvSpPr>
        <p:spPr bwMode="auto">
          <a:xfrm>
            <a:off x="6157714" y="2922321"/>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35" name="Freeform 19">
            <a:extLst>
              <a:ext uri="{FF2B5EF4-FFF2-40B4-BE49-F238E27FC236}">
                <a16:creationId xmlns:a16="http://schemas.microsoft.com/office/drawing/2014/main" id="{FDEAA20A-4019-48D1-8FCC-EC7A17B92B91}"/>
              </a:ext>
            </a:extLst>
          </p:cNvPr>
          <p:cNvSpPr>
            <a:spLocks noEditPoints="1"/>
          </p:cNvSpPr>
          <p:nvPr/>
        </p:nvSpPr>
        <p:spPr bwMode="auto">
          <a:xfrm>
            <a:off x="6100564" y="3866883"/>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36" name="组合 35">
            <a:extLst>
              <a:ext uri="{FF2B5EF4-FFF2-40B4-BE49-F238E27FC236}">
                <a16:creationId xmlns:a16="http://schemas.microsoft.com/office/drawing/2014/main" id="{E7A660A7-C3E5-4575-9EB9-D34418F8880F}"/>
              </a:ext>
            </a:extLst>
          </p:cNvPr>
          <p:cNvGrpSpPr/>
          <p:nvPr/>
        </p:nvGrpSpPr>
        <p:grpSpPr>
          <a:xfrm>
            <a:off x="5952915" y="4929164"/>
            <a:ext cx="628205" cy="604138"/>
            <a:chOff x="2607983" y="4241292"/>
            <a:chExt cx="490600" cy="471805"/>
          </a:xfrm>
          <a:solidFill>
            <a:srgbClr val="FEFEFE"/>
          </a:solidFill>
        </p:grpSpPr>
        <p:sp>
          <p:nvSpPr>
            <p:cNvPr id="37" name="Oval 131">
              <a:extLst>
                <a:ext uri="{FF2B5EF4-FFF2-40B4-BE49-F238E27FC236}">
                  <a16:creationId xmlns:a16="http://schemas.microsoft.com/office/drawing/2014/main" id="{7460526B-BC35-497A-B45A-B879A65849F4}"/>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38" name="Freeform 134">
              <a:extLst>
                <a:ext uri="{FF2B5EF4-FFF2-40B4-BE49-F238E27FC236}">
                  <a16:creationId xmlns:a16="http://schemas.microsoft.com/office/drawing/2014/main" id="{2521F9CC-D3EA-4449-8C7C-3F3952C43619}"/>
                </a:ext>
              </a:extLst>
            </p:cNvPr>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Tree>
    <p:extLst>
      <p:ext uri="{BB962C8B-B14F-4D97-AF65-F5344CB8AC3E}">
        <p14:creationId xmlns:p14="http://schemas.microsoft.com/office/powerpoint/2010/main" val="6503280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250"/>
                                        <p:tgtEl>
                                          <p:spTgt spid="23"/>
                                        </p:tgtEl>
                                      </p:cBhvr>
                                    </p:animEffect>
                                    <p:anim calcmode="lin" valueType="num">
                                      <p:cBhvr>
                                        <p:cTn id="18" dur="250" fill="hold"/>
                                        <p:tgtEl>
                                          <p:spTgt spid="23"/>
                                        </p:tgtEl>
                                        <p:attrNameLst>
                                          <p:attrName>ppt_x</p:attrName>
                                        </p:attrNameLst>
                                      </p:cBhvr>
                                      <p:tavLst>
                                        <p:tav tm="0">
                                          <p:val>
                                            <p:strVal val="#ppt_x"/>
                                          </p:val>
                                        </p:tav>
                                        <p:tav tm="100000">
                                          <p:val>
                                            <p:strVal val="#ppt_x"/>
                                          </p:val>
                                        </p:tav>
                                      </p:tavLst>
                                    </p:anim>
                                    <p:anim calcmode="lin" valueType="num">
                                      <p:cBhvr>
                                        <p:cTn id="19" dur="25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250"/>
                                        <p:tgtEl>
                                          <p:spTgt spid="24"/>
                                        </p:tgtEl>
                                      </p:cBhvr>
                                    </p:animEffect>
                                    <p:anim calcmode="lin" valueType="num">
                                      <p:cBhvr>
                                        <p:cTn id="24" dur="250" fill="hold"/>
                                        <p:tgtEl>
                                          <p:spTgt spid="24"/>
                                        </p:tgtEl>
                                        <p:attrNameLst>
                                          <p:attrName>ppt_x</p:attrName>
                                        </p:attrNameLst>
                                      </p:cBhvr>
                                      <p:tavLst>
                                        <p:tav tm="0">
                                          <p:val>
                                            <p:strVal val="#ppt_x"/>
                                          </p:val>
                                        </p:tav>
                                        <p:tav tm="100000">
                                          <p:val>
                                            <p:strVal val="#ppt_x"/>
                                          </p:val>
                                        </p:tav>
                                      </p:tavLst>
                                    </p:anim>
                                    <p:anim calcmode="lin" valueType="num">
                                      <p:cBhvr>
                                        <p:cTn id="25" dur="25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250"/>
                                        <p:tgtEl>
                                          <p:spTgt spid="25"/>
                                        </p:tgtEl>
                                      </p:cBhvr>
                                    </p:animEffect>
                                    <p:anim calcmode="lin" valueType="num">
                                      <p:cBhvr>
                                        <p:cTn id="30" dur="250" fill="hold"/>
                                        <p:tgtEl>
                                          <p:spTgt spid="25"/>
                                        </p:tgtEl>
                                        <p:attrNameLst>
                                          <p:attrName>ppt_x</p:attrName>
                                        </p:attrNameLst>
                                      </p:cBhvr>
                                      <p:tavLst>
                                        <p:tav tm="0">
                                          <p:val>
                                            <p:strVal val="#ppt_x"/>
                                          </p:val>
                                        </p:tav>
                                        <p:tav tm="100000">
                                          <p:val>
                                            <p:strVal val="#ppt_x"/>
                                          </p:val>
                                        </p:tav>
                                      </p:tavLst>
                                    </p:anim>
                                    <p:anim calcmode="lin" valueType="num">
                                      <p:cBhvr>
                                        <p:cTn id="31" dur="250" fill="hold"/>
                                        <p:tgtEl>
                                          <p:spTgt spid="25"/>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250"/>
                                        <p:tgtEl>
                                          <p:spTgt spid="26"/>
                                        </p:tgtEl>
                                      </p:cBhvr>
                                    </p:animEffect>
                                    <p:anim calcmode="lin" valueType="num">
                                      <p:cBhvr>
                                        <p:cTn id="36" dur="250" fill="hold"/>
                                        <p:tgtEl>
                                          <p:spTgt spid="26"/>
                                        </p:tgtEl>
                                        <p:attrNameLst>
                                          <p:attrName>ppt_x</p:attrName>
                                        </p:attrNameLst>
                                      </p:cBhvr>
                                      <p:tavLst>
                                        <p:tav tm="0">
                                          <p:val>
                                            <p:strVal val="#ppt_x"/>
                                          </p:val>
                                        </p:tav>
                                        <p:tav tm="100000">
                                          <p:val>
                                            <p:strVal val="#ppt_x"/>
                                          </p:val>
                                        </p:tav>
                                      </p:tavLst>
                                    </p:anim>
                                    <p:anim calcmode="lin" valueType="num">
                                      <p:cBhvr>
                                        <p:cTn id="37" dur="250" fill="hold"/>
                                        <p:tgtEl>
                                          <p:spTgt spid="26"/>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250"/>
                                        <p:tgtEl>
                                          <p:spTgt spid="27"/>
                                        </p:tgtEl>
                                      </p:cBhvr>
                                    </p:animEffect>
                                    <p:anim calcmode="lin" valueType="num">
                                      <p:cBhvr>
                                        <p:cTn id="42" dur="250" fill="hold"/>
                                        <p:tgtEl>
                                          <p:spTgt spid="27"/>
                                        </p:tgtEl>
                                        <p:attrNameLst>
                                          <p:attrName>ppt_x</p:attrName>
                                        </p:attrNameLst>
                                      </p:cBhvr>
                                      <p:tavLst>
                                        <p:tav tm="0">
                                          <p:val>
                                            <p:strVal val="#ppt_x"/>
                                          </p:val>
                                        </p:tav>
                                        <p:tav tm="100000">
                                          <p:val>
                                            <p:strVal val="#ppt_x"/>
                                          </p:val>
                                        </p:tav>
                                      </p:tavLst>
                                    </p:anim>
                                    <p:anim calcmode="lin" valueType="num">
                                      <p:cBhvr>
                                        <p:cTn id="43" dur="250" fill="hold"/>
                                        <p:tgtEl>
                                          <p:spTgt spid="27"/>
                                        </p:tgtEl>
                                        <p:attrNameLst>
                                          <p:attrName>ppt_y</p:attrName>
                                        </p:attrNameLst>
                                      </p:cBhvr>
                                      <p:tavLst>
                                        <p:tav tm="0">
                                          <p:val>
                                            <p:strVal val="#ppt_y+.1"/>
                                          </p:val>
                                        </p:tav>
                                        <p:tav tm="100000">
                                          <p:val>
                                            <p:strVal val="#ppt_y"/>
                                          </p:val>
                                        </p:tav>
                                      </p:tavLst>
                                    </p:anim>
                                  </p:childTnLst>
                                </p:cTn>
                              </p:par>
                            </p:childTnLst>
                          </p:cTn>
                        </p:par>
                        <p:par>
                          <p:cTn id="44" fill="hold">
                            <p:stCondLst>
                              <p:cond delay="2750"/>
                            </p:stCondLst>
                            <p:childTnLst>
                              <p:par>
                                <p:cTn id="45" presetID="42"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250"/>
                                        <p:tgtEl>
                                          <p:spTgt spid="28"/>
                                        </p:tgtEl>
                                      </p:cBhvr>
                                    </p:animEffect>
                                    <p:anim calcmode="lin" valueType="num">
                                      <p:cBhvr>
                                        <p:cTn id="48" dur="250" fill="hold"/>
                                        <p:tgtEl>
                                          <p:spTgt spid="28"/>
                                        </p:tgtEl>
                                        <p:attrNameLst>
                                          <p:attrName>ppt_x</p:attrName>
                                        </p:attrNameLst>
                                      </p:cBhvr>
                                      <p:tavLst>
                                        <p:tav tm="0">
                                          <p:val>
                                            <p:strVal val="#ppt_x"/>
                                          </p:val>
                                        </p:tav>
                                        <p:tav tm="100000">
                                          <p:val>
                                            <p:strVal val="#ppt_x"/>
                                          </p:val>
                                        </p:tav>
                                      </p:tavLst>
                                    </p:anim>
                                    <p:anim calcmode="lin" valueType="num">
                                      <p:cBhvr>
                                        <p:cTn id="49" dur="25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2"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250"/>
                                        <p:tgtEl>
                                          <p:spTgt spid="29"/>
                                        </p:tgtEl>
                                      </p:cBhvr>
                                    </p:animEffect>
                                    <p:anim calcmode="lin" valueType="num">
                                      <p:cBhvr>
                                        <p:cTn id="54" dur="250" fill="hold"/>
                                        <p:tgtEl>
                                          <p:spTgt spid="29"/>
                                        </p:tgtEl>
                                        <p:attrNameLst>
                                          <p:attrName>ppt_x</p:attrName>
                                        </p:attrNameLst>
                                      </p:cBhvr>
                                      <p:tavLst>
                                        <p:tav tm="0">
                                          <p:val>
                                            <p:strVal val="#ppt_x"/>
                                          </p:val>
                                        </p:tav>
                                        <p:tav tm="100000">
                                          <p:val>
                                            <p:strVal val="#ppt_x"/>
                                          </p:val>
                                        </p:tav>
                                      </p:tavLst>
                                    </p:anim>
                                    <p:anim calcmode="lin" valueType="num">
                                      <p:cBhvr>
                                        <p:cTn id="55" dur="250" fill="hold"/>
                                        <p:tgtEl>
                                          <p:spTgt spid="29"/>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42" presetClass="entr" presetSubtype="0"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250"/>
                                        <p:tgtEl>
                                          <p:spTgt spid="30"/>
                                        </p:tgtEl>
                                      </p:cBhvr>
                                    </p:animEffect>
                                    <p:anim calcmode="lin" valueType="num">
                                      <p:cBhvr>
                                        <p:cTn id="60" dur="250" fill="hold"/>
                                        <p:tgtEl>
                                          <p:spTgt spid="30"/>
                                        </p:tgtEl>
                                        <p:attrNameLst>
                                          <p:attrName>ppt_x</p:attrName>
                                        </p:attrNameLst>
                                      </p:cBhvr>
                                      <p:tavLst>
                                        <p:tav tm="0">
                                          <p:val>
                                            <p:strVal val="#ppt_x"/>
                                          </p:val>
                                        </p:tav>
                                        <p:tav tm="100000">
                                          <p:val>
                                            <p:strVal val="#ppt_x"/>
                                          </p:val>
                                        </p:tav>
                                      </p:tavLst>
                                    </p:anim>
                                    <p:anim calcmode="lin" valueType="num">
                                      <p:cBhvr>
                                        <p:cTn id="61" dur="25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3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250"/>
                                        <p:tgtEl>
                                          <p:spTgt spid="34"/>
                                        </p:tgtEl>
                                      </p:cBhvr>
                                    </p:animEffect>
                                    <p:anim calcmode="lin" valueType="num">
                                      <p:cBhvr>
                                        <p:cTn id="66" dur="250" fill="hold"/>
                                        <p:tgtEl>
                                          <p:spTgt spid="34"/>
                                        </p:tgtEl>
                                        <p:attrNameLst>
                                          <p:attrName>ppt_x</p:attrName>
                                        </p:attrNameLst>
                                      </p:cBhvr>
                                      <p:tavLst>
                                        <p:tav tm="0">
                                          <p:val>
                                            <p:strVal val="#ppt_x"/>
                                          </p:val>
                                        </p:tav>
                                        <p:tav tm="100000">
                                          <p:val>
                                            <p:strVal val="#ppt_x"/>
                                          </p:val>
                                        </p:tav>
                                      </p:tavLst>
                                    </p:anim>
                                    <p:anim calcmode="lin" valueType="num">
                                      <p:cBhvr>
                                        <p:cTn id="67" dur="25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3750"/>
                            </p:stCondLst>
                            <p:childTnLst>
                              <p:par>
                                <p:cTn id="69" presetID="42" presetClass="entr" presetSubtype="0"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250"/>
                                        <p:tgtEl>
                                          <p:spTgt spid="35"/>
                                        </p:tgtEl>
                                      </p:cBhvr>
                                    </p:animEffect>
                                    <p:anim calcmode="lin" valueType="num">
                                      <p:cBhvr>
                                        <p:cTn id="72" dur="250" fill="hold"/>
                                        <p:tgtEl>
                                          <p:spTgt spid="35"/>
                                        </p:tgtEl>
                                        <p:attrNameLst>
                                          <p:attrName>ppt_x</p:attrName>
                                        </p:attrNameLst>
                                      </p:cBhvr>
                                      <p:tavLst>
                                        <p:tav tm="0">
                                          <p:val>
                                            <p:strVal val="#ppt_x"/>
                                          </p:val>
                                        </p:tav>
                                        <p:tav tm="100000">
                                          <p:val>
                                            <p:strVal val="#ppt_x"/>
                                          </p:val>
                                        </p:tav>
                                      </p:tavLst>
                                    </p:anim>
                                    <p:anim calcmode="lin" valueType="num">
                                      <p:cBhvr>
                                        <p:cTn id="73" dur="250" fill="hold"/>
                                        <p:tgtEl>
                                          <p:spTgt spid="35"/>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42" presetClass="entr" presetSubtype="0" fill="hold"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250"/>
                                        <p:tgtEl>
                                          <p:spTgt spid="36"/>
                                        </p:tgtEl>
                                      </p:cBhvr>
                                    </p:animEffect>
                                    <p:anim calcmode="lin" valueType="num">
                                      <p:cBhvr>
                                        <p:cTn id="78" dur="250" fill="hold"/>
                                        <p:tgtEl>
                                          <p:spTgt spid="36"/>
                                        </p:tgtEl>
                                        <p:attrNameLst>
                                          <p:attrName>ppt_x</p:attrName>
                                        </p:attrNameLst>
                                      </p:cBhvr>
                                      <p:tavLst>
                                        <p:tav tm="0">
                                          <p:val>
                                            <p:strVal val="#ppt_x"/>
                                          </p:val>
                                        </p:tav>
                                        <p:tav tm="100000">
                                          <p:val>
                                            <p:strVal val="#ppt_x"/>
                                          </p:val>
                                        </p:tav>
                                      </p:tavLst>
                                    </p:anim>
                                    <p:anim calcmode="lin" valueType="num">
                                      <p:cBhvr>
                                        <p:cTn id="79"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4" grpId="0" animBg="1"/>
      <p:bldP spid="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Oval 1">
            <a:extLst>
              <a:ext uri="{FF2B5EF4-FFF2-40B4-BE49-F238E27FC236}">
                <a16:creationId xmlns:a16="http://schemas.microsoft.com/office/drawing/2014/main" id="{45F95209-083F-4212-819A-F7EA14672192}"/>
              </a:ext>
            </a:extLst>
          </p:cNvPr>
          <p:cNvSpPr/>
          <p:nvPr/>
        </p:nvSpPr>
        <p:spPr>
          <a:xfrm>
            <a:off x="6028585" y="2190453"/>
            <a:ext cx="769734" cy="769732"/>
          </a:xfrm>
          <a:prstGeom prst="ellipse">
            <a:avLst/>
          </a:prstGeom>
          <a:solidFill>
            <a:srgbClr val="7C7A88"/>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7" name="Oval 2">
            <a:extLst>
              <a:ext uri="{FF2B5EF4-FFF2-40B4-BE49-F238E27FC236}">
                <a16:creationId xmlns:a16="http://schemas.microsoft.com/office/drawing/2014/main" id="{1B4028E8-AF0E-48B7-8987-C59D77C458A9}"/>
              </a:ext>
            </a:extLst>
          </p:cNvPr>
          <p:cNvSpPr/>
          <p:nvPr/>
        </p:nvSpPr>
        <p:spPr>
          <a:xfrm>
            <a:off x="6028585" y="3151395"/>
            <a:ext cx="769734" cy="769732"/>
          </a:xfrm>
          <a:prstGeom prst="ellipse">
            <a:avLst/>
          </a:prstGeom>
          <a:solidFill>
            <a:srgbClr val="7C7A88"/>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9" name="Oval 3">
            <a:extLst>
              <a:ext uri="{FF2B5EF4-FFF2-40B4-BE49-F238E27FC236}">
                <a16:creationId xmlns:a16="http://schemas.microsoft.com/office/drawing/2014/main" id="{D8B4198A-CD34-4437-9D28-6AA3622A5E83}"/>
              </a:ext>
            </a:extLst>
          </p:cNvPr>
          <p:cNvSpPr/>
          <p:nvPr/>
        </p:nvSpPr>
        <p:spPr>
          <a:xfrm>
            <a:off x="6028585" y="4078445"/>
            <a:ext cx="769734" cy="769732"/>
          </a:xfrm>
          <a:prstGeom prst="ellipse">
            <a:avLst/>
          </a:prstGeom>
          <a:solidFill>
            <a:srgbClr val="7C7A88"/>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0" name="Oval 4">
            <a:extLst>
              <a:ext uri="{FF2B5EF4-FFF2-40B4-BE49-F238E27FC236}">
                <a16:creationId xmlns:a16="http://schemas.microsoft.com/office/drawing/2014/main" id="{21E19E38-DF3B-4D0B-A32E-1F74C944241C}"/>
              </a:ext>
            </a:extLst>
          </p:cNvPr>
          <p:cNvSpPr/>
          <p:nvPr/>
        </p:nvSpPr>
        <p:spPr>
          <a:xfrm>
            <a:off x="6028585" y="5085845"/>
            <a:ext cx="769734" cy="769732"/>
          </a:xfrm>
          <a:prstGeom prst="ellipse">
            <a:avLst/>
          </a:prstGeom>
          <a:solidFill>
            <a:srgbClr val="7C7A88"/>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4" name="Subtitle 2">
            <a:extLst>
              <a:ext uri="{FF2B5EF4-FFF2-40B4-BE49-F238E27FC236}">
                <a16:creationId xmlns:a16="http://schemas.microsoft.com/office/drawing/2014/main" id="{A48A29B4-044A-40FE-B910-5400AFA9BC93}"/>
              </a:ext>
            </a:extLst>
          </p:cNvPr>
          <p:cNvSpPr txBox="1"/>
          <p:nvPr/>
        </p:nvSpPr>
        <p:spPr>
          <a:xfrm>
            <a:off x="6977214" y="2087377"/>
            <a:ext cx="3953136" cy="806352"/>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5" name="Subtitle 2">
            <a:extLst>
              <a:ext uri="{FF2B5EF4-FFF2-40B4-BE49-F238E27FC236}">
                <a16:creationId xmlns:a16="http://schemas.microsoft.com/office/drawing/2014/main" id="{DE66AD5C-21C1-4353-A703-1BE556BEA08D}"/>
              </a:ext>
            </a:extLst>
          </p:cNvPr>
          <p:cNvSpPr txBox="1"/>
          <p:nvPr/>
        </p:nvSpPr>
        <p:spPr>
          <a:xfrm>
            <a:off x="6977214" y="3102686"/>
            <a:ext cx="3953136" cy="806352"/>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6" name="Subtitle 2">
            <a:extLst>
              <a:ext uri="{FF2B5EF4-FFF2-40B4-BE49-F238E27FC236}">
                <a16:creationId xmlns:a16="http://schemas.microsoft.com/office/drawing/2014/main" id="{BB235564-A08C-43FE-9C90-12C9B814B923}"/>
              </a:ext>
            </a:extLst>
          </p:cNvPr>
          <p:cNvSpPr txBox="1"/>
          <p:nvPr/>
        </p:nvSpPr>
        <p:spPr>
          <a:xfrm>
            <a:off x="6977214" y="4033263"/>
            <a:ext cx="3953136" cy="806352"/>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7" name="Subtitle 2">
            <a:extLst>
              <a:ext uri="{FF2B5EF4-FFF2-40B4-BE49-F238E27FC236}">
                <a16:creationId xmlns:a16="http://schemas.microsoft.com/office/drawing/2014/main" id="{21E7A529-EB49-414E-9F75-E85E6524F264}"/>
              </a:ext>
            </a:extLst>
          </p:cNvPr>
          <p:cNvSpPr txBox="1"/>
          <p:nvPr/>
        </p:nvSpPr>
        <p:spPr>
          <a:xfrm>
            <a:off x="6977214" y="5019658"/>
            <a:ext cx="3953136" cy="806352"/>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4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8" name="Subtitle 2">
            <a:extLst>
              <a:ext uri="{FF2B5EF4-FFF2-40B4-BE49-F238E27FC236}">
                <a16:creationId xmlns:a16="http://schemas.microsoft.com/office/drawing/2014/main" id="{77F3C465-62AF-479A-9E0A-8AD73F8230FD}"/>
              </a:ext>
            </a:extLst>
          </p:cNvPr>
          <p:cNvSpPr txBox="1"/>
          <p:nvPr/>
        </p:nvSpPr>
        <p:spPr>
          <a:xfrm>
            <a:off x="6049138" y="2347725"/>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25%</a:t>
            </a:r>
            <a:endParaRPr lang="en-US" sz="1400" dirty="0">
              <a:solidFill>
                <a:schemeClr val="bg1"/>
              </a:solidFill>
              <a:latin typeface="Agency FB" panose="020B0503020202020204" pitchFamily="34" charset="0"/>
              <a:cs typeface="Helvetica Neue"/>
            </a:endParaRPr>
          </a:p>
        </p:txBody>
      </p:sp>
      <p:sp>
        <p:nvSpPr>
          <p:cNvPr id="19" name="Subtitle 2">
            <a:extLst>
              <a:ext uri="{FF2B5EF4-FFF2-40B4-BE49-F238E27FC236}">
                <a16:creationId xmlns:a16="http://schemas.microsoft.com/office/drawing/2014/main" id="{B51BF013-919C-42B4-BA7C-A4EA5AC0DB17}"/>
              </a:ext>
            </a:extLst>
          </p:cNvPr>
          <p:cNvSpPr txBox="1"/>
          <p:nvPr/>
        </p:nvSpPr>
        <p:spPr>
          <a:xfrm>
            <a:off x="6039731" y="3312379"/>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55%</a:t>
            </a:r>
            <a:endParaRPr lang="en-US" sz="1400" dirty="0">
              <a:solidFill>
                <a:schemeClr val="bg1"/>
              </a:solidFill>
              <a:latin typeface="Agency FB" panose="020B0503020202020204" pitchFamily="34" charset="0"/>
              <a:cs typeface="Helvetica Neue"/>
            </a:endParaRPr>
          </a:p>
        </p:txBody>
      </p:sp>
      <p:sp>
        <p:nvSpPr>
          <p:cNvPr id="20" name="Subtitle 2">
            <a:extLst>
              <a:ext uri="{FF2B5EF4-FFF2-40B4-BE49-F238E27FC236}">
                <a16:creationId xmlns:a16="http://schemas.microsoft.com/office/drawing/2014/main" id="{C368A399-F4E8-46A2-BD29-174679E8F88C}"/>
              </a:ext>
            </a:extLst>
          </p:cNvPr>
          <p:cNvSpPr txBox="1"/>
          <p:nvPr/>
        </p:nvSpPr>
        <p:spPr>
          <a:xfrm>
            <a:off x="6049138" y="4248349"/>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20%</a:t>
            </a:r>
            <a:endParaRPr lang="en-US" sz="1400" dirty="0">
              <a:solidFill>
                <a:schemeClr val="bg1"/>
              </a:solidFill>
              <a:latin typeface="Agency FB" panose="020B0503020202020204" pitchFamily="34" charset="0"/>
              <a:cs typeface="Helvetica Neue"/>
            </a:endParaRPr>
          </a:p>
        </p:txBody>
      </p:sp>
      <p:sp>
        <p:nvSpPr>
          <p:cNvPr id="21" name="Subtitle 2">
            <a:extLst>
              <a:ext uri="{FF2B5EF4-FFF2-40B4-BE49-F238E27FC236}">
                <a16:creationId xmlns:a16="http://schemas.microsoft.com/office/drawing/2014/main" id="{97F6F22B-6DFD-4B38-8042-CC743347803C}"/>
              </a:ext>
            </a:extLst>
          </p:cNvPr>
          <p:cNvSpPr txBox="1"/>
          <p:nvPr/>
        </p:nvSpPr>
        <p:spPr>
          <a:xfrm>
            <a:off x="6049138" y="5245809"/>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80%</a:t>
            </a:r>
            <a:endParaRPr lang="en-US" sz="1400" dirty="0">
              <a:solidFill>
                <a:schemeClr val="bg1"/>
              </a:solidFill>
              <a:latin typeface="Agency FB" panose="020B0503020202020204" pitchFamily="34" charset="0"/>
              <a:cs typeface="Helvetica Neue"/>
            </a:endParaRPr>
          </a:p>
        </p:txBody>
      </p:sp>
      <p:grpSp>
        <p:nvGrpSpPr>
          <p:cNvPr id="22" name="组合 21">
            <a:extLst>
              <a:ext uri="{FF2B5EF4-FFF2-40B4-BE49-F238E27FC236}">
                <a16:creationId xmlns:a16="http://schemas.microsoft.com/office/drawing/2014/main" id="{B4EE51AC-BD7E-4AE5-A78E-EEB613CC5E6F}"/>
              </a:ext>
            </a:extLst>
          </p:cNvPr>
          <p:cNvGrpSpPr/>
          <p:nvPr/>
        </p:nvGrpSpPr>
        <p:grpSpPr>
          <a:xfrm>
            <a:off x="1807633" y="2190453"/>
            <a:ext cx="3585472" cy="3828416"/>
            <a:chOff x="4270463" y="1673495"/>
            <a:chExt cx="3861733" cy="4123398"/>
          </a:xfrm>
        </p:grpSpPr>
        <p:grpSp>
          <p:nvGrpSpPr>
            <p:cNvPr id="23" name="Group 59">
              <a:extLst>
                <a:ext uri="{FF2B5EF4-FFF2-40B4-BE49-F238E27FC236}">
                  <a16:creationId xmlns:a16="http://schemas.microsoft.com/office/drawing/2014/main" id="{AAC406B4-C329-44A1-B9C3-42FFECDB9907}"/>
                </a:ext>
              </a:extLst>
            </p:cNvPr>
            <p:cNvGrpSpPr/>
            <p:nvPr/>
          </p:nvGrpSpPr>
          <p:grpSpPr>
            <a:xfrm>
              <a:off x="5779422" y="3231132"/>
              <a:ext cx="1008934" cy="1011625"/>
              <a:chOff x="4020407" y="2411832"/>
              <a:chExt cx="1139957" cy="1143000"/>
            </a:xfrm>
          </p:grpSpPr>
          <p:sp>
            <p:nvSpPr>
              <p:cNvPr id="48" name="Oval 13">
                <a:extLst>
                  <a:ext uri="{FF2B5EF4-FFF2-40B4-BE49-F238E27FC236}">
                    <a16:creationId xmlns:a16="http://schemas.microsoft.com/office/drawing/2014/main" id="{081BFFC0-1E28-41D8-9C51-AFF19BAA6D89}"/>
                  </a:ext>
                </a:extLst>
              </p:cNvPr>
              <p:cNvSpPr/>
              <p:nvPr/>
            </p:nvSpPr>
            <p:spPr bwMode="auto">
              <a:xfrm>
                <a:off x="4020407" y="2411832"/>
                <a:ext cx="1139957" cy="1143000"/>
              </a:xfrm>
              <a:prstGeom prst="ellipse">
                <a:avLst/>
              </a:prstGeom>
              <a:solidFill>
                <a:srgbClr val="7C7A88"/>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52">
                <a:extLst>
                  <a:ext uri="{FF2B5EF4-FFF2-40B4-BE49-F238E27FC236}">
                    <a16:creationId xmlns:a16="http://schemas.microsoft.com/office/drawing/2014/main" id="{44964FAF-4181-4A7E-B4DB-101751CB35DF}"/>
                  </a:ext>
                </a:extLst>
              </p:cNvPr>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Down Arrow 15">
              <a:extLst>
                <a:ext uri="{FF2B5EF4-FFF2-40B4-BE49-F238E27FC236}">
                  <a16:creationId xmlns:a16="http://schemas.microsoft.com/office/drawing/2014/main" id="{82BF9F17-1680-42BE-813A-DAEA1709B856}"/>
                </a:ext>
              </a:extLst>
            </p:cNvPr>
            <p:cNvSpPr/>
            <p:nvPr/>
          </p:nvSpPr>
          <p:spPr bwMode="auto">
            <a:xfrm rot="14548862">
              <a:off x="6846247" y="3142664"/>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5" name="Down Arrow 19">
              <a:extLst>
                <a:ext uri="{FF2B5EF4-FFF2-40B4-BE49-F238E27FC236}">
                  <a16:creationId xmlns:a16="http://schemas.microsoft.com/office/drawing/2014/main" id="{5FC488EC-412C-4C21-8713-1F308E4BD742}"/>
                </a:ext>
              </a:extLst>
            </p:cNvPr>
            <p:cNvSpPr/>
            <p:nvPr/>
          </p:nvSpPr>
          <p:spPr bwMode="auto">
            <a:xfrm rot="14548862" flipH="1" flipV="1">
              <a:off x="5439223" y="3836681"/>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6" name="Down Arrow 44">
              <a:extLst>
                <a:ext uri="{FF2B5EF4-FFF2-40B4-BE49-F238E27FC236}">
                  <a16:creationId xmlns:a16="http://schemas.microsoft.com/office/drawing/2014/main" id="{EAECB352-9FC0-41FC-803C-CD83006BFBC4}"/>
                </a:ext>
              </a:extLst>
            </p:cNvPr>
            <p:cNvSpPr/>
            <p:nvPr/>
          </p:nvSpPr>
          <p:spPr bwMode="auto">
            <a:xfrm rot="10800000">
              <a:off x="6145143" y="273705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7" name="Down Arrow 47">
              <a:extLst>
                <a:ext uri="{FF2B5EF4-FFF2-40B4-BE49-F238E27FC236}">
                  <a16:creationId xmlns:a16="http://schemas.microsoft.com/office/drawing/2014/main" id="{9D5FA33B-D9E0-40F8-93CA-6C58883686B0}"/>
                </a:ext>
              </a:extLst>
            </p:cNvPr>
            <p:cNvSpPr/>
            <p:nvPr/>
          </p:nvSpPr>
          <p:spPr bwMode="auto">
            <a:xfrm rot="7051138" flipH="1">
              <a:off x="5446527" y="314210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8" name="Down Arrow 55">
              <a:extLst>
                <a:ext uri="{FF2B5EF4-FFF2-40B4-BE49-F238E27FC236}">
                  <a16:creationId xmlns:a16="http://schemas.microsoft.com/office/drawing/2014/main" id="{96B150D6-02E5-4127-800C-5F2BDF27064E}"/>
                </a:ext>
              </a:extLst>
            </p:cNvPr>
            <p:cNvSpPr/>
            <p:nvPr/>
          </p:nvSpPr>
          <p:spPr bwMode="auto">
            <a:xfrm rot="10800000" flipV="1">
              <a:off x="6145145" y="4268603"/>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29" name="Down Arrow 56">
              <a:extLst>
                <a:ext uri="{FF2B5EF4-FFF2-40B4-BE49-F238E27FC236}">
                  <a16:creationId xmlns:a16="http://schemas.microsoft.com/office/drawing/2014/main" id="{3BF70D97-8256-4AF2-96C0-80F78A683A53}"/>
                </a:ext>
              </a:extLst>
            </p:cNvPr>
            <p:cNvSpPr/>
            <p:nvPr/>
          </p:nvSpPr>
          <p:spPr bwMode="auto">
            <a:xfrm rot="7051138" flipV="1">
              <a:off x="6838942" y="3851398"/>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0" name="Group 84">
              <a:extLst>
                <a:ext uri="{FF2B5EF4-FFF2-40B4-BE49-F238E27FC236}">
                  <a16:creationId xmlns:a16="http://schemas.microsoft.com/office/drawing/2014/main" id="{94799661-5E95-4011-9C52-948EC21BA5F2}"/>
                </a:ext>
              </a:extLst>
            </p:cNvPr>
            <p:cNvGrpSpPr/>
            <p:nvPr/>
          </p:nvGrpSpPr>
          <p:grpSpPr>
            <a:xfrm>
              <a:off x="5759601" y="1673495"/>
              <a:ext cx="1062673" cy="1063559"/>
              <a:chOff x="3312479" y="1427226"/>
              <a:chExt cx="648499" cy="649042"/>
            </a:xfrm>
          </p:grpSpPr>
          <p:sp>
            <p:nvSpPr>
              <p:cNvPr id="46" name="Oval 76">
                <a:extLst>
                  <a:ext uri="{FF2B5EF4-FFF2-40B4-BE49-F238E27FC236}">
                    <a16:creationId xmlns:a16="http://schemas.microsoft.com/office/drawing/2014/main" id="{5BB25892-3E19-4DE6-B48B-0719DDCCF957}"/>
                  </a:ext>
                </a:extLst>
              </p:cNvPr>
              <p:cNvSpPr>
                <a:spLocks noChangeAspect="1"/>
              </p:cNvSpPr>
              <p:nvPr/>
            </p:nvSpPr>
            <p:spPr>
              <a:xfrm>
                <a:off x="3312479" y="1427226"/>
                <a:ext cx="648499" cy="649042"/>
              </a:xfrm>
              <a:prstGeom prst="ellipse">
                <a:avLst/>
              </a:prstGeom>
              <a:solidFill>
                <a:srgbClr val="7C7A8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77">
                <a:extLst>
                  <a:ext uri="{FF2B5EF4-FFF2-40B4-BE49-F238E27FC236}">
                    <a16:creationId xmlns:a16="http://schemas.microsoft.com/office/drawing/2014/main" id="{F4898876-2F3B-42B9-97A0-3D1C57027BD4}"/>
                  </a:ext>
                </a:extLst>
              </p:cNvPr>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88">
              <a:extLst>
                <a:ext uri="{FF2B5EF4-FFF2-40B4-BE49-F238E27FC236}">
                  <a16:creationId xmlns:a16="http://schemas.microsoft.com/office/drawing/2014/main" id="{01BE45CB-E69B-4DDF-856A-0E908047701A}"/>
                </a:ext>
              </a:extLst>
            </p:cNvPr>
            <p:cNvGrpSpPr/>
            <p:nvPr/>
          </p:nvGrpSpPr>
          <p:grpSpPr>
            <a:xfrm>
              <a:off x="7059157" y="3914776"/>
              <a:ext cx="1062673" cy="1063559"/>
              <a:chOff x="3322387" y="3682819"/>
              <a:chExt cx="648499" cy="649042"/>
            </a:xfrm>
          </p:grpSpPr>
          <p:sp>
            <p:nvSpPr>
              <p:cNvPr id="44" name="Oval 64">
                <a:extLst>
                  <a:ext uri="{FF2B5EF4-FFF2-40B4-BE49-F238E27FC236}">
                    <a16:creationId xmlns:a16="http://schemas.microsoft.com/office/drawing/2014/main" id="{5FFD5F8F-B6D8-4D1D-B6A9-9335712261E1}"/>
                  </a:ext>
                </a:extLst>
              </p:cNvPr>
              <p:cNvSpPr>
                <a:spLocks noChangeAspect="1"/>
              </p:cNvSpPr>
              <p:nvPr/>
            </p:nvSpPr>
            <p:spPr>
              <a:xfrm>
                <a:off x="3322387" y="3682819"/>
                <a:ext cx="648499" cy="649042"/>
              </a:xfrm>
              <a:prstGeom prst="ellipse">
                <a:avLst/>
              </a:prstGeom>
              <a:solidFill>
                <a:srgbClr val="7C7A8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83">
                <a:extLst>
                  <a:ext uri="{FF2B5EF4-FFF2-40B4-BE49-F238E27FC236}">
                    <a16:creationId xmlns:a16="http://schemas.microsoft.com/office/drawing/2014/main" id="{11DC3687-1C2C-4CB1-BD35-0E31A6EA9061}"/>
                  </a:ext>
                </a:extLst>
              </p:cNvPr>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87">
              <a:extLst>
                <a:ext uri="{FF2B5EF4-FFF2-40B4-BE49-F238E27FC236}">
                  <a16:creationId xmlns:a16="http://schemas.microsoft.com/office/drawing/2014/main" id="{EF24B0D2-71E8-4D06-BA08-F7D917E6BF3A}"/>
                </a:ext>
              </a:extLst>
            </p:cNvPr>
            <p:cNvGrpSpPr/>
            <p:nvPr/>
          </p:nvGrpSpPr>
          <p:grpSpPr>
            <a:xfrm>
              <a:off x="4283690" y="2519698"/>
              <a:ext cx="1062673" cy="1063559"/>
              <a:chOff x="5144754" y="3682819"/>
              <a:chExt cx="648499" cy="649042"/>
            </a:xfrm>
          </p:grpSpPr>
          <p:sp>
            <p:nvSpPr>
              <p:cNvPr id="42" name="Oval 73">
                <a:extLst>
                  <a:ext uri="{FF2B5EF4-FFF2-40B4-BE49-F238E27FC236}">
                    <a16:creationId xmlns:a16="http://schemas.microsoft.com/office/drawing/2014/main" id="{B9E5A0D2-784E-4EDC-B462-CBD4E44973DD}"/>
                  </a:ext>
                </a:extLst>
              </p:cNvPr>
              <p:cNvSpPr>
                <a:spLocks noChangeAspect="1"/>
              </p:cNvSpPr>
              <p:nvPr/>
            </p:nvSpPr>
            <p:spPr>
              <a:xfrm>
                <a:off x="5144754" y="3682819"/>
                <a:ext cx="648499" cy="649042"/>
              </a:xfrm>
              <a:prstGeom prst="ellipse">
                <a:avLst/>
              </a:prstGeom>
              <a:solidFill>
                <a:srgbClr val="7C7A8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37">
                <a:extLst>
                  <a:ext uri="{FF2B5EF4-FFF2-40B4-BE49-F238E27FC236}">
                    <a16:creationId xmlns:a16="http://schemas.microsoft.com/office/drawing/2014/main" id="{ACCD8CE7-B569-4939-8515-B3AA91F09337}"/>
                  </a:ext>
                </a:extLst>
              </p:cNvPr>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85">
              <a:extLst>
                <a:ext uri="{FF2B5EF4-FFF2-40B4-BE49-F238E27FC236}">
                  <a16:creationId xmlns:a16="http://schemas.microsoft.com/office/drawing/2014/main" id="{3A29B7B7-250C-43D7-AA09-2ABCE61FAAAC}"/>
                </a:ext>
              </a:extLst>
            </p:cNvPr>
            <p:cNvGrpSpPr/>
            <p:nvPr/>
          </p:nvGrpSpPr>
          <p:grpSpPr>
            <a:xfrm>
              <a:off x="5676038" y="4733334"/>
              <a:ext cx="1062673" cy="1063559"/>
              <a:chOff x="5144755" y="1415796"/>
              <a:chExt cx="648499" cy="649042"/>
            </a:xfrm>
          </p:grpSpPr>
          <p:sp>
            <p:nvSpPr>
              <p:cNvPr id="40" name="Oval 67">
                <a:extLst>
                  <a:ext uri="{FF2B5EF4-FFF2-40B4-BE49-F238E27FC236}">
                    <a16:creationId xmlns:a16="http://schemas.microsoft.com/office/drawing/2014/main" id="{26E10CD6-F53E-4A05-AD5A-3DC20F46DAB5}"/>
                  </a:ext>
                </a:extLst>
              </p:cNvPr>
              <p:cNvSpPr>
                <a:spLocks noChangeAspect="1"/>
              </p:cNvSpPr>
              <p:nvPr/>
            </p:nvSpPr>
            <p:spPr>
              <a:xfrm>
                <a:off x="5144755" y="1415796"/>
                <a:ext cx="648499" cy="649042"/>
              </a:xfrm>
              <a:prstGeom prst="ellipse">
                <a:avLst/>
              </a:prstGeom>
              <a:solidFill>
                <a:srgbClr val="7C7A8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53">
                <a:extLst>
                  <a:ext uri="{FF2B5EF4-FFF2-40B4-BE49-F238E27FC236}">
                    <a16:creationId xmlns:a16="http://schemas.microsoft.com/office/drawing/2014/main" id="{D431A1EE-0590-406C-AFDB-AC9912BC1470}"/>
                  </a:ext>
                </a:extLst>
              </p:cNvPr>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86">
              <a:extLst>
                <a:ext uri="{FF2B5EF4-FFF2-40B4-BE49-F238E27FC236}">
                  <a16:creationId xmlns:a16="http://schemas.microsoft.com/office/drawing/2014/main" id="{BE858868-F856-411A-B0D5-4A270058BE1D}"/>
                </a:ext>
              </a:extLst>
            </p:cNvPr>
            <p:cNvGrpSpPr/>
            <p:nvPr/>
          </p:nvGrpSpPr>
          <p:grpSpPr>
            <a:xfrm>
              <a:off x="4270463" y="3914776"/>
              <a:ext cx="1062673" cy="1063559"/>
              <a:chOff x="5605611" y="2472338"/>
              <a:chExt cx="648499" cy="649042"/>
            </a:xfrm>
          </p:grpSpPr>
          <p:sp>
            <p:nvSpPr>
              <p:cNvPr id="38" name="Oval 70">
                <a:extLst>
                  <a:ext uri="{FF2B5EF4-FFF2-40B4-BE49-F238E27FC236}">
                    <a16:creationId xmlns:a16="http://schemas.microsoft.com/office/drawing/2014/main" id="{B4F0D907-3548-4B71-AAB9-A371F0F19289}"/>
                  </a:ext>
                </a:extLst>
              </p:cNvPr>
              <p:cNvSpPr>
                <a:spLocks noChangeAspect="1"/>
              </p:cNvSpPr>
              <p:nvPr/>
            </p:nvSpPr>
            <p:spPr>
              <a:xfrm>
                <a:off x="5605611" y="2472338"/>
                <a:ext cx="648499" cy="649042"/>
              </a:xfrm>
              <a:prstGeom prst="ellipse">
                <a:avLst/>
              </a:prstGeom>
              <a:solidFill>
                <a:srgbClr val="7C7A8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57">
                <a:extLst>
                  <a:ext uri="{FF2B5EF4-FFF2-40B4-BE49-F238E27FC236}">
                    <a16:creationId xmlns:a16="http://schemas.microsoft.com/office/drawing/2014/main" id="{9C84ED3F-AF68-4C63-A5D6-1E2BA38C13E2}"/>
                  </a:ext>
                </a:extLst>
              </p:cNvPr>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Group 83">
              <a:extLst>
                <a:ext uri="{FF2B5EF4-FFF2-40B4-BE49-F238E27FC236}">
                  <a16:creationId xmlns:a16="http://schemas.microsoft.com/office/drawing/2014/main" id="{C83366B7-734D-4CCC-9F34-8297B5853E1D}"/>
                </a:ext>
              </a:extLst>
            </p:cNvPr>
            <p:cNvGrpSpPr/>
            <p:nvPr/>
          </p:nvGrpSpPr>
          <p:grpSpPr>
            <a:xfrm>
              <a:off x="7069523" y="2514814"/>
              <a:ext cx="1062673" cy="1063559"/>
              <a:chOff x="2843255" y="2472339"/>
              <a:chExt cx="648499" cy="649042"/>
            </a:xfrm>
          </p:grpSpPr>
          <p:sp>
            <p:nvSpPr>
              <p:cNvPr id="36" name="Oval 61">
                <a:extLst>
                  <a:ext uri="{FF2B5EF4-FFF2-40B4-BE49-F238E27FC236}">
                    <a16:creationId xmlns:a16="http://schemas.microsoft.com/office/drawing/2014/main" id="{281184D0-0EE0-4B30-AA22-31BCE65E1190}"/>
                  </a:ext>
                </a:extLst>
              </p:cNvPr>
              <p:cNvSpPr>
                <a:spLocks noChangeAspect="1"/>
              </p:cNvSpPr>
              <p:nvPr/>
            </p:nvSpPr>
            <p:spPr>
              <a:xfrm>
                <a:off x="2843255" y="2472339"/>
                <a:ext cx="648499" cy="649042"/>
              </a:xfrm>
              <a:prstGeom prst="ellipse">
                <a:avLst/>
              </a:prstGeom>
              <a:solidFill>
                <a:srgbClr val="7C7A8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4" b="1"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65">
                <a:extLst>
                  <a:ext uri="{FF2B5EF4-FFF2-40B4-BE49-F238E27FC236}">
                    <a16:creationId xmlns:a16="http://schemas.microsoft.com/office/drawing/2014/main" id="{25845DEE-B0B9-4C1A-8581-5748876FD40F}"/>
                  </a:ext>
                </a:extLst>
              </p:cNvPr>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24442584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
                            </p:stCondLst>
                            <p:childTnLst>
                              <p:par>
                                <p:cTn id="45" presetID="2" presetClass="entr" presetSubtype="8"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p:bldP spid="15" grpId="0"/>
      <p:bldP spid="16" grpId="0"/>
      <p:bldP spid="17" grpId="0"/>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圆角矩形标注 21">
            <a:extLst>
              <a:ext uri="{FF2B5EF4-FFF2-40B4-BE49-F238E27FC236}">
                <a16:creationId xmlns:a16="http://schemas.microsoft.com/office/drawing/2014/main" id="{CAAF4498-FB9F-4EC5-A9F7-CDEDEBD9C497}"/>
              </a:ext>
            </a:extLst>
          </p:cNvPr>
          <p:cNvSpPr/>
          <p:nvPr/>
        </p:nvSpPr>
        <p:spPr>
          <a:xfrm>
            <a:off x="1225328" y="2309292"/>
            <a:ext cx="2160240" cy="1224136"/>
          </a:xfrm>
          <a:prstGeom prst="wedgeRoundRectCallout">
            <a:avLst>
              <a:gd name="adj1" fmla="val -609"/>
              <a:gd name="adj2" fmla="val 62500"/>
              <a:gd name="adj3" fmla="val 16667"/>
            </a:avLst>
          </a:prstGeom>
          <a:noFill/>
          <a:ln w="76200">
            <a:solidFill>
              <a:srgbClr val="7C7A8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2015</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3</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7" name="圆角矩形标注 22">
            <a:extLst>
              <a:ext uri="{FF2B5EF4-FFF2-40B4-BE49-F238E27FC236}">
                <a16:creationId xmlns:a16="http://schemas.microsoft.com/office/drawing/2014/main" id="{721D33A2-853D-4C99-B39F-10DB92A66B89}"/>
              </a:ext>
            </a:extLst>
          </p:cNvPr>
          <p:cNvSpPr/>
          <p:nvPr/>
        </p:nvSpPr>
        <p:spPr>
          <a:xfrm>
            <a:off x="3214549" y="4502011"/>
            <a:ext cx="2160240" cy="1224136"/>
          </a:xfrm>
          <a:prstGeom prst="wedgeRoundRectCallout">
            <a:avLst>
              <a:gd name="adj1" fmla="val -1550"/>
              <a:gd name="adj2" fmla="val -59506"/>
              <a:gd name="adj3" fmla="val 16667"/>
            </a:avLst>
          </a:prstGeom>
          <a:noFill/>
          <a:ln w="76200">
            <a:solidFill>
              <a:srgbClr val="7C7A8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2016</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5</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9" name="圆角矩形标注 23">
            <a:extLst>
              <a:ext uri="{FF2B5EF4-FFF2-40B4-BE49-F238E27FC236}">
                <a16:creationId xmlns:a16="http://schemas.microsoft.com/office/drawing/2014/main" id="{4E90E211-EC04-4A8E-AC4D-AADD6F03D93E}"/>
              </a:ext>
            </a:extLst>
          </p:cNvPr>
          <p:cNvSpPr/>
          <p:nvPr/>
        </p:nvSpPr>
        <p:spPr>
          <a:xfrm>
            <a:off x="5203770" y="2309292"/>
            <a:ext cx="2160240" cy="1224136"/>
          </a:xfrm>
          <a:prstGeom prst="wedgeRoundRectCallout">
            <a:avLst>
              <a:gd name="adj1" fmla="val -609"/>
              <a:gd name="adj2" fmla="val 62500"/>
              <a:gd name="adj3" fmla="val 16667"/>
            </a:avLst>
          </a:prstGeom>
          <a:noFill/>
          <a:ln w="76200">
            <a:solidFill>
              <a:srgbClr val="7C7A8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2017</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8</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10" name="圆角矩形标注 24">
            <a:extLst>
              <a:ext uri="{FF2B5EF4-FFF2-40B4-BE49-F238E27FC236}">
                <a16:creationId xmlns:a16="http://schemas.microsoft.com/office/drawing/2014/main" id="{73A43C2B-D1A2-4A5A-BCD8-39D0774798DF}"/>
              </a:ext>
            </a:extLst>
          </p:cNvPr>
          <p:cNvSpPr/>
          <p:nvPr/>
        </p:nvSpPr>
        <p:spPr>
          <a:xfrm>
            <a:off x="7192991" y="4502011"/>
            <a:ext cx="2160240" cy="1224136"/>
          </a:xfrm>
          <a:prstGeom prst="wedgeRoundRectCallout">
            <a:avLst>
              <a:gd name="adj1" fmla="val -1550"/>
              <a:gd name="adj2" fmla="val -59506"/>
              <a:gd name="adj3" fmla="val 16667"/>
            </a:avLst>
          </a:prstGeom>
          <a:noFill/>
          <a:ln w="76200">
            <a:solidFill>
              <a:srgbClr val="7C7A8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2018</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10</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14" name="圆角矩形标注 25">
            <a:extLst>
              <a:ext uri="{FF2B5EF4-FFF2-40B4-BE49-F238E27FC236}">
                <a16:creationId xmlns:a16="http://schemas.microsoft.com/office/drawing/2014/main" id="{CF18F738-B625-4A8E-B870-2D89072891E1}"/>
              </a:ext>
            </a:extLst>
          </p:cNvPr>
          <p:cNvSpPr/>
          <p:nvPr/>
        </p:nvSpPr>
        <p:spPr>
          <a:xfrm>
            <a:off x="9182212" y="2309292"/>
            <a:ext cx="2160240" cy="1224136"/>
          </a:xfrm>
          <a:prstGeom prst="wedgeRoundRectCallout">
            <a:avLst>
              <a:gd name="adj1" fmla="val -609"/>
              <a:gd name="adj2" fmla="val 62500"/>
              <a:gd name="adj3" fmla="val 16667"/>
            </a:avLst>
          </a:prstGeom>
          <a:noFill/>
          <a:ln w="76200">
            <a:solidFill>
              <a:srgbClr val="7C7A8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2019</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9</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15" name="矩形 14">
            <a:extLst>
              <a:ext uri="{FF2B5EF4-FFF2-40B4-BE49-F238E27FC236}">
                <a16:creationId xmlns:a16="http://schemas.microsoft.com/office/drawing/2014/main" id="{179AC7F6-262B-4719-A4A0-4356B92C281B}"/>
              </a:ext>
            </a:extLst>
          </p:cNvPr>
          <p:cNvSpPr/>
          <p:nvPr/>
        </p:nvSpPr>
        <p:spPr>
          <a:xfrm>
            <a:off x="319313" y="3872576"/>
            <a:ext cx="11538857" cy="290286"/>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237059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1000"/>
                            </p:stCondLst>
                            <p:childTnLst>
                              <p:par>
                                <p:cTn id="17" presetID="41"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par>
                          <p:cTn id="24" fill="hold">
                            <p:stCondLst>
                              <p:cond delay="1500"/>
                            </p:stCondLst>
                            <p:childTnLst>
                              <p:par>
                                <p:cTn id="25" presetID="41"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anim calcmode="lin" valueType="num">
                                      <p:cBhvr>
                                        <p:cTn id="2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
                                        </p:tgtEl>
                                      </p:cBhvr>
                                    </p:animEffect>
                                  </p:childTnLst>
                                </p:cTn>
                              </p:par>
                            </p:childTnLst>
                          </p:cTn>
                        </p:par>
                        <p:par>
                          <p:cTn id="32" fill="hold">
                            <p:stCondLst>
                              <p:cond delay="2000"/>
                            </p:stCondLst>
                            <p:childTnLst>
                              <p:par>
                                <p:cTn id="33" presetID="41"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anim calcmode="lin" valueType="num">
                                      <p:cBhvr>
                                        <p:cTn id="3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0"/>
                                        </p:tgtEl>
                                      </p:cBhvr>
                                    </p:animEffect>
                                  </p:childTnLst>
                                </p:cTn>
                              </p:par>
                            </p:childTnLst>
                          </p:cTn>
                        </p:par>
                        <p:par>
                          <p:cTn id="40" fill="hold">
                            <p:stCondLst>
                              <p:cond delay="2500"/>
                            </p:stCondLst>
                            <p:childTnLst>
                              <p:par>
                                <p:cTn id="41" presetID="41"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 calcmode="lin" valueType="num">
                                      <p:cBhvr>
                                        <p:cTn id="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2AA2AC-D0ED-4D00-A5E5-544F71E4E6E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a:extLst>
              <a:ext uri="{FF2B5EF4-FFF2-40B4-BE49-F238E27FC236}">
                <a16:creationId xmlns:a16="http://schemas.microsoft.com/office/drawing/2014/main" id="{CF724147-A8AC-4550-B89B-604524E32D9B}"/>
              </a:ext>
            </a:extLst>
          </p:cNvPr>
          <p:cNvGrpSpPr/>
          <p:nvPr/>
        </p:nvGrpSpPr>
        <p:grpSpPr>
          <a:xfrm>
            <a:off x="5932540" y="2064789"/>
            <a:ext cx="3608309" cy="1151326"/>
            <a:chOff x="5235445" y="2503043"/>
            <a:chExt cx="3608309" cy="1151326"/>
          </a:xfrm>
        </p:grpSpPr>
        <p:sp>
          <p:nvSpPr>
            <p:cNvPr id="11" name="矩形 10">
              <a:extLst>
                <a:ext uri="{FF2B5EF4-FFF2-40B4-BE49-F238E27FC236}">
                  <a16:creationId xmlns:a16="http://schemas.microsoft.com/office/drawing/2014/main" id="{734AB463-6C6E-49E2-8311-10F2B31877F0}"/>
                </a:ext>
              </a:extLst>
            </p:cNvPr>
            <p:cNvSpPr/>
            <p:nvPr/>
          </p:nvSpPr>
          <p:spPr>
            <a:xfrm>
              <a:off x="5235445" y="2503043"/>
              <a:ext cx="3570208" cy="769441"/>
            </a:xfrm>
            <a:prstGeom prst="rect">
              <a:avLst/>
            </a:prstGeom>
          </p:spPr>
          <p:txBody>
            <a:bodyPr wrap="none">
              <a:spAutoFit/>
            </a:bodyPr>
            <a:lstStyle/>
            <a:p>
              <a:r>
                <a:rPr kumimoji="1" lang="zh-CN" altLang="en-US" sz="4400" dirty="0">
                  <a:solidFill>
                    <a:srgbClr val="7C7A88"/>
                  </a:solidFill>
                  <a:latin typeface="微软雅黑" panose="020B0503020204020204" pitchFamily="34" charset="-122"/>
                  <a:ea typeface="微软雅黑" panose="020B0503020204020204" pitchFamily="34" charset="-122"/>
                </a:rPr>
                <a:t>成功项目展示</a:t>
              </a:r>
            </a:p>
          </p:txBody>
        </p:sp>
        <p:sp>
          <p:nvSpPr>
            <p:cNvPr id="17" name="矩形 16">
              <a:extLst>
                <a:ext uri="{FF2B5EF4-FFF2-40B4-BE49-F238E27FC236}">
                  <a16:creationId xmlns:a16="http://schemas.microsoft.com/office/drawing/2014/main" id="{BF952B47-28CD-466A-BBF4-D35AC2439A3A}"/>
                </a:ext>
              </a:extLst>
            </p:cNvPr>
            <p:cNvSpPr/>
            <p:nvPr/>
          </p:nvSpPr>
          <p:spPr>
            <a:xfrm>
              <a:off x="5273546" y="3221943"/>
              <a:ext cx="3570208" cy="432426"/>
            </a:xfrm>
            <a:prstGeom prst="rect">
              <a:avLst/>
            </a:prstGeom>
          </p:spPr>
          <p:txBody>
            <a:bodyPr wrap="square">
              <a:spAutoFit/>
            </a:bodyPr>
            <a:lstStyle/>
            <a:p>
              <a:pPr>
                <a:lnSpc>
                  <a:spcPct val="130000"/>
                </a:lnSpc>
              </a:pPr>
              <a:r>
                <a:rPr lang="zh-CN" altLang="en-US" sz="85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a:t>
              </a:r>
              <a:endParaRPr lang="en-US" altLang="zh-CN" sz="85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85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a:t>
              </a:r>
              <a:endParaRPr lang="en-US" altLang="zh-CN" sz="85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id="{C84EFFAB-A323-49A4-A17A-6EA1D8336922}"/>
              </a:ext>
            </a:extLst>
          </p:cNvPr>
          <p:cNvGrpSpPr/>
          <p:nvPr/>
        </p:nvGrpSpPr>
        <p:grpSpPr>
          <a:xfrm>
            <a:off x="3115838" y="1510542"/>
            <a:ext cx="2952240" cy="2393042"/>
            <a:chOff x="3810000" y="508000"/>
            <a:chExt cx="4559300" cy="3695700"/>
          </a:xfrm>
        </p:grpSpPr>
        <p:sp>
          <p:nvSpPr>
            <p:cNvPr id="13" name="矩形 12">
              <a:extLst>
                <a:ext uri="{FF2B5EF4-FFF2-40B4-BE49-F238E27FC236}">
                  <a16:creationId xmlns:a16="http://schemas.microsoft.com/office/drawing/2014/main" id="{60DB9EA4-1352-4B0F-B65A-16142FF4F142}"/>
                </a:ext>
              </a:extLst>
            </p:cNvPr>
            <p:cNvSpPr/>
            <p:nvPr/>
          </p:nvSpPr>
          <p:spPr>
            <a:xfrm>
              <a:off x="5181600" y="957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4" name="矩形 13">
              <a:extLst>
                <a:ext uri="{FF2B5EF4-FFF2-40B4-BE49-F238E27FC236}">
                  <a16:creationId xmlns:a16="http://schemas.microsoft.com/office/drawing/2014/main" id="{E55624B6-472B-472A-B330-1CCE671010D7}"/>
                </a:ext>
              </a:extLst>
            </p:cNvPr>
            <p:cNvSpPr/>
            <p:nvPr/>
          </p:nvSpPr>
          <p:spPr>
            <a:xfrm>
              <a:off x="5321300" y="830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15" name="直接连接符 14">
              <a:extLst>
                <a:ext uri="{FF2B5EF4-FFF2-40B4-BE49-F238E27FC236}">
                  <a16:creationId xmlns:a16="http://schemas.microsoft.com/office/drawing/2014/main" id="{FA119A20-AC70-4165-B6D8-2C77D4142F26}"/>
                </a:ext>
              </a:extLst>
            </p:cNvPr>
            <p:cNvCxnSpPr>
              <a:cxnSpLocks/>
            </p:cNvCxnSpPr>
            <p:nvPr/>
          </p:nvCxnSpPr>
          <p:spPr>
            <a:xfrm flipH="1">
              <a:off x="3810000" y="508000"/>
              <a:ext cx="4559300" cy="3695700"/>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sp>
          <p:nvSpPr>
            <p:cNvPr id="16" name="_14">
              <a:extLst>
                <a:ext uri="{FF2B5EF4-FFF2-40B4-BE49-F238E27FC236}">
                  <a16:creationId xmlns:a16="http://schemas.microsoft.com/office/drawing/2014/main" id="{CC38E43A-AE7E-405C-B222-DD692A6F7F7A}"/>
                </a:ext>
              </a:extLst>
            </p:cNvPr>
            <p:cNvSpPr txBox="1">
              <a:spLocks noChangeArrowheads="1"/>
            </p:cNvSpPr>
            <p:nvPr/>
          </p:nvSpPr>
          <p:spPr bwMode="auto">
            <a:xfrm>
              <a:off x="5295900" y="924560"/>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spc="600" dirty="0">
                  <a:solidFill>
                    <a:srgbClr val="7C7A88"/>
                  </a:solidFill>
                  <a:latin typeface="微软雅黑" panose="020B0503020204020204" pitchFamily="34" charset="-122"/>
                  <a:ea typeface="微软雅黑" panose="020B0503020204020204" pitchFamily="34" charset="-122"/>
                </a:rPr>
                <a:t>3</a:t>
              </a:r>
              <a:endParaRPr lang="zh-CN" sz="4400" spc="600" dirty="0">
                <a:solidFill>
                  <a:srgbClr val="7C7A88"/>
                </a:solidFill>
                <a:latin typeface="微软雅黑" panose="020B0503020204020204" pitchFamily="34" charset="-122"/>
                <a:ea typeface="微软雅黑" panose="020B0503020204020204" pitchFamily="34" charset="-122"/>
              </a:endParaRPr>
            </a:p>
          </p:txBody>
        </p:sp>
        <p:sp>
          <p:nvSpPr>
            <p:cNvPr id="18" name="_14">
              <a:extLst>
                <a:ext uri="{FF2B5EF4-FFF2-40B4-BE49-F238E27FC236}">
                  <a16:creationId xmlns:a16="http://schemas.microsoft.com/office/drawing/2014/main" id="{13F5BA65-26E3-404C-8AFF-53B55EFCD3B8}"/>
                </a:ext>
              </a:extLst>
            </p:cNvPr>
            <p:cNvSpPr txBox="1">
              <a:spLocks noChangeArrowheads="1"/>
            </p:cNvSpPr>
            <p:nvPr/>
          </p:nvSpPr>
          <p:spPr bwMode="auto">
            <a:xfrm>
              <a:off x="5295900" y="2510558"/>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400" spc="600" dirty="0">
                  <a:solidFill>
                    <a:srgbClr val="7C7A88"/>
                  </a:solidFill>
                  <a:latin typeface="微软雅黑" panose="020B0503020204020204" pitchFamily="34" charset="-122"/>
                  <a:ea typeface="微软雅黑" panose="020B0503020204020204" pitchFamily="34" charset="-122"/>
                </a:rPr>
                <a:t>叁</a:t>
              </a:r>
              <a:endParaRPr lang="zh-CN" sz="4400" spc="600" dirty="0">
                <a:solidFill>
                  <a:srgbClr val="7C7A88"/>
                </a:solidFill>
                <a:latin typeface="微软雅黑" panose="020B0503020204020204" pitchFamily="34" charset="-122"/>
                <a:ea typeface="微软雅黑" panose="020B0503020204020204" pitchFamily="34" charset="-122"/>
              </a:endParaRPr>
            </a:p>
          </p:txBody>
        </p:sp>
        <p:cxnSp>
          <p:nvCxnSpPr>
            <p:cNvPr id="19" name="直接连接符 18">
              <a:extLst>
                <a:ext uri="{FF2B5EF4-FFF2-40B4-BE49-F238E27FC236}">
                  <a16:creationId xmlns:a16="http://schemas.microsoft.com/office/drawing/2014/main" id="{E87B348F-E045-430D-8F8D-F6A078C37600}"/>
                </a:ext>
              </a:extLst>
            </p:cNvPr>
            <p:cNvCxnSpPr>
              <a:cxnSpLocks/>
            </p:cNvCxnSpPr>
            <p:nvPr/>
          </p:nvCxnSpPr>
          <p:spPr>
            <a:xfrm flipH="1">
              <a:off x="4625340" y="1408421"/>
              <a:ext cx="670561" cy="543546"/>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AACCEC9E-19BD-4D53-BAA7-5301DAAD5FB2}"/>
                </a:ext>
              </a:extLst>
            </p:cNvPr>
            <p:cNvCxnSpPr>
              <a:cxnSpLocks/>
            </p:cNvCxnSpPr>
            <p:nvPr/>
          </p:nvCxnSpPr>
          <p:spPr>
            <a:xfrm flipH="1">
              <a:off x="7150135" y="2664085"/>
              <a:ext cx="657718" cy="533137"/>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id="{8B98ABAA-FD6B-4320-B939-B9CA2FEF34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4788" y="1870733"/>
              <a:ext cx="589423" cy="1141686"/>
            </a:xfrm>
            <a:prstGeom prst="rect">
              <a:avLst/>
            </a:prstGeom>
          </p:spPr>
        </p:pic>
      </p:grpSp>
    </p:spTree>
    <p:extLst>
      <p:ext uri="{BB962C8B-B14F-4D97-AF65-F5344CB8AC3E}">
        <p14:creationId xmlns:p14="http://schemas.microsoft.com/office/powerpoint/2010/main" val="36162010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250"/>
                                        <p:tgtEl>
                                          <p:spTgt spid="12"/>
                                        </p:tgtEl>
                                      </p:cBhvr>
                                    </p:animEffect>
                                    <p:anim calcmode="lin" valueType="num">
                                      <p:cBhvr>
                                        <p:cTn id="12" dur="1250" fill="hold"/>
                                        <p:tgtEl>
                                          <p:spTgt spid="12"/>
                                        </p:tgtEl>
                                        <p:attrNameLst>
                                          <p:attrName>ppt_x</p:attrName>
                                        </p:attrNameLst>
                                      </p:cBhvr>
                                      <p:tavLst>
                                        <p:tav tm="0">
                                          <p:val>
                                            <p:strVal val="#ppt_x"/>
                                          </p:val>
                                        </p:tav>
                                        <p:tav tm="100000">
                                          <p:val>
                                            <p:strVal val="#ppt_x"/>
                                          </p:val>
                                        </p:tav>
                                      </p:tavLst>
                                    </p:anim>
                                    <p:anim calcmode="lin" valueType="num">
                                      <p:cBhvr>
                                        <p:cTn id="13" dur="12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Rectangle 22">
            <a:extLst>
              <a:ext uri="{FF2B5EF4-FFF2-40B4-BE49-F238E27FC236}">
                <a16:creationId xmlns:a16="http://schemas.microsoft.com/office/drawing/2014/main" id="{B42EA7C4-1113-4CBD-8A40-40D6CBED1529}"/>
              </a:ext>
            </a:extLst>
          </p:cNvPr>
          <p:cNvSpPr/>
          <p:nvPr/>
        </p:nvSpPr>
        <p:spPr>
          <a:xfrm>
            <a:off x="5883772" y="2208593"/>
            <a:ext cx="5575100" cy="1815882"/>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Rectangle 26">
            <a:extLst>
              <a:ext uri="{FF2B5EF4-FFF2-40B4-BE49-F238E27FC236}">
                <a16:creationId xmlns:a16="http://schemas.microsoft.com/office/drawing/2014/main" id="{C12A5BDE-9A7B-4A0D-B369-4014BBAD9983}"/>
              </a:ext>
            </a:extLst>
          </p:cNvPr>
          <p:cNvSpPr/>
          <p:nvPr/>
        </p:nvSpPr>
        <p:spPr>
          <a:xfrm>
            <a:off x="5883772" y="3853598"/>
            <a:ext cx="4836590" cy="2246769"/>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Rectangle 30">
            <a:extLst>
              <a:ext uri="{FF2B5EF4-FFF2-40B4-BE49-F238E27FC236}">
                <a16:creationId xmlns:a16="http://schemas.microsoft.com/office/drawing/2014/main" id="{9BD6B2CD-64FA-48AC-9194-0827E6BA6282}"/>
              </a:ext>
            </a:extLst>
          </p:cNvPr>
          <p:cNvSpPr/>
          <p:nvPr/>
        </p:nvSpPr>
        <p:spPr>
          <a:xfrm>
            <a:off x="1457313" y="1967965"/>
            <a:ext cx="4037252" cy="413240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Tree>
    <p:extLst>
      <p:ext uri="{BB962C8B-B14F-4D97-AF65-F5344CB8AC3E}">
        <p14:creationId xmlns:p14="http://schemas.microsoft.com/office/powerpoint/2010/main" val="24879755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750"/>
                                        <p:tgtEl>
                                          <p:spTgt spid="6"/>
                                        </p:tgtEl>
                                      </p:cBhvr>
                                    </p:animEffect>
                                    <p:anim calcmode="lin" valueType="num">
                                      <p:cBhvr>
                                        <p:cTn id="11" dur="750" fill="hold"/>
                                        <p:tgtEl>
                                          <p:spTgt spid="6"/>
                                        </p:tgtEl>
                                        <p:attrNameLst>
                                          <p:attrName>ppt_x</p:attrName>
                                        </p:attrNameLst>
                                      </p:cBhvr>
                                      <p:tavLst>
                                        <p:tav tm="0">
                                          <p:val>
                                            <p:strVal val="#ppt_x"/>
                                          </p:val>
                                        </p:tav>
                                        <p:tav tm="100000">
                                          <p:val>
                                            <p:strVal val="#ppt_x"/>
                                          </p:val>
                                        </p:tav>
                                      </p:tavLst>
                                    </p:anim>
                                    <p:anim calcmode="lin" valueType="num">
                                      <p:cBhvr>
                                        <p:cTn id="12" dur="75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750"/>
                                        <p:tgtEl>
                                          <p:spTgt spid="7"/>
                                        </p:tgtEl>
                                      </p:cBhvr>
                                    </p:animEffect>
                                    <p:anim calcmode="lin" valueType="num">
                                      <p:cBhvr>
                                        <p:cTn id="16" dur="750" fill="hold"/>
                                        <p:tgtEl>
                                          <p:spTgt spid="7"/>
                                        </p:tgtEl>
                                        <p:attrNameLst>
                                          <p:attrName>ppt_x</p:attrName>
                                        </p:attrNameLst>
                                      </p:cBhvr>
                                      <p:tavLst>
                                        <p:tav tm="0">
                                          <p:val>
                                            <p:strVal val="#ppt_x"/>
                                          </p:val>
                                        </p:tav>
                                        <p:tav tm="100000">
                                          <p:val>
                                            <p:strVal val="#ppt_x"/>
                                          </p:val>
                                        </p:tav>
                                      </p:tavLst>
                                    </p:anim>
                                    <p:anim calcmode="lin" valueType="num">
                                      <p:cBhvr>
                                        <p:cTn id="17" dur="75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2" name="Group 2">
            <a:extLst>
              <a:ext uri="{FF2B5EF4-FFF2-40B4-BE49-F238E27FC236}">
                <a16:creationId xmlns:a16="http://schemas.microsoft.com/office/drawing/2014/main" id="{23E1CC10-E396-4306-A41F-1A6F8461CFE3}"/>
              </a:ext>
            </a:extLst>
          </p:cNvPr>
          <p:cNvGrpSpPr/>
          <p:nvPr/>
        </p:nvGrpSpPr>
        <p:grpSpPr>
          <a:xfrm>
            <a:off x="6057101" y="2173384"/>
            <a:ext cx="6242171" cy="960227"/>
            <a:chOff x="1930687" y="4213863"/>
            <a:chExt cx="10583433" cy="1628041"/>
          </a:xfrm>
        </p:grpSpPr>
        <p:sp>
          <p:nvSpPr>
            <p:cNvPr id="33" name="TextBox 6">
              <a:extLst>
                <a:ext uri="{FF2B5EF4-FFF2-40B4-BE49-F238E27FC236}">
                  <a16:creationId xmlns:a16="http://schemas.microsoft.com/office/drawing/2014/main" id="{83E52C6D-C393-40B8-907B-8D58D1C22367}"/>
                </a:ext>
              </a:extLst>
            </p:cNvPr>
            <p:cNvSpPr txBox="1"/>
            <p:nvPr/>
          </p:nvSpPr>
          <p:spPr>
            <a:xfrm>
              <a:off x="2430338" y="4213863"/>
              <a:ext cx="10083782" cy="1628041"/>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4" name="Freeform 222">
              <a:extLst>
                <a:ext uri="{FF2B5EF4-FFF2-40B4-BE49-F238E27FC236}">
                  <a16:creationId xmlns:a16="http://schemas.microsoft.com/office/drawing/2014/main" id="{4897E470-639C-420F-AE8F-E78100A2CB06}"/>
                </a:ext>
              </a:extLst>
            </p:cNvPr>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7C7A88"/>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grpSp>
      <p:grpSp>
        <p:nvGrpSpPr>
          <p:cNvPr id="35" name="Group 3">
            <a:extLst>
              <a:ext uri="{FF2B5EF4-FFF2-40B4-BE49-F238E27FC236}">
                <a16:creationId xmlns:a16="http://schemas.microsoft.com/office/drawing/2014/main" id="{EC72E90C-A1DA-4D8A-A805-5E04FFD20BF3}"/>
              </a:ext>
            </a:extLst>
          </p:cNvPr>
          <p:cNvGrpSpPr/>
          <p:nvPr/>
        </p:nvGrpSpPr>
        <p:grpSpPr>
          <a:xfrm>
            <a:off x="6075910" y="3080254"/>
            <a:ext cx="6223362" cy="960225"/>
            <a:chOff x="1962577" y="5751437"/>
            <a:chExt cx="10551543" cy="1628037"/>
          </a:xfrm>
        </p:grpSpPr>
        <p:sp>
          <p:nvSpPr>
            <p:cNvPr id="36" name="TextBox 10">
              <a:extLst>
                <a:ext uri="{FF2B5EF4-FFF2-40B4-BE49-F238E27FC236}">
                  <a16:creationId xmlns:a16="http://schemas.microsoft.com/office/drawing/2014/main" id="{25AEFEF0-E006-40B5-A406-CF63C7F08D4F}"/>
                </a:ext>
              </a:extLst>
            </p:cNvPr>
            <p:cNvSpPr txBox="1"/>
            <p:nvPr/>
          </p:nvSpPr>
          <p:spPr>
            <a:xfrm>
              <a:off x="2462228" y="5751437"/>
              <a:ext cx="10051892" cy="1628037"/>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7" name="Freeform 222">
              <a:extLst>
                <a:ext uri="{FF2B5EF4-FFF2-40B4-BE49-F238E27FC236}">
                  <a16:creationId xmlns:a16="http://schemas.microsoft.com/office/drawing/2014/main" id="{C35672C5-4DD4-401D-BF6D-DE4B59A7B127}"/>
                </a:ext>
              </a:extLst>
            </p:cNvPr>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7C7A88"/>
            </a:solidFill>
            <a:ln>
              <a:noFill/>
            </a:ln>
          </p:spPr>
          <p:txBody>
            <a:bodyPr vert="horz" wrap="square" lIns="91440" tIns="45720" rIns="91440" bIns="45720" numCol="1" anchor="t" anchorCtr="0" compatLnSpc="1">
              <a:prstTxWarp prst="textNoShape">
                <a:avLst/>
              </a:prstTxWarp>
            </a:bodyPr>
            <a:lstStyle/>
            <a:p>
              <a:endParaRPr lang="en-US" sz="1050" dirty="0">
                <a:solidFill>
                  <a:schemeClr val="bg1">
                    <a:lumMod val="50000"/>
                  </a:schemeClr>
                </a:solidFill>
              </a:endParaRPr>
            </a:p>
          </p:txBody>
        </p:sp>
      </p:grpSp>
      <p:grpSp>
        <p:nvGrpSpPr>
          <p:cNvPr id="38" name="Group 4">
            <a:extLst>
              <a:ext uri="{FF2B5EF4-FFF2-40B4-BE49-F238E27FC236}">
                <a16:creationId xmlns:a16="http://schemas.microsoft.com/office/drawing/2014/main" id="{90A229E3-90D2-44C8-8EBC-0B5E7509A02F}"/>
              </a:ext>
            </a:extLst>
          </p:cNvPr>
          <p:cNvGrpSpPr/>
          <p:nvPr/>
        </p:nvGrpSpPr>
        <p:grpSpPr>
          <a:xfrm>
            <a:off x="6062994" y="4045457"/>
            <a:ext cx="6236278" cy="960223"/>
            <a:chOff x="1940679" y="7387925"/>
            <a:chExt cx="10573441" cy="1628037"/>
          </a:xfrm>
        </p:grpSpPr>
        <p:sp>
          <p:nvSpPr>
            <p:cNvPr id="39" name="TextBox 17">
              <a:extLst>
                <a:ext uri="{FF2B5EF4-FFF2-40B4-BE49-F238E27FC236}">
                  <a16:creationId xmlns:a16="http://schemas.microsoft.com/office/drawing/2014/main" id="{30BBEB67-722A-44B4-A851-D36012DCCEC4}"/>
                </a:ext>
              </a:extLst>
            </p:cNvPr>
            <p:cNvSpPr txBox="1"/>
            <p:nvPr/>
          </p:nvSpPr>
          <p:spPr>
            <a:xfrm>
              <a:off x="2440330" y="7387925"/>
              <a:ext cx="10073790" cy="1628037"/>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0" name="Freeform 222">
              <a:extLst>
                <a:ext uri="{FF2B5EF4-FFF2-40B4-BE49-F238E27FC236}">
                  <a16:creationId xmlns:a16="http://schemas.microsoft.com/office/drawing/2014/main" id="{76C69CB2-F704-424F-A1EF-DD71BCA9D5CE}"/>
                </a:ext>
              </a:extLst>
            </p:cNvPr>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7C7A88"/>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grpSp>
      <p:grpSp>
        <p:nvGrpSpPr>
          <p:cNvPr id="41" name="Group 5">
            <a:extLst>
              <a:ext uri="{FF2B5EF4-FFF2-40B4-BE49-F238E27FC236}">
                <a16:creationId xmlns:a16="http://schemas.microsoft.com/office/drawing/2014/main" id="{8F90D8FE-1D62-44AA-B922-61C19E858157}"/>
              </a:ext>
            </a:extLst>
          </p:cNvPr>
          <p:cNvGrpSpPr/>
          <p:nvPr/>
        </p:nvGrpSpPr>
        <p:grpSpPr>
          <a:xfrm>
            <a:off x="6081803" y="4995874"/>
            <a:ext cx="6217469" cy="960225"/>
            <a:chOff x="1972569" y="8999322"/>
            <a:chExt cx="10541551" cy="1628037"/>
          </a:xfrm>
        </p:grpSpPr>
        <p:sp>
          <p:nvSpPr>
            <p:cNvPr id="42" name="TextBox 21">
              <a:extLst>
                <a:ext uri="{FF2B5EF4-FFF2-40B4-BE49-F238E27FC236}">
                  <a16:creationId xmlns:a16="http://schemas.microsoft.com/office/drawing/2014/main" id="{80F5D06F-3665-48C4-85DF-0F974906C554}"/>
                </a:ext>
              </a:extLst>
            </p:cNvPr>
            <p:cNvSpPr txBox="1"/>
            <p:nvPr/>
          </p:nvSpPr>
          <p:spPr>
            <a:xfrm>
              <a:off x="2472220" y="8999322"/>
              <a:ext cx="10041900" cy="1628037"/>
            </a:xfrm>
            <a:prstGeom prst="rect">
              <a:avLst/>
            </a:prstGeom>
            <a:noFill/>
          </p:spPr>
          <p:txBody>
            <a:bodyPr wrap="square" lIns="219419" tIns="109710" rIns="219419" bIns="10971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3" name="Freeform 222">
              <a:extLst>
                <a:ext uri="{FF2B5EF4-FFF2-40B4-BE49-F238E27FC236}">
                  <a16:creationId xmlns:a16="http://schemas.microsoft.com/office/drawing/2014/main" id="{9D5EC855-E4CB-4613-98E8-A40E8FF6E4EA}"/>
                </a:ext>
              </a:extLst>
            </p:cNvPr>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7C7A88"/>
            </a:solidFill>
            <a:ln>
              <a:noFill/>
            </a:ln>
          </p:spPr>
          <p:txBody>
            <a:bodyPr vert="horz" wrap="square" lIns="91440" tIns="45720" rIns="91440" bIns="45720" numCol="1" anchor="t" anchorCtr="0" compatLnSpc="1">
              <a:prstTxWarp prst="textNoShape">
                <a:avLst/>
              </a:prstTxWarp>
            </a:bodyPr>
            <a:lstStyle/>
            <a:p>
              <a:endParaRPr lang="en-US" sz="1050" dirty="0">
                <a:solidFill>
                  <a:schemeClr val="bg1">
                    <a:lumMod val="50000"/>
                  </a:schemeClr>
                </a:solidFill>
              </a:endParaRPr>
            </a:p>
          </p:txBody>
        </p:sp>
      </p:grpSp>
      <p:grpSp>
        <p:nvGrpSpPr>
          <p:cNvPr id="44" name="组合 43">
            <a:extLst>
              <a:ext uri="{FF2B5EF4-FFF2-40B4-BE49-F238E27FC236}">
                <a16:creationId xmlns:a16="http://schemas.microsoft.com/office/drawing/2014/main" id="{FE47CAD4-BE09-42AA-B891-E5D6C4299A7B}"/>
              </a:ext>
            </a:extLst>
          </p:cNvPr>
          <p:cNvGrpSpPr/>
          <p:nvPr/>
        </p:nvGrpSpPr>
        <p:grpSpPr>
          <a:xfrm>
            <a:off x="1788787" y="1948923"/>
            <a:ext cx="3000740" cy="4268567"/>
            <a:chOff x="7681774" y="2874412"/>
            <a:chExt cx="2700795" cy="3841894"/>
          </a:xfrm>
        </p:grpSpPr>
        <p:sp>
          <p:nvSpPr>
            <p:cNvPr id="45" name="Freeform 161">
              <a:extLst>
                <a:ext uri="{FF2B5EF4-FFF2-40B4-BE49-F238E27FC236}">
                  <a16:creationId xmlns:a16="http://schemas.microsoft.com/office/drawing/2014/main" id="{F1C09CE3-08D5-4D6F-A90D-3B06000BF509}"/>
                </a:ext>
              </a:extLst>
            </p:cNvPr>
            <p:cNvSpPr>
              <a:spLocks/>
            </p:cNvSpPr>
            <p:nvPr/>
          </p:nvSpPr>
          <p:spPr bwMode="auto">
            <a:xfrm>
              <a:off x="9564618" y="3572970"/>
              <a:ext cx="817951" cy="1282173"/>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6" name="Freeform 162">
              <a:extLst>
                <a:ext uri="{FF2B5EF4-FFF2-40B4-BE49-F238E27FC236}">
                  <a16:creationId xmlns:a16="http://schemas.microsoft.com/office/drawing/2014/main" id="{C0E66020-DF71-45F4-95B1-D08B0CE97D15}"/>
                </a:ext>
              </a:extLst>
            </p:cNvPr>
            <p:cNvSpPr>
              <a:spLocks/>
            </p:cNvSpPr>
            <p:nvPr/>
          </p:nvSpPr>
          <p:spPr bwMode="auto">
            <a:xfrm>
              <a:off x="9074441" y="2880344"/>
              <a:ext cx="1113837" cy="100705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pPr algn="ctr"/>
              <a:endParaRPr lang="en-US"/>
            </a:p>
          </p:txBody>
        </p:sp>
        <p:sp>
          <p:nvSpPr>
            <p:cNvPr id="47" name="Freeform 165">
              <a:extLst>
                <a:ext uri="{FF2B5EF4-FFF2-40B4-BE49-F238E27FC236}">
                  <a16:creationId xmlns:a16="http://schemas.microsoft.com/office/drawing/2014/main" id="{7876F84C-7E3F-45EF-AE4B-4C61FE3C6E2D}"/>
                </a:ext>
              </a:extLst>
            </p:cNvPr>
            <p:cNvSpPr>
              <a:spLocks/>
            </p:cNvSpPr>
            <p:nvPr/>
          </p:nvSpPr>
          <p:spPr bwMode="auto">
            <a:xfrm>
              <a:off x="7681774" y="3575937"/>
              <a:ext cx="817951" cy="1282915"/>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8" name="Freeform 166">
              <a:extLst>
                <a:ext uri="{FF2B5EF4-FFF2-40B4-BE49-F238E27FC236}">
                  <a16:creationId xmlns:a16="http://schemas.microsoft.com/office/drawing/2014/main" id="{5EE51FB5-33E8-4D6E-9361-D1193C392550}"/>
                </a:ext>
              </a:extLst>
            </p:cNvPr>
            <p:cNvSpPr>
              <a:spLocks/>
            </p:cNvSpPr>
            <p:nvPr/>
          </p:nvSpPr>
          <p:spPr bwMode="auto">
            <a:xfrm>
              <a:off x="7887189" y="2874412"/>
              <a:ext cx="1114579" cy="995927"/>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9" name="Freeform 56">
              <a:extLst>
                <a:ext uri="{FF2B5EF4-FFF2-40B4-BE49-F238E27FC236}">
                  <a16:creationId xmlns:a16="http://schemas.microsoft.com/office/drawing/2014/main" id="{BF19BFE1-8357-49D0-AC84-2C2CF24C5429}"/>
                </a:ext>
              </a:extLst>
            </p:cNvPr>
            <p:cNvSpPr>
              <a:spLocks/>
            </p:cNvSpPr>
            <p:nvPr/>
          </p:nvSpPr>
          <p:spPr bwMode="auto">
            <a:xfrm flipH="1">
              <a:off x="7966774" y="4565873"/>
              <a:ext cx="1908040" cy="215043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rgbClr val="7C7A88"/>
            </a:solidFill>
            <a:ln>
              <a:noFill/>
            </a:ln>
          </p:spPr>
          <p:txBody>
            <a:bodyPr vert="horz" wrap="square" lIns="91440" tIns="45720" rIns="91440" bIns="45720" numCol="1" anchor="t" anchorCtr="0" compatLnSpc="1">
              <a:prstTxWarp prst="textNoShape">
                <a:avLst/>
              </a:prstTxWarp>
            </a:bodyPr>
            <a:lstStyle/>
            <a:p>
              <a:endParaRPr lang="id-ID"/>
            </a:p>
          </p:txBody>
        </p:sp>
        <p:sp>
          <p:nvSpPr>
            <p:cNvPr id="50" name="Freeform 279">
              <a:extLst>
                <a:ext uri="{FF2B5EF4-FFF2-40B4-BE49-F238E27FC236}">
                  <a16:creationId xmlns:a16="http://schemas.microsoft.com/office/drawing/2014/main" id="{EAC90F50-4F92-436A-9D25-56218EA879C7}"/>
                </a:ext>
              </a:extLst>
            </p:cNvPr>
            <p:cNvSpPr>
              <a:spLocks/>
            </p:cNvSpPr>
            <p:nvPr/>
          </p:nvSpPr>
          <p:spPr bwMode="auto">
            <a:xfrm>
              <a:off x="8456087" y="3323766"/>
              <a:ext cx="160338" cy="160338"/>
            </a:xfrm>
            <a:custGeom>
              <a:avLst/>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85">
              <a:extLst>
                <a:ext uri="{FF2B5EF4-FFF2-40B4-BE49-F238E27FC236}">
                  <a16:creationId xmlns:a16="http://schemas.microsoft.com/office/drawing/2014/main" id="{F3A54D8F-0756-4929-8272-315F97C0D4C9}"/>
                </a:ext>
              </a:extLst>
            </p:cNvPr>
            <p:cNvSpPr>
              <a:spLocks noEditPoints="1"/>
            </p:cNvSpPr>
            <p:nvPr/>
          </p:nvSpPr>
          <p:spPr bwMode="auto">
            <a:xfrm>
              <a:off x="7980176" y="4026394"/>
              <a:ext cx="165100" cy="238125"/>
            </a:xfrm>
            <a:custGeom>
              <a:avLst/>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92">
              <a:extLst>
                <a:ext uri="{FF2B5EF4-FFF2-40B4-BE49-F238E27FC236}">
                  <a16:creationId xmlns:a16="http://schemas.microsoft.com/office/drawing/2014/main" id="{78B2D761-ACC4-4269-A2B2-6E6E62BA6DD2}"/>
                </a:ext>
              </a:extLst>
            </p:cNvPr>
            <p:cNvSpPr>
              <a:spLocks/>
            </p:cNvSpPr>
            <p:nvPr/>
          </p:nvSpPr>
          <p:spPr bwMode="auto">
            <a:xfrm>
              <a:off x="9885486" y="4145456"/>
              <a:ext cx="176213" cy="119063"/>
            </a:xfrm>
            <a:custGeom>
              <a:avLst/>
              <a:gdLst>
                <a:gd name="T0" fmla="*/ 68 w 111"/>
                <a:gd name="T1" fmla="*/ 0 h 75"/>
                <a:gd name="T2" fmla="*/ 41 w 111"/>
                <a:gd name="T3" fmla="*/ 48 h 75"/>
                <a:gd name="T4" fmla="*/ 29 w 111"/>
                <a:gd name="T5" fmla="*/ 26 h 75"/>
                <a:gd name="T6" fmla="*/ 0 w 111"/>
                <a:gd name="T7" fmla="*/ 75 h 75"/>
                <a:gd name="T8" fmla="*/ 111 w 111"/>
                <a:gd name="T9" fmla="*/ 75 h 75"/>
                <a:gd name="T10" fmla="*/ 68 w 111"/>
                <a:gd name="T11" fmla="*/ 0 h 75"/>
              </a:gdLst>
              <a:ahLst/>
              <a:cxnLst>
                <a:cxn ang="0">
                  <a:pos x="T0" y="T1"/>
                </a:cxn>
                <a:cxn ang="0">
                  <a:pos x="T2" y="T3"/>
                </a:cxn>
                <a:cxn ang="0">
                  <a:pos x="T4" y="T5"/>
                </a:cxn>
                <a:cxn ang="0">
                  <a:pos x="T6" y="T7"/>
                </a:cxn>
                <a:cxn ang="0">
                  <a:pos x="T8" y="T9"/>
                </a:cxn>
                <a:cxn ang="0">
                  <a:pos x="T10" y="T11"/>
                </a:cxn>
              </a:cxnLst>
              <a:rect l="0" t="0" r="r" b="b"/>
              <a:pathLst>
                <a:path w="111" h="75">
                  <a:moveTo>
                    <a:pt x="68" y="0"/>
                  </a:moveTo>
                  <a:lnTo>
                    <a:pt x="41" y="48"/>
                  </a:lnTo>
                  <a:lnTo>
                    <a:pt x="29" y="26"/>
                  </a:lnTo>
                  <a:lnTo>
                    <a:pt x="0" y="75"/>
                  </a:lnTo>
                  <a:lnTo>
                    <a:pt x="111" y="75"/>
                  </a:lnTo>
                  <a:lnTo>
                    <a:pt x="6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96">
              <a:extLst>
                <a:ext uri="{FF2B5EF4-FFF2-40B4-BE49-F238E27FC236}">
                  <a16:creationId xmlns:a16="http://schemas.microsoft.com/office/drawing/2014/main" id="{8CD9556F-58B7-4FDF-88E7-18BE6C4A388B}"/>
                </a:ext>
              </a:extLst>
            </p:cNvPr>
            <p:cNvSpPr>
              <a:spLocks noEditPoints="1"/>
            </p:cNvSpPr>
            <p:nvPr/>
          </p:nvSpPr>
          <p:spPr bwMode="auto">
            <a:xfrm>
              <a:off x="9399604" y="3272362"/>
              <a:ext cx="192088" cy="200025"/>
            </a:xfrm>
            <a:custGeom>
              <a:avLst/>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036382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250"/>
                                        <p:tgtEl>
                                          <p:spTgt spid="32"/>
                                        </p:tgtEl>
                                      </p:cBhvr>
                                    </p:animEffect>
                                    <p:anim calcmode="lin" valueType="num">
                                      <p:cBhvr>
                                        <p:cTn id="12" dur="250" fill="hold"/>
                                        <p:tgtEl>
                                          <p:spTgt spid="32"/>
                                        </p:tgtEl>
                                        <p:attrNameLst>
                                          <p:attrName>ppt_x</p:attrName>
                                        </p:attrNameLst>
                                      </p:cBhvr>
                                      <p:tavLst>
                                        <p:tav tm="0">
                                          <p:val>
                                            <p:strVal val="#ppt_x"/>
                                          </p:val>
                                        </p:tav>
                                        <p:tav tm="100000">
                                          <p:val>
                                            <p:strVal val="#ppt_x"/>
                                          </p:val>
                                        </p:tav>
                                      </p:tavLst>
                                    </p:anim>
                                    <p:anim calcmode="lin" valueType="num">
                                      <p:cBhvr>
                                        <p:cTn id="13" dur="25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50"/>
                                        <p:tgtEl>
                                          <p:spTgt spid="35"/>
                                        </p:tgtEl>
                                      </p:cBhvr>
                                    </p:animEffect>
                                    <p:anim calcmode="lin" valueType="num">
                                      <p:cBhvr>
                                        <p:cTn id="18" dur="250" fill="hold"/>
                                        <p:tgtEl>
                                          <p:spTgt spid="35"/>
                                        </p:tgtEl>
                                        <p:attrNameLst>
                                          <p:attrName>ppt_x</p:attrName>
                                        </p:attrNameLst>
                                      </p:cBhvr>
                                      <p:tavLst>
                                        <p:tav tm="0">
                                          <p:val>
                                            <p:strVal val="#ppt_x"/>
                                          </p:val>
                                        </p:tav>
                                        <p:tav tm="100000">
                                          <p:val>
                                            <p:strVal val="#ppt_x"/>
                                          </p:val>
                                        </p:tav>
                                      </p:tavLst>
                                    </p:anim>
                                    <p:anim calcmode="lin" valueType="num">
                                      <p:cBhvr>
                                        <p:cTn id="19" dur="25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250"/>
                                        <p:tgtEl>
                                          <p:spTgt spid="38"/>
                                        </p:tgtEl>
                                      </p:cBhvr>
                                    </p:animEffect>
                                    <p:anim calcmode="lin" valueType="num">
                                      <p:cBhvr>
                                        <p:cTn id="24" dur="250" fill="hold"/>
                                        <p:tgtEl>
                                          <p:spTgt spid="38"/>
                                        </p:tgtEl>
                                        <p:attrNameLst>
                                          <p:attrName>ppt_x</p:attrName>
                                        </p:attrNameLst>
                                      </p:cBhvr>
                                      <p:tavLst>
                                        <p:tav tm="0">
                                          <p:val>
                                            <p:strVal val="#ppt_x"/>
                                          </p:val>
                                        </p:tav>
                                        <p:tav tm="100000">
                                          <p:val>
                                            <p:strVal val="#ppt_x"/>
                                          </p:val>
                                        </p:tav>
                                      </p:tavLst>
                                    </p:anim>
                                    <p:anim calcmode="lin" valueType="num">
                                      <p:cBhvr>
                                        <p:cTn id="25" dur="250" fill="hold"/>
                                        <p:tgtEl>
                                          <p:spTgt spid="3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250"/>
                                        <p:tgtEl>
                                          <p:spTgt spid="41"/>
                                        </p:tgtEl>
                                      </p:cBhvr>
                                    </p:animEffect>
                                    <p:anim calcmode="lin" valueType="num">
                                      <p:cBhvr>
                                        <p:cTn id="30" dur="250" fill="hold"/>
                                        <p:tgtEl>
                                          <p:spTgt spid="41"/>
                                        </p:tgtEl>
                                        <p:attrNameLst>
                                          <p:attrName>ppt_x</p:attrName>
                                        </p:attrNameLst>
                                      </p:cBhvr>
                                      <p:tavLst>
                                        <p:tav tm="0">
                                          <p:val>
                                            <p:strVal val="#ppt_x"/>
                                          </p:val>
                                        </p:tav>
                                        <p:tav tm="100000">
                                          <p:val>
                                            <p:strVal val="#ppt_x"/>
                                          </p:val>
                                        </p:tav>
                                      </p:tavLst>
                                    </p:anim>
                                    <p:anim calcmode="lin" valueType="num">
                                      <p:cBhvr>
                                        <p:cTn id="31" dur="250" fill="hold"/>
                                        <p:tgtEl>
                                          <p:spTgt spid="4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01C2E9C3-5F83-4C4B-80E7-6BC7EAE35A1D}"/>
              </a:ext>
            </a:extLst>
          </p:cNvPr>
          <p:cNvGrpSpPr/>
          <p:nvPr/>
        </p:nvGrpSpPr>
        <p:grpSpPr>
          <a:xfrm>
            <a:off x="1110406" y="4357890"/>
            <a:ext cx="2293461" cy="819947"/>
            <a:chOff x="940320" y="4231635"/>
            <a:chExt cx="2293461" cy="819947"/>
          </a:xfrm>
        </p:grpSpPr>
        <p:sp>
          <p:nvSpPr>
            <p:cNvPr id="7" name="矩形 6">
              <a:extLst>
                <a:ext uri="{FF2B5EF4-FFF2-40B4-BE49-F238E27FC236}">
                  <a16:creationId xmlns:a16="http://schemas.microsoft.com/office/drawing/2014/main" id="{B01BA20F-B2DB-4FC8-A7AC-1571ECFE3F16}"/>
                </a:ext>
              </a:extLst>
            </p:cNvPr>
            <p:cNvSpPr/>
            <p:nvPr/>
          </p:nvSpPr>
          <p:spPr>
            <a:xfrm>
              <a:off x="1261052" y="4231635"/>
              <a:ext cx="1210588" cy="400110"/>
            </a:xfrm>
            <a:prstGeom prst="rect">
              <a:avLst/>
            </a:prstGeom>
          </p:spPr>
          <p:txBody>
            <a:bodyPr wrap="none">
              <a:spAutoFit/>
            </a:bodyPr>
            <a:lstStyle/>
            <a:p>
              <a:pPr algn="r"/>
              <a:r>
                <a:rPr lang="zh-CN" altLang="en-US" sz="20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9" name="矩形 8">
              <a:extLst>
                <a:ext uri="{FF2B5EF4-FFF2-40B4-BE49-F238E27FC236}">
                  <a16:creationId xmlns:a16="http://schemas.microsoft.com/office/drawing/2014/main" id="{4D835CD0-7EE1-4E38-B4DE-59BE6A3EF83A}"/>
                </a:ext>
              </a:extLst>
            </p:cNvPr>
            <p:cNvSpPr/>
            <p:nvPr/>
          </p:nvSpPr>
          <p:spPr>
            <a:xfrm>
              <a:off x="940320" y="4620695"/>
              <a:ext cx="2293461" cy="430887"/>
            </a:xfrm>
            <a:prstGeom prst="rect">
              <a:avLst/>
            </a:prstGeom>
          </p:spPr>
          <p:txBody>
            <a:bodyPr wrap="square">
              <a:spAutoFit/>
            </a:bodyPr>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10" name="组合 9">
            <a:extLst>
              <a:ext uri="{FF2B5EF4-FFF2-40B4-BE49-F238E27FC236}">
                <a16:creationId xmlns:a16="http://schemas.microsoft.com/office/drawing/2014/main" id="{EB9A55D4-E139-4E40-919B-7E53FF902AA0}"/>
              </a:ext>
            </a:extLst>
          </p:cNvPr>
          <p:cNvGrpSpPr/>
          <p:nvPr/>
        </p:nvGrpSpPr>
        <p:grpSpPr>
          <a:xfrm>
            <a:off x="3731032" y="4433240"/>
            <a:ext cx="2293461" cy="744597"/>
            <a:chOff x="940320" y="4306985"/>
            <a:chExt cx="2293461" cy="744597"/>
          </a:xfrm>
        </p:grpSpPr>
        <p:sp>
          <p:nvSpPr>
            <p:cNvPr id="14" name="矩形 13">
              <a:extLst>
                <a:ext uri="{FF2B5EF4-FFF2-40B4-BE49-F238E27FC236}">
                  <a16:creationId xmlns:a16="http://schemas.microsoft.com/office/drawing/2014/main" id="{A4543995-63B7-460E-9F80-82DE45C6AA39}"/>
                </a:ext>
              </a:extLst>
            </p:cNvPr>
            <p:cNvSpPr/>
            <p:nvPr/>
          </p:nvSpPr>
          <p:spPr>
            <a:xfrm>
              <a:off x="1318305" y="4306985"/>
              <a:ext cx="1210588" cy="400110"/>
            </a:xfrm>
            <a:prstGeom prst="rect">
              <a:avLst/>
            </a:prstGeom>
          </p:spPr>
          <p:txBody>
            <a:bodyPr wrap="none">
              <a:spAutoFit/>
            </a:bodyPr>
            <a:lstStyle/>
            <a:p>
              <a:pPr algn="r"/>
              <a:r>
                <a:rPr lang="zh-CN" altLang="en-US" sz="20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5" name="矩形 14">
              <a:extLst>
                <a:ext uri="{FF2B5EF4-FFF2-40B4-BE49-F238E27FC236}">
                  <a16:creationId xmlns:a16="http://schemas.microsoft.com/office/drawing/2014/main" id="{0F7BA6B1-4B42-477C-9682-5D9A28F3854D}"/>
                </a:ext>
              </a:extLst>
            </p:cNvPr>
            <p:cNvSpPr/>
            <p:nvPr/>
          </p:nvSpPr>
          <p:spPr>
            <a:xfrm>
              <a:off x="940320" y="4620695"/>
              <a:ext cx="2293461" cy="430887"/>
            </a:xfrm>
            <a:prstGeom prst="rect">
              <a:avLst/>
            </a:prstGeom>
          </p:spPr>
          <p:txBody>
            <a:bodyPr wrap="square">
              <a:spAutoFit/>
            </a:bodyPr>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16" name="组合 15">
            <a:extLst>
              <a:ext uri="{FF2B5EF4-FFF2-40B4-BE49-F238E27FC236}">
                <a16:creationId xmlns:a16="http://schemas.microsoft.com/office/drawing/2014/main" id="{4D8A83E4-57A3-4E1B-B9BE-714320483B11}"/>
              </a:ext>
            </a:extLst>
          </p:cNvPr>
          <p:cNvGrpSpPr/>
          <p:nvPr/>
        </p:nvGrpSpPr>
        <p:grpSpPr>
          <a:xfrm>
            <a:off x="6345308" y="4377618"/>
            <a:ext cx="2293461" cy="800219"/>
            <a:chOff x="940320" y="4251363"/>
            <a:chExt cx="2293461" cy="800219"/>
          </a:xfrm>
        </p:grpSpPr>
        <p:sp>
          <p:nvSpPr>
            <p:cNvPr id="17" name="矩形 16">
              <a:extLst>
                <a:ext uri="{FF2B5EF4-FFF2-40B4-BE49-F238E27FC236}">
                  <a16:creationId xmlns:a16="http://schemas.microsoft.com/office/drawing/2014/main" id="{C9D31554-6962-4A5E-989B-7B079BFFDA73}"/>
                </a:ext>
              </a:extLst>
            </p:cNvPr>
            <p:cNvSpPr/>
            <p:nvPr/>
          </p:nvSpPr>
          <p:spPr>
            <a:xfrm>
              <a:off x="1245239" y="4251363"/>
              <a:ext cx="1210588" cy="400110"/>
            </a:xfrm>
            <a:prstGeom prst="rect">
              <a:avLst/>
            </a:prstGeom>
          </p:spPr>
          <p:txBody>
            <a:bodyPr wrap="none">
              <a:spAutoFit/>
            </a:bodyPr>
            <a:lstStyle/>
            <a:p>
              <a:pPr algn="r"/>
              <a:r>
                <a:rPr lang="zh-CN" altLang="en-US" sz="20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8" name="矩形 17">
              <a:extLst>
                <a:ext uri="{FF2B5EF4-FFF2-40B4-BE49-F238E27FC236}">
                  <a16:creationId xmlns:a16="http://schemas.microsoft.com/office/drawing/2014/main" id="{17D7FA3C-3B81-420C-A052-E5A998F1FFC0}"/>
                </a:ext>
              </a:extLst>
            </p:cNvPr>
            <p:cNvSpPr/>
            <p:nvPr/>
          </p:nvSpPr>
          <p:spPr>
            <a:xfrm>
              <a:off x="940320" y="4620695"/>
              <a:ext cx="2293461" cy="430887"/>
            </a:xfrm>
            <a:prstGeom prst="rect">
              <a:avLst/>
            </a:prstGeom>
          </p:spPr>
          <p:txBody>
            <a:bodyPr wrap="square">
              <a:spAutoFit/>
            </a:bodyPr>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19" name="组合 18">
            <a:extLst>
              <a:ext uri="{FF2B5EF4-FFF2-40B4-BE49-F238E27FC236}">
                <a16:creationId xmlns:a16="http://schemas.microsoft.com/office/drawing/2014/main" id="{EDCB9525-EC2B-42B9-BF9E-0C55035155F6}"/>
              </a:ext>
            </a:extLst>
          </p:cNvPr>
          <p:cNvGrpSpPr/>
          <p:nvPr/>
        </p:nvGrpSpPr>
        <p:grpSpPr>
          <a:xfrm>
            <a:off x="8953233" y="4424460"/>
            <a:ext cx="2293461" cy="753377"/>
            <a:chOff x="940320" y="4298205"/>
            <a:chExt cx="2293461" cy="753377"/>
          </a:xfrm>
        </p:grpSpPr>
        <p:sp>
          <p:nvSpPr>
            <p:cNvPr id="20" name="矩形 19">
              <a:extLst>
                <a:ext uri="{FF2B5EF4-FFF2-40B4-BE49-F238E27FC236}">
                  <a16:creationId xmlns:a16="http://schemas.microsoft.com/office/drawing/2014/main" id="{2F086965-C6DC-420D-8E98-EED60821E397}"/>
                </a:ext>
              </a:extLst>
            </p:cNvPr>
            <p:cNvSpPr/>
            <p:nvPr/>
          </p:nvSpPr>
          <p:spPr>
            <a:xfrm>
              <a:off x="1316064" y="4298205"/>
              <a:ext cx="1210588" cy="400110"/>
            </a:xfrm>
            <a:prstGeom prst="rect">
              <a:avLst/>
            </a:prstGeom>
          </p:spPr>
          <p:txBody>
            <a:bodyPr wrap="none">
              <a:spAutoFit/>
            </a:bodyPr>
            <a:lstStyle/>
            <a:p>
              <a:pPr algn="r"/>
              <a:r>
                <a:rPr lang="zh-CN" altLang="en-US" sz="20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1" name="矩形 20">
              <a:extLst>
                <a:ext uri="{FF2B5EF4-FFF2-40B4-BE49-F238E27FC236}">
                  <a16:creationId xmlns:a16="http://schemas.microsoft.com/office/drawing/2014/main" id="{93EC3DB1-07F5-4956-A46F-356F2216EB59}"/>
                </a:ext>
              </a:extLst>
            </p:cNvPr>
            <p:cNvSpPr/>
            <p:nvPr/>
          </p:nvSpPr>
          <p:spPr>
            <a:xfrm>
              <a:off x="940320" y="4620695"/>
              <a:ext cx="2293461" cy="430887"/>
            </a:xfrm>
            <a:prstGeom prst="rect">
              <a:avLst/>
            </a:prstGeom>
          </p:spPr>
          <p:txBody>
            <a:bodyPr wrap="square">
              <a:spAutoFit/>
            </a:bodyPr>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22" name="组合 21">
            <a:extLst>
              <a:ext uri="{FF2B5EF4-FFF2-40B4-BE49-F238E27FC236}">
                <a16:creationId xmlns:a16="http://schemas.microsoft.com/office/drawing/2014/main" id="{B39D475E-3A8B-4E60-A502-B45EBB0D1FDB}"/>
              </a:ext>
            </a:extLst>
          </p:cNvPr>
          <p:cNvGrpSpPr/>
          <p:nvPr/>
        </p:nvGrpSpPr>
        <p:grpSpPr>
          <a:xfrm rot="9900000">
            <a:off x="6730039" y="2486308"/>
            <a:ext cx="1346200" cy="1563688"/>
            <a:chOff x="6730039" y="2508610"/>
            <a:chExt cx="1346200" cy="1563688"/>
          </a:xfrm>
        </p:grpSpPr>
        <p:sp>
          <p:nvSpPr>
            <p:cNvPr id="23" name="Freeform 5">
              <a:extLst>
                <a:ext uri="{FF2B5EF4-FFF2-40B4-BE49-F238E27FC236}">
                  <a16:creationId xmlns:a16="http://schemas.microsoft.com/office/drawing/2014/main" id="{F40D6C17-E208-45A7-9CD8-24A831C6EFD1}"/>
                </a:ext>
              </a:extLst>
            </p:cNvPr>
            <p:cNvSpPr>
              <a:spLocks noEditPoints="1"/>
            </p:cNvSpPr>
            <p:nvPr/>
          </p:nvSpPr>
          <p:spPr bwMode="auto">
            <a:xfrm>
              <a:off x="6730039" y="2508610"/>
              <a:ext cx="1346200" cy="1563688"/>
            </a:xfrm>
            <a:custGeom>
              <a:avLst/>
              <a:gdLst>
                <a:gd name="T0" fmla="*/ 223 w 449"/>
                <a:gd name="T1" fmla="*/ 522 h 522"/>
                <a:gd name="T2" fmla="*/ 224 w 449"/>
                <a:gd name="T3" fmla="*/ 459 h 522"/>
                <a:gd name="T4" fmla="*/ 204 w 449"/>
                <a:gd name="T5" fmla="*/ 437 h 522"/>
                <a:gd name="T6" fmla="*/ 20 w 449"/>
                <a:gd name="T7" fmla="*/ 276 h 522"/>
                <a:gd name="T8" fmla="*/ 118 w 449"/>
                <a:gd name="T9" fmla="*/ 52 h 522"/>
                <a:gd name="T10" fmla="*/ 386 w 449"/>
                <a:gd name="T11" fmla="*/ 104 h 522"/>
                <a:gd name="T12" fmla="*/ 375 w 449"/>
                <a:gd name="T13" fmla="*/ 371 h 522"/>
                <a:gd name="T14" fmla="*/ 237 w 449"/>
                <a:gd name="T15" fmla="*/ 510 h 522"/>
                <a:gd name="T16" fmla="*/ 223 w 449"/>
                <a:gd name="T17" fmla="*/ 522 h 522"/>
                <a:gd name="T18" fmla="*/ 360 w 449"/>
                <a:gd name="T19" fmla="*/ 230 h 522"/>
                <a:gd name="T20" fmla="*/ 222 w 449"/>
                <a:gd name="T21" fmla="*/ 92 h 522"/>
                <a:gd name="T22" fmla="*/ 86 w 449"/>
                <a:gd name="T23" fmla="*/ 231 h 522"/>
                <a:gd name="T24" fmla="*/ 225 w 449"/>
                <a:gd name="T25" fmla="*/ 369 h 522"/>
                <a:gd name="T26" fmla="*/ 360 w 449"/>
                <a:gd name="T27" fmla="*/ 23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9" h="522">
                  <a:moveTo>
                    <a:pt x="223" y="522"/>
                  </a:moveTo>
                  <a:cubicBezTo>
                    <a:pt x="223" y="497"/>
                    <a:pt x="223" y="478"/>
                    <a:pt x="224" y="459"/>
                  </a:cubicBezTo>
                  <a:cubicBezTo>
                    <a:pt x="224" y="444"/>
                    <a:pt x="219" y="438"/>
                    <a:pt x="204" y="437"/>
                  </a:cubicBezTo>
                  <a:cubicBezTo>
                    <a:pt x="113" y="429"/>
                    <a:pt x="39" y="365"/>
                    <a:pt x="20" y="276"/>
                  </a:cubicBezTo>
                  <a:cubicBezTo>
                    <a:pt x="0" y="189"/>
                    <a:pt x="39" y="99"/>
                    <a:pt x="118" y="52"/>
                  </a:cubicBezTo>
                  <a:cubicBezTo>
                    <a:pt x="205" y="0"/>
                    <a:pt x="321" y="22"/>
                    <a:pt x="386" y="104"/>
                  </a:cubicBezTo>
                  <a:cubicBezTo>
                    <a:pt x="449" y="182"/>
                    <a:pt x="444" y="299"/>
                    <a:pt x="375" y="371"/>
                  </a:cubicBezTo>
                  <a:cubicBezTo>
                    <a:pt x="330" y="418"/>
                    <a:pt x="283" y="464"/>
                    <a:pt x="237" y="510"/>
                  </a:cubicBezTo>
                  <a:cubicBezTo>
                    <a:pt x="234" y="513"/>
                    <a:pt x="231" y="515"/>
                    <a:pt x="223" y="522"/>
                  </a:cubicBezTo>
                  <a:close/>
                  <a:moveTo>
                    <a:pt x="360" y="230"/>
                  </a:moveTo>
                  <a:cubicBezTo>
                    <a:pt x="360" y="152"/>
                    <a:pt x="299" y="92"/>
                    <a:pt x="222" y="92"/>
                  </a:cubicBezTo>
                  <a:cubicBezTo>
                    <a:pt x="146" y="93"/>
                    <a:pt x="86" y="154"/>
                    <a:pt x="86" y="231"/>
                  </a:cubicBezTo>
                  <a:cubicBezTo>
                    <a:pt x="86" y="308"/>
                    <a:pt x="149" y="370"/>
                    <a:pt x="225" y="369"/>
                  </a:cubicBezTo>
                  <a:cubicBezTo>
                    <a:pt x="300" y="368"/>
                    <a:pt x="361" y="306"/>
                    <a:pt x="360" y="230"/>
                  </a:cubicBezTo>
                  <a:close/>
                </a:path>
              </a:pathLst>
            </a:cu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24" name="组合 23">
              <a:extLst>
                <a:ext uri="{FF2B5EF4-FFF2-40B4-BE49-F238E27FC236}">
                  <a16:creationId xmlns:a16="http://schemas.microsoft.com/office/drawing/2014/main" id="{B01C2E05-1052-4147-BEFF-69E4C2A54174}"/>
                </a:ext>
              </a:extLst>
            </p:cNvPr>
            <p:cNvGrpSpPr/>
            <p:nvPr/>
          </p:nvGrpSpPr>
          <p:grpSpPr>
            <a:xfrm>
              <a:off x="7118977" y="2926123"/>
              <a:ext cx="552450" cy="552450"/>
              <a:chOff x="6775610" y="3716754"/>
              <a:chExt cx="552450" cy="552450"/>
            </a:xfrm>
          </p:grpSpPr>
          <p:sp>
            <p:nvSpPr>
              <p:cNvPr id="25" name="椭圆 24">
                <a:extLst>
                  <a:ext uri="{FF2B5EF4-FFF2-40B4-BE49-F238E27FC236}">
                    <a16:creationId xmlns:a16="http://schemas.microsoft.com/office/drawing/2014/main" id="{EFBB1AAF-2ED6-4889-BC48-AEE566A182BC}"/>
                  </a:ext>
                </a:extLst>
              </p:cNvPr>
              <p:cNvSpPr/>
              <p:nvPr/>
            </p:nvSpPr>
            <p:spPr>
              <a:xfrm>
                <a:off x="6775610" y="3716754"/>
                <a:ext cx="552450" cy="552450"/>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Freeform 190">
                <a:extLst>
                  <a:ext uri="{FF2B5EF4-FFF2-40B4-BE49-F238E27FC236}">
                    <a16:creationId xmlns:a16="http://schemas.microsoft.com/office/drawing/2014/main" id="{583C5558-269C-4442-B38C-900B3C8F71CD}"/>
                  </a:ext>
                </a:extLst>
              </p:cNvPr>
              <p:cNvSpPr>
                <a:spLocks noChangeAspect="1" noEditPoints="1"/>
              </p:cNvSpPr>
              <p:nvPr/>
            </p:nvSpPr>
            <p:spPr bwMode="auto">
              <a:xfrm>
                <a:off x="6907108" y="3875966"/>
                <a:ext cx="289451" cy="23402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grpSp>
      <p:grpSp>
        <p:nvGrpSpPr>
          <p:cNvPr id="27" name="组合 26">
            <a:extLst>
              <a:ext uri="{FF2B5EF4-FFF2-40B4-BE49-F238E27FC236}">
                <a16:creationId xmlns:a16="http://schemas.microsoft.com/office/drawing/2014/main" id="{EA903612-6CF6-46BF-9C4F-1D1AAD659B46}"/>
              </a:ext>
            </a:extLst>
          </p:cNvPr>
          <p:cNvGrpSpPr/>
          <p:nvPr/>
        </p:nvGrpSpPr>
        <p:grpSpPr>
          <a:xfrm rot="9900000">
            <a:off x="9344314" y="2486308"/>
            <a:ext cx="1346200" cy="1563688"/>
            <a:chOff x="9344314" y="2508610"/>
            <a:chExt cx="1346200" cy="1563688"/>
          </a:xfrm>
        </p:grpSpPr>
        <p:sp>
          <p:nvSpPr>
            <p:cNvPr id="28" name="Freeform 5">
              <a:extLst>
                <a:ext uri="{FF2B5EF4-FFF2-40B4-BE49-F238E27FC236}">
                  <a16:creationId xmlns:a16="http://schemas.microsoft.com/office/drawing/2014/main" id="{EB59E3A3-0D26-4A10-88F0-4100C35E8F8E}"/>
                </a:ext>
              </a:extLst>
            </p:cNvPr>
            <p:cNvSpPr>
              <a:spLocks noEditPoints="1"/>
            </p:cNvSpPr>
            <p:nvPr/>
          </p:nvSpPr>
          <p:spPr bwMode="auto">
            <a:xfrm>
              <a:off x="9344314" y="2508610"/>
              <a:ext cx="1346200" cy="1563688"/>
            </a:xfrm>
            <a:custGeom>
              <a:avLst/>
              <a:gdLst>
                <a:gd name="T0" fmla="*/ 223 w 449"/>
                <a:gd name="T1" fmla="*/ 522 h 522"/>
                <a:gd name="T2" fmla="*/ 224 w 449"/>
                <a:gd name="T3" fmla="*/ 459 h 522"/>
                <a:gd name="T4" fmla="*/ 204 w 449"/>
                <a:gd name="T5" fmla="*/ 437 h 522"/>
                <a:gd name="T6" fmla="*/ 20 w 449"/>
                <a:gd name="T7" fmla="*/ 276 h 522"/>
                <a:gd name="T8" fmla="*/ 118 w 449"/>
                <a:gd name="T9" fmla="*/ 52 h 522"/>
                <a:gd name="T10" fmla="*/ 386 w 449"/>
                <a:gd name="T11" fmla="*/ 104 h 522"/>
                <a:gd name="T12" fmla="*/ 375 w 449"/>
                <a:gd name="T13" fmla="*/ 371 h 522"/>
                <a:gd name="T14" fmla="*/ 237 w 449"/>
                <a:gd name="T15" fmla="*/ 510 h 522"/>
                <a:gd name="T16" fmla="*/ 223 w 449"/>
                <a:gd name="T17" fmla="*/ 522 h 522"/>
                <a:gd name="T18" fmla="*/ 360 w 449"/>
                <a:gd name="T19" fmla="*/ 230 h 522"/>
                <a:gd name="T20" fmla="*/ 222 w 449"/>
                <a:gd name="T21" fmla="*/ 92 h 522"/>
                <a:gd name="T22" fmla="*/ 86 w 449"/>
                <a:gd name="T23" fmla="*/ 231 h 522"/>
                <a:gd name="T24" fmla="*/ 225 w 449"/>
                <a:gd name="T25" fmla="*/ 369 h 522"/>
                <a:gd name="T26" fmla="*/ 360 w 449"/>
                <a:gd name="T27" fmla="*/ 23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9" h="522">
                  <a:moveTo>
                    <a:pt x="223" y="522"/>
                  </a:moveTo>
                  <a:cubicBezTo>
                    <a:pt x="223" y="497"/>
                    <a:pt x="223" y="478"/>
                    <a:pt x="224" y="459"/>
                  </a:cubicBezTo>
                  <a:cubicBezTo>
                    <a:pt x="224" y="444"/>
                    <a:pt x="219" y="438"/>
                    <a:pt x="204" y="437"/>
                  </a:cubicBezTo>
                  <a:cubicBezTo>
                    <a:pt x="113" y="429"/>
                    <a:pt x="39" y="365"/>
                    <a:pt x="20" y="276"/>
                  </a:cubicBezTo>
                  <a:cubicBezTo>
                    <a:pt x="0" y="189"/>
                    <a:pt x="39" y="99"/>
                    <a:pt x="118" y="52"/>
                  </a:cubicBezTo>
                  <a:cubicBezTo>
                    <a:pt x="205" y="0"/>
                    <a:pt x="321" y="22"/>
                    <a:pt x="386" y="104"/>
                  </a:cubicBezTo>
                  <a:cubicBezTo>
                    <a:pt x="449" y="182"/>
                    <a:pt x="444" y="299"/>
                    <a:pt x="375" y="371"/>
                  </a:cubicBezTo>
                  <a:cubicBezTo>
                    <a:pt x="330" y="418"/>
                    <a:pt x="283" y="464"/>
                    <a:pt x="237" y="510"/>
                  </a:cubicBezTo>
                  <a:cubicBezTo>
                    <a:pt x="234" y="513"/>
                    <a:pt x="231" y="515"/>
                    <a:pt x="223" y="522"/>
                  </a:cubicBezTo>
                  <a:close/>
                  <a:moveTo>
                    <a:pt x="360" y="230"/>
                  </a:moveTo>
                  <a:cubicBezTo>
                    <a:pt x="360" y="152"/>
                    <a:pt x="299" y="92"/>
                    <a:pt x="222" y="92"/>
                  </a:cubicBezTo>
                  <a:cubicBezTo>
                    <a:pt x="146" y="93"/>
                    <a:pt x="86" y="154"/>
                    <a:pt x="86" y="231"/>
                  </a:cubicBezTo>
                  <a:cubicBezTo>
                    <a:pt x="86" y="308"/>
                    <a:pt x="149" y="370"/>
                    <a:pt x="225" y="369"/>
                  </a:cubicBezTo>
                  <a:cubicBezTo>
                    <a:pt x="300" y="368"/>
                    <a:pt x="361" y="306"/>
                    <a:pt x="360" y="230"/>
                  </a:cubicBezTo>
                  <a:close/>
                </a:path>
              </a:pathLst>
            </a:cu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a16="http://schemas.microsoft.com/office/drawing/2014/main" id="{A6F70FE4-C91C-4033-9192-DE2EDEDC3409}"/>
                </a:ext>
              </a:extLst>
            </p:cNvPr>
            <p:cNvGrpSpPr/>
            <p:nvPr/>
          </p:nvGrpSpPr>
          <p:grpSpPr>
            <a:xfrm>
              <a:off x="9741189" y="2926123"/>
              <a:ext cx="552450" cy="552450"/>
              <a:chOff x="1070135" y="5169316"/>
              <a:chExt cx="552450" cy="552450"/>
            </a:xfrm>
          </p:grpSpPr>
          <p:sp>
            <p:nvSpPr>
              <p:cNvPr id="30" name="椭圆 29">
                <a:extLst>
                  <a:ext uri="{FF2B5EF4-FFF2-40B4-BE49-F238E27FC236}">
                    <a16:creationId xmlns:a16="http://schemas.microsoft.com/office/drawing/2014/main" id="{25C5A458-E163-4E42-AEC9-41091CD1D8E3}"/>
                  </a:ext>
                </a:extLst>
              </p:cNvPr>
              <p:cNvSpPr/>
              <p:nvPr/>
            </p:nvSpPr>
            <p:spPr>
              <a:xfrm>
                <a:off x="1070135" y="5169316"/>
                <a:ext cx="552450" cy="552450"/>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31" name="组合 30">
                <a:extLst>
                  <a:ext uri="{FF2B5EF4-FFF2-40B4-BE49-F238E27FC236}">
                    <a16:creationId xmlns:a16="http://schemas.microsoft.com/office/drawing/2014/main" id="{D3FDEE0B-875A-4820-B1F7-C4D55A33BFD5}"/>
                  </a:ext>
                </a:extLst>
              </p:cNvPr>
              <p:cNvGrpSpPr>
                <a:grpSpLocks noChangeAspect="1"/>
              </p:cNvGrpSpPr>
              <p:nvPr/>
            </p:nvGrpSpPr>
            <p:grpSpPr>
              <a:xfrm>
                <a:off x="1191775" y="5315780"/>
                <a:ext cx="289451" cy="288401"/>
                <a:chOff x="3618897" y="2279040"/>
                <a:chExt cx="706229" cy="703668"/>
              </a:xfrm>
              <a:solidFill>
                <a:schemeClr val="bg1"/>
              </a:solidFill>
            </p:grpSpPr>
            <p:sp>
              <p:nvSpPr>
                <p:cNvPr id="32" name="Freeform 9">
                  <a:extLst>
                    <a:ext uri="{FF2B5EF4-FFF2-40B4-BE49-F238E27FC236}">
                      <a16:creationId xmlns:a16="http://schemas.microsoft.com/office/drawing/2014/main" id="{DFC10EF9-E862-4A20-AA07-8D6F2EB110DF}"/>
                    </a:ext>
                  </a:extLst>
                </p:cNvPr>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10">
                  <a:extLst>
                    <a:ext uri="{FF2B5EF4-FFF2-40B4-BE49-F238E27FC236}">
                      <a16:creationId xmlns:a16="http://schemas.microsoft.com/office/drawing/2014/main" id="{65536BB3-9EB3-4D06-8E86-DCD5F764ECEA}"/>
                    </a:ext>
                  </a:extLst>
                </p:cNvPr>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11">
                  <a:extLst>
                    <a:ext uri="{FF2B5EF4-FFF2-40B4-BE49-F238E27FC236}">
                      <a16:creationId xmlns:a16="http://schemas.microsoft.com/office/drawing/2014/main" id="{856D8932-F72D-47BE-9DBD-980A51E89A50}"/>
                    </a:ext>
                  </a:extLst>
                </p:cNvPr>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grpSp>
        <p:nvGrpSpPr>
          <p:cNvPr id="35" name="组合 34">
            <a:extLst>
              <a:ext uri="{FF2B5EF4-FFF2-40B4-BE49-F238E27FC236}">
                <a16:creationId xmlns:a16="http://schemas.microsoft.com/office/drawing/2014/main" id="{D0833316-FC11-47DD-8B78-19F49A8CD68E}"/>
              </a:ext>
            </a:extLst>
          </p:cNvPr>
          <p:cNvGrpSpPr/>
          <p:nvPr/>
        </p:nvGrpSpPr>
        <p:grpSpPr>
          <a:xfrm rot="9900000">
            <a:off x="4115763" y="2486308"/>
            <a:ext cx="1346200" cy="1563688"/>
            <a:chOff x="4115763" y="2508610"/>
            <a:chExt cx="1346200" cy="1563688"/>
          </a:xfrm>
        </p:grpSpPr>
        <p:sp>
          <p:nvSpPr>
            <p:cNvPr id="36" name="Freeform 5">
              <a:extLst>
                <a:ext uri="{FF2B5EF4-FFF2-40B4-BE49-F238E27FC236}">
                  <a16:creationId xmlns:a16="http://schemas.microsoft.com/office/drawing/2014/main" id="{F7809D87-FC83-413B-ACF9-B96DC4CB6371}"/>
                </a:ext>
              </a:extLst>
            </p:cNvPr>
            <p:cNvSpPr>
              <a:spLocks noEditPoints="1"/>
            </p:cNvSpPr>
            <p:nvPr/>
          </p:nvSpPr>
          <p:spPr bwMode="auto">
            <a:xfrm>
              <a:off x="4115763" y="2508610"/>
              <a:ext cx="1346200" cy="1563688"/>
            </a:xfrm>
            <a:custGeom>
              <a:avLst/>
              <a:gdLst>
                <a:gd name="T0" fmla="*/ 223 w 449"/>
                <a:gd name="T1" fmla="*/ 522 h 522"/>
                <a:gd name="T2" fmla="*/ 224 w 449"/>
                <a:gd name="T3" fmla="*/ 459 h 522"/>
                <a:gd name="T4" fmla="*/ 204 w 449"/>
                <a:gd name="T5" fmla="*/ 437 h 522"/>
                <a:gd name="T6" fmla="*/ 20 w 449"/>
                <a:gd name="T7" fmla="*/ 276 h 522"/>
                <a:gd name="T8" fmla="*/ 118 w 449"/>
                <a:gd name="T9" fmla="*/ 52 h 522"/>
                <a:gd name="T10" fmla="*/ 386 w 449"/>
                <a:gd name="T11" fmla="*/ 104 h 522"/>
                <a:gd name="T12" fmla="*/ 375 w 449"/>
                <a:gd name="T13" fmla="*/ 371 h 522"/>
                <a:gd name="T14" fmla="*/ 237 w 449"/>
                <a:gd name="T15" fmla="*/ 510 h 522"/>
                <a:gd name="T16" fmla="*/ 223 w 449"/>
                <a:gd name="T17" fmla="*/ 522 h 522"/>
                <a:gd name="T18" fmla="*/ 360 w 449"/>
                <a:gd name="T19" fmla="*/ 230 h 522"/>
                <a:gd name="T20" fmla="*/ 222 w 449"/>
                <a:gd name="T21" fmla="*/ 92 h 522"/>
                <a:gd name="T22" fmla="*/ 86 w 449"/>
                <a:gd name="T23" fmla="*/ 231 h 522"/>
                <a:gd name="T24" fmla="*/ 225 w 449"/>
                <a:gd name="T25" fmla="*/ 369 h 522"/>
                <a:gd name="T26" fmla="*/ 360 w 449"/>
                <a:gd name="T27" fmla="*/ 23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9" h="522">
                  <a:moveTo>
                    <a:pt x="223" y="522"/>
                  </a:moveTo>
                  <a:cubicBezTo>
                    <a:pt x="223" y="497"/>
                    <a:pt x="223" y="478"/>
                    <a:pt x="224" y="459"/>
                  </a:cubicBezTo>
                  <a:cubicBezTo>
                    <a:pt x="224" y="444"/>
                    <a:pt x="219" y="438"/>
                    <a:pt x="204" y="437"/>
                  </a:cubicBezTo>
                  <a:cubicBezTo>
                    <a:pt x="113" y="429"/>
                    <a:pt x="39" y="365"/>
                    <a:pt x="20" y="276"/>
                  </a:cubicBezTo>
                  <a:cubicBezTo>
                    <a:pt x="0" y="189"/>
                    <a:pt x="39" y="99"/>
                    <a:pt x="118" y="52"/>
                  </a:cubicBezTo>
                  <a:cubicBezTo>
                    <a:pt x="205" y="0"/>
                    <a:pt x="321" y="22"/>
                    <a:pt x="386" y="104"/>
                  </a:cubicBezTo>
                  <a:cubicBezTo>
                    <a:pt x="449" y="182"/>
                    <a:pt x="444" y="299"/>
                    <a:pt x="375" y="371"/>
                  </a:cubicBezTo>
                  <a:cubicBezTo>
                    <a:pt x="330" y="418"/>
                    <a:pt x="283" y="464"/>
                    <a:pt x="237" y="510"/>
                  </a:cubicBezTo>
                  <a:cubicBezTo>
                    <a:pt x="234" y="513"/>
                    <a:pt x="231" y="515"/>
                    <a:pt x="223" y="522"/>
                  </a:cubicBezTo>
                  <a:close/>
                  <a:moveTo>
                    <a:pt x="360" y="230"/>
                  </a:moveTo>
                  <a:cubicBezTo>
                    <a:pt x="360" y="152"/>
                    <a:pt x="299" y="92"/>
                    <a:pt x="222" y="92"/>
                  </a:cubicBezTo>
                  <a:cubicBezTo>
                    <a:pt x="146" y="93"/>
                    <a:pt x="86" y="154"/>
                    <a:pt x="86" y="231"/>
                  </a:cubicBezTo>
                  <a:cubicBezTo>
                    <a:pt x="86" y="308"/>
                    <a:pt x="149" y="370"/>
                    <a:pt x="225" y="369"/>
                  </a:cubicBezTo>
                  <a:cubicBezTo>
                    <a:pt x="300" y="368"/>
                    <a:pt x="361" y="306"/>
                    <a:pt x="360" y="230"/>
                  </a:cubicBezTo>
                  <a:close/>
                </a:path>
              </a:pathLst>
            </a:cu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椭圆 36">
              <a:extLst>
                <a:ext uri="{FF2B5EF4-FFF2-40B4-BE49-F238E27FC236}">
                  <a16:creationId xmlns:a16="http://schemas.microsoft.com/office/drawing/2014/main" id="{A0849540-202D-49E6-85D8-C13CFDC39428}"/>
                </a:ext>
              </a:extLst>
            </p:cNvPr>
            <p:cNvSpPr/>
            <p:nvPr/>
          </p:nvSpPr>
          <p:spPr>
            <a:xfrm>
              <a:off x="4512638" y="2919700"/>
              <a:ext cx="552450" cy="552450"/>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a16="http://schemas.microsoft.com/office/drawing/2014/main" id="{36348E4A-A5E4-4DE3-924D-CD7F592FA74B}"/>
                </a:ext>
              </a:extLst>
            </p:cNvPr>
            <p:cNvGrpSpPr>
              <a:grpSpLocks noChangeAspect="1"/>
            </p:cNvGrpSpPr>
            <p:nvPr/>
          </p:nvGrpSpPr>
          <p:grpSpPr>
            <a:xfrm>
              <a:off x="4634278" y="3078912"/>
              <a:ext cx="289451" cy="246287"/>
              <a:chOff x="7909299" y="3772690"/>
              <a:chExt cx="667095" cy="567616"/>
            </a:xfrm>
            <a:solidFill>
              <a:schemeClr val="bg1"/>
            </a:solidFill>
          </p:grpSpPr>
          <p:sp>
            <p:nvSpPr>
              <p:cNvPr id="39" name="Freeform 16">
                <a:extLst>
                  <a:ext uri="{FF2B5EF4-FFF2-40B4-BE49-F238E27FC236}">
                    <a16:creationId xmlns:a16="http://schemas.microsoft.com/office/drawing/2014/main" id="{A47894E5-477A-4E1A-AA8D-EA5326E38F82}"/>
                  </a:ext>
                </a:extLst>
              </p:cNvPr>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17">
                <a:extLst>
                  <a:ext uri="{FF2B5EF4-FFF2-40B4-BE49-F238E27FC236}">
                    <a16:creationId xmlns:a16="http://schemas.microsoft.com/office/drawing/2014/main" id="{7EA0CF19-DAB9-4B88-9791-215574C7F2E1}"/>
                  </a:ext>
                </a:extLst>
              </p:cNvPr>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41" name="组合 40">
            <a:extLst>
              <a:ext uri="{FF2B5EF4-FFF2-40B4-BE49-F238E27FC236}">
                <a16:creationId xmlns:a16="http://schemas.microsoft.com/office/drawing/2014/main" id="{9BDD9771-AD04-494E-B6AA-0A69F557EAD8}"/>
              </a:ext>
            </a:extLst>
          </p:cNvPr>
          <p:cNvGrpSpPr/>
          <p:nvPr/>
        </p:nvGrpSpPr>
        <p:grpSpPr>
          <a:xfrm rot="9900000">
            <a:off x="1501487" y="2486308"/>
            <a:ext cx="1346200" cy="1563688"/>
            <a:chOff x="1501487" y="2508610"/>
            <a:chExt cx="1346200" cy="1563688"/>
          </a:xfrm>
        </p:grpSpPr>
        <p:sp>
          <p:nvSpPr>
            <p:cNvPr id="42" name="Freeform 5">
              <a:extLst>
                <a:ext uri="{FF2B5EF4-FFF2-40B4-BE49-F238E27FC236}">
                  <a16:creationId xmlns:a16="http://schemas.microsoft.com/office/drawing/2014/main" id="{2EBD3349-DB15-4D6F-BD90-071733E23D77}"/>
                </a:ext>
              </a:extLst>
            </p:cNvPr>
            <p:cNvSpPr>
              <a:spLocks noEditPoints="1"/>
            </p:cNvSpPr>
            <p:nvPr/>
          </p:nvSpPr>
          <p:spPr bwMode="auto">
            <a:xfrm>
              <a:off x="1501487" y="2508610"/>
              <a:ext cx="1346200" cy="1563688"/>
            </a:xfrm>
            <a:custGeom>
              <a:avLst/>
              <a:gdLst>
                <a:gd name="T0" fmla="*/ 223 w 449"/>
                <a:gd name="T1" fmla="*/ 522 h 522"/>
                <a:gd name="T2" fmla="*/ 224 w 449"/>
                <a:gd name="T3" fmla="*/ 459 h 522"/>
                <a:gd name="T4" fmla="*/ 204 w 449"/>
                <a:gd name="T5" fmla="*/ 437 h 522"/>
                <a:gd name="T6" fmla="*/ 20 w 449"/>
                <a:gd name="T7" fmla="*/ 276 h 522"/>
                <a:gd name="T8" fmla="*/ 118 w 449"/>
                <a:gd name="T9" fmla="*/ 52 h 522"/>
                <a:gd name="T10" fmla="*/ 386 w 449"/>
                <a:gd name="T11" fmla="*/ 104 h 522"/>
                <a:gd name="T12" fmla="*/ 375 w 449"/>
                <a:gd name="T13" fmla="*/ 371 h 522"/>
                <a:gd name="T14" fmla="*/ 237 w 449"/>
                <a:gd name="T15" fmla="*/ 510 h 522"/>
                <a:gd name="T16" fmla="*/ 223 w 449"/>
                <a:gd name="T17" fmla="*/ 522 h 522"/>
                <a:gd name="T18" fmla="*/ 360 w 449"/>
                <a:gd name="T19" fmla="*/ 230 h 522"/>
                <a:gd name="T20" fmla="*/ 222 w 449"/>
                <a:gd name="T21" fmla="*/ 92 h 522"/>
                <a:gd name="T22" fmla="*/ 86 w 449"/>
                <a:gd name="T23" fmla="*/ 231 h 522"/>
                <a:gd name="T24" fmla="*/ 225 w 449"/>
                <a:gd name="T25" fmla="*/ 369 h 522"/>
                <a:gd name="T26" fmla="*/ 360 w 449"/>
                <a:gd name="T27" fmla="*/ 23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9" h="522">
                  <a:moveTo>
                    <a:pt x="223" y="522"/>
                  </a:moveTo>
                  <a:cubicBezTo>
                    <a:pt x="223" y="497"/>
                    <a:pt x="223" y="478"/>
                    <a:pt x="224" y="459"/>
                  </a:cubicBezTo>
                  <a:cubicBezTo>
                    <a:pt x="224" y="444"/>
                    <a:pt x="219" y="438"/>
                    <a:pt x="204" y="437"/>
                  </a:cubicBezTo>
                  <a:cubicBezTo>
                    <a:pt x="113" y="429"/>
                    <a:pt x="39" y="365"/>
                    <a:pt x="20" y="276"/>
                  </a:cubicBezTo>
                  <a:cubicBezTo>
                    <a:pt x="0" y="189"/>
                    <a:pt x="39" y="99"/>
                    <a:pt x="118" y="52"/>
                  </a:cubicBezTo>
                  <a:cubicBezTo>
                    <a:pt x="205" y="0"/>
                    <a:pt x="321" y="22"/>
                    <a:pt x="386" y="104"/>
                  </a:cubicBezTo>
                  <a:cubicBezTo>
                    <a:pt x="449" y="182"/>
                    <a:pt x="444" y="299"/>
                    <a:pt x="375" y="371"/>
                  </a:cubicBezTo>
                  <a:cubicBezTo>
                    <a:pt x="330" y="418"/>
                    <a:pt x="283" y="464"/>
                    <a:pt x="237" y="510"/>
                  </a:cubicBezTo>
                  <a:cubicBezTo>
                    <a:pt x="234" y="513"/>
                    <a:pt x="231" y="515"/>
                    <a:pt x="223" y="522"/>
                  </a:cubicBezTo>
                  <a:close/>
                  <a:moveTo>
                    <a:pt x="360" y="230"/>
                  </a:moveTo>
                  <a:cubicBezTo>
                    <a:pt x="360" y="152"/>
                    <a:pt x="299" y="92"/>
                    <a:pt x="222" y="92"/>
                  </a:cubicBezTo>
                  <a:cubicBezTo>
                    <a:pt x="146" y="93"/>
                    <a:pt x="86" y="154"/>
                    <a:pt x="86" y="231"/>
                  </a:cubicBezTo>
                  <a:cubicBezTo>
                    <a:pt x="86" y="308"/>
                    <a:pt x="149" y="370"/>
                    <a:pt x="225" y="369"/>
                  </a:cubicBezTo>
                  <a:cubicBezTo>
                    <a:pt x="300" y="368"/>
                    <a:pt x="361" y="306"/>
                    <a:pt x="360" y="230"/>
                  </a:cubicBezTo>
                  <a:close/>
                </a:path>
              </a:pathLst>
            </a:cu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43" name="椭圆 42">
              <a:extLst>
                <a:ext uri="{FF2B5EF4-FFF2-40B4-BE49-F238E27FC236}">
                  <a16:creationId xmlns:a16="http://schemas.microsoft.com/office/drawing/2014/main" id="{407892B8-044C-4D16-986B-FD15B3CF967D}"/>
                </a:ext>
              </a:extLst>
            </p:cNvPr>
            <p:cNvSpPr/>
            <p:nvPr/>
          </p:nvSpPr>
          <p:spPr>
            <a:xfrm>
              <a:off x="1897603" y="2919700"/>
              <a:ext cx="552450" cy="552450"/>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44" name="组合 43">
              <a:extLst>
                <a:ext uri="{FF2B5EF4-FFF2-40B4-BE49-F238E27FC236}">
                  <a16:creationId xmlns:a16="http://schemas.microsoft.com/office/drawing/2014/main" id="{3298C6B0-B4EE-49F5-9CDD-C6DB434183CB}"/>
                </a:ext>
              </a:extLst>
            </p:cNvPr>
            <p:cNvGrpSpPr/>
            <p:nvPr/>
          </p:nvGrpSpPr>
          <p:grpSpPr>
            <a:xfrm>
              <a:off x="2022712" y="3055019"/>
              <a:ext cx="273482" cy="273748"/>
              <a:chOff x="5240338" y="2657475"/>
              <a:chExt cx="1630363" cy="1631951"/>
            </a:xfrm>
            <a:solidFill>
              <a:schemeClr val="bg1"/>
            </a:solidFill>
          </p:grpSpPr>
          <p:sp>
            <p:nvSpPr>
              <p:cNvPr id="45" name="Freeform 5">
                <a:extLst>
                  <a:ext uri="{FF2B5EF4-FFF2-40B4-BE49-F238E27FC236}">
                    <a16:creationId xmlns:a16="http://schemas.microsoft.com/office/drawing/2014/main" id="{D1D96266-BDFA-48C6-B135-65F492D900A5}"/>
                  </a:ext>
                </a:extLst>
              </p:cNvPr>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6" name="Freeform 6">
                <a:extLst>
                  <a:ext uri="{FF2B5EF4-FFF2-40B4-BE49-F238E27FC236}">
                    <a16:creationId xmlns:a16="http://schemas.microsoft.com/office/drawing/2014/main" id="{FD64C0F3-CCC0-4914-AB7E-8892BFBC6D17}"/>
                  </a:ext>
                </a:extLst>
              </p:cNvPr>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7" name="Freeform 7">
                <a:extLst>
                  <a:ext uri="{FF2B5EF4-FFF2-40B4-BE49-F238E27FC236}">
                    <a16:creationId xmlns:a16="http://schemas.microsoft.com/office/drawing/2014/main" id="{64FEA80E-E6DC-4AE7-BC14-005307E0DC01}"/>
                  </a:ext>
                </a:extLst>
              </p:cNvPr>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8">
                <a:extLst>
                  <a:ext uri="{FF2B5EF4-FFF2-40B4-BE49-F238E27FC236}">
                    <a16:creationId xmlns:a16="http://schemas.microsoft.com/office/drawing/2014/main" id="{3ADDEA2F-0190-48D0-BA79-80703459CEBE}"/>
                  </a:ext>
                </a:extLst>
              </p:cNvPr>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75080242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500"/>
                                        <p:tgtEl>
                                          <p:spTgt spid="3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Arc 9">
            <a:extLst>
              <a:ext uri="{FF2B5EF4-FFF2-40B4-BE49-F238E27FC236}">
                <a16:creationId xmlns:a16="http://schemas.microsoft.com/office/drawing/2014/main" id="{2B1C1C9F-6739-47C6-BDA8-442FE2F74C78}"/>
              </a:ext>
            </a:extLst>
          </p:cNvPr>
          <p:cNvSpPr/>
          <p:nvPr/>
        </p:nvSpPr>
        <p:spPr>
          <a:xfrm>
            <a:off x="7239932" y="2484694"/>
            <a:ext cx="3257550" cy="3257550"/>
          </a:xfrm>
          <a:prstGeom prst="arc">
            <a:avLst>
              <a:gd name="adj1" fmla="val 16178588"/>
              <a:gd name="adj2" fmla="val 3649785"/>
            </a:avLst>
          </a:prstGeom>
          <a:ln w="254000">
            <a:solidFill>
              <a:srgbClr val="7C7A8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Arc 10">
            <a:extLst>
              <a:ext uri="{FF2B5EF4-FFF2-40B4-BE49-F238E27FC236}">
                <a16:creationId xmlns:a16="http://schemas.microsoft.com/office/drawing/2014/main" id="{479A6F17-BC9B-4A2D-AA03-9435C6553A93}"/>
              </a:ext>
            </a:extLst>
          </p:cNvPr>
          <p:cNvSpPr/>
          <p:nvPr/>
        </p:nvSpPr>
        <p:spPr>
          <a:xfrm>
            <a:off x="7511395" y="2756157"/>
            <a:ext cx="2714625" cy="2714625"/>
          </a:xfrm>
          <a:prstGeom prst="arc">
            <a:avLst>
              <a:gd name="adj1" fmla="val 16200006"/>
              <a:gd name="adj2" fmla="val 5273743"/>
            </a:avLst>
          </a:prstGeom>
          <a:ln w="254000">
            <a:solidFill>
              <a:srgbClr val="7C7A8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Arc 12">
            <a:extLst>
              <a:ext uri="{FF2B5EF4-FFF2-40B4-BE49-F238E27FC236}">
                <a16:creationId xmlns:a16="http://schemas.microsoft.com/office/drawing/2014/main" id="{1991F48F-2539-4C5B-9D44-840C6CD8824D}"/>
              </a:ext>
            </a:extLst>
          </p:cNvPr>
          <p:cNvSpPr/>
          <p:nvPr/>
        </p:nvSpPr>
        <p:spPr>
          <a:xfrm>
            <a:off x="7780571" y="3025333"/>
            <a:ext cx="2176272" cy="2176272"/>
          </a:xfrm>
          <a:prstGeom prst="arc">
            <a:avLst>
              <a:gd name="adj1" fmla="val 16200000"/>
              <a:gd name="adj2" fmla="val 7316301"/>
            </a:avLst>
          </a:prstGeom>
          <a:ln w="254000">
            <a:solidFill>
              <a:srgbClr val="7C7A8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13">
            <a:extLst>
              <a:ext uri="{FF2B5EF4-FFF2-40B4-BE49-F238E27FC236}">
                <a16:creationId xmlns:a16="http://schemas.microsoft.com/office/drawing/2014/main" id="{9848D347-6C28-4043-933B-BCE40FF45D31}"/>
              </a:ext>
            </a:extLst>
          </p:cNvPr>
          <p:cNvSpPr/>
          <p:nvPr/>
        </p:nvSpPr>
        <p:spPr>
          <a:xfrm>
            <a:off x="8050319" y="3295081"/>
            <a:ext cx="1636776" cy="1636776"/>
          </a:xfrm>
          <a:prstGeom prst="arc">
            <a:avLst>
              <a:gd name="adj1" fmla="val 16201532"/>
              <a:gd name="adj2" fmla="val 9499492"/>
            </a:avLst>
          </a:prstGeom>
          <a:ln w="254000">
            <a:solidFill>
              <a:srgbClr val="7C7A8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5">
            <a:extLst>
              <a:ext uri="{FF2B5EF4-FFF2-40B4-BE49-F238E27FC236}">
                <a16:creationId xmlns:a16="http://schemas.microsoft.com/office/drawing/2014/main" id="{1E831B94-1DD3-456C-8777-EA338D445537}"/>
              </a:ext>
            </a:extLst>
          </p:cNvPr>
          <p:cNvSpPr txBox="1"/>
          <p:nvPr/>
        </p:nvSpPr>
        <p:spPr>
          <a:xfrm>
            <a:off x="8394125" y="2374515"/>
            <a:ext cx="447558" cy="246221"/>
          </a:xfrm>
          <a:prstGeom prst="rect">
            <a:avLst/>
          </a:prstGeom>
          <a:noFill/>
        </p:spPr>
        <p:txBody>
          <a:bodyPr wrap="none" rtlCol="0">
            <a:spAutoFit/>
          </a:bodyPr>
          <a:lstStyle/>
          <a:p>
            <a:r>
              <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85%</a:t>
            </a:r>
          </a:p>
        </p:txBody>
      </p:sp>
      <p:sp>
        <p:nvSpPr>
          <p:cNvPr id="15" name="TextBox 16">
            <a:extLst>
              <a:ext uri="{FF2B5EF4-FFF2-40B4-BE49-F238E27FC236}">
                <a16:creationId xmlns:a16="http://schemas.microsoft.com/office/drawing/2014/main" id="{FF2C4499-E449-46FC-99F0-2B3F75F4695B}"/>
              </a:ext>
            </a:extLst>
          </p:cNvPr>
          <p:cNvSpPr txBox="1"/>
          <p:nvPr/>
        </p:nvSpPr>
        <p:spPr>
          <a:xfrm>
            <a:off x="8394125" y="2643702"/>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16" name="TextBox 17">
            <a:extLst>
              <a:ext uri="{FF2B5EF4-FFF2-40B4-BE49-F238E27FC236}">
                <a16:creationId xmlns:a16="http://schemas.microsoft.com/office/drawing/2014/main" id="{CAE702FC-6068-4BE9-A49B-37908537E2B8}"/>
              </a:ext>
            </a:extLst>
          </p:cNvPr>
          <p:cNvSpPr txBox="1"/>
          <p:nvPr/>
        </p:nvSpPr>
        <p:spPr>
          <a:xfrm>
            <a:off x="8394125" y="2913128"/>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78%</a:t>
            </a:r>
          </a:p>
        </p:txBody>
      </p:sp>
      <p:sp>
        <p:nvSpPr>
          <p:cNvPr id="17" name="TextBox 18">
            <a:extLst>
              <a:ext uri="{FF2B5EF4-FFF2-40B4-BE49-F238E27FC236}">
                <a16:creationId xmlns:a16="http://schemas.microsoft.com/office/drawing/2014/main" id="{EE4F7972-51BD-46DC-A0AE-A8C2A2A129CA}"/>
              </a:ext>
            </a:extLst>
          </p:cNvPr>
          <p:cNvSpPr txBox="1"/>
          <p:nvPr/>
        </p:nvSpPr>
        <p:spPr>
          <a:xfrm>
            <a:off x="8394125" y="3182554"/>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18" name="Rectangle 18">
            <a:extLst>
              <a:ext uri="{FF2B5EF4-FFF2-40B4-BE49-F238E27FC236}">
                <a16:creationId xmlns:a16="http://schemas.microsoft.com/office/drawing/2014/main" id="{F5C213C2-42C6-4FFD-9B8E-8DEFEE289A2F}"/>
              </a:ext>
            </a:extLst>
          </p:cNvPr>
          <p:cNvSpPr/>
          <p:nvPr/>
        </p:nvSpPr>
        <p:spPr>
          <a:xfrm>
            <a:off x="7699892" y="3976651"/>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Rectangle 19">
            <a:extLst>
              <a:ext uri="{FF2B5EF4-FFF2-40B4-BE49-F238E27FC236}">
                <a16:creationId xmlns:a16="http://schemas.microsoft.com/office/drawing/2014/main" id="{7824B063-A744-4470-B942-46AA49B3C925}"/>
              </a:ext>
            </a:extLst>
          </p:cNvPr>
          <p:cNvSpPr/>
          <p:nvPr/>
        </p:nvSpPr>
        <p:spPr>
          <a:xfrm>
            <a:off x="7727885" y="4803183"/>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Rectangle 20">
            <a:extLst>
              <a:ext uri="{FF2B5EF4-FFF2-40B4-BE49-F238E27FC236}">
                <a16:creationId xmlns:a16="http://schemas.microsoft.com/office/drawing/2014/main" id="{4B9CE994-D7C2-4D19-99C5-4189B05F3839}"/>
              </a:ext>
            </a:extLst>
          </p:cNvPr>
          <p:cNvSpPr/>
          <p:nvPr/>
        </p:nvSpPr>
        <p:spPr>
          <a:xfrm>
            <a:off x="8242235" y="5346891"/>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ectangle 21">
            <a:extLst>
              <a:ext uri="{FF2B5EF4-FFF2-40B4-BE49-F238E27FC236}">
                <a16:creationId xmlns:a16="http://schemas.microsoft.com/office/drawing/2014/main" id="{C6BD396E-9BF2-488E-B810-659D310F628C}"/>
              </a:ext>
            </a:extLst>
          </p:cNvPr>
          <p:cNvSpPr/>
          <p:nvPr/>
        </p:nvSpPr>
        <p:spPr>
          <a:xfrm>
            <a:off x="9042335" y="5488983"/>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Group 22">
            <a:extLst>
              <a:ext uri="{FF2B5EF4-FFF2-40B4-BE49-F238E27FC236}">
                <a16:creationId xmlns:a16="http://schemas.microsoft.com/office/drawing/2014/main" id="{8C53D6D8-6A3F-45EA-8924-6474710F6854}"/>
              </a:ext>
            </a:extLst>
          </p:cNvPr>
          <p:cNvGrpSpPr/>
          <p:nvPr/>
        </p:nvGrpSpPr>
        <p:grpSpPr>
          <a:xfrm>
            <a:off x="1975879" y="2045040"/>
            <a:ext cx="5029200" cy="4019193"/>
            <a:chOff x="1066800" y="1536573"/>
            <a:chExt cx="5029200" cy="4019193"/>
          </a:xfrm>
        </p:grpSpPr>
        <p:sp>
          <p:nvSpPr>
            <p:cNvPr id="23" name="Rectangle 23">
              <a:extLst>
                <a:ext uri="{FF2B5EF4-FFF2-40B4-BE49-F238E27FC236}">
                  <a16:creationId xmlns:a16="http://schemas.microsoft.com/office/drawing/2014/main" id="{AC5B7644-687E-4098-83A5-0C60EE70DA75}"/>
                </a:ext>
              </a:extLst>
            </p:cNvPr>
            <p:cNvSpPr/>
            <p:nvPr/>
          </p:nvSpPr>
          <p:spPr>
            <a:xfrm>
              <a:off x="1066800" y="1536573"/>
              <a:ext cx="418704" cy="369332"/>
            </a:xfrm>
            <a:prstGeom prst="rect">
              <a:avLst/>
            </a:prstGeom>
          </p:spPr>
          <p:txBody>
            <a:bodyPr wrap="none">
              <a:spAutoFit/>
            </a:bodyPr>
            <a:lstStyle/>
            <a:p>
              <a:r>
                <a:rPr lang="en-US" dirty="0">
                  <a:solidFill>
                    <a:schemeClr val="bg1">
                      <a:lumMod val="50000"/>
                    </a:schemeClr>
                  </a:solidFill>
                  <a:latin typeface="FontAwesome" pitchFamily="2" charset="0"/>
                </a:rPr>
                <a:t>01</a:t>
              </a:r>
              <a:endParaRPr lang="en-US" dirty="0">
                <a:solidFill>
                  <a:schemeClr val="bg1">
                    <a:lumMod val="50000"/>
                  </a:schemeClr>
                </a:solidFill>
              </a:endParaRPr>
            </a:p>
          </p:txBody>
        </p:sp>
        <p:sp>
          <p:nvSpPr>
            <p:cNvPr id="24" name="TextBox 25">
              <a:extLst>
                <a:ext uri="{FF2B5EF4-FFF2-40B4-BE49-F238E27FC236}">
                  <a16:creationId xmlns:a16="http://schemas.microsoft.com/office/drawing/2014/main" id="{CD7A46BA-4B2C-4454-B586-16A63874221B}"/>
                </a:ext>
              </a:extLst>
            </p:cNvPr>
            <p:cNvSpPr txBox="1"/>
            <p:nvPr/>
          </p:nvSpPr>
          <p:spPr>
            <a:xfrm>
              <a:off x="1466268" y="1598128"/>
              <a:ext cx="800219" cy="276999"/>
            </a:xfrm>
            <a:prstGeom prst="rect">
              <a:avLst/>
            </a:prstGeom>
            <a:noFill/>
          </p:spPr>
          <p:txBody>
            <a:bodyPr wrap="none" rtlCol="0">
              <a:spAutoFit/>
            </a:bodyPr>
            <a:lstStyle/>
            <a:p>
              <a:r>
                <a:rPr lang="zh-CN" alt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Rectangle 25">
              <a:extLst>
                <a:ext uri="{FF2B5EF4-FFF2-40B4-BE49-F238E27FC236}">
                  <a16:creationId xmlns:a16="http://schemas.microsoft.com/office/drawing/2014/main" id="{D96B1B7E-73BA-4817-B5C9-AFA0918CB2E3}"/>
                </a:ext>
              </a:extLst>
            </p:cNvPr>
            <p:cNvSpPr/>
            <p:nvPr/>
          </p:nvSpPr>
          <p:spPr>
            <a:xfrm>
              <a:off x="1466268" y="1844349"/>
              <a:ext cx="4629732" cy="400110"/>
            </a:xfrm>
            <a:prstGeom prst="rect">
              <a:avLst/>
            </a:prstGeom>
          </p:spPr>
          <p:txBody>
            <a:bodyPr wrap="square">
              <a:spAutoFit/>
            </a:bodyPr>
            <a:lstStyle/>
            <a:p>
              <a:pPr lvl="0"/>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Rectangle 26">
              <a:extLst>
                <a:ext uri="{FF2B5EF4-FFF2-40B4-BE49-F238E27FC236}">
                  <a16:creationId xmlns:a16="http://schemas.microsoft.com/office/drawing/2014/main" id="{1D0DE278-0B79-481E-9953-16E723B85286}"/>
                </a:ext>
              </a:extLst>
            </p:cNvPr>
            <p:cNvSpPr/>
            <p:nvPr/>
          </p:nvSpPr>
          <p:spPr>
            <a:xfrm>
              <a:off x="1076659" y="2641805"/>
              <a:ext cx="418704" cy="369332"/>
            </a:xfrm>
            <a:prstGeom prst="rect">
              <a:avLst/>
            </a:prstGeom>
          </p:spPr>
          <p:txBody>
            <a:bodyPr wrap="none">
              <a:spAutoFit/>
            </a:bodyPr>
            <a:lstStyle/>
            <a:p>
              <a:r>
                <a:rPr lang="en-US" dirty="0">
                  <a:solidFill>
                    <a:schemeClr val="bg1">
                      <a:lumMod val="50000"/>
                    </a:schemeClr>
                  </a:solidFill>
                  <a:latin typeface="FontAwesome" pitchFamily="2" charset="0"/>
                </a:rPr>
                <a:t>02</a:t>
              </a:r>
              <a:endParaRPr lang="en-US" dirty="0">
                <a:solidFill>
                  <a:schemeClr val="bg1">
                    <a:lumMod val="50000"/>
                  </a:schemeClr>
                </a:solidFill>
              </a:endParaRPr>
            </a:p>
          </p:txBody>
        </p:sp>
        <p:sp>
          <p:nvSpPr>
            <p:cNvPr id="27" name="TextBox 28">
              <a:extLst>
                <a:ext uri="{FF2B5EF4-FFF2-40B4-BE49-F238E27FC236}">
                  <a16:creationId xmlns:a16="http://schemas.microsoft.com/office/drawing/2014/main" id="{674C0541-19F2-4B23-A975-2982D8BBDA88}"/>
                </a:ext>
              </a:extLst>
            </p:cNvPr>
            <p:cNvSpPr txBox="1"/>
            <p:nvPr/>
          </p:nvSpPr>
          <p:spPr>
            <a:xfrm>
              <a:off x="1466268" y="2705803"/>
              <a:ext cx="800219" cy="276999"/>
            </a:xfrm>
            <a:prstGeom prst="rect">
              <a:avLst/>
            </a:prstGeom>
            <a:noFill/>
          </p:spPr>
          <p:txBody>
            <a:bodyPr wrap="none" rtlCol="0">
              <a:spAutoFit/>
            </a:bodyPr>
            <a:lstStyle/>
            <a:p>
              <a:r>
                <a:rPr lang="zh-CN" alt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ltLang="zh-CN"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8">
              <a:extLst>
                <a:ext uri="{FF2B5EF4-FFF2-40B4-BE49-F238E27FC236}">
                  <a16:creationId xmlns:a16="http://schemas.microsoft.com/office/drawing/2014/main" id="{49620AE4-31EA-4DDA-890D-205C6B13090F}"/>
                </a:ext>
              </a:extLst>
            </p:cNvPr>
            <p:cNvSpPr/>
            <p:nvPr/>
          </p:nvSpPr>
          <p:spPr>
            <a:xfrm>
              <a:off x="1466268" y="2952024"/>
              <a:ext cx="4629732" cy="400110"/>
            </a:xfrm>
            <a:prstGeom prst="rect">
              <a:avLst/>
            </a:prstGeom>
          </p:spPr>
          <p:txBody>
            <a:bodyPr wrap="square">
              <a:spAutoFit/>
            </a:bodyPr>
            <a:lstStyle/>
            <a:p>
              <a:pPr lvl="0"/>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Rectangle 29">
              <a:extLst>
                <a:ext uri="{FF2B5EF4-FFF2-40B4-BE49-F238E27FC236}">
                  <a16:creationId xmlns:a16="http://schemas.microsoft.com/office/drawing/2014/main" id="{423AC929-7AD4-444C-87AF-84E8F20CCDA2}"/>
                </a:ext>
              </a:extLst>
            </p:cNvPr>
            <p:cNvSpPr/>
            <p:nvPr/>
          </p:nvSpPr>
          <p:spPr>
            <a:xfrm>
              <a:off x="1067014" y="3746467"/>
              <a:ext cx="418704" cy="369332"/>
            </a:xfrm>
            <a:prstGeom prst="rect">
              <a:avLst/>
            </a:prstGeom>
          </p:spPr>
          <p:txBody>
            <a:bodyPr wrap="none">
              <a:spAutoFit/>
            </a:bodyPr>
            <a:lstStyle/>
            <a:p>
              <a:r>
                <a:rPr lang="en-US" dirty="0">
                  <a:solidFill>
                    <a:schemeClr val="bg1">
                      <a:lumMod val="50000"/>
                    </a:schemeClr>
                  </a:solidFill>
                  <a:latin typeface="FontAwesome" pitchFamily="2" charset="0"/>
                </a:rPr>
                <a:t>03</a:t>
              </a:r>
              <a:endParaRPr lang="en-US" dirty="0">
                <a:solidFill>
                  <a:schemeClr val="bg1">
                    <a:lumMod val="50000"/>
                  </a:schemeClr>
                </a:solidFill>
              </a:endParaRPr>
            </a:p>
          </p:txBody>
        </p:sp>
        <p:sp>
          <p:nvSpPr>
            <p:cNvPr id="30" name="TextBox 31">
              <a:extLst>
                <a:ext uri="{FF2B5EF4-FFF2-40B4-BE49-F238E27FC236}">
                  <a16:creationId xmlns:a16="http://schemas.microsoft.com/office/drawing/2014/main" id="{71DF2160-B551-4542-9C0A-6B79C3D7B84D}"/>
                </a:ext>
              </a:extLst>
            </p:cNvPr>
            <p:cNvSpPr txBox="1"/>
            <p:nvPr/>
          </p:nvSpPr>
          <p:spPr>
            <a:xfrm>
              <a:off x="1466268" y="3752451"/>
              <a:ext cx="800219" cy="276999"/>
            </a:xfrm>
            <a:prstGeom prst="rect">
              <a:avLst/>
            </a:prstGeom>
            <a:noFill/>
          </p:spPr>
          <p:txBody>
            <a:bodyPr wrap="none" rtlCol="0">
              <a:spAutoFit/>
            </a:bodyPr>
            <a:lstStyle/>
            <a:p>
              <a:r>
                <a:rPr lang="zh-CN" alt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ltLang="zh-CN"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Rectangle 31">
              <a:extLst>
                <a:ext uri="{FF2B5EF4-FFF2-40B4-BE49-F238E27FC236}">
                  <a16:creationId xmlns:a16="http://schemas.microsoft.com/office/drawing/2014/main" id="{A823E07B-1DCD-4F77-B5D4-5862251DEA6D}"/>
                </a:ext>
              </a:extLst>
            </p:cNvPr>
            <p:cNvSpPr/>
            <p:nvPr/>
          </p:nvSpPr>
          <p:spPr>
            <a:xfrm>
              <a:off x="1466268" y="3998672"/>
              <a:ext cx="4629732" cy="400110"/>
            </a:xfrm>
            <a:prstGeom prst="rect">
              <a:avLst/>
            </a:prstGeom>
          </p:spPr>
          <p:txBody>
            <a:bodyPr wrap="square">
              <a:spAutoFit/>
            </a:bodyPr>
            <a:lstStyle/>
            <a:p>
              <a:pPr lvl="0"/>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2" name="Rectangle 32">
              <a:extLst>
                <a:ext uri="{FF2B5EF4-FFF2-40B4-BE49-F238E27FC236}">
                  <a16:creationId xmlns:a16="http://schemas.microsoft.com/office/drawing/2014/main" id="{323FEB9E-CBD4-4DBD-8E69-4970FB2D7E96}"/>
                </a:ext>
              </a:extLst>
            </p:cNvPr>
            <p:cNvSpPr/>
            <p:nvPr/>
          </p:nvSpPr>
          <p:spPr>
            <a:xfrm>
              <a:off x="1094291" y="4851129"/>
              <a:ext cx="418704" cy="369332"/>
            </a:xfrm>
            <a:prstGeom prst="rect">
              <a:avLst/>
            </a:prstGeom>
          </p:spPr>
          <p:txBody>
            <a:bodyPr wrap="none">
              <a:spAutoFit/>
            </a:bodyPr>
            <a:lstStyle/>
            <a:p>
              <a:r>
                <a:rPr lang="en-US" dirty="0">
                  <a:solidFill>
                    <a:schemeClr val="bg1">
                      <a:lumMod val="50000"/>
                    </a:schemeClr>
                  </a:solidFill>
                  <a:latin typeface="FontAwesome" pitchFamily="2" charset="0"/>
                </a:rPr>
                <a:t>04</a:t>
              </a:r>
              <a:endParaRPr lang="en-US" dirty="0">
                <a:solidFill>
                  <a:schemeClr val="bg1">
                    <a:lumMod val="50000"/>
                  </a:schemeClr>
                </a:solidFill>
              </a:endParaRPr>
            </a:p>
          </p:txBody>
        </p:sp>
        <p:sp>
          <p:nvSpPr>
            <p:cNvPr id="33" name="TextBox 34">
              <a:extLst>
                <a:ext uri="{FF2B5EF4-FFF2-40B4-BE49-F238E27FC236}">
                  <a16:creationId xmlns:a16="http://schemas.microsoft.com/office/drawing/2014/main" id="{23BA1224-BFFC-449A-8C35-38B8F26B29C3}"/>
                </a:ext>
              </a:extLst>
            </p:cNvPr>
            <p:cNvSpPr txBox="1"/>
            <p:nvPr/>
          </p:nvSpPr>
          <p:spPr>
            <a:xfrm>
              <a:off x="1466268" y="4909435"/>
              <a:ext cx="800219" cy="276999"/>
            </a:xfrm>
            <a:prstGeom prst="rect">
              <a:avLst/>
            </a:prstGeom>
            <a:noFill/>
          </p:spPr>
          <p:txBody>
            <a:bodyPr wrap="none" rtlCol="0">
              <a:spAutoFit/>
            </a:bodyPr>
            <a:lstStyle/>
            <a:p>
              <a:r>
                <a:rPr lang="zh-CN" alt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ltLang="zh-CN"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Rectangle 34">
              <a:extLst>
                <a:ext uri="{FF2B5EF4-FFF2-40B4-BE49-F238E27FC236}">
                  <a16:creationId xmlns:a16="http://schemas.microsoft.com/office/drawing/2014/main" id="{912153D4-F55B-4347-BDE8-FB636DA100DD}"/>
                </a:ext>
              </a:extLst>
            </p:cNvPr>
            <p:cNvSpPr/>
            <p:nvPr/>
          </p:nvSpPr>
          <p:spPr>
            <a:xfrm>
              <a:off x="1466268" y="5155656"/>
              <a:ext cx="4629732" cy="400110"/>
            </a:xfrm>
            <a:prstGeom prst="rect">
              <a:avLst/>
            </a:prstGeom>
          </p:spPr>
          <p:txBody>
            <a:bodyPr wrap="square">
              <a:spAutoFit/>
            </a:bodyPr>
            <a:lstStyle/>
            <a:p>
              <a:pPr lvl="0"/>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29401412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p:bldP spid="15" grpId="0"/>
      <p:bldP spid="16" grpId="0"/>
      <p:bldP spid="17" grpId="0"/>
      <p:bldP spid="18"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2AA2AC-D0ED-4D00-A5E5-544F71E4E6E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a:extLst>
              <a:ext uri="{FF2B5EF4-FFF2-40B4-BE49-F238E27FC236}">
                <a16:creationId xmlns:a16="http://schemas.microsoft.com/office/drawing/2014/main" id="{CF724147-A8AC-4550-B89B-604524E32D9B}"/>
              </a:ext>
            </a:extLst>
          </p:cNvPr>
          <p:cNvGrpSpPr/>
          <p:nvPr/>
        </p:nvGrpSpPr>
        <p:grpSpPr>
          <a:xfrm>
            <a:off x="5932540" y="2064789"/>
            <a:ext cx="3608309" cy="1151326"/>
            <a:chOff x="5235445" y="2503043"/>
            <a:chExt cx="3608309" cy="1151326"/>
          </a:xfrm>
        </p:grpSpPr>
        <p:sp>
          <p:nvSpPr>
            <p:cNvPr id="11" name="矩形 10">
              <a:extLst>
                <a:ext uri="{FF2B5EF4-FFF2-40B4-BE49-F238E27FC236}">
                  <a16:creationId xmlns:a16="http://schemas.microsoft.com/office/drawing/2014/main" id="{734AB463-6C6E-49E2-8311-10F2B31877F0}"/>
                </a:ext>
              </a:extLst>
            </p:cNvPr>
            <p:cNvSpPr/>
            <p:nvPr/>
          </p:nvSpPr>
          <p:spPr>
            <a:xfrm>
              <a:off x="5235445" y="2503043"/>
              <a:ext cx="3570208" cy="769441"/>
            </a:xfrm>
            <a:prstGeom prst="rect">
              <a:avLst/>
            </a:prstGeom>
          </p:spPr>
          <p:txBody>
            <a:bodyPr wrap="none">
              <a:spAutoFit/>
            </a:bodyPr>
            <a:lstStyle/>
            <a:p>
              <a:r>
                <a:rPr kumimoji="1" lang="zh-CN" altLang="en-US" sz="4400" dirty="0">
                  <a:solidFill>
                    <a:srgbClr val="7C7A88"/>
                  </a:solidFill>
                  <a:latin typeface="微软雅黑" panose="020B0503020204020204" pitchFamily="34" charset="-122"/>
                  <a:ea typeface="微软雅黑" panose="020B0503020204020204" pitchFamily="34" charset="-122"/>
                </a:rPr>
                <a:t>明年工作计划</a:t>
              </a:r>
            </a:p>
          </p:txBody>
        </p:sp>
        <p:sp>
          <p:nvSpPr>
            <p:cNvPr id="17" name="矩形 16">
              <a:extLst>
                <a:ext uri="{FF2B5EF4-FFF2-40B4-BE49-F238E27FC236}">
                  <a16:creationId xmlns:a16="http://schemas.microsoft.com/office/drawing/2014/main" id="{BF952B47-28CD-466A-BBF4-D35AC2439A3A}"/>
                </a:ext>
              </a:extLst>
            </p:cNvPr>
            <p:cNvSpPr/>
            <p:nvPr/>
          </p:nvSpPr>
          <p:spPr>
            <a:xfrm>
              <a:off x="5273546" y="3221943"/>
              <a:ext cx="3570208" cy="432426"/>
            </a:xfrm>
            <a:prstGeom prst="rect">
              <a:avLst/>
            </a:prstGeom>
          </p:spPr>
          <p:txBody>
            <a:bodyPr wrap="square">
              <a:spAutoFit/>
            </a:bodyPr>
            <a:lstStyle/>
            <a:p>
              <a:pPr>
                <a:lnSpc>
                  <a:spcPct val="130000"/>
                </a:lnSpc>
              </a:pPr>
              <a:r>
                <a:rPr lang="zh-CN" altLang="en-US" sz="85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a:t>
              </a:r>
              <a:endParaRPr lang="en-US" altLang="zh-CN" sz="85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85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a:t>
              </a:r>
              <a:endParaRPr lang="en-US" altLang="zh-CN" sz="85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id="{C84EFFAB-A323-49A4-A17A-6EA1D8336922}"/>
              </a:ext>
            </a:extLst>
          </p:cNvPr>
          <p:cNvGrpSpPr/>
          <p:nvPr/>
        </p:nvGrpSpPr>
        <p:grpSpPr>
          <a:xfrm>
            <a:off x="3115838" y="1510542"/>
            <a:ext cx="2952240" cy="2393042"/>
            <a:chOff x="3810000" y="508000"/>
            <a:chExt cx="4559300" cy="3695700"/>
          </a:xfrm>
        </p:grpSpPr>
        <p:sp>
          <p:nvSpPr>
            <p:cNvPr id="13" name="矩形 12">
              <a:extLst>
                <a:ext uri="{FF2B5EF4-FFF2-40B4-BE49-F238E27FC236}">
                  <a16:creationId xmlns:a16="http://schemas.microsoft.com/office/drawing/2014/main" id="{60DB9EA4-1352-4B0F-B65A-16142FF4F142}"/>
                </a:ext>
              </a:extLst>
            </p:cNvPr>
            <p:cNvSpPr/>
            <p:nvPr/>
          </p:nvSpPr>
          <p:spPr>
            <a:xfrm>
              <a:off x="5181600" y="957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4" name="矩形 13">
              <a:extLst>
                <a:ext uri="{FF2B5EF4-FFF2-40B4-BE49-F238E27FC236}">
                  <a16:creationId xmlns:a16="http://schemas.microsoft.com/office/drawing/2014/main" id="{E55624B6-472B-472A-B330-1CCE671010D7}"/>
                </a:ext>
              </a:extLst>
            </p:cNvPr>
            <p:cNvSpPr/>
            <p:nvPr/>
          </p:nvSpPr>
          <p:spPr>
            <a:xfrm>
              <a:off x="5321300" y="830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15" name="直接连接符 14">
              <a:extLst>
                <a:ext uri="{FF2B5EF4-FFF2-40B4-BE49-F238E27FC236}">
                  <a16:creationId xmlns:a16="http://schemas.microsoft.com/office/drawing/2014/main" id="{FA119A20-AC70-4165-B6D8-2C77D4142F26}"/>
                </a:ext>
              </a:extLst>
            </p:cNvPr>
            <p:cNvCxnSpPr>
              <a:cxnSpLocks/>
            </p:cNvCxnSpPr>
            <p:nvPr/>
          </p:nvCxnSpPr>
          <p:spPr>
            <a:xfrm flipH="1">
              <a:off x="3810000" y="508000"/>
              <a:ext cx="4559300" cy="3695700"/>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sp>
          <p:nvSpPr>
            <p:cNvPr id="16" name="_14">
              <a:extLst>
                <a:ext uri="{FF2B5EF4-FFF2-40B4-BE49-F238E27FC236}">
                  <a16:creationId xmlns:a16="http://schemas.microsoft.com/office/drawing/2014/main" id="{CC38E43A-AE7E-405C-B222-DD692A6F7F7A}"/>
                </a:ext>
              </a:extLst>
            </p:cNvPr>
            <p:cNvSpPr txBox="1">
              <a:spLocks noChangeArrowheads="1"/>
            </p:cNvSpPr>
            <p:nvPr/>
          </p:nvSpPr>
          <p:spPr bwMode="auto">
            <a:xfrm>
              <a:off x="5295900" y="924560"/>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spc="600" dirty="0">
                  <a:solidFill>
                    <a:srgbClr val="7C7A88"/>
                  </a:solidFill>
                  <a:latin typeface="微软雅黑" panose="020B0503020204020204" pitchFamily="34" charset="-122"/>
                  <a:ea typeface="微软雅黑" panose="020B0503020204020204" pitchFamily="34" charset="-122"/>
                </a:rPr>
                <a:t>4</a:t>
              </a:r>
              <a:endParaRPr lang="zh-CN" sz="4400" spc="600" dirty="0">
                <a:solidFill>
                  <a:srgbClr val="7C7A88"/>
                </a:solidFill>
                <a:latin typeface="微软雅黑" panose="020B0503020204020204" pitchFamily="34" charset="-122"/>
                <a:ea typeface="微软雅黑" panose="020B0503020204020204" pitchFamily="34" charset="-122"/>
              </a:endParaRPr>
            </a:p>
          </p:txBody>
        </p:sp>
        <p:sp>
          <p:nvSpPr>
            <p:cNvPr id="18" name="_14">
              <a:extLst>
                <a:ext uri="{FF2B5EF4-FFF2-40B4-BE49-F238E27FC236}">
                  <a16:creationId xmlns:a16="http://schemas.microsoft.com/office/drawing/2014/main" id="{13F5BA65-26E3-404C-8AFF-53B55EFCD3B8}"/>
                </a:ext>
              </a:extLst>
            </p:cNvPr>
            <p:cNvSpPr txBox="1">
              <a:spLocks noChangeArrowheads="1"/>
            </p:cNvSpPr>
            <p:nvPr/>
          </p:nvSpPr>
          <p:spPr bwMode="auto">
            <a:xfrm>
              <a:off x="5295900" y="2510558"/>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400" spc="600" dirty="0">
                  <a:solidFill>
                    <a:srgbClr val="7C7A88"/>
                  </a:solidFill>
                  <a:latin typeface="微软雅黑" panose="020B0503020204020204" pitchFamily="34" charset="-122"/>
                  <a:ea typeface="微软雅黑" panose="020B0503020204020204" pitchFamily="34" charset="-122"/>
                </a:rPr>
                <a:t>肆</a:t>
              </a:r>
              <a:endParaRPr lang="zh-CN" sz="4400" spc="600" dirty="0">
                <a:solidFill>
                  <a:srgbClr val="7C7A88"/>
                </a:solidFill>
                <a:latin typeface="微软雅黑" panose="020B0503020204020204" pitchFamily="34" charset="-122"/>
                <a:ea typeface="微软雅黑" panose="020B0503020204020204" pitchFamily="34" charset="-122"/>
              </a:endParaRPr>
            </a:p>
          </p:txBody>
        </p:sp>
        <p:cxnSp>
          <p:nvCxnSpPr>
            <p:cNvPr id="19" name="直接连接符 18">
              <a:extLst>
                <a:ext uri="{FF2B5EF4-FFF2-40B4-BE49-F238E27FC236}">
                  <a16:creationId xmlns:a16="http://schemas.microsoft.com/office/drawing/2014/main" id="{E87B348F-E045-430D-8F8D-F6A078C37600}"/>
                </a:ext>
              </a:extLst>
            </p:cNvPr>
            <p:cNvCxnSpPr>
              <a:cxnSpLocks/>
            </p:cNvCxnSpPr>
            <p:nvPr/>
          </p:nvCxnSpPr>
          <p:spPr>
            <a:xfrm flipH="1">
              <a:off x="4625340" y="1408421"/>
              <a:ext cx="670561" cy="543546"/>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AACCEC9E-19BD-4D53-BAA7-5301DAAD5FB2}"/>
                </a:ext>
              </a:extLst>
            </p:cNvPr>
            <p:cNvCxnSpPr>
              <a:cxnSpLocks/>
            </p:cNvCxnSpPr>
            <p:nvPr/>
          </p:nvCxnSpPr>
          <p:spPr>
            <a:xfrm flipH="1">
              <a:off x="7150135" y="2664085"/>
              <a:ext cx="657718" cy="533137"/>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id="{8B98ABAA-FD6B-4320-B939-B9CA2FEF34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4788" y="1870733"/>
              <a:ext cx="589423" cy="1141686"/>
            </a:xfrm>
            <a:prstGeom prst="rect">
              <a:avLst/>
            </a:prstGeom>
          </p:spPr>
        </p:pic>
      </p:grpSp>
    </p:spTree>
    <p:extLst>
      <p:ext uri="{BB962C8B-B14F-4D97-AF65-F5344CB8AC3E}">
        <p14:creationId xmlns:p14="http://schemas.microsoft.com/office/powerpoint/2010/main" val="43880521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250"/>
                                        <p:tgtEl>
                                          <p:spTgt spid="12"/>
                                        </p:tgtEl>
                                      </p:cBhvr>
                                    </p:animEffect>
                                    <p:anim calcmode="lin" valueType="num">
                                      <p:cBhvr>
                                        <p:cTn id="12" dur="1250" fill="hold"/>
                                        <p:tgtEl>
                                          <p:spTgt spid="12"/>
                                        </p:tgtEl>
                                        <p:attrNameLst>
                                          <p:attrName>ppt_x</p:attrName>
                                        </p:attrNameLst>
                                      </p:cBhvr>
                                      <p:tavLst>
                                        <p:tav tm="0">
                                          <p:val>
                                            <p:strVal val="#ppt_x"/>
                                          </p:val>
                                        </p:tav>
                                        <p:tav tm="100000">
                                          <p:val>
                                            <p:strVal val="#ppt_x"/>
                                          </p:val>
                                        </p:tav>
                                      </p:tavLst>
                                    </p:anim>
                                    <p:anim calcmode="lin" valueType="num">
                                      <p:cBhvr>
                                        <p:cTn id="13" dur="12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E54FCC80-60DD-4F7A-9C0E-62007F801E99}"/>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a:extLst>
              <a:ext uri="{FF2B5EF4-FFF2-40B4-BE49-F238E27FC236}">
                <a16:creationId xmlns:a16="http://schemas.microsoft.com/office/drawing/2014/main" id="{431CE096-2425-4A73-86CA-C62C4F62908A}"/>
              </a:ext>
            </a:extLst>
          </p:cNvPr>
          <p:cNvGrpSpPr/>
          <p:nvPr/>
        </p:nvGrpSpPr>
        <p:grpSpPr>
          <a:xfrm>
            <a:off x="2728488" y="1215571"/>
            <a:ext cx="2952240" cy="2393042"/>
            <a:chOff x="3810000" y="508000"/>
            <a:chExt cx="4559300" cy="3695700"/>
          </a:xfrm>
        </p:grpSpPr>
        <p:sp>
          <p:nvSpPr>
            <p:cNvPr id="36" name="矩形 35">
              <a:extLst>
                <a:ext uri="{FF2B5EF4-FFF2-40B4-BE49-F238E27FC236}">
                  <a16:creationId xmlns:a16="http://schemas.microsoft.com/office/drawing/2014/main" id="{D4DEDD0A-898E-4E86-9966-C0AAD4844332}"/>
                </a:ext>
              </a:extLst>
            </p:cNvPr>
            <p:cNvSpPr/>
            <p:nvPr/>
          </p:nvSpPr>
          <p:spPr>
            <a:xfrm>
              <a:off x="5181600" y="957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7" name="矩形 36">
              <a:extLst>
                <a:ext uri="{FF2B5EF4-FFF2-40B4-BE49-F238E27FC236}">
                  <a16:creationId xmlns:a16="http://schemas.microsoft.com/office/drawing/2014/main" id="{520A6FFD-FBC3-48C2-A588-48002EC83FCC}"/>
                </a:ext>
              </a:extLst>
            </p:cNvPr>
            <p:cNvSpPr/>
            <p:nvPr/>
          </p:nvSpPr>
          <p:spPr>
            <a:xfrm>
              <a:off x="5321300" y="830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8" name="直接连接符 37">
              <a:extLst>
                <a:ext uri="{FF2B5EF4-FFF2-40B4-BE49-F238E27FC236}">
                  <a16:creationId xmlns:a16="http://schemas.microsoft.com/office/drawing/2014/main" id="{3641D2D4-AC26-4C7E-A281-DE9C00811E57}"/>
                </a:ext>
              </a:extLst>
            </p:cNvPr>
            <p:cNvCxnSpPr>
              <a:cxnSpLocks/>
            </p:cNvCxnSpPr>
            <p:nvPr/>
          </p:nvCxnSpPr>
          <p:spPr>
            <a:xfrm flipH="1">
              <a:off x="3810000" y="508000"/>
              <a:ext cx="4559300" cy="3695700"/>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sp>
          <p:nvSpPr>
            <p:cNvPr id="39" name="_14">
              <a:extLst>
                <a:ext uri="{FF2B5EF4-FFF2-40B4-BE49-F238E27FC236}">
                  <a16:creationId xmlns:a16="http://schemas.microsoft.com/office/drawing/2014/main" id="{B610DE50-28E5-4A54-A7A4-C1B2B9AF2D17}"/>
                </a:ext>
              </a:extLst>
            </p:cNvPr>
            <p:cNvSpPr txBox="1">
              <a:spLocks noChangeArrowheads="1"/>
            </p:cNvSpPr>
            <p:nvPr/>
          </p:nvSpPr>
          <p:spPr bwMode="auto">
            <a:xfrm>
              <a:off x="5295900" y="924560"/>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400" spc="600" dirty="0">
                  <a:solidFill>
                    <a:srgbClr val="7C7A88"/>
                  </a:solidFill>
                  <a:latin typeface="微软雅黑" panose="020B0503020204020204" pitchFamily="34" charset="-122"/>
                  <a:ea typeface="微软雅黑" panose="020B0503020204020204" pitchFamily="34" charset="-122"/>
                </a:rPr>
                <a:t>目</a:t>
              </a:r>
              <a:endParaRPr lang="zh-CN" sz="4400" spc="600" dirty="0">
                <a:solidFill>
                  <a:srgbClr val="7C7A88"/>
                </a:solidFill>
                <a:latin typeface="微软雅黑" panose="020B0503020204020204" pitchFamily="34" charset="-122"/>
                <a:ea typeface="微软雅黑" panose="020B0503020204020204" pitchFamily="34" charset="-122"/>
              </a:endParaRPr>
            </a:p>
          </p:txBody>
        </p:sp>
        <p:sp>
          <p:nvSpPr>
            <p:cNvPr id="40" name="_14">
              <a:extLst>
                <a:ext uri="{FF2B5EF4-FFF2-40B4-BE49-F238E27FC236}">
                  <a16:creationId xmlns:a16="http://schemas.microsoft.com/office/drawing/2014/main" id="{F7A45AE6-07D2-45C4-A0AE-A6DB178CB0F1}"/>
                </a:ext>
              </a:extLst>
            </p:cNvPr>
            <p:cNvSpPr txBox="1">
              <a:spLocks noChangeArrowheads="1"/>
            </p:cNvSpPr>
            <p:nvPr/>
          </p:nvSpPr>
          <p:spPr bwMode="auto">
            <a:xfrm>
              <a:off x="5295900" y="2510558"/>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400" spc="600" dirty="0">
                  <a:solidFill>
                    <a:srgbClr val="7C7A88"/>
                  </a:solidFill>
                  <a:latin typeface="微软雅黑" panose="020B0503020204020204" pitchFamily="34" charset="-122"/>
                  <a:ea typeface="微软雅黑" panose="020B0503020204020204" pitchFamily="34" charset="-122"/>
                </a:rPr>
                <a:t>录</a:t>
              </a:r>
              <a:endParaRPr lang="zh-CN" sz="4400" spc="600" dirty="0">
                <a:solidFill>
                  <a:srgbClr val="7C7A88"/>
                </a:solidFill>
                <a:latin typeface="微软雅黑" panose="020B0503020204020204" pitchFamily="34" charset="-122"/>
                <a:ea typeface="微软雅黑" panose="020B0503020204020204" pitchFamily="34" charset="-122"/>
              </a:endParaRPr>
            </a:p>
          </p:txBody>
        </p:sp>
        <p:cxnSp>
          <p:nvCxnSpPr>
            <p:cNvPr id="43" name="直接连接符 42">
              <a:extLst>
                <a:ext uri="{FF2B5EF4-FFF2-40B4-BE49-F238E27FC236}">
                  <a16:creationId xmlns:a16="http://schemas.microsoft.com/office/drawing/2014/main" id="{43E6441D-CAE6-446A-9D4C-111705B53BDE}"/>
                </a:ext>
              </a:extLst>
            </p:cNvPr>
            <p:cNvCxnSpPr>
              <a:cxnSpLocks/>
            </p:cNvCxnSpPr>
            <p:nvPr/>
          </p:nvCxnSpPr>
          <p:spPr>
            <a:xfrm flipH="1">
              <a:off x="4625340" y="1408421"/>
              <a:ext cx="670561" cy="543546"/>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3E31A8B6-5110-4435-AC71-FD3A5F5AB451}"/>
                </a:ext>
              </a:extLst>
            </p:cNvPr>
            <p:cNvCxnSpPr>
              <a:cxnSpLocks/>
            </p:cNvCxnSpPr>
            <p:nvPr/>
          </p:nvCxnSpPr>
          <p:spPr>
            <a:xfrm flipH="1">
              <a:off x="7150135" y="2664085"/>
              <a:ext cx="657718" cy="533137"/>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pic>
          <p:nvPicPr>
            <p:cNvPr id="45" name="图片 44">
              <a:extLst>
                <a:ext uri="{FF2B5EF4-FFF2-40B4-BE49-F238E27FC236}">
                  <a16:creationId xmlns:a16="http://schemas.microsoft.com/office/drawing/2014/main" id="{FED7E18D-875C-4903-B87F-176DD4F5677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64788" y="1870733"/>
              <a:ext cx="589423" cy="1141686"/>
            </a:xfrm>
            <a:prstGeom prst="rect">
              <a:avLst/>
            </a:prstGeom>
          </p:spPr>
        </p:pic>
      </p:grpSp>
      <p:grpSp>
        <p:nvGrpSpPr>
          <p:cNvPr id="46" name="组合 45">
            <a:extLst>
              <a:ext uri="{FF2B5EF4-FFF2-40B4-BE49-F238E27FC236}">
                <a16:creationId xmlns:a16="http://schemas.microsoft.com/office/drawing/2014/main" id="{A4DC85CC-7962-4397-AA1B-7152BC818910}"/>
              </a:ext>
            </a:extLst>
          </p:cNvPr>
          <p:cNvGrpSpPr/>
          <p:nvPr/>
        </p:nvGrpSpPr>
        <p:grpSpPr>
          <a:xfrm>
            <a:off x="6167228" y="1162540"/>
            <a:ext cx="3086939" cy="3182601"/>
            <a:chOff x="5759920" y="1789376"/>
            <a:chExt cx="3086939" cy="3182601"/>
          </a:xfrm>
        </p:grpSpPr>
        <p:sp>
          <p:nvSpPr>
            <p:cNvPr id="47" name="MH_Entry_1">
              <a:extLst>
                <a:ext uri="{FF2B5EF4-FFF2-40B4-BE49-F238E27FC236}">
                  <a16:creationId xmlns:a16="http://schemas.microsoft.com/office/drawing/2014/main" id="{A4845E49-A34A-43E1-89B9-12BAEB17BE78}"/>
                </a:ext>
              </a:extLst>
            </p:cNvPr>
            <p:cNvSpPr/>
            <p:nvPr>
              <p:custDataLst>
                <p:tags r:id="rId1"/>
              </p:custDataLst>
            </p:nvPr>
          </p:nvSpPr>
          <p:spPr>
            <a:xfrm>
              <a:off x="6379884" y="1789376"/>
              <a:ext cx="2466975"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noProof="1">
                  <a:solidFill>
                    <a:srgbClr val="7C7A88"/>
                  </a:solidFill>
                  <a:latin typeface="微软雅黑" panose="020B0503020204020204" pitchFamily="34" charset="-122"/>
                  <a:ea typeface="微软雅黑" panose="020B0503020204020204" pitchFamily="34" charset="-122"/>
                  <a:sym typeface="Arial" panose="020B0604020202020204" pitchFamily="34" charset="0"/>
                </a:rPr>
                <a:t>年度工作概述</a:t>
              </a:r>
              <a:endParaRPr lang="en-US" altLang="zh-CN" sz="2530" noProof="1">
                <a:solidFill>
                  <a:srgbClr val="7C7A88"/>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defRPr/>
              </a:pPr>
              <a:r>
                <a:rPr lang="en-US" altLang="zh-CN" sz="1200" noProof="1">
                  <a:solidFill>
                    <a:srgbClr val="7C7A88"/>
                  </a:solidFill>
                  <a:latin typeface="微软雅黑" panose="020B0503020204020204" pitchFamily="34" charset="-122"/>
                  <a:ea typeface="微软雅黑" panose="020B0503020204020204" pitchFamily="34" charset="-122"/>
                  <a:sym typeface="Arial" panose="020B0604020202020204" pitchFamily="34" charset="0"/>
                </a:rPr>
                <a:t>ANNUAL WORK SUMMARY</a:t>
              </a:r>
              <a:endParaRPr lang="zh-CN" altLang="en-US" sz="1200" noProof="1">
                <a:solidFill>
                  <a:srgbClr val="7C7A88"/>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MH_Entry_2">
              <a:extLst>
                <a:ext uri="{FF2B5EF4-FFF2-40B4-BE49-F238E27FC236}">
                  <a16:creationId xmlns:a16="http://schemas.microsoft.com/office/drawing/2014/main" id="{A9B68E3E-9BF2-4697-A596-791A27C59074}"/>
                </a:ext>
              </a:extLst>
            </p:cNvPr>
            <p:cNvSpPr/>
            <p:nvPr>
              <p:custDataLst>
                <p:tags r:id="rId2"/>
              </p:custDataLst>
            </p:nvPr>
          </p:nvSpPr>
          <p:spPr>
            <a:xfrm>
              <a:off x="6379884" y="2659326"/>
              <a:ext cx="2466975"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noProof="1">
                  <a:solidFill>
                    <a:srgbClr val="7C7A88"/>
                  </a:solidFill>
                  <a:latin typeface="微软雅黑" panose="020B0503020204020204" pitchFamily="34" charset="-122"/>
                  <a:ea typeface="微软雅黑" panose="020B0503020204020204" pitchFamily="34" charset="-122"/>
                  <a:sym typeface="Arial" panose="020B0604020202020204" pitchFamily="34" charset="0"/>
                </a:rPr>
                <a:t>工作完成情况</a:t>
              </a:r>
              <a:endParaRPr lang="en-US" altLang="zh-CN" sz="2530" noProof="1">
                <a:solidFill>
                  <a:srgbClr val="7C7A88"/>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defRPr/>
              </a:pPr>
              <a:r>
                <a:rPr lang="en-US" altLang="zh-CN" sz="1200" noProof="1">
                  <a:solidFill>
                    <a:srgbClr val="7C7A88"/>
                  </a:solidFill>
                  <a:latin typeface="微软雅黑" panose="020B0503020204020204" pitchFamily="34" charset="-122"/>
                  <a:ea typeface="微软雅黑" panose="020B0503020204020204" pitchFamily="34" charset="-122"/>
                  <a:sym typeface="Arial" panose="020B0604020202020204" pitchFamily="34" charset="0"/>
                </a:rPr>
                <a:t>COMPLETION OF WORK</a:t>
              </a:r>
              <a:endParaRPr lang="zh-CN" altLang="en-US" sz="1200" noProof="1">
                <a:solidFill>
                  <a:srgbClr val="7C7A88"/>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MH_Entry_3">
              <a:extLst>
                <a:ext uri="{FF2B5EF4-FFF2-40B4-BE49-F238E27FC236}">
                  <a16:creationId xmlns:a16="http://schemas.microsoft.com/office/drawing/2014/main" id="{9EA07E35-7D29-4CAC-8093-10CEB1401ED3}"/>
                </a:ext>
              </a:extLst>
            </p:cNvPr>
            <p:cNvSpPr/>
            <p:nvPr>
              <p:custDataLst>
                <p:tags r:id="rId3"/>
              </p:custDataLst>
            </p:nvPr>
          </p:nvSpPr>
          <p:spPr>
            <a:xfrm>
              <a:off x="6379884" y="3528482"/>
              <a:ext cx="2466975"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noProof="1">
                  <a:solidFill>
                    <a:srgbClr val="7C7A88"/>
                  </a:solidFill>
                  <a:latin typeface="微软雅黑" panose="020B0503020204020204" pitchFamily="34" charset="-122"/>
                  <a:ea typeface="微软雅黑" panose="020B0503020204020204" pitchFamily="34" charset="-122"/>
                  <a:sym typeface="Arial" panose="020B0604020202020204" pitchFamily="34" charset="0"/>
                </a:rPr>
                <a:t>成功项目展示</a:t>
              </a:r>
              <a:endParaRPr lang="en-US" altLang="zh-CN" sz="2530" noProof="1">
                <a:solidFill>
                  <a:srgbClr val="7C7A88"/>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defRPr/>
              </a:pPr>
              <a:r>
                <a:rPr lang="en-US" altLang="zh-CN" sz="1200" noProof="1">
                  <a:solidFill>
                    <a:srgbClr val="7C7A88"/>
                  </a:solidFill>
                  <a:latin typeface="微软雅黑" panose="020B0503020204020204" pitchFamily="34" charset="-122"/>
                  <a:ea typeface="微软雅黑" panose="020B0503020204020204" pitchFamily="34" charset="-122"/>
                  <a:sym typeface="Arial" panose="020B0604020202020204" pitchFamily="34" charset="0"/>
                </a:rPr>
                <a:t>SUCCESSFUL PROJECT </a:t>
              </a:r>
              <a:endParaRPr lang="zh-CN" altLang="en-US" sz="1200" noProof="1">
                <a:solidFill>
                  <a:srgbClr val="7C7A88"/>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MH_Entry_4">
              <a:extLst>
                <a:ext uri="{FF2B5EF4-FFF2-40B4-BE49-F238E27FC236}">
                  <a16:creationId xmlns:a16="http://schemas.microsoft.com/office/drawing/2014/main" id="{4B640866-9AAA-430B-B88E-20C96B0CE44B}"/>
                </a:ext>
              </a:extLst>
            </p:cNvPr>
            <p:cNvSpPr/>
            <p:nvPr>
              <p:custDataLst>
                <p:tags r:id="rId4"/>
              </p:custDataLst>
            </p:nvPr>
          </p:nvSpPr>
          <p:spPr>
            <a:xfrm>
              <a:off x="6379884" y="4398890"/>
              <a:ext cx="2466975" cy="5730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noProof="1">
                  <a:solidFill>
                    <a:srgbClr val="7C7A88"/>
                  </a:solidFill>
                  <a:latin typeface="微软雅黑" panose="020B0503020204020204" pitchFamily="34" charset="-122"/>
                  <a:ea typeface="微软雅黑" panose="020B0503020204020204" pitchFamily="34" charset="-122"/>
                  <a:sym typeface="Arial" panose="020B0604020202020204" pitchFamily="34" charset="0"/>
                </a:rPr>
                <a:t>明年工作计划</a:t>
              </a:r>
              <a:endParaRPr lang="en-US" altLang="zh-CN" sz="2530" noProof="1">
                <a:solidFill>
                  <a:srgbClr val="7C7A88"/>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defRPr/>
              </a:pPr>
              <a:r>
                <a:rPr lang="en-US" altLang="zh-CN" sz="1200" noProof="1">
                  <a:solidFill>
                    <a:srgbClr val="7C7A88"/>
                  </a:solidFill>
                  <a:latin typeface="微软雅黑" panose="020B0503020204020204" pitchFamily="34" charset="-122"/>
                  <a:ea typeface="微软雅黑" panose="020B0503020204020204" pitchFamily="34" charset="-122"/>
                  <a:sym typeface="Arial" panose="020B0604020202020204" pitchFamily="34" charset="0"/>
                </a:rPr>
                <a:t>NEXT YEAR WORK PLAN</a:t>
              </a:r>
              <a:endParaRPr lang="zh-CN" altLang="en-US" sz="1200" noProof="1">
                <a:solidFill>
                  <a:srgbClr val="7C7A88"/>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矩形 50">
              <a:extLst>
                <a:ext uri="{FF2B5EF4-FFF2-40B4-BE49-F238E27FC236}">
                  <a16:creationId xmlns:a16="http://schemas.microsoft.com/office/drawing/2014/main" id="{A55480EF-44AA-4C36-BA74-400048AEAC02}"/>
                </a:ext>
              </a:extLst>
            </p:cNvPr>
            <p:cNvSpPr/>
            <p:nvPr/>
          </p:nvSpPr>
          <p:spPr>
            <a:xfrm>
              <a:off x="5759920" y="1812691"/>
              <a:ext cx="527374" cy="527372"/>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01</a:t>
              </a:r>
              <a:endParaRPr lang="zh-CN" altLang="en-US" sz="2000" dirty="0">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id="{4DD9507A-E8E4-42EB-9312-1E4C86935352}"/>
                </a:ext>
              </a:extLst>
            </p:cNvPr>
            <p:cNvSpPr/>
            <p:nvPr/>
          </p:nvSpPr>
          <p:spPr>
            <a:xfrm>
              <a:off x="5759920" y="2674511"/>
              <a:ext cx="527374" cy="527372"/>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02</a:t>
              </a:r>
              <a:endParaRPr lang="zh-CN" altLang="en-US" sz="2000" dirty="0">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id="{3C851BB3-C9BB-4F0D-85D4-F17917719170}"/>
                </a:ext>
              </a:extLst>
            </p:cNvPr>
            <p:cNvSpPr/>
            <p:nvPr/>
          </p:nvSpPr>
          <p:spPr>
            <a:xfrm>
              <a:off x="5759920" y="3536331"/>
              <a:ext cx="527374" cy="527372"/>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03</a:t>
              </a:r>
              <a:endParaRPr lang="zh-CN" altLang="en-US" sz="2000" dirty="0">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a16="http://schemas.microsoft.com/office/drawing/2014/main" id="{61C3A194-DEBF-4BF5-84BC-A6B75E921F8B}"/>
                </a:ext>
              </a:extLst>
            </p:cNvPr>
            <p:cNvSpPr/>
            <p:nvPr/>
          </p:nvSpPr>
          <p:spPr>
            <a:xfrm>
              <a:off x="5759920" y="4398152"/>
              <a:ext cx="527374" cy="527372"/>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04</a:t>
              </a:r>
              <a:endParaRPr lang="zh-CN" altLang="en-US" sz="20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250"/>
                                        <p:tgtEl>
                                          <p:spTgt spid="35"/>
                                        </p:tgtEl>
                                      </p:cBhvr>
                                    </p:animEffect>
                                    <p:anim calcmode="lin" valueType="num">
                                      <p:cBhvr>
                                        <p:cTn id="12" dur="1250" fill="hold"/>
                                        <p:tgtEl>
                                          <p:spTgt spid="35"/>
                                        </p:tgtEl>
                                        <p:attrNameLst>
                                          <p:attrName>ppt_x</p:attrName>
                                        </p:attrNameLst>
                                      </p:cBhvr>
                                      <p:tavLst>
                                        <p:tav tm="0">
                                          <p:val>
                                            <p:strVal val="#ppt_x"/>
                                          </p:val>
                                        </p:tav>
                                        <p:tav tm="100000">
                                          <p:val>
                                            <p:strVal val="#ppt_x"/>
                                          </p:val>
                                        </p:tav>
                                      </p:tavLst>
                                    </p:anim>
                                    <p:anim calcmode="lin" valueType="num">
                                      <p:cBhvr>
                                        <p:cTn id="13" dur="12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1000"/>
                                        <p:tgtEl>
                                          <p:spTgt spid="46"/>
                                        </p:tgtEl>
                                      </p:cBhvr>
                                    </p:animEffect>
                                    <p:anim calcmode="lin" valueType="num">
                                      <p:cBhvr>
                                        <p:cTn id="18" dur="1000" fill="hold"/>
                                        <p:tgtEl>
                                          <p:spTgt spid="46"/>
                                        </p:tgtEl>
                                        <p:attrNameLst>
                                          <p:attrName>ppt_x</p:attrName>
                                        </p:attrNameLst>
                                      </p:cBhvr>
                                      <p:tavLst>
                                        <p:tav tm="0">
                                          <p:val>
                                            <p:strVal val="#ppt_x"/>
                                          </p:val>
                                        </p:tav>
                                        <p:tav tm="100000">
                                          <p:val>
                                            <p:strVal val="#ppt_x"/>
                                          </p:val>
                                        </p:tav>
                                      </p:tavLst>
                                    </p:anim>
                                    <p:anim calcmode="lin" valueType="num">
                                      <p:cBhvr>
                                        <p:cTn id="1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BF066FAE-6D09-4B6F-A910-C3727AD7B12C}"/>
              </a:ext>
            </a:extLst>
          </p:cNvPr>
          <p:cNvGrpSpPr/>
          <p:nvPr/>
        </p:nvGrpSpPr>
        <p:grpSpPr>
          <a:xfrm>
            <a:off x="1485038" y="1857828"/>
            <a:ext cx="9172018" cy="4101188"/>
            <a:chOff x="714989" y="1707439"/>
            <a:chExt cx="10485677" cy="4688579"/>
          </a:xfrm>
        </p:grpSpPr>
        <p:sp>
          <p:nvSpPr>
            <p:cNvPr id="7" name="矩形 6">
              <a:extLst>
                <a:ext uri="{FF2B5EF4-FFF2-40B4-BE49-F238E27FC236}">
                  <a16:creationId xmlns:a16="http://schemas.microsoft.com/office/drawing/2014/main" id="{E42954B2-D800-4978-A57F-9ABD2A496749}"/>
                </a:ext>
              </a:extLst>
            </p:cNvPr>
            <p:cNvSpPr/>
            <p:nvPr/>
          </p:nvSpPr>
          <p:spPr>
            <a:xfrm>
              <a:off x="6127663" y="1707439"/>
              <a:ext cx="5073003" cy="4688579"/>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9" name="Rectangle 3">
              <a:extLst>
                <a:ext uri="{FF2B5EF4-FFF2-40B4-BE49-F238E27FC236}">
                  <a16:creationId xmlns:a16="http://schemas.microsoft.com/office/drawing/2014/main" id="{AF9733E3-11A7-4A27-9998-1C50C259B565}"/>
                </a:ext>
              </a:extLst>
            </p:cNvPr>
            <p:cNvSpPr/>
            <p:nvPr/>
          </p:nvSpPr>
          <p:spPr>
            <a:xfrm flipH="1">
              <a:off x="714989" y="1707439"/>
              <a:ext cx="5212200" cy="2136486"/>
            </a:xfrm>
            <a:prstGeom prst="rect">
              <a:avLst/>
            </a:prstGeom>
            <a:solidFill>
              <a:srgbClr val="7C7A88"/>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a:latin typeface="+mn-ea"/>
              </a:endParaRPr>
            </a:p>
          </p:txBody>
        </p:sp>
        <p:sp>
          <p:nvSpPr>
            <p:cNvPr id="10" name="Subtitle 2">
              <a:extLst>
                <a:ext uri="{FF2B5EF4-FFF2-40B4-BE49-F238E27FC236}">
                  <a16:creationId xmlns:a16="http://schemas.microsoft.com/office/drawing/2014/main" id="{E123C629-9BD5-4320-8C1D-F6854EB5335D}"/>
                </a:ext>
              </a:extLst>
            </p:cNvPr>
            <p:cNvSpPr txBox="1"/>
            <p:nvPr/>
          </p:nvSpPr>
          <p:spPr>
            <a:xfrm flipH="1">
              <a:off x="1199461" y="2170212"/>
              <a:ext cx="4185200" cy="1364318"/>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600" dirty="0">
                  <a:solidFill>
                    <a:schemeClr val="bg1"/>
                  </a:solidFill>
                  <a:latin typeface="微软雅黑" pitchFamily="34" charset="-122"/>
                  <a:ea typeface="微软雅黑" pitchFamily="34" charset="-122"/>
                </a:rPr>
                <a:t>详写内容</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600" dirty="0">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861E0E2B-1FDA-4398-9BE1-DEB81DE81B8C}"/>
                </a:ext>
              </a:extLst>
            </p:cNvPr>
            <p:cNvSpPr/>
            <p:nvPr/>
          </p:nvSpPr>
          <p:spPr bwMode="auto">
            <a:xfrm flipH="1">
              <a:off x="723090" y="3997303"/>
              <a:ext cx="5204099" cy="2398715"/>
            </a:xfrm>
            <a:prstGeom prst="rect">
              <a:avLst/>
            </a:prstGeom>
            <a:blipFill dpi="0" rotWithShape="1">
              <a:blip r:embed="rId4"/>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dirty="0">
                <a:solidFill>
                  <a:schemeClr val="bg1">
                    <a:lumMod val="50000"/>
                  </a:schemeClr>
                </a:solidFill>
              </a:endParaRPr>
            </a:p>
          </p:txBody>
        </p:sp>
      </p:grpSp>
    </p:spTree>
    <p:extLst>
      <p:ext uri="{BB962C8B-B14F-4D97-AF65-F5344CB8AC3E}">
        <p14:creationId xmlns:p14="http://schemas.microsoft.com/office/powerpoint/2010/main" val="243590556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57F7C0EB-7292-44BA-AB6C-319B63BCF822}"/>
              </a:ext>
            </a:extLst>
          </p:cNvPr>
          <p:cNvCxnSpPr/>
          <p:nvPr/>
        </p:nvCxnSpPr>
        <p:spPr>
          <a:xfrm flipV="1">
            <a:off x="2533355" y="3700119"/>
            <a:ext cx="1109428" cy="41014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EE134750-5644-4CCE-9CBB-78EF60102533}"/>
              </a:ext>
            </a:extLst>
          </p:cNvPr>
          <p:cNvCxnSpPr/>
          <p:nvPr/>
        </p:nvCxnSpPr>
        <p:spPr>
          <a:xfrm>
            <a:off x="4817706" y="3796940"/>
            <a:ext cx="1006804" cy="428265"/>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66B26A0-D68C-41FD-A449-14F0EDCBCAB6}"/>
              </a:ext>
            </a:extLst>
          </p:cNvPr>
          <p:cNvCxnSpPr/>
          <p:nvPr/>
        </p:nvCxnSpPr>
        <p:spPr>
          <a:xfrm flipV="1">
            <a:off x="7011138" y="3934501"/>
            <a:ext cx="1131003" cy="371652"/>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D9D1E553-C28E-4E4D-BD7B-19A469BCEF3B}"/>
              </a:ext>
            </a:extLst>
          </p:cNvPr>
          <p:cNvCxnSpPr/>
          <p:nvPr/>
        </p:nvCxnSpPr>
        <p:spPr>
          <a:xfrm>
            <a:off x="9197270" y="4074672"/>
            <a:ext cx="615942" cy="399179"/>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D31C13C0-387E-49D0-929D-6ED6948272DE}"/>
              </a:ext>
            </a:extLst>
          </p:cNvPr>
          <p:cNvGrpSpPr/>
          <p:nvPr/>
        </p:nvGrpSpPr>
        <p:grpSpPr>
          <a:xfrm>
            <a:off x="8174854" y="3184748"/>
            <a:ext cx="1072223" cy="1072223"/>
            <a:chOff x="8130250" y="2969156"/>
            <a:chExt cx="1072223" cy="1072223"/>
          </a:xfrm>
        </p:grpSpPr>
        <p:sp>
          <p:nvSpPr>
            <p:cNvPr id="15" name="椭圆 14">
              <a:extLst>
                <a:ext uri="{FF2B5EF4-FFF2-40B4-BE49-F238E27FC236}">
                  <a16:creationId xmlns:a16="http://schemas.microsoft.com/office/drawing/2014/main" id="{D20AA8A4-0E73-436D-9710-11B729F1BEBE}"/>
                </a:ext>
              </a:extLst>
            </p:cNvPr>
            <p:cNvSpPr/>
            <p:nvPr/>
          </p:nvSpPr>
          <p:spPr>
            <a:xfrm>
              <a:off x="8130250" y="2969156"/>
              <a:ext cx="1072223" cy="1072223"/>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837">
              <a:extLst>
                <a:ext uri="{FF2B5EF4-FFF2-40B4-BE49-F238E27FC236}">
                  <a16:creationId xmlns:a16="http://schemas.microsoft.com/office/drawing/2014/main" id="{61EF4ACB-4124-4F22-8285-5BE2731A12C7}"/>
                </a:ext>
              </a:extLst>
            </p:cNvPr>
            <p:cNvSpPr>
              <a:spLocks noEditPoints="1"/>
            </p:cNvSpPr>
            <p:nvPr/>
          </p:nvSpPr>
          <p:spPr bwMode="auto">
            <a:xfrm>
              <a:off x="8373298" y="3213281"/>
              <a:ext cx="586127" cy="583973"/>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BDF76C38-7328-4FAF-987C-A9933C1A42C5}"/>
              </a:ext>
            </a:extLst>
          </p:cNvPr>
          <p:cNvGrpSpPr/>
          <p:nvPr/>
        </p:nvGrpSpPr>
        <p:grpSpPr>
          <a:xfrm>
            <a:off x="5899572" y="3859198"/>
            <a:ext cx="1072223" cy="1072223"/>
            <a:chOff x="5854968" y="3643606"/>
            <a:chExt cx="1072223" cy="1072223"/>
          </a:xfrm>
        </p:grpSpPr>
        <p:sp>
          <p:nvSpPr>
            <p:cNvPr id="18" name="椭圆 17">
              <a:extLst>
                <a:ext uri="{FF2B5EF4-FFF2-40B4-BE49-F238E27FC236}">
                  <a16:creationId xmlns:a16="http://schemas.microsoft.com/office/drawing/2014/main" id="{DD19DC89-A4C7-4F95-9F8C-F28441CCCBFE}"/>
                </a:ext>
              </a:extLst>
            </p:cNvPr>
            <p:cNvSpPr/>
            <p:nvPr/>
          </p:nvSpPr>
          <p:spPr>
            <a:xfrm>
              <a:off x="5854968" y="3643606"/>
              <a:ext cx="1072223" cy="1072223"/>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6B8B2ACB-79DB-44E0-9595-B317CFC64C05}"/>
                </a:ext>
              </a:extLst>
            </p:cNvPr>
            <p:cNvGrpSpPr/>
            <p:nvPr/>
          </p:nvGrpSpPr>
          <p:grpSpPr>
            <a:xfrm>
              <a:off x="6088319" y="3876957"/>
              <a:ext cx="605521" cy="605521"/>
              <a:chOff x="6678274" y="5785090"/>
              <a:chExt cx="446088" cy="446088"/>
            </a:xfrm>
            <a:solidFill>
              <a:schemeClr val="bg1">
                <a:lumMod val="95000"/>
              </a:schemeClr>
            </a:solidFill>
          </p:grpSpPr>
          <p:sp>
            <p:nvSpPr>
              <p:cNvPr id="20" name="Freeform 859">
                <a:extLst>
                  <a:ext uri="{FF2B5EF4-FFF2-40B4-BE49-F238E27FC236}">
                    <a16:creationId xmlns:a16="http://schemas.microsoft.com/office/drawing/2014/main" id="{117F6D07-E6B0-47B6-9092-3A40B3CB73AC}"/>
                  </a:ext>
                </a:extLst>
              </p:cNvPr>
              <p:cNvSpPr>
                <a:spLocks/>
              </p:cNvSpPr>
              <p:nvPr/>
            </p:nvSpPr>
            <p:spPr bwMode="auto">
              <a:xfrm>
                <a:off x="6678274" y="5785090"/>
                <a:ext cx="392113" cy="392113"/>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860">
                <a:extLst>
                  <a:ext uri="{FF2B5EF4-FFF2-40B4-BE49-F238E27FC236}">
                    <a16:creationId xmlns:a16="http://schemas.microsoft.com/office/drawing/2014/main" id="{431D670E-642E-405A-A65F-3C3A20C94AE0}"/>
                  </a:ext>
                </a:extLst>
              </p:cNvPr>
              <p:cNvSpPr>
                <a:spLocks/>
              </p:cNvSpPr>
              <p:nvPr/>
            </p:nvSpPr>
            <p:spPr bwMode="auto">
              <a:xfrm>
                <a:off x="6925924" y="6035915"/>
                <a:ext cx="198438" cy="195263"/>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2" name="组合 21">
            <a:extLst>
              <a:ext uri="{FF2B5EF4-FFF2-40B4-BE49-F238E27FC236}">
                <a16:creationId xmlns:a16="http://schemas.microsoft.com/office/drawing/2014/main" id="{DD48C625-9A2D-4FEA-B9C0-B5A0C7E8913B}"/>
              </a:ext>
            </a:extLst>
          </p:cNvPr>
          <p:cNvGrpSpPr/>
          <p:nvPr/>
        </p:nvGrpSpPr>
        <p:grpSpPr>
          <a:xfrm>
            <a:off x="9782213" y="4278205"/>
            <a:ext cx="1072223" cy="1072223"/>
            <a:chOff x="9737609" y="4062613"/>
            <a:chExt cx="1072223" cy="1072223"/>
          </a:xfrm>
        </p:grpSpPr>
        <p:sp>
          <p:nvSpPr>
            <p:cNvPr id="23" name="椭圆 22">
              <a:extLst>
                <a:ext uri="{FF2B5EF4-FFF2-40B4-BE49-F238E27FC236}">
                  <a16:creationId xmlns:a16="http://schemas.microsoft.com/office/drawing/2014/main" id="{76078A26-5795-4B2C-8C88-5EC33A8A63F4}"/>
                </a:ext>
              </a:extLst>
            </p:cNvPr>
            <p:cNvSpPr/>
            <p:nvPr/>
          </p:nvSpPr>
          <p:spPr>
            <a:xfrm>
              <a:off x="9737609" y="4062613"/>
              <a:ext cx="1072223" cy="1072223"/>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4" name="组合 23">
              <a:extLst>
                <a:ext uri="{FF2B5EF4-FFF2-40B4-BE49-F238E27FC236}">
                  <a16:creationId xmlns:a16="http://schemas.microsoft.com/office/drawing/2014/main" id="{786ADA9C-6B61-4AAE-B973-EDD5100F5A5E}"/>
                </a:ext>
              </a:extLst>
            </p:cNvPr>
            <p:cNvGrpSpPr/>
            <p:nvPr/>
          </p:nvGrpSpPr>
          <p:grpSpPr>
            <a:xfrm>
              <a:off x="9988199" y="4295964"/>
              <a:ext cx="571043" cy="605521"/>
              <a:chOff x="7408524" y="5785090"/>
              <a:chExt cx="420688" cy="446088"/>
            </a:xfrm>
            <a:solidFill>
              <a:schemeClr val="bg1">
                <a:lumMod val="95000"/>
              </a:schemeClr>
            </a:solidFill>
          </p:grpSpPr>
          <p:sp>
            <p:nvSpPr>
              <p:cNvPr id="25" name="Freeform 861">
                <a:extLst>
                  <a:ext uri="{FF2B5EF4-FFF2-40B4-BE49-F238E27FC236}">
                    <a16:creationId xmlns:a16="http://schemas.microsoft.com/office/drawing/2014/main" id="{C5553DB4-5741-4C0D-B53A-A4079D64EC15}"/>
                  </a:ext>
                </a:extLst>
              </p:cNvPr>
              <p:cNvSpPr>
                <a:spLocks noEditPoints="1"/>
              </p:cNvSpPr>
              <p:nvPr/>
            </p:nvSpPr>
            <p:spPr bwMode="auto">
              <a:xfrm>
                <a:off x="7408524" y="5785090"/>
                <a:ext cx="420688" cy="396875"/>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862">
                <a:extLst>
                  <a:ext uri="{FF2B5EF4-FFF2-40B4-BE49-F238E27FC236}">
                    <a16:creationId xmlns:a16="http://schemas.microsoft.com/office/drawing/2014/main" id="{884B9E61-B48E-4C50-82B4-EA47F3254861}"/>
                  </a:ext>
                </a:extLst>
              </p:cNvPr>
              <p:cNvSpPr>
                <a:spLocks/>
              </p:cNvSpPr>
              <p:nvPr/>
            </p:nvSpPr>
            <p:spPr bwMode="auto">
              <a:xfrm>
                <a:off x="7551399" y="6029565"/>
                <a:ext cx="133350" cy="201613"/>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Oval 863">
                <a:extLst>
                  <a:ext uri="{FF2B5EF4-FFF2-40B4-BE49-F238E27FC236}">
                    <a16:creationId xmlns:a16="http://schemas.microsoft.com/office/drawing/2014/main" id="{B1B078F2-FD2C-4205-AAC4-3D9CBCBDF323}"/>
                  </a:ext>
                </a:extLst>
              </p:cNvPr>
              <p:cNvSpPr>
                <a:spLocks noChangeArrowheads="1"/>
              </p:cNvSpPr>
              <p:nvPr/>
            </p:nvSpPr>
            <p:spPr bwMode="auto">
              <a:xfrm>
                <a:off x="7572036" y="5921615"/>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8" name="组合 27">
            <a:extLst>
              <a:ext uri="{FF2B5EF4-FFF2-40B4-BE49-F238E27FC236}">
                <a16:creationId xmlns:a16="http://schemas.microsoft.com/office/drawing/2014/main" id="{2FA17499-106E-4D1D-AD8B-57616438FBC3}"/>
              </a:ext>
            </a:extLst>
          </p:cNvPr>
          <p:cNvGrpSpPr/>
          <p:nvPr/>
        </p:nvGrpSpPr>
        <p:grpSpPr>
          <a:xfrm>
            <a:off x="1427852" y="3791163"/>
            <a:ext cx="1072223" cy="1072223"/>
            <a:chOff x="1383248" y="3575571"/>
            <a:chExt cx="1072223" cy="1072223"/>
          </a:xfrm>
        </p:grpSpPr>
        <p:sp>
          <p:nvSpPr>
            <p:cNvPr id="29" name="椭圆 28">
              <a:extLst>
                <a:ext uri="{FF2B5EF4-FFF2-40B4-BE49-F238E27FC236}">
                  <a16:creationId xmlns:a16="http://schemas.microsoft.com/office/drawing/2014/main" id="{DD2C273D-0E4A-4339-B351-2DB903F99D02}"/>
                </a:ext>
              </a:extLst>
            </p:cNvPr>
            <p:cNvSpPr/>
            <p:nvPr/>
          </p:nvSpPr>
          <p:spPr>
            <a:xfrm>
              <a:off x="1383248" y="3575571"/>
              <a:ext cx="1072223" cy="1072223"/>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a16="http://schemas.microsoft.com/office/drawing/2014/main" id="{205B43E0-C345-4DB1-AC04-338D5F9F7722}"/>
                </a:ext>
              </a:extLst>
            </p:cNvPr>
            <p:cNvGrpSpPr/>
            <p:nvPr/>
          </p:nvGrpSpPr>
          <p:grpSpPr>
            <a:xfrm>
              <a:off x="1685555" y="3771211"/>
              <a:ext cx="467609" cy="680942"/>
              <a:chOff x="8205449" y="7725015"/>
              <a:chExt cx="344488" cy="501651"/>
            </a:xfrm>
            <a:solidFill>
              <a:schemeClr val="bg1">
                <a:lumMod val="95000"/>
              </a:schemeClr>
            </a:solidFill>
          </p:grpSpPr>
          <p:sp>
            <p:nvSpPr>
              <p:cNvPr id="31" name="Freeform 919">
                <a:extLst>
                  <a:ext uri="{FF2B5EF4-FFF2-40B4-BE49-F238E27FC236}">
                    <a16:creationId xmlns:a16="http://schemas.microsoft.com/office/drawing/2014/main" id="{7F359DDB-F25A-4AE1-9535-C07B2D6AC6CB}"/>
                  </a:ext>
                </a:extLst>
              </p:cNvPr>
              <p:cNvSpPr>
                <a:spLocks/>
              </p:cNvSpPr>
              <p:nvPr/>
            </p:nvSpPr>
            <p:spPr bwMode="auto">
              <a:xfrm>
                <a:off x="8251486" y="7725015"/>
                <a:ext cx="149225" cy="146050"/>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920">
                <a:extLst>
                  <a:ext uri="{FF2B5EF4-FFF2-40B4-BE49-F238E27FC236}">
                    <a16:creationId xmlns:a16="http://schemas.microsoft.com/office/drawing/2014/main" id="{629175C0-5757-490A-933D-EB04908A03BB}"/>
                  </a:ext>
                </a:extLst>
              </p:cNvPr>
              <p:cNvSpPr>
                <a:spLocks/>
              </p:cNvSpPr>
              <p:nvPr/>
            </p:nvSpPr>
            <p:spPr bwMode="auto">
              <a:xfrm>
                <a:off x="8205449" y="7755178"/>
                <a:ext cx="344488" cy="471488"/>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3" name="组合 32">
            <a:extLst>
              <a:ext uri="{FF2B5EF4-FFF2-40B4-BE49-F238E27FC236}">
                <a16:creationId xmlns:a16="http://schemas.microsoft.com/office/drawing/2014/main" id="{FB546559-3883-44A6-83EF-22A754DDB6FA}"/>
              </a:ext>
            </a:extLst>
          </p:cNvPr>
          <p:cNvGrpSpPr/>
          <p:nvPr/>
        </p:nvGrpSpPr>
        <p:grpSpPr>
          <a:xfrm>
            <a:off x="3780401" y="3031678"/>
            <a:ext cx="1072223" cy="1072223"/>
            <a:chOff x="3733592" y="2764697"/>
            <a:chExt cx="1072223" cy="1072223"/>
          </a:xfrm>
        </p:grpSpPr>
        <p:sp>
          <p:nvSpPr>
            <p:cNvPr id="34" name="椭圆 33">
              <a:extLst>
                <a:ext uri="{FF2B5EF4-FFF2-40B4-BE49-F238E27FC236}">
                  <a16:creationId xmlns:a16="http://schemas.microsoft.com/office/drawing/2014/main" id="{1F8253DF-4EE1-4B23-BF7F-7B96BB81277C}"/>
                </a:ext>
              </a:extLst>
            </p:cNvPr>
            <p:cNvSpPr/>
            <p:nvPr/>
          </p:nvSpPr>
          <p:spPr>
            <a:xfrm>
              <a:off x="3733592" y="2764697"/>
              <a:ext cx="1072223" cy="1072223"/>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879">
              <a:extLst>
                <a:ext uri="{FF2B5EF4-FFF2-40B4-BE49-F238E27FC236}">
                  <a16:creationId xmlns:a16="http://schemas.microsoft.com/office/drawing/2014/main" id="{2DC935A2-ED1D-4980-894A-955B92EE6FAD}"/>
                </a:ext>
              </a:extLst>
            </p:cNvPr>
            <p:cNvSpPr>
              <a:spLocks noEditPoints="1"/>
            </p:cNvSpPr>
            <p:nvPr/>
          </p:nvSpPr>
          <p:spPr bwMode="auto">
            <a:xfrm>
              <a:off x="3973407" y="3005590"/>
              <a:ext cx="592592" cy="590437"/>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23BCF674-418D-48DE-9AA7-BF93BAE56822}"/>
              </a:ext>
            </a:extLst>
          </p:cNvPr>
          <p:cNvGrpSpPr/>
          <p:nvPr/>
        </p:nvGrpSpPr>
        <p:grpSpPr>
          <a:xfrm>
            <a:off x="778954" y="5005567"/>
            <a:ext cx="2370017" cy="792935"/>
            <a:chOff x="8707919" y="4585130"/>
            <a:chExt cx="2370017" cy="792935"/>
          </a:xfrm>
        </p:grpSpPr>
        <p:sp>
          <p:nvSpPr>
            <p:cNvPr id="37" name="矩形 36">
              <a:extLst>
                <a:ext uri="{FF2B5EF4-FFF2-40B4-BE49-F238E27FC236}">
                  <a16:creationId xmlns:a16="http://schemas.microsoft.com/office/drawing/2014/main" id="{5AC4199E-1CAD-46D2-ABB1-E17607F11F42}"/>
                </a:ext>
              </a:extLst>
            </p:cNvPr>
            <p:cNvSpPr/>
            <p:nvPr/>
          </p:nvSpPr>
          <p:spPr>
            <a:xfrm>
              <a:off x="9441521" y="4585130"/>
              <a:ext cx="902811" cy="307777"/>
            </a:xfrm>
            <a:prstGeom prst="rect">
              <a:avLst/>
            </a:prstGeom>
          </p:spPr>
          <p:txBody>
            <a:bodyPr wrap="non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8" name="矩形 37">
              <a:extLst>
                <a:ext uri="{FF2B5EF4-FFF2-40B4-BE49-F238E27FC236}">
                  <a16:creationId xmlns:a16="http://schemas.microsoft.com/office/drawing/2014/main" id="{C1C1DD9F-C6C9-4533-8F9A-53871152E841}"/>
                </a:ext>
              </a:extLst>
            </p:cNvPr>
            <p:cNvSpPr/>
            <p:nvPr/>
          </p:nvSpPr>
          <p:spPr>
            <a:xfrm>
              <a:off x="8707919" y="4916400"/>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9" name="组合 38">
            <a:extLst>
              <a:ext uri="{FF2B5EF4-FFF2-40B4-BE49-F238E27FC236}">
                <a16:creationId xmlns:a16="http://schemas.microsoft.com/office/drawing/2014/main" id="{B8288948-C849-475C-95DD-5C005A396368}"/>
              </a:ext>
            </a:extLst>
          </p:cNvPr>
          <p:cNvGrpSpPr/>
          <p:nvPr/>
        </p:nvGrpSpPr>
        <p:grpSpPr>
          <a:xfrm>
            <a:off x="5250674" y="5087116"/>
            <a:ext cx="2370017" cy="792935"/>
            <a:chOff x="8707919" y="4585130"/>
            <a:chExt cx="2370017" cy="792935"/>
          </a:xfrm>
        </p:grpSpPr>
        <p:sp>
          <p:nvSpPr>
            <p:cNvPr id="40" name="矩形 39">
              <a:extLst>
                <a:ext uri="{FF2B5EF4-FFF2-40B4-BE49-F238E27FC236}">
                  <a16:creationId xmlns:a16="http://schemas.microsoft.com/office/drawing/2014/main" id="{2EE9902B-2301-490F-9CEA-BDAAC748298E}"/>
                </a:ext>
              </a:extLst>
            </p:cNvPr>
            <p:cNvSpPr/>
            <p:nvPr/>
          </p:nvSpPr>
          <p:spPr>
            <a:xfrm>
              <a:off x="9441521" y="4585130"/>
              <a:ext cx="902811" cy="307777"/>
            </a:xfrm>
            <a:prstGeom prst="rect">
              <a:avLst/>
            </a:prstGeom>
          </p:spPr>
          <p:txBody>
            <a:bodyPr wrap="non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41" name="矩形 40">
              <a:extLst>
                <a:ext uri="{FF2B5EF4-FFF2-40B4-BE49-F238E27FC236}">
                  <a16:creationId xmlns:a16="http://schemas.microsoft.com/office/drawing/2014/main" id="{CD28F64A-D52D-45A0-A176-B1C4714205BE}"/>
                </a:ext>
              </a:extLst>
            </p:cNvPr>
            <p:cNvSpPr/>
            <p:nvPr/>
          </p:nvSpPr>
          <p:spPr>
            <a:xfrm>
              <a:off x="8707919" y="4916400"/>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42" name="组合 41">
            <a:extLst>
              <a:ext uri="{FF2B5EF4-FFF2-40B4-BE49-F238E27FC236}">
                <a16:creationId xmlns:a16="http://schemas.microsoft.com/office/drawing/2014/main" id="{A1E68355-14C0-4936-971E-398DC010515A}"/>
              </a:ext>
            </a:extLst>
          </p:cNvPr>
          <p:cNvGrpSpPr/>
          <p:nvPr/>
        </p:nvGrpSpPr>
        <p:grpSpPr>
          <a:xfrm>
            <a:off x="9133481" y="5472269"/>
            <a:ext cx="2370017" cy="792935"/>
            <a:chOff x="8707919" y="4585130"/>
            <a:chExt cx="2370017" cy="792935"/>
          </a:xfrm>
        </p:grpSpPr>
        <p:sp>
          <p:nvSpPr>
            <p:cNvPr id="43" name="矩形 42">
              <a:extLst>
                <a:ext uri="{FF2B5EF4-FFF2-40B4-BE49-F238E27FC236}">
                  <a16:creationId xmlns:a16="http://schemas.microsoft.com/office/drawing/2014/main" id="{88F656C0-76DF-451E-ADE9-50D18AF5A94F}"/>
                </a:ext>
              </a:extLst>
            </p:cNvPr>
            <p:cNvSpPr/>
            <p:nvPr/>
          </p:nvSpPr>
          <p:spPr>
            <a:xfrm>
              <a:off x="9441521" y="4585130"/>
              <a:ext cx="902811" cy="307777"/>
            </a:xfrm>
            <a:prstGeom prst="rect">
              <a:avLst/>
            </a:prstGeom>
          </p:spPr>
          <p:txBody>
            <a:bodyPr wrap="non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44" name="矩形 43">
              <a:extLst>
                <a:ext uri="{FF2B5EF4-FFF2-40B4-BE49-F238E27FC236}">
                  <a16:creationId xmlns:a16="http://schemas.microsoft.com/office/drawing/2014/main" id="{CECB25D0-368E-4390-BC36-B108858D1D37}"/>
                </a:ext>
              </a:extLst>
            </p:cNvPr>
            <p:cNvSpPr/>
            <p:nvPr/>
          </p:nvSpPr>
          <p:spPr>
            <a:xfrm>
              <a:off x="8707919" y="4916400"/>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45" name="组合 44">
            <a:extLst>
              <a:ext uri="{FF2B5EF4-FFF2-40B4-BE49-F238E27FC236}">
                <a16:creationId xmlns:a16="http://schemas.microsoft.com/office/drawing/2014/main" id="{BE15EF1C-061B-4C59-84C7-CEB5F4F3629D}"/>
              </a:ext>
            </a:extLst>
          </p:cNvPr>
          <p:cNvGrpSpPr/>
          <p:nvPr/>
        </p:nvGrpSpPr>
        <p:grpSpPr>
          <a:xfrm>
            <a:off x="7525956" y="2275323"/>
            <a:ext cx="2370017" cy="792935"/>
            <a:chOff x="8707919" y="4585130"/>
            <a:chExt cx="2370017" cy="792935"/>
          </a:xfrm>
        </p:grpSpPr>
        <p:sp>
          <p:nvSpPr>
            <p:cNvPr id="46" name="矩形 45">
              <a:extLst>
                <a:ext uri="{FF2B5EF4-FFF2-40B4-BE49-F238E27FC236}">
                  <a16:creationId xmlns:a16="http://schemas.microsoft.com/office/drawing/2014/main" id="{D0C891C0-F3A0-4BC9-8C62-14D2B0EAF7A3}"/>
                </a:ext>
              </a:extLst>
            </p:cNvPr>
            <p:cNvSpPr/>
            <p:nvPr/>
          </p:nvSpPr>
          <p:spPr>
            <a:xfrm>
              <a:off x="9441521" y="4585130"/>
              <a:ext cx="902811" cy="307777"/>
            </a:xfrm>
            <a:prstGeom prst="rect">
              <a:avLst/>
            </a:prstGeom>
          </p:spPr>
          <p:txBody>
            <a:bodyPr wrap="non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47" name="矩形 46">
              <a:extLst>
                <a:ext uri="{FF2B5EF4-FFF2-40B4-BE49-F238E27FC236}">
                  <a16:creationId xmlns:a16="http://schemas.microsoft.com/office/drawing/2014/main" id="{7B536789-685A-4695-A8CB-FEE564320659}"/>
                </a:ext>
              </a:extLst>
            </p:cNvPr>
            <p:cNvSpPr/>
            <p:nvPr/>
          </p:nvSpPr>
          <p:spPr>
            <a:xfrm>
              <a:off x="8707919" y="4916400"/>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48" name="组合 47">
            <a:extLst>
              <a:ext uri="{FF2B5EF4-FFF2-40B4-BE49-F238E27FC236}">
                <a16:creationId xmlns:a16="http://schemas.microsoft.com/office/drawing/2014/main" id="{E04959F0-BDB8-4988-8EA7-08D77E8396C0}"/>
              </a:ext>
            </a:extLst>
          </p:cNvPr>
          <p:cNvGrpSpPr/>
          <p:nvPr/>
        </p:nvGrpSpPr>
        <p:grpSpPr>
          <a:xfrm>
            <a:off x="3121065" y="2118590"/>
            <a:ext cx="2370017" cy="792935"/>
            <a:chOff x="8707919" y="4585130"/>
            <a:chExt cx="2370017" cy="792935"/>
          </a:xfrm>
        </p:grpSpPr>
        <p:sp>
          <p:nvSpPr>
            <p:cNvPr id="49" name="矩形 48">
              <a:extLst>
                <a:ext uri="{FF2B5EF4-FFF2-40B4-BE49-F238E27FC236}">
                  <a16:creationId xmlns:a16="http://schemas.microsoft.com/office/drawing/2014/main" id="{A0C78D12-93EC-4318-A15A-9EC9D9A12B72}"/>
                </a:ext>
              </a:extLst>
            </p:cNvPr>
            <p:cNvSpPr/>
            <p:nvPr/>
          </p:nvSpPr>
          <p:spPr>
            <a:xfrm>
              <a:off x="9441521" y="4585130"/>
              <a:ext cx="902811" cy="307777"/>
            </a:xfrm>
            <a:prstGeom prst="rect">
              <a:avLst/>
            </a:prstGeom>
          </p:spPr>
          <p:txBody>
            <a:bodyPr wrap="non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50" name="矩形 49">
              <a:extLst>
                <a:ext uri="{FF2B5EF4-FFF2-40B4-BE49-F238E27FC236}">
                  <a16:creationId xmlns:a16="http://schemas.microsoft.com/office/drawing/2014/main" id="{6A415748-56C4-4526-A0B0-8FB21AB77D08}"/>
                </a:ext>
              </a:extLst>
            </p:cNvPr>
            <p:cNvSpPr/>
            <p:nvPr/>
          </p:nvSpPr>
          <p:spPr>
            <a:xfrm>
              <a:off x="8707919" y="4916400"/>
              <a:ext cx="2370017" cy="461665"/>
            </a:xfrm>
            <a:prstGeom prst="rect">
              <a:avLst/>
            </a:prstGeom>
          </p:spPr>
          <p:txBody>
            <a:bodyPr wrap="square">
              <a:spAutoFit/>
            </a:bodyPr>
            <a:lstStyle/>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19155896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65C767B7-4745-416E-B992-B7CDEB727654}"/>
              </a:ext>
            </a:extLst>
          </p:cNvPr>
          <p:cNvGrpSpPr/>
          <p:nvPr/>
        </p:nvGrpSpPr>
        <p:grpSpPr>
          <a:xfrm>
            <a:off x="1014026" y="1869992"/>
            <a:ext cx="4396316" cy="4243916"/>
            <a:chOff x="1377893" y="1726293"/>
            <a:chExt cx="4396316" cy="4243916"/>
          </a:xfrm>
        </p:grpSpPr>
        <p:grpSp>
          <p:nvGrpSpPr>
            <p:cNvPr id="7" name="Group 9">
              <a:extLst>
                <a:ext uri="{FF2B5EF4-FFF2-40B4-BE49-F238E27FC236}">
                  <a16:creationId xmlns:a16="http://schemas.microsoft.com/office/drawing/2014/main" id="{82A54B20-C5DF-413A-BECE-7D594F02C334}"/>
                </a:ext>
              </a:extLst>
            </p:cNvPr>
            <p:cNvGrpSpPr/>
            <p:nvPr/>
          </p:nvGrpSpPr>
          <p:grpSpPr bwMode="auto">
            <a:xfrm>
              <a:off x="1894359" y="2452309"/>
              <a:ext cx="3359149" cy="3517900"/>
              <a:chOff x="0" y="0"/>
              <a:chExt cx="2520000" cy="2636995"/>
            </a:xfrm>
            <a:solidFill>
              <a:schemeClr val="bg1">
                <a:lumMod val="85000"/>
              </a:schemeClr>
            </a:solidFill>
          </p:grpSpPr>
          <p:sp>
            <p:nvSpPr>
              <p:cNvPr id="27" name="灰色圆形背景">
                <a:extLst>
                  <a:ext uri="{FF2B5EF4-FFF2-40B4-BE49-F238E27FC236}">
                    <a16:creationId xmlns:a16="http://schemas.microsoft.com/office/drawing/2014/main" id="{8467443F-1D6B-4751-ADC8-62E634DDF6A2}"/>
                  </a:ext>
                </a:extLst>
              </p:cNvPr>
              <p:cNvSpPr>
                <a:spLocks noChangeArrowheads="1"/>
              </p:cNvSpPr>
              <p:nvPr/>
            </p:nvSpPr>
            <p:spPr bwMode="auto">
              <a:xfrm>
                <a:off x="0" y="0"/>
                <a:ext cx="2520000" cy="2520000"/>
              </a:xfrm>
              <a:custGeom>
                <a:avLst/>
                <a:gdLst>
                  <a:gd name="G0" fmla="+- 411 0 0"/>
                  <a:gd name="G1" fmla="+- 21600 0 411"/>
                  <a:gd name="G2" fmla="+- 21600 0 4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11" y="10800"/>
                    </a:moveTo>
                    <a:cubicBezTo>
                      <a:pt x="411" y="16538"/>
                      <a:pt x="5062" y="21189"/>
                      <a:pt x="10800" y="21189"/>
                    </a:cubicBezTo>
                    <a:cubicBezTo>
                      <a:pt x="16538" y="21189"/>
                      <a:pt x="21189" y="16538"/>
                      <a:pt x="21189" y="10800"/>
                    </a:cubicBezTo>
                    <a:cubicBezTo>
                      <a:pt x="21189" y="5062"/>
                      <a:pt x="16538" y="411"/>
                      <a:pt x="10800" y="411"/>
                    </a:cubicBezTo>
                    <a:cubicBezTo>
                      <a:pt x="5062" y="411"/>
                      <a:pt x="411" y="5062"/>
                      <a:pt x="411" y="10800"/>
                    </a:cubicBezTo>
                    <a:close/>
                  </a:path>
                </a:pathLst>
              </a:custGeom>
              <a:solidFill>
                <a:srgbClr val="7C7A88"/>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8" name="等腰三角形 103">
                <a:extLst>
                  <a:ext uri="{FF2B5EF4-FFF2-40B4-BE49-F238E27FC236}">
                    <a16:creationId xmlns:a16="http://schemas.microsoft.com/office/drawing/2014/main" id="{07942843-C03F-424A-B714-584BA06168B8}"/>
                  </a:ext>
                </a:extLst>
              </p:cNvPr>
              <p:cNvSpPr>
                <a:spLocks noChangeArrowheads="1"/>
              </p:cNvSpPr>
              <p:nvPr/>
            </p:nvSpPr>
            <p:spPr bwMode="auto">
              <a:xfrm rot="8911463">
                <a:off x="2189868" y="530437"/>
                <a:ext cx="288032" cy="288032"/>
              </a:xfrm>
              <a:prstGeom prst="triangle">
                <a:avLst>
                  <a:gd name="adj" fmla="val 50000"/>
                </a:avLst>
              </a:prstGeom>
              <a:solidFill>
                <a:srgbClr val="7C7A88"/>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latin typeface="宋体" panose="02010600030101010101" pitchFamily="2" charset="-122"/>
                  <a:sym typeface="宋体" panose="02010600030101010101" pitchFamily="2" charset="-122"/>
                </a:endParaRPr>
              </a:p>
            </p:txBody>
          </p:sp>
          <p:sp>
            <p:nvSpPr>
              <p:cNvPr id="29" name="等腰三角形 104">
                <a:extLst>
                  <a:ext uri="{FF2B5EF4-FFF2-40B4-BE49-F238E27FC236}">
                    <a16:creationId xmlns:a16="http://schemas.microsoft.com/office/drawing/2014/main" id="{4D874058-CF7B-4AC5-9693-31DCF5311840}"/>
                  </a:ext>
                </a:extLst>
              </p:cNvPr>
              <p:cNvSpPr>
                <a:spLocks noChangeArrowheads="1"/>
              </p:cNvSpPr>
              <p:nvPr/>
            </p:nvSpPr>
            <p:spPr bwMode="auto">
              <a:xfrm rot="16200000">
                <a:off x="1153284" y="2348963"/>
                <a:ext cx="288032" cy="288032"/>
              </a:xfrm>
              <a:prstGeom prst="triangle">
                <a:avLst>
                  <a:gd name="adj" fmla="val 50000"/>
                </a:avLst>
              </a:prstGeom>
              <a:solidFill>
                <a:srgbClr val="7C7A88"/>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latin typeface="宋体" panose="02010600030101010101" pitchFamily="2" charset="-122"/>
                  <a:sym typeface="宋体" panose="02010600030101010101" pitchFamily="2" charset="-122"/>
                </a:endParaRPr>
              </a:p>
            </p:txBody>
          </p:sp>
          <p:sp>
            <p:nvSpPr>
              <p:cNvPr id="30" name="等腰三角形 105">
                <a:extLst>
                  <a:ext uri="{FF2B5EF4-FFF2-40B4-BE49-F238E27FC236}">
                    <a16:creationId xmlns:a16="http://schemas.microsoft.com/office/drawing/2014/main" id="{F54BECA7-3265-4F12-A645-5AAA2B885282}"/>
                  </a:ext>
                </a:extLst>
              </p:cNvPr>
              <p:cNvSpPr>
                <a:spLocks noChangeArrowheads="1"/>
              </p:cNvSpPr>
              <p:nvPr/>
            </p:nvSpPr>
            <p:spPr bwMode="auto">
              <a:xfrm rot="1626189">
                <a:off x="42101" y="505016"/>
                <a:ext cx="288032" cy="288032"/>
              </a:xfrm>
              <a:prstGeom prst="triangle">
                <a:avLst>
                  <a:gd name="adj" fmla="val 50000"/>
                </a:avLst>
              </a:prstGeom>
              <a:solidFill>
                <a:srgbClr val="7C7A88"/>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latin typeface="宋体" panose="02010600030101010101" pitchFamily="2" charset="-122"/>
                  <a:sym typeface="宋体" panose="02010600030101010101" pitchFamily="2" charset="-122"/>
                </a:endParaRPr>
              </a:p>
            </p:txBody>
          </p:sp>
        </p:grpSp>
        <p:grpSp>
          <p:nvGrpSpPr>
            <p:cNvPr id="9" name="Group 14">
              <a:extLst>
                <a:ext uri="{FF2B5EF4-FFF2-40B4-BE49-F238E27FC236}">
                  <a16:creationId xmlns:a16="http://schemas.microsoft.com/office/drawing/2014/main" id="{E2E7E3E9-383A-4844-A8E5-A80424CF1641}"/>
                </a:ext>
              </a:extLst>
            </p:cNvPr>
            <p:cNvGrpSpPr/>
            <p:nvPr/>
          </p:nvGrpSpPr>
          <p:grpSpPr bwMode="auto">
            <a:xfrm>
              <a:off x="2800293" y="1726293"/>
              <a:ext cx="1536700" cy="1534583"/>
              <a:chOff x="0" y="0"/>
              <a:chExt cx="1152000" cy="1152000"/>
            </a:xfrm>
          </p:grpSpPr>
          <p:sp>
            <p:nvSpPr>
              <p:cNvPr id="24" name="灰色圆形背景">
                <a:extLst>
                  <a:ext uri="{FF2B5EF4-FFF2-40B4-BE49-F238E27FC236}">
                    <a16:creationId xmlns:a16="http://schemas.microsoft.com/office/drawing/2014/main" id="{B2BDC6DF-298F-4D05-A5A5-536D22D416BB}"/>
                  </a:ext>
                </a:extLst>
              </p:cNvPr>
              <p:cNvSpPr>
                <a:spLocks noChangeArrowheads="1"/>
              </p:cNvSpPr>
              <p:nvPr/>
            </p:nvSpPr>
            <p:spPr bwMode="auto">
              <a:xfrm>
                <a:off x="0" y="0"/>
                <a:ext cx="1152000" cy="1152000"/>
              </a:xfrm>
              <a:prstGeom prst="ellipse">
                <a:avLst/>
              </a:prstGeom>
              <a:solidFill>
                <a:schemeClr val="bg1">
                  <a:lumMod val="85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25" name="椭圆 111">
                <a:extLst>
                  <a:ext uri="{FF2B5EF4-FFF2-40B4-BE49-F238E27FC236}">
                    <a16:creationId xmlns:a16="http://schemas.microsoft.com/office/drawing/2014/main" id="{6842FA44-CA27-43B1-89DB-73A69F94A578}"/>
                  </a:ext>
                </a:extLst>
              </p:cNvPr>
              <p:cNvSpPr>
                <a:spLocks noChangeArrowheads="1"/>
              </p:cNvSpPr>
              <p:nvPr/>
            </p:nvSpPr>
            <p:spPr bwMode="auto">
              <a:xfrm>
                <a:off x="75419" y="67304"/>
                <a:ext cx="1008000" cy="1008000"/>
              </a:xfrm>
              <a:prstGeom prst="ellipse">
                <a:avLst/>
              </a:prstGeom>
              <a:solidFill>
                <a:srgbClr val="7C7A88"/>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26" name="矩形 113">
                <a:extLst>
                  <a:ext uri="{FF2B5EF4-FFF2-40B4-BE49-F238E27FC236}">
                    <a16:creationId xmlns:a16="http://schemas.microsoft.com/office/drawing/2014/main" id="{979DD3D3-F9BB-4FF5-BCEB-1710184335A2}"/>
                  </a:ext>
                </a:extLst>
              </p:cNvPr>
              <p:cNvSpPr>
                <a:spLocks noChangeArrowheads="1"/>
              </p:cNvSpPr>
              <p:nvPr/>
            </p:nvSpPr>
            <p:spPr bwMode="auto">
              <a:xfrm>
                <a:off x="87777" y="435482"/>
                <a:ext cx="986691" cy="27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265"/>
                  </a:lnSpc>
                </a:pPr>
                <a:r>
                  <a:rPr lang="zh-CN" altLang="en-US" sz="1865"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加入标题</a:t>
                </a:r>
              </a:p>
            </p:txBody>
          </p:sp>
        </p:grpSp>
        <p:grpSp>
          <p:nvGrpSpPr>
            <p:cNvPr id="10" name="Group 19">
              <a:extLst>
                <a:ext uri="{FF2B5EF4-FFF2-40B4-BE49-F238E27FC236}">
                  <a16:creationId xmlns:a16="http://schemas.microsoft.com/office/drawing/2014/main" id="{303E289E-518C-4F5B-9974-FE116A19A487}"/>
                </a:ext>
              </a:extLst>
            </p:cNvPr>
            <p:cNvGrpSpPr/>
            <p:nvPr/>
          </p:nvGrpSpPr>
          <p:grpSpPr bwMode="auto">
            <a:xfrm>
              <a:off x="2614025" y="3171976"/>
              <a:ext cx="1919816" cy="1921933"/>
              <a:chOff x="0" y="0"/>
              <a:chExt cx="1440000" cy="1440000"/>
            </a:xfrm>
            <a:solidFill>
              <a:schemeClr val="bg1">
                <a:lumMod val="85000"/>
              </a:schemeClr>
            </a:solidFill>
          </p:grpSpPr>
          <p:sp>
            <p:nvSpPr>
              <p:cNvPr id="22" name="灰色圆形背景">
                <a:extLst>
                  <a:ext uri="{FF2B5EF4-FFF2-40B4-BE49-F238E27FC236}">
                    <a16:creationId xmlns:a16="http://schemas.microsoft.com/office/drawing/2014/main" id="{8368C1AB-EC78-4386-A648-A04C9EC599E0}"/>
                  </a:ext>
                </a:extLst>
              </p:cNvPr>
              <p:cNvSpPr>
                <a:spLocks noChangeArrowheads="1"/>
              </p:cNvSpPr>
              <p:nvPr/>
            </p:nvSpPr>
            <p:spPr bwMode="auto">
              <a:xfrm>
                <a:off x="0" y="0"/>
                <a:ext cx="1440000" cy="1440000"/>
              </a:xfrm>
              <a:prstGeom prst="ellipse">
                <a:avLst/>
              </a:prstGeom>
              <a:solidFill>
                <a:srgbClr val="7C7A88"/>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3" name="矩形 108">
                <a:extLst>
                  <a:ext uri="{FF2B5EF4-FFF2-40B4-BE49-F238E27FC236}">
                    <a16:creationId xmlns:a16="http://schemas.microsoft.com/office/drawing/2014/main" id="{7724B6CA-C819-4829-BA96-FA71C56603A9}"/>
                  </a:ext>
                </a:extLst>
              </p:cNvPr>
              <p:cNvSpPr>
                <a:spLocks noChangeArrowheads="1"/>
              </p:cNvSpPr>
              <p:nvPr/>
            </p:nvSpPr>
            <p:spPr bwMode="auto">
              <a:xfrm>
                <a:off x="33039" y="534319"/>
                <a:ext cx="1377331" cy="298964"/>
              </a:xfrm>
              <a:prstGeom prst="rect">
                <a:avLst/>
              </a:prstGeom>
              <a:solidFill>
                <a:srgbClr val="7C7A8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265"/>
                  </a:lnSpc>
                </a:pPr>
                <a:r>
                  <a:rPr lang="zh-CN" altLang="en-US" sz="2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加入标题</a:t>
                </a:r>
              </a:p>
            </p:txBody>
          </p:sp>
        </p:grpSp>
        <p:grpSp>
          <p:nvGrpSpPr>
            <p:cNvPr id="14" name="Group 22">
              <a:extLst>
                <a:ext uri="{FF2B5EF4-FFF2-40B4-BE49-F238E27FC236}">
                  <a16:creationId xmlns:a16="http://schemas.microsoft.com/office/drawing/2014/main" id="{FDE46D24-D171-4D0F-AC01-C77A4B1030AC}"/>
                </a:ext>
              </a:extLst>
            </p:cNvPr>
            <p:cNvGrpSpPr/>
            <p:nvPr/>
          </p:nvGrpSpPr>
          <p:grpSpPr bwMode="auto">
            <a:xfrm>
              <a:off x="4237509" y="4192209"/>
              <a:ext cx="1536700" cy="1536700"/>
              <a:chOff x="0" y="0"/>
              <a:chExt cx="1152000" cy="1152000"/>
            </a:xfrm>
          </p:grpSpPr>
          <p:sp>
            <p:nvSpPr>
              <p:cNvPr id="19" name="灰色圆形背景">
                <a:extLst>
                  <a:ext uri="{FF2B5EF4-FFF2-40B4-BE49-F238E27FC236}">
                    <a16:creationId xmlns:a16="http://schemas.microsoft.com/office/drawing/2014/main" id="{D6324235-D8FE-4658-BAF1-559B86BCB3E0}"/>
                  </a:ext>
                </a:extLst>
              </p:cNvPr>
              <p:cNvSpPr>
                <a:spLocks noChangeArrowheads="1"/>
              </p:cNvSpPr>
              <p:nvPr/>
            </p:nvSpPr>
            <p:spPr bwMode="auto">
              <a:xfrm>
                <a:off x="0" y="0"/>
                <a:ext cx="1152000" cy="1152000"/>
              </a:xfrm>
              <a:prstGeom prst="ellipse">
                <a:avLst/>
              </a:prstGeom>
              <a:solidFill>
                <a:schemeClr val="bg1">
                  <a:lumMod val="85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20" name="椭圆 116">
                <a:extLst>
                  <a:ext uri="{FF2B5EF4-FFF2-40B4-BE49-F238E27FC236}">
                    <a16:creationId xmlns:a16="http://schemas.microsoft.com/office/drawing/2014/main" id="{B04796AF-B807-41E6-ACD9-4844E50C3DF1}"/>
                  </a:ext>
                </a:extLst>
              </p:cNvPr>
              <p:cNvSpPr>
                <a:spLocks noChangeArrowheads="1"/>
              </p:cNvSpPr>
              <p:nvPr/>
            </p:nvSpPr>
            <p:spPr bwMode="auto">
              <a:xfrm>
                <a:off x="72000" y="69125"/>
                <a:ext cx="1008000" cy="1008000"/>
              </a:xfrm>
              <a:prstGeom prst="ellipse">
                <a:avLst/>
              </a:prstGeom>
              <a:solidFill>
                <a:srgbClr val="7C7A88"/>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21" name="矩形 118">
                <a:extLst>
                  <a:ext uri="{FF2B5EF4-FFF2-40B4-BE49-F238E27FC236}">
                    <a16:creationId xmlns:a16="http://schemas.microsoft.com/office/drawing/2014/main" id="{5FB0BA4D-114D-4CE9-A4C7-D5BAF4868C31}"/>
                  </a:ext>
                </a:extLst>
              </p:cNvPr>
              <p:cNvSpPr>
                <a:spLocks noChangeArrowheads="1"/>
              </p:cNvSpPr>
              <p:nvPr/>
            </p:nvSpPr>
            <p:spPr bwMode="auto">
              <a:xfrm>
                <a:off x="82655" y="453988"/>
                <a:ext cx="986691" cy="27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265"/>
                  </a:lnSpc>
                </a:pPr>
                <a:r>
                  <a:rPr lang="zh-CN" altLang="en-US" sz="1865"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加入标题</a:t>
                </a:r>
              </a:p>
            </p:txBody>
          </p:sp>
        </p:grpSp>
        <p:grpSp>
          <p:nvGrpSpPr>
            <p:cNvPr id="15" name="Group 27">
              <a:extLst>
                <a:ext uri="{FF2B5EF4-FFF2-40B4-BE49-F238E27FC236}">
                  <a16:creationId xmlns:a16="http://schemas.microsoft.com/office/drawing/2014/main" id="{264A8AB6-4CD3-4609-B419-4567D119B9FC}"/>
                </a:ext>
              </a:extLst>
            </p:cNvPr>
            <p:cNvGrpSpPr/>
            <p:nvPr/>
          </p:nvGrpSpPr>
          <p:grpSpPr bwMode="auto">
            <a:xfrm>
              <a:off x="1377893" y="4192209"/>
              <a:ext cx="1536700" cy="1536700"/>
              <a:chOff x="0" y="0"/>
              <a:chExt cx="1152000" cy="1152000"/>
            </a:xfrm>
          </p:grpSpPr>
          <p:sp>
            <p:nvSpPr>
              <p:cNvPr id="16" name="灰色圆形背景">
                <a:extLst>
                  <a:ext uri="{FF2B5EF4-FFF2-40B4-BE49-F238E27FC236}">
                    <a16:creationId xmlns:a16="http://schemas.microsoft.com/office/drawing/2014/main" id="{627F1AB3-1F48-41D6-A92F-885A1716C304}"/>
                  </a:ext>
                </a:extLst>
              </p:cNvPr>
              <p:cNvSpPr>
                <a:spLocks noChangeArrowheads="1"/>
              </p:cNvSpPr>
              <p:nvPr/>
            </p:nvSpPr>
            <p:spPr bwMode="auto">
              <a:xfrm>
                <a:off x="0" y="0"/>
                <a:ext cx="1152000" cy="1152000"/>
              </a:xfrm>
              <a:prstGeom prst="ellipse">
                <a:avLst/>
              </a:prstGeom>
              <a:solidFill>
                <a:schemeClr val="bg1">
                  <a:lumMod val="85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17" name="椭圆 121">
                <a:extLst>
                  <a:ext uri="{FF2B5EF4-FFF2-40B4-BE49-F238E27FC236}">
                    <a16:creationId xmlns:a16="http://schemas.microsoft.com/office/drawing/2014/main" id="{F6722339-8E47-43EF-AF6E-30CBBC633E6D}"/>
                  </a:ext>
                </a:extLst>
              </p:cNvPr>
              <p:cNvSpPr>
                <a:spLocks noChangeArrowheads="1"/>
              </p:cNvSpPr>
              <p:nvPr/>
            </p:nvSpPr>
            <p:spPr bwMode="auto">
              <a:xfrm>
                <a:off x="68592" y="69125"/>
                <a:ext cx="1008000" cy="1008000"/>
              </a:xfrm>
              <a:prstGeom prst="ellipse">
                <a:avLst/>
              </a:prstGeom>
              <a:solidFill>
                <a:srgbClr val="7C7A88"/>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18" name="矩形 123">
                <a:extLst>
                  <a:ext uri="{FF2B5EF4-FFF2-40B4-BE49-F238E27FC236}">
                    <a16:creationId xmlns:a16="http://schemas.microsoft.com/office/drawing/2014/main" id="{79E8F440-0ED1-4DDA-8C2C-03D3E574D363}"/>
                  </a:ext>
                </a:extLst>
              </p:cNvPr>
              <p:cNvSpPr>
                <a:spLocks noChangeArrowheads="1"/>
              </p:cNvSpPr>
              <p:nvPr/>
            </p:nvSpPr>
            <p:spPr bwMode="auto">
              <a:xfrm>
                <a:off x="79245" y="396173"/>
                <a:ext cx="986691" cy="27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265"/>
                  </a:lnSpc>
                </a:pPr>
                <a:r>
                  <a:rPr lang="zh-CN" altLang="en-US" sz="1865"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加入标题</a:t>
                </a:r>
              </a:p>
            </p:txBody>
          </p:sp>
        </p:grpSp>
      </p:grpSp>
      <p:sp>
        <p:nvSpPr>
          <p:cNvPr id="31" name="椭圆 30">
            <a:extLst>
              <a:ext uri="{FF2B5EF4-FFF2-40B4-BE49-F238E27FC236}">
                <a16:creationId xmlns:a16="http://schemas.microsoft.com/office/drawing/2014/main" id="{5B238079-3197-4A21-8D5A-18594FDDC61F}"/>
              </a:ext>
            </a:extLst>
          </p:cNvPr>
          <p:cNvSpPr/>
          <p:nvPr/>
        </p:nvSpPr>
        <p:spPr>
          <a:xfrm>
            <a:off x="5919020" y="2902048"/>
            <a:ext cx="576622" cy="576785"/>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32" name="直接连接符 31">
            <a:extLst>
              <a:ext uri="{FF2B5EF4-FFF2-40B4-BE49-F238E27FC236}">
                <a16:creationId xmlns:a16="http://schemas.microsoft.com/office/drawing/2014/main" id="{3508BC36-BF00-41E0-92F4-D64502EE934A}"/>
              </a:ext>
            </a:extLst>
          </p:cNvPr>
          <p:cNvCxnSpPr/>
          <p:nvPr/>
        </p:nvCxnSpPr>
        <p:spPr>
          <a:xfrm>
            <a:off x="6483458" y="3168780"/>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3" name="标题 11">
            <a:extLst>
              <a:ext uri="{FF2B5EF4-FFF2-40B4-BE49-F238E27FC236}">
                <a16:creationId xmlns:a16="http://schemas.microsoft.com/office/drawing/2014/main" id="{4D54BAC7-A4B7-4B4F-AFE3-0B8294786CC1}"/>
              </a:ext>
            </a:extLst>
          </p:cNvPr>
          <p:cNvSpPr txBox="1">
            <a:spLocks/>
          </p:cNvSpPr>
          <p:nvPr/>
        </p:nvSpPr>
        <p:spPr>
          <a:xfrm>
            <a:off x="7512999" y="2948192"/>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椭圆 33">
            <a:extLst>
              <a:ext uri="{FF2B5EF4-FFF2-40B4-BE49-F238E27FC236}">
                <a16:creationId xmlns:a16="http://schemas.microsoft.com/office/drawing/2014/main" id="{248C3726-9F2D-4C2C-BF6F-54DF1B15C6EB}"/>
              </a:ext>
            </a:extLst>
          </p:cNvPr>
          <p:cNvSpPr/>
          <p:nvPr/>
        </p:nvSpPr>
        <p:spPr>
          <a:xfrm>
            <a:off x="5919021" y="3834000"/>
            <a:ext cx="576622" cy="576785"/>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35" name="直接连接符 34">
            <a:extLst>
              <a:ext uri="{FF2B5EF4-FFF2-40B4-BE49-F238E27FC236}">
                <a16:creationId xmlns:a16="http://schemas.microsoft.com/office/drawing/2014/main" id="{B13F20F8-3500-4EA7-85A2-13D2AA496C11}"/>
              </a:ext>
            </a:extLst>
          </p:cNvPr>
          <p:cNvCxnSpPr/>
          <p:nvPr/>
        </p:nvCxnSpPr>
        <p:spPr>
          <a:xfrm>
            <a:off x="6483459" y="4100732"/>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6" name="标题 11">
            <a:extLst>
              <a:ext uri="{FF2B5EF4-FFF2-40B4-BE49-F238E27FC236}">
                <a16:creationId xmlns:a16="http://schemas.microsoft.com/office/drawing/2014/main" id="{304BC7ED-68E0-436C-9EDF-912544354C8D}"/>
              </a:ext>
            </a:extLst>
          </p:cNvPr>
          <p:cNvSpPr txBox="1">
            <a:spLocks/>
          </p:cNvSpPr>
          <p:nvPr/>
        </p:nvSpPr>
        <p:spPr>
          <a:xfrm>
            <a:off x="7513000" y="3880144"/>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椭圆 36">
            <a:extLst>
              <a:ext uri="{FF2B5EF4-FFF2-40B4-BE49-F238E27FC236}">
                <a16:creationId xmlns:a16="http://schemas.microsoft.com/office/drawing/2014/main" id="{AB2AEDA1-9FBD-4E88-B0FC-B1737BB772BE}"/>
              </a:ext>
            </a:extLst>
          </p:cNvPr>
          <p:cNvSpPr/>
          <p:nvPr/>
        </p:nvSpPr>
        <p:spPr>
          <a:xfrm>
            <a:off x="5919021" y="4749298"/>
            <a:ext cx="576622" cy="576785"/>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38" name="直接连接符 37">
            <a:extLst>
              <a:ext uri="{FF2B5EF4-FFF2-40B4-BE49-F238E27FC236}">
                <a16:creationId xmlns:a16="http://schemas.microsoft.com/office/drawing/2014/main" id="{D75302E9-9C10-4B4C-AB3C-22841A51E84E}"/>
              </a:ext>
            </a:extLst>
          </p:cNvPr>
          <p:cNvCxnSpPr/>
          <p:nvPr/>
        </p:nvCxnSpPr>
        <p:spPr>
          <a:xfrm>
            <a:off x="6483459" y="5016030"/>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9" name="标题 11">
            <a:extLst>
              <a:ext uri="{FF2B5EF4-FFF2-40B4-BE49-F238E27FC236}">
                <a16:creationId xmlns:a16="http://schemas.microsoft.com/office/drawing/2014/main" id="{0265F5A6-9179-4292-A190-5402E68EAB79}"/>
              </a:ext>
            </a:extLst>
          </p:cNvPr>
          <p:cNvSpPr txBox="1">
            <a:spLocks/>
          </p:cNvSpPr>
          <p:nvPr/>
        </p:nvSpPr>
        <p:spPr>
          <a:xfrm>
            <a:off x="7513000" y="4795442"/>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49096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250"/>
                                        <p:tgtEl>
                                          <p:spTgt spid="31"/>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250"/>
                                        <p:tgtEl>
                                          <p:spTgt spid="3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250" fill="hold"/>
                                        <p:tgtEl>
                                          <p:spTgt spid="33"/>
                                        </p:tgtEl>
                                        <p:attrNameLst>
                                          <p:attrName>ppt_w</p:attrName>
                                        </p:attrNameLst>
                                      </p:cBhvr>
                                      <p:tavLst>
                                        <p:tav tm="0">
                                          <p:val>
                                            <p:fltVal val="0"/>
                                          </p:val>
                                        </p:tav>
                                        <p:tav tm="100000">
                                          <p:val>
                                            <p:strVal val="#ppt_w"/>
                                          </p:val>
                                        </p:tav>
                                      </p:tavLst>
                                    </p:anim>
                                    <p:anim calcmode="lin" valueType="num">
                                      <p:cBhvr>
                                        <p:cTn id="26" dur="250" fill="hold"/>
                                        <p:tgtEl>
                                          <p:spTgt spid="33"/>
                                        </p:tgtEl>
                                        <p:attrNameLst>
                                          <p:attrName>ppt_h</p:attrName>
                                        </p:attrNameLst>
                                      </p:cBhvr>
                                      <p:tavLst>
                                        <p:tav tm="0">
                                          <p:val>
                                            <p:fltVal val="0"/>
                                          </p:val>
                                        </p:tav>
                                        <p:tav tm="100000">
                                          <p:val>
                                            <p:strVal val="#ppt_h"/>
                                          </p:val>
                                        </p:tav>
                                      </p:tavLst>
                                    </p:anim>
                                    <p:animEffect transition="in" filter="fade">
                                      <p:cBhvr>
                                        <p:cTn id="27" dur="250"/>
                                        <p:tgtEl>
                                          <p:spTgt spid="33"/>
                                        </p:tgtEl>
                                      </p:cBhvr>
                                    </p:animEffect>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250"/>
                                        <p:tgtEl>
                                          <p:spTgt spid="34"/>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250"/>
                                        <p:tgtEl>
                                          <p:spTgt spid="35"/>
                                        </p:tgtEl>
                                      </p:cBhvr>
                                    </p:animEffect>
                                  </p:childTnLst>
                                </p:cTn>
                              </p:par>
                            </p:childTnLst>
                          </p:cTn>
                        </p:par>
                        <p:par>
                          <p:cTn id="36" fill="hold">
                            <p:stCondLst>
                              <p:cond delay="2750"/>
                            </p:stCondLst>
                            <p:childTnLst>
                              <p:par>
                                <p:cTn id="37" presetID="53" presetClass="entr" presetSubtype="16"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250" fill="hold"/>
                                        <p:tgtEl>
                                          <p:spTgt spid="36"/>
                                        </p:tgtEl>
                                        <p:attrNameLst>
                                          <p:attrName>ppt_w</p:attrName>
                                        </p:attrNameLst>
                                      </p:cBhvr>
                                      <p:tavLst>
                                        <p:tav tm="0">
                                          <p:val>
                                            <p:fltVal val="0"/>
                                          </p:val>
                                        </p:tav>
                                        <p:tav tm="100000">
                                          <p:val>
                                            <p:strVal val="#ppt_w"/>
                                          </p:val>
                                        </p:tav>
                                      </p:tavLst>
                                    </p:anim>
                                    <p:anim calcmode="lin" valueType="num">
                                      <p:cBhvr>
                                        <p:cTn id="40" dur="250" fill="hold"/>
                                        <p:tgtEl>
                                          <p:spTgt spid="36"/>
                                        </p:tgtEl>
                                        <p:attrNameLst>
                                          <p:attrName>ppt_h</p:attrName>
                                        </p:attrNameLst>
                                      </p:cBhvr>
                                      <p:tavLst>
                                        <p:tav tm="0">
                                          <p:val>
                                            <p:fltVal val="0"/>
                                          </p:val>
                                        </p:tav>
                                        <p:tav tm="100000">
                                          <p:val>
                                            <p:strVal val="#ppt_h"/>
                                          </p:val>
                                        </p:tav>
                                      </p:tavLst>
                                    </p:anim>
                                    <p:animEffect transition="in" filter="fade">
                                      <p:cBhvr>
                                        <p:cTn id="41" dur="250"/>
                                        <p:tgtEl>
                                          <p:spTgt spid="36"/>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250"/>
                                        <p:tgtEl>
                                          <p:spTgt spid="37"/>
                                        </p:tgtEl>
                                      </p:cBhvr>
                                    </p:animEffect>
                                  </p:childTnLst>
                                </p:cTn>
                              </p:par>
                            </p:childTnLst>
                          </p:cTn>
                        </p:par>
                        <p:par>
                          <p:cTn id="46" fill="hold">
                            <p:stCondLst>
                              <p:cond delay="3250"/>
                            </p:stCondLst>
                            <p:childTnLst>
                              <p:par>
                                <p:cTn id="47" presetID="22" presetClass="entr" presetSubtype="8"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left)">
                                      <p:cBhvr>
                                        <p:cTn id="49" dur="250"/>
                                        <p:tgtEl>
                                          <p:spTgt spid="38"/>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250" fill="hold"/>
                                        <p:tgtEl>
                                          <p:spTgt spid="39"/>
                                        </p:tgtEl>
                                        <p:attrNameLst>
                                          <p:attrName>ppt_w</p:attrName>
                                        </p:attrNameLst>
                                      </p:cBhvr>
                                      <p:tavLst>
                                        <p:tav tm="0">
                                          <p:val>
                                            <p:fltVal val="0"/>
                                          </p:val>
                                        </p:tav>
                                        <p:tav tm="100000">
                                          <p:val>
                                            <p:strVal val="#ppt_w"/>
                                          </p:val>
                                        </p:tav>
                                      </p:tavLst>
                                    </p:anim>
                                    <p:anim calcmode="lin" valueType="num">
                                      <p:cBhvr>
                                        <p:cTn id="54" dur="250" fill="hold"/>
                                        <p:tgtEl>
                                          <p:spTgt spid="39"/>
                                        </p:tgtEl>
                                        <p:attrNameLst>
                                          <p:attrName>ppt_h</p:attrName>
                                        </p:attrNameLst>
                                      </p:cBhvr>
                                      <p:tavLst>
                                        <p:tav tm="0">
                                          <p:val>
                                            <p:fltVal val="0"/>
                                          </p:val>
                                        </p:tav>
                                        <p:tav tm="100000">
                                          <p:val>
                                            <p:strVal val="#ppt_h"/>
                                          </p:val>
                                        </p:tav>
                                      </p:tavLst>
                                    </p:anim>
                                    <p:animEffect transition="in" filter="fade">
                                      <p:cBhvr>
                                        <p:cTn id="55" dur="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P spid="34" grpId="0" animBg="1"/>
      <p:bldP spid="36" grpId="0"/>
      <p:bldP spid="37" grpId="0" animBg="1"/>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TextBox 42">
            <a:extLst>
              <a:ext uri="{FF2B5EF4-FFF2-40B4-BE49-F238E27FC236}">
                <a16:creationId xmlns:a16="http://schemas.microsoft.com/office/drawing/2014/main" id="{B16CD200-1B32-4C9F-B7E9-6B6DB9E7F62A}"/>
              </a:ext>
            </a:extLst>
          </p:cNvPr>
          <p:cNvSpPr txBox="1"/>
          <p:nvPr/>
        </p:nvSpPr>
        <p:spPr>
          <a:xfrm>
            <a:off x="7220879" y="2839042"/>
            <a:ext cx="3211888" cy="1553631"/>
          </a:xfrm>
          <a:prstGeom prst="rect">
            <a:avLst/>
          </a:prstGeom>
          <a:noFill/>
        </p:spPr>
        <p:txBody>
          <a:bodyPr wrap="square" lIns="75566" tIns="37783" rIns="75566" bIns="37783" rtlCol="0">
            <a:spAutoFit/>
          </a:bodyPr>
          <a:lstStyle/>
          <a:p>
            <a:pPr algn="just">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600" b="1"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a:t>
            </a:r>
            <a:endParaRPr lang="id-ID"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TextBox 43">
            <a:extLst>
              <a:ext uri="{FF2B5EF4-FFF2-40B4-BE49-F238E27FC236}">
                <a16:creationId xmlns:a16="http://schemas.microsoft.com/office/drawing/2014/main" id="{E566A5E5-CF1A-4D3B-9DCE-E409DCB2C22B}"/>
              </a:ext>
            </a:extLst>
          </p:cNvPr>
          <p:cNvSpPr txBox="1"/>
          <p:nvPr/>
        </p:nvSpPr>
        <p:spPr>
          <a:xfrm>
            <a:off x="7185949" y="1895533"/>
            <a:ext cx="1845379" cy="1091967"/>
          </a:xfrm>
          <a:prstGeom prst="rect">
            <a:avLst/>
          </a:prstGeom>
          <a:noFill/>
        </p:spPr>
        <p:txBody>
          <a:bodyPr wrap="none" lIns="75566" tIns="37783" rIns="75566" bIns="37783" rtlCol="0">
            <a:spAutoFit/>
          </a:bodyPr>
          <a:lstStyle/>
          <a:p>
            <a:r>
              <a:rPr lang="zh-CN" altLang="en-US" sz="6600" b="1" dirty="0">
                <a:solidFill>
                  <a:srgbClr val="7C7A88"/>
                </a:solidFill>
                <a:latin typeface="微软雅黑" panose="020B0503020204020204" pitchFamily="34" charset="-122"/>
                <a:ea typeface="微软雅黑" panose="020B0503020204020204" pitchFamily="34" charset="-122"/>
              </a:rPr>
              <a:t>标题</a:t>
            </a:r>
            <a:endParaRPr lang="id-ID" sz="6600" b="1" dirty="0">
              <a:solidFill>
                <a:srgbClr val="7C7A88"/>
              </a:solidFill>
              <a:latin typeface="微软雅黑" panose="020B0503020204020204" pitchFamily="34" charset="-122"/>
              <a:ea typeface="微软雅黑" panose="020B0503020204020204" pitchFamily="34" charset="-122"/>
            </a:endParaRPr>
          </a:p>
        </p:txBody>
      </p:sp>
      <p:sp>
        <p:nvSpPr>
          <p:cNvPr id="9" name="TextBox 46">
            <a:extLst>
              <a:ext uri="{FF2B5EF4-FFF2-40B4-BE49-F238E27FC236}">
                <a16:creationId xmlns:a16="http://schemas.microsoft.com/office/drawing/2014/main" id="{5CF55F7B-B04E-427D-B07D-DF1561BF4857}"/>
              </a:ext>
            </a:extLst>
          </p:cNvPr>
          <p:cNvSpPr txBox="1"/>
          <p:nvPr/>
        </p:nvSpPr>
        <p:spPr>
          <a:xfrm>
            <a:off x="7212374" y="4898417"/>
            <a:ext cx="3205613" cy="1189766"/>
          </a:xfrm>
          <a:prstGeom prst="rect">
            <a:avLst/>
          </a:prstGeom>
          <a:noFill/>
        </p:spPr>
        <p:txBody>
          <a:bodyPr wrap="square" lIns="80979" tIns="40490" rIns="80979" bIns="40490" rtlCol="0">
            <a:spAutoFit/>
          </a:bodyPr>
          <a:lstStyle/>
          <a:p>
            <a:pPr>
              <a:lnSpc>
                <a:spcPct val="15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5">
            <a:extLst>
              <a:ext uri="{FF2B5EF4-FFF2-40B4-BE49-F238E27FC236}">
                <a16:creationId xmlns:a16="http://schemas.microsoft.com/office/drawing/2014/main" id="{3BA0924B-3C58-4F5C-9D61-BBC17A17074A}"/>
              </a:ext>
            </a:extLst>
          </p:cNvPr>
          <p:cNvSpPr>
            <a:spLocks noEditPoints="1"/>
          </p:cNvSpPr>
          <p:nvPr/>
        </p:nvSpPr>
        <p:spPr bwMode="auto">
          <a:xfrm flipH="1">
            <a:off x="4752487" y="2039767"/>
            <a:ext cx="705757" cy="705757"/>
          </a:xfrm>
          <a:custGeom>
            <a:avLst/>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14" name="Freeform 6">
            <a:extLst>
              <a:ext uri="{FF2B5EF4-FFF2-40B4-BE49-F238E27FC236}">
                <a16:creationId xmlns:a16="http://schemas.microsoft.com/office/drawing/2014/main" id="{0166DF87-C86B-4CAD-A680-240B7E184CF1}"/>
              </a:ext>
            </a:extLst>
          </p:cNvPr>
          <p:cNvSpPr>
            <a:spLocks noEditPoints="1"/>
          </p:cNvSpPr>
          <p:nvPr/>
        </p:nvSpPr>
        <p:spPr bwMode="auto">
          <a:xfrm flipH="1">
            <a:off x="3520621" y="2019236"/>
            <a:ext cx="1144609" cy="1144609"/>
          </a:xfrm>
          <a:custGeom>
            <a:avLst/>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4" h="454">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15" name="Freeform 9">
            <a:extLst>
              <a:ext uri="{FF2B5EF4-FFF2-40B4-BE49-F238E27FC236}">
                <a16:creationId xmlns:a16="http://schemas.microsoft.com/office/drawing/2014/main" id="{4E0B62CE-80FD-460B-A779-488ED24540F9}"/>
              </a:ext>
            </a:extLst>
          </p:cNvPr>
          <p:cNvSpPr>
            <a:spLocks noEditPoints="1"/>
          </p:cNvSpPr>
          <p:nvPr/>
        </p:nvSpPr>
        <p:spPr bwMode="auto">
          <a:xfrm flipH="1">
            <a:off x="4312352" y="2754506"/>
            <a:ext cx="1077883" cy="1081733"/>
          </a:xfrm>
          <a:custGeom>
            <a:avLst/>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16" name="Freeform 10">
            <a:extLst>
              <a:ext uri="{FF2B5EF4-FFF2-40B4-BE49-F238E27FC236}">
                <a16:creationId xmlns:a16="http://schemas.microsoft.com/office/drawing/2014/main" id="{38D9988A-3451-43CD-B2A3-E807DC1988F7}"/>
              </a:ext>
            </a:extLst>
          </p:cNvPr>
          <p:cNvSpPr>
            <a:spLocks noEditPoints="1"/>
          </p:cNvSpPr>
          <p:nvPr/>
        </p:nvSpPr>
        <p:spPr bwMode="auto">
          <a:xfrm flipH="1">
            <a:off x="4318768" y="3868319"/>
            <a:ext cx="1102264" cy="1103547"/>
          </a:xfrm>
          <a:custGeom>
            <a:avLst/>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17" name="Freeform 10">
            <a:extLst>
              <a:ext uri="{FF2B5EF4-FFF2-40B4-BE49-F238E27FC236}">
                <a16:creationId xmlns:a16="http://schemas.microsoft.com/office/drawing/2014/main" id="{321AF5B9-D14C-466C-82AD-C6BC8A558A7C}"/>
              </a:ext>
            </a:extLst>
          </p:cNvPr>
          <p:cNvSpPr>
            <a:spLocks noEditPoints="1"/>
          </p:cNvSpPr>
          <p:nvPr/>
        </p:nvSpPr>
        <p:spPr bwMode="auto">
          <a:xfrm flipH="1">
            <a:off x="2406808" y="4272525"/>
            <a:ext cx="1038104" cy="1038104"/>
          </a:xfrm>
          <a:custGeom>
            <a:avLst/>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18" name="Freeform 14">
            <a:extLst>
              <a:ext uri="{FF2B5EF4-FFF2-40B4-BE49-F238E27FC236}">
                <a16:creationId xmlns:a16="http://schemas.microsoft.com/office/drawing/2014/main" id="{3369A76A-793B-422B-B071-9500BC5AE142}"/>
              </a:ext>
            </a:extLst>
          </p:cNvPr>
          <p:cNvSpPr>
            <a:spLocks noEditPoints="1"/>
          </p:cNvSpPr>
          <p:nvPr/>
        </p:nvSpPr>
        <p:spPr bwMode="auto">
          <a:xfrm flipH="1">
            <a:off x="3311460" y="4584341"/>
            <a:ext cx="1299876" cy="1305008"/>
          </a:xfrm>
          <a:custGeom>
            <a:avLst/>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19" name="Freeform 15">
            <a:extLst>
              <a:ext uri="{FF2B5EF4-FFF2-40B4-BE49-F238E27FC236}">
                <a16:creationId xmlns:a16="http://schemas.microsoft.com/office/drawing/2014/main" id="{CB75A772-0A79-4A02-BE96-3FCBDD1881B5}"/>
              </a:ext>
            </a:extLst>
          </p:cNvPr>
          <p:cNvSpPr>
            <a:spLocks noEditPoints="1"/>
          </p:cNvSpPr>
          <p:nvPr/>
        </p:nvSpPr>
        <p:spPr bwMode="auto">
          <a:xfrm flipH="1">
            <a:off x="3583497" y="4858945"/>
            <a:ext cx="755801" cy="755801"/>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0" name="Freeform 17">
            <a:extLst>
              <a:ext uri="{FF2B5EF4-FFF2-40B4-BE49-F238E27FC236}">
                <a16:creationId xmlns:a16="http://schemas.microsoft.com/office/drawing/2014/main" id="{002B4038-8D98-4BCB-BFCA-19CD14E8837A}"/>
              </a:ext>
            </a:extLst>
          </p:cNvPr>
          <p:cNvSpPr>
            <a:spLocks noEditPoints="1"/>
          </p:cNvSpPr>
          <p:nvPr/>
        </p:nvSpPr>
        <p:spPr bwMode="auto">
          <a:xfrm flipH="1">
            <a:off x="3593763" y="4871777"/>
            <a:ext cx="755801" cy="755801"/>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1" name="Freeform 18">
            <a:extLst>
              <a:ext uri="{FF2B5EF4-FFF2-40B4-BE49-F238E27FC236}">
                <a16:creationId xmlns:a16="http://schemas.microsoft.com/office/drawing/2014/main" id="{BBACDAA6-41F7-4E34-BF32-E1DC9D0DDF88}"/>
              </a:ext>
            </a:extLst>
          </p:cNvPr>
          <p:cNvSpPr>
            <a:spLocks noEditPoints="1"/>
          </p:cNvSpPr>
          <p:nvPr/>
        </p:nvSpPr>
        <p:spPr bwMode="auto">
          <a:xfrm flipH="1">
            <a:off x="4764178" y="1885784"/>
            <a:ext cx="948280" cy="946997"/>
          </a:xfrm>
          <a:custGeom>
            <a:avLst/>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2" name="Freeform 21">
            <a:extLst>
              <a:ext uri="{FF2B5EF4-FFF2-40B4-BE49-F238E27FC236}">
                <a16:creationId xmlns:a16="http://schemas.microsoft.com/office/drawing/2014/main" id="{39569141-6544-4633-9FA5-2FE89BF22324}"/>
              </a:ext>
            </a:extLst>
          </p:cNvPr>
          <p:cNvSpPr>
            <a:spLocks noEditPoints="1"/>
          </p:cNvSpPr>
          <p:nvPr/>
        </p:nvSpPr>
        <p:spPr bwMode="auto">
          <a:xfrm flipH="1">
            <a:off x="5509572" y="1916581"/>
            <a:ext cx="447835" cy="452968"/>
          </a:xfrm>
          <a:custGeom>
            <a:avLst/>
            <a:gdLst>
              <a:gd name="T0" fmla="*/ 160 w 178"/>
              <a:gd name="T1" fmla="*/ 99 h 180"/>
              <a:gd name="T2" fmla="*/ 156 w 178"/>
              <a:gd name="T3" fmla="*/ 65 h 180"/>
              <a:gd name="T4" fmla="*/ 171 w 178"/>
              <a:gd name="T5" fmla="*/ 50 h 180"/>
              <a:gd name="T6" fmla="*/ 161 w 178"/>
              <a:gd name="T7" fmla="*/ 39 h 180"/>
              <a:gd name="T8" fmla="*/ 120 w 178"/>
              <a:gd name="T9" fmla="*/ 27 h 180"/>
              <a:gd name="T10" fmla="*/ 122 w 178"/>
              <a:gd name="T11" fmla="*/ 4 h 180"/>
              <a:gd name="T12" fmla="*/ 106 w 178"/>
              <a:gd name="T13" fmla="*/ 3 h 180"/>
              <a:gd name="T14" fmla="*/ 98 w 178"/>
              <a:gd name="T15" fmla="*/ 20 h 180"/>
              <a:gd name="T16" fmla="*/ 68 w 178"/>
              <a:gd name="T17" fmla="*/ 23 h 180"/>
              <a:gd name="T18" fmla="*/ 56 w 178"/>
              <a:gd name="T19" fmla="*/ 8 h 180"/>
              <a:gd name="T20" fmla="*/ 41 w 178"/>
              <a:gd name="T21" fmla="*/ 13 h 180"/>
              <a:gd name="T22" fmla="*/ 47 w 178"/>
              <a:gd name="T23" fmla="*/ 34 h 180"/>
              <a:gd name="T24" fmla="*/ 8 w 178"/>
              <a:gd name="T25" fmla="*/ 55 h 180"/>
              <a:gd name="T26" fmla="*/ 0 w 178"/>
              <a:gd name="T27" fmla="*/ 69 h 180"/>
              <a:gd name="T28" fmla="*/ 19 w 178"/>
              <a:gd name="T29" fmla="*/ 81 h 180"/>
              <a:gd name="T30" fmla="*/ 22 w 178"/>
              <a:gd name="T31" fmla="*/ 114 h 180"/>
              <a:gd name="T32" fmla="*/ 6 w 178"/>
              <a:gd name="T33" fmla="*/ 129 h 180"/>
              <a:gd name="T34" fmla="*/ 16 w 178"/>
              <a:gd name="T35" fmla="*/ 141 h 180"/>
              <a:gd name="T36" fmla="*/ 59 w 178"/>
              <a:gd name="T37" fmla="*/ 155 h 180"/>
              <a:gd name="T38" fmla="*/ 58 w 178"/>
              <a:gd name="T39" fmla="*/ 176 h 180"/>
              <a:gd name="T40" fmla="*/ 74 w 178"/>
              <a:gd name="T41" fmla="*/ 177 h 180"/>
              <a:gd name="T42" fmla="*/ 97 w 178"/>
              <a:gd name="T43" fmla="*/ 162 h 180"/>
              <a:gd name="T44" fmla="*/ 122 w 178"/>
              <a:gd name="T45" fmla="*/ 172 h 180"/>
              <a:gd name="T46" fmla="*/ 137 w 178"/>
              <a:gd name="T47" fmla="*/ 167 h 180"/>
              <a:gd name="T48" fmla="*/ 132 w 178"/>
              <a:gd name="T49" fmla="*/ 148 h 180"/>
              <a:gd name="T50" fmla="*/ 170 w 178"/>
              <a:gd name="T51" fmla="*/ 124 h 180"/>
              <a:gd name="T52" fmla="*/ 178 w 178"/>
              <a:gd name="T53" fmla="*/ 111 h 180"/>
              <a:gd name="T54" fmla="*/ 95 w 178"/>
              <a:gd name="T55" fmla="*/ 141 h 180"/>
              <a:gd name="T56" fmla="*/ 84 w 178"/>
              <a:gd name="T57" fmla="*/ 41 h 180"/>
              <a:gd name="T58" fmla="*/ 95 w 178"/>
              <a:gd name="T59" fmla="*/ 141 h 180"/>
              <a:gd name="T60" fmla="*/ 75 w 178"/>
              <a:gd name="T61" fmla="*/ 93 h 180"/>
              <a:gd name="T62" fmla="*/ 104 w 178"/>
              <a:gd name="T63" fmla="*/ 8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8" h="180">
                <a:moveTo>
                  <a:pt x="176" y="106"/>
                </a:moveTo>
                <a:cubicBezTo>
                  <a:pt x="160" y="99"/>
                  <a:pt x="160" y="99"/>
                  <a:pt x="160" y="99"/>
                </a:cubicBezTo>
                <a:cubicBezTo>
                  <a:pt x="161" y="94"/>
                  <a:pt x="161" y="89"/>
                  <a:pt x="161" y="83"/>
                </a:cubicBezTo>
                <a:cubicBezTo>
                  <a:pt x="160" y="77"/>
                  <a:pt x="158" y="71"/>
                  <a:pt x="156" y="65"/>
                </a:cubicBezTo>
                <a:cubicBezTo>
                  <a:pt x="170" y="55"/>
                  <a:pt x="170" y="55"/>
                  <a:pt x="170" y="55"/>
                </a:cubicBezTo>
                <a:cubicBezTo>
                  <a:pt x="171" y="54"/>
                  <a:pt x="172" y="52"/>
                  <a:pt x="171" y="50"/>
                </a:cubicBezTo>
                <a:cubicBezTo>
                  <a:pt x="165" y="40"/>
                  <a:pt x="165" y="40"/>
                  <a:pt x="165" y="40"/>
                </a:cubicBezTo>
                <a:cubicBezTo>
                  <a:pt x="164" y="39"/>
                  <a:pt x="162" y="38"/>
                  <a:pt x="161" y="39"/>
                </a:cubicBezTo>
                <a:cubicBezTo>
                  <a:pt x="145" y="45"/>
                  <a:pt x="145" y="45"/>
                  <a:pt x="145" y="45"/>
                </a:cubicBezTo>
                <a:cubicBezTo>
                  <a:pt x="138" y="37"/>
                  <a:pt x="130" y="31"/>
                  <a:pt x="120" y="27"/>
                </a:cubicBezTo>
                <a:cubicBezTo>
                  <a:pt x="124" y="9"/>
                  <a:pt x="124" y="9"/>
                  <a:pt x="124" y="9"/>
                </a:cubicBezTo>
                <a:cubicBezTo>
                  <a:pt x="124" y="7"/>
                  <a:pt x="123" y="5"/>
                  <a:pt x="122" y="4"/>
                </a:cubicBezTo>
                <a:cubicBezTo>
                  <a:pt x="111" y="1"/>
                  <a:pt x="111" y="1"/>
                  <a:pt x="111" y="1"/>
                </a:cubicBezTo>
                <a:cubicBezTo>
                  <a:pt x="109" y="0"/>
                  <a:pt x="107" y="1"/>
                  <a:pt x="106" y="3"/>
                </a:cubicBezTo>
                <a:cubicBezTo>
                  <a:pt x="98" y="20"/>
                  <a:pt x="98" y="20"/>
                  <a:pt x="98" y="20"/>
                </a:cubicBezTo>
                <a:cubicBezTo>
                  <a:pt x="98" y="20"/>
                  <a:pt x="98" y="20"/>
                  <a:pt x="98" y="20"/>
                </a:cubicBezTo>
                <a:cubicBezTo>
                  <a:pt x="93" y="19"/>
                  <a:pt x="87" y="19"/>
                  <a:pt x="82" y="20"/>
                </a:cubicBezTo>
                <a:cubicBezTo>
                  <a:pt x="77" y="21"/>
                  <a:pt x="72" y="22"/>
                  <a:pt x="68" y="23"/>
                </a:cubicBezTo>
                <a:cubicBezTo>
                  <a:pt x="67" y="23"/>
                  <a:pt x="67" y="23"/>
                  <a:pt x="67" y="23"/>
                </a:cubicBezTo>
                <a:cubicBezTo>
                  <a:pt x="56" y="8"/>
                  <a:pt x="56" y="8"/>
                  <a:pt x="56" y="8"/>
                </a:cubicBezTo>
                <a:cubicBezTo>
                  <a:pt x="54" y="6"/>
                  <a:pt x="52" y="6"/>
                  <a:pt x="51" y="7"/>
                </a:cubicBezTo>
                <a:cubicBezTo>
                  <a:pt x="41" y="13"/>
                  <a:pt x="41" y="13"/>
                  <a:pt x="41" y="13"/>
                </a:cubicBezTo>
                <a:cubicBezTo>
                  <a:pt x="39" y="13"/>
                  <a:pt x="39" y="15"/>
                  <a:pt x="40" y="17"/>
                </a:cubicBezTo>
                <a:cubicBezTo>
                  <a:pt x="47" y="34"/>
                  <a:pt x="47" y="34"/>
                  <a:pt x="47" y="34"/>
                </a:cubicBezTo>
                <a:cubicBezTo>
                  <a:pt x="38" y="40"/>
                  <a:pt x="31" y="49"/>
                  <a:pt x="26" y="58"/>
                </a:cubicBezTo>
                <a:cubicBezTo>
                  <a:pt x="8" y="55"/>
                  <a:pt x="8" y="55"/>
                  <a:pt x="8" y="55"/>
                </a:cubicBezTo>
                <a:cubicBezTo>
                  <a:pt x="6" y="55"/>
                  <a:pt x="4" y="56"/>
                  <a:pt x="4" y="58"/>
                </a:cubicBezTo>
                <a:cubicBezTo>
                  <a:pt x="0" y="69"/>
                  <a:pt x="0" y="69"/>
                  <a:pt x="0" y="69"/>
                </a:cubicBezTo>
                <a:cubicBezTo>
                  <a:pt x="0" y="70"/>
                  <a:pt x="1" y="72"/>
                  <a:pt x="2" y="73"/>
                </a:cubicBezTo>
                <a:cubicBezTo>
                  <a:pt x="19" y="81"/>
                  <a:pt x="19" y="81"/>
                  <a:pt x="19" y="81"/>
                </a:cubicBezTo>
                <a:cubicBezTo>
                  <a:pt x="18" y="86"/>
                  <a:pt x="18" y="92"/>
                  <a:pt x="19" y="99"/>
                </a:cubicBezTo>
                <a:cubicBezTo>
                  <a:pt x="19" y="104"/>
                  <a:pt x="20" y="109"/>
                  <a:pt x="22" y="114"/>
                </a:cubicBezTo>
                <a:cubicBezTo>
                  <a:pt x="7" y="124"/>
                  <a:pt x="7" y="124"/>
                  <a:pt x="7" y="124"/>
                </a:cubicBezTo>
                <a:cubicBezTo>
                  <a:pt x="6" y="126"/>
                  <a:pt x="5" y="128"/>
                  <a:pt x="6" y="129"/>
                </a:cubicBezTo>
                <a:cubicBezTo>
                  <a:pt x="12" y="139"/>
                  <a:pt x="12" y="139"/>
                  <a:pt x="12" y="139"/>
                </a:cubicBezTo>
                <a:cubicBezTo>
                  <a:pt x="13" y="141"/>
                  <a:pt x="15" y="141"/>
                  <a:pt x="16" y="141"/>
                </a:cubicBezTo>
                <a:cubicBezTo>
                  <a:pt x="33" y="134"/>
                  <a:pt x="33" y="134"/>
                  <a:pt x="33" y="134"/>
                </a:cubicBezTo>
                <a:cubicBezTo>
                  <a:pt x="40" y="143"/>
                  <a:pt x="48" y="150"/>
                  <a:pt x="59" y="155"/>
                </a:cubicBezTo>
                <a:cubicBezTo>
                  <a:pt x="56" y="172"/>
                  <a:pt x="56" y="172"/>
                  <a:pt x="56" y="172"/>
                </a:cubicBezTo>
                <a:cubicBezTo>
                  <a:pt x="56" y="173"/>
                  <a:pt x="57" y="175"/>
                  <a:pt x="58" y="176"/>
                </a:cubicBezTo>
                <a:cubicBezTo>
                  <a:pt x="69" y="179"/>
                  <a:pt x="69" y="179"/>
                  <a:pt x="69" y="179"/>
                </a:cubicBezTo>
                <a:cubicBezTo>
                  <a:pt x="71" y="180"/>
                  <a:pt x="73" y="179"/>
                  <a:pt x="74" y="177"/>
                </a:cubicBezTo>
                <a:cubicBezTo>
                  <a:pt x="80" y="162"/>
                  <a:pt x="80" y="162"/>
                  <a:pt x="80" y="162"/>
                </a:cubicBezTo>
                <a:cubicBezTo>
                  <a:pt x="86" y="162"/>
                  <a:pt x="92" y="163"/>
                  <a:pt x="97" y="162"/>
                </a:cubicBezTo>
                <a:cubicBezTo>
                  <a:pt x="102" y="161"/>
                  <a:pt x="108" y="160"/>
                  <a:pt x="112" y="159"/>
                </a:cubicBezTo>
                <a:cubicBezTo>
                  <a:pt x="122" y="172"/>
                  <a:pt x="122" y="172"/>
                  <a:pt x="122" y="172"/>
                </a:cubicBezTo>
                <a:cubicBezTo>
                  <a:pt x="123" y="173"/>
                  <a:pt x="125" y="174"/>
                  <a:pt x="127" y="173"/>
                </a:cubicBezTo>
                <a:cubicBezTo>
                  <a:pt x="137" y="167"/>
                  <a:pt x="137" y="167"/>
                  <a:pt x="137" y="167"/>
                </a:cubicBezTo>
                <a:cubicBezTo>
                  <a:pt x="138" y="167"/>
                  <a:pt x="139" y="165"/>
                  <a:pt x="138" y="163"/>
                </a:cubicBezTo>
                <a:cubicBezTo>
                  <a:pt x="132" y="148"/>
                  <a:pt x="132" y="148"/>
                  <a:pt x="132" y="148"/>
                </a:cubicBezTo>
                <a:cubicBezTo>
                  <a:pt x="142" y="141"/>
                  <a:pt x="149" y="132"/>
                  <a:pt x="154" y="121"/>
                </a:cubicBezTo>
                <a:cubicBezTo>
                  <a:pt x="170" y="124"/>
                  <a:pt x="170" y="124"/>
                  <a:pt x="170" y="124"/>
                </a:cubicBezTo>
                <a:cubicBezTo>
                  <a:pt x="172" y="124"/>
                  <a:pt x="174" y="123"/>
                  <a:pt x="174" y="122"/>
                </a:cubicBezTo>
                <a:cubicBezTo>
                  <a:pt x="178" y="111"/>
                  <a:pt x="178" y="111"/>
                  <a:pt x="178" y="111"/>
                </a:cubicBezTo>
                <a:cubicBezTo>
                  <a:pt x="178" y="109"/>
                  <a:pt x="177" y="107"/>
                  <a:pt x="176" y="106"/>
                </a:cubicBezTo>
                <a:close/>
                <a:moveTo>
                  <a:pt x="95" y="141"/>
                </a:moveTo>
                <a:cubicBezTo>
                  <a:pt x="67" y="144"/>
                  <a:pt x="42" y="124"/>
                  <a:pt x="39" y="96"/>
                </a:cubicBezTo>
                <a:cubicBezTo>
                  <a:pt x="36" y="69"/>
                  <a:pt x="56" y="44"/>
                  <a:pt x="84" y="41"/>
                </a:cubicBezTo>
                <a:cubicBezTo>
                  <a:pt x="112" y="38"/>
                  <a:pt x="137" y="58"/>
                  <a:pt x="140" y="86"/>
                </a:cubicBezTo>
                <a:cubicBezTo>
                  <a:pt x="143" y="113"/>
                  <a:pt x="123" y="138"/>
                  <a:pt x="95" y="141"/>
                </a:cubicBezTo>
                <a:close/>
                <a:moveTo>
                  <a:pt x="91" y="106"/>
                </a:moveTo>
                <a:cubicBezTo>
                  <a:pt x="83" y="107"/>
                  <a:pt x="76" y="101"/>
                  <a:pt x="75" y="93"/>
                </a:cubicBezTo>
                <a:cubicBezTo>
                  <a:pt x="74" y="84"/>
                  <a:pt x="80" y="77"/>
                  <a:pt x="88" y="76"/>
                </a:cubicBezTo>
                <a:cubicBezTo>
                  <a:pt x="96" y="75"/>
                  <a:pt x="103" y="81"/>
                  <a:pt x="104" y="89"/>
                </a:cubicBezTo>
                <a:cubicBezTo>
                  <a:pt x="105" y="97"/>
                  <a:pt x="99" y="105"/>
                  <a:pt x="91" y="106"/>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3" name="Freeform 22">
            <a:extLst>
              <a:ext uri="{FF2B5EF4-FFF2-40B4-BE49-F238E27FC236}">
                <a16:creationId xmlns:a16="http://schemas.microsoft.com/office/drawing/2014/main" id="{82B10F9E-0BE9-474A-AB3C-5897970141CD}"/>
              </a:ext>
            </a:extLst>
          </p:cNvPr>
          <p:cNvSpPr>
            <a:spLocks noEditPoints="1"/>
          </p:cNvSpPr>
          <p:nvPr/>
        </p:nvSpPr>
        <p:spPr bwMode="auto">
          <a:xfrm flipH="1">
            <a:off x="2671146" y="5347842"/>
            <a:ext cx="687792" cy="690358"/>
          </a:xfrm>
          <a:custGeom>
            <a:avLst/>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4" name="Freeform 25">
            <a:extLst>
              <a:ext uri="{FF2B5EF4-FFF2-40B4-BE49-F238E27FC236}">
                <a16:creationId xmlns:a16="http://schemas.microsoft.com/office/drawing/2014/main" id="{447F8EDC-EAD4-4018-9C7C-B5CB74968399}"/>
              </a:ext>
            </a:extLst>
          </p:cNvPr>
          <p:cNvSpPr>
            <a:spLocks noEditPoints="1"/>
          </p:cNvSpPr>
          <p:nvPr/>
        </p:nvSpPr>
        <p:spPr bwMode="auto">
          <a:xfrm flipH="1">
            <a:off x="5300411" y="2709595"/>
            <a:ext cx="680093" cy="685226"/>
          </a:xfrm>
          <a:custGeom>
            <a:avLst/>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5" name="Freeform 26">
            <a:extLst>
              <a:ext uri="{FF2B5EF4-FFF2-40B4-BE49-F238E27FC236}">
                <a16:creationId xmlns:a16="http://schemas.microsoft.com/office/drawing/2014/main" id="{239ED776-2D35-412A-8E74-AEDA1EF663D3}"/>
              </a:ext>
            </a:extLst>
          </p:cNvPr>
          <p:cNvSpPr>
            <a:spLocks noEditPoints="1"/>
          </p:cNvSpPr>
          <p:nvPr/>
        </p:nvSpPr>
        <p:spPr bwMode="auto">
          <a:xfrm flipH="1">
            <a:off x="2331100" y="3661725"/>
            <a:ext cx="680093" cy="685226"/>
          </a:xfrm>
          <a:custGeom>
            <a:avLst/>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6" name="Freeform 28">
            <a:extLst>
              <a:ext uri="{FF2B5EF4-FFF2-40B4-BE49-F238E27FC236}">
                <a16:creationId xmlns:a16="http://schemas.microsoft.com/office/drawing/2014/main" id="{A8FDCF8B-BCED-45A3-9965-F16D51130CC5}"/>
              </a:ext>
            </a:extLst>
          </p:cNvPr>
          <p:cNvSpPr>
            <a:spLocks noEditPoints="1"/>
          </p:cNvSpPr>
          <p:nvPr/>
        </p:nvSpPr>
        <p:spPr bwMode="auto">
          <a:xfrm flipH="1">
            <a:off x="5222136" y="3430750"/>
            <a:ext cx="735270" cy="737837"/>
          </a:xfrm>
          <a:custGeom>
            <a:avLst/>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7" name="Freeform 31">
            <a:extLst>
              <a:ext uri="{FF2B5EF4-FFF2-40B4-BE49-F238E27FC236}">
                <a16:creationId xmlns:a16="http://schemas.microsoft.com/office/drawing/2014/main" id="{3BD01882-EAA5-4594-A358-A639C1777A39}"/>
              </a:ext>
            </a:extLst>
          </p:cNvPr>
          <p:cNvSpPr>
            <a:spLocks noEditPoints="1"/>
          </p:cNvSpPr>
          <p:nvPr/>
        </p:nvSpPr>
        <p:spPr bwMode="auto">
          <a:xfrm flipH="1">
            <a:off x="2028266" y="5116468"/>
            <a:ext cx="663411" cy="663411"/>
          </a:xfrm>
          <a:custGeom>
            <a:avLst/>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
        <p:nvSpPr>
          <p:cNvPr id="28" name="Freeform 33">
            <a:extLst>
              <a:ext uri="{FF2B5EF4-FFF2-40B4-BE49-F238E27FC236}">
                <a16:creationId xmlns:a16="http://schemas.microsoft.com/office/drawing/2014/main" id="{F3ECA491-9353-4342-B660-53359BE893BF}"/>
              </a:ext>
            </a:extLst>
          </p:cNvPr>
          <p:cNvSpPr>
            <a:spLocks noEditPoints="1"/>
          </p:cNvSpPr>
          <p:nvPr/>
        </p:nvSpPr>
        <p:spPr bwMode="auto">
          <a:xfrm flipH="1">
            <a:off x="3029157" y="3151013"/>
            <a:ext cx="1416646" cy="1417929"/>
          </a:xfrm>
          <a:custGeom>
            <a:avLst/>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rgbClr val="7C7A88"/>
          </a:solidFill>
          <a:ln>
            <a:noFill/>
          </a:ln>
          <a:extLst/>
        </p:spPr>
        <p:txBody>
          <a:bodyPr vert="horz" wrap="square" lIns="91440" tIns="45720" rIns="91440" bIns="45720" numCol="1" anchor="t" anchorCtr="0" compatLnSpc="1">
            <a:prstTxWarp prst="textNoShape">
              <a:avLst/>
            </a:prstTxWarp>
          </a:bodyPr>
          <a:lstStyle/>
          <a:p>
            <a:endParaRPr lang="en-US" sz="1351"/>
          </a:p>
        </p:txBody>
      </p:sp>
    </p:spTree>
    <p:extLst>
      <p:ext uri="{BB962C8B-B14F-4D97-AF65-F5344CB8AC3E}">
        <p14:creationId xmlns:p14="http://schemas.microsoft.com/office/powerpoint/2010/main" val="35269145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750"/>
                                        <p:tgtEl>
                                          <p:spTgt spid="14"/>
                                        </p:tgtEl>
                                      </p:cBhvr>
                                    </p:animEffect>
                                    <p:anim calcmode="lin" valueType="num">
                                      <p:cBhvr>
                                        <p:cTn id="28" dur="750" fill="hold"/>
                                        <p:tgtEl>
                                          <p:spTgt spid="14"/>
                                        </p:tgtEl>
                                        <p:attrNameLst>
                                          <p:attrName>ppt_x</p:attrName>
                                        </p:attrNameLst>
                                      </p:cBhvr>
                                      <p:tavLst>
                                        <p:tav tm="0">
                                          <p:val>
                                            <p:strVal val="#ppt_x"/>
                                          </p:val>
                                        </p:tav>
                                        <p:tav tm="100000">
                                          <p:val>
                                            <p:strVal val="#ppt_x"/>
                                          </p:val>
                                        </p:tav>
                                      </p:tavLst>
                                    </p:anim>
                                    <p:anim calcmode="lin" valueType="num">
                                      <p:cBhvr>
                                        <p:cTn id="29" dur="75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750"/>
                                        <p:tgtEl>
                                          <p:spTgt spid="15"/>
                                        </p:tgtEl>
                                      </p:cBhvr>
                                    </p:animEffect>
                                    <p:anim calcmode="lin" valueType="num">
                                      <p:cBhvr>
                                        <p:cTn id="33" dur="750" fill="hold"/>
                                        <p:tgtEl>
                                          <p:spTgt spid="15"/>
                                        </p:tgtEl>
                                        <p:attrNameLst>
                                          <p:attrName>ppt_x</p:attrName>
                                        </p:attrNameLst>
                                      </p:cBhvr>
                                      <p:tavLst>
                                        <p:tav tm="0">
                                          <p:val>
                                            <p:strVal val="#ppt_x"/>
                                          </p:val>
                                        </p:tav>
                                        <p:tav tm="100000">
                                          <p:val>
                                            <p:strVal val="#ppt_x"/>
                                          </p:val>
                                        </p:tav>
                                      </p:tavLst>
                                    </p:anim>
                                    <p:anim calcmode="lin" valueType="num">
                                      <p:cBhvr>
                                        <p:cTn id="34" dur="75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750"/>
                                        <p:tgtEl>
                                          <p:spTgt spid="16"/>
                                        </p:tgtEl>
                                      </p:cBhvr>
                                    </p:animEffect>
                                    <p:anim calcmode="lin" valueType="num">
                                      <p:cBhvr>
                                        <p:cTn id="38" dur="750" fill="hold"/>
                                        <p:tgtEl>
                                          <p:spTgt spid="16"/>
                                        </p:tgtEl>
                                        <p:attrNameLst>
                                          <p:attrName>ppt_x</p:attrName>
                                        </p:attrNameLst>
                                      </p:cBhvr>
                                      <p:tavLst>
                                        <p:tav tm="0">
                                          <p:val>
                                            <p:strVal val="#ppt_x"/>
                                          </p:val>
                                        </p:tav>
                                        <p:tav tm="100000">
                                          <p:val>
                                            <p:strVal val="#ppt_x"/>
                                          </p:val>
                                        </p:tav>
                                      </p:tavLst>
                                    </p:anim>
                                    <p:anim calcmode="lin" valueType="num">
                                      <p:cBhvr>
                                        <p:cTn id="39" dur="75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750"/>
                                        <p:tgtEl>
                                          <p:spTgt spid="17"/>
                                        </p:tgtEl>
                                      </p:cBhvr>
                                    </p:animEffect>
                                    <p:anim calcmode="lin" valueType="num">
                                      <p:cBhvr>
                                        <p:cTn id="43" dur="750" fill="hold"/>
                                        <p:tgtEl>
                                          <p:spTgt spid="17"/>
                                        </p:tgtEl>
                                        <p:attrNameLst>
                                          <p:attrName>ppt_x</p:attrName>
                                        </p:attrNameLst>
                                      </p:cBhvr>
                                      <p:tavLst>
                                        <p:tav tm="0">
                                          <p:val>
                                            <p:strVal val="#ppt_x"/>
                                          </p:val>
                                        </p:tav>
                                        <p:tav tm="100000">
                                          <p:val>
                                            <p:strVal val="#ppt_x"/>
                                          </p:val>
                                        </p:tav>
                                      </p:tavLst>
                                    </p:anim>
                                    <p:anim calcmode="lin" valueType="num">
                                      <p:cBhvr>
                                        <p:cTn id="44" dur="75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750"/>
                                        <p:tgtEl>
                                          <p:spTgt spid="18"/>
                                        </p:tgtEl>
                                      </p:cBhvr>
                                    </p:animEffect>
                                    <p:anim calcmode="lin" valueType="num">
                                      <p:cBhvr>
                                        <p:cTn id="48" dur="750" fill="hold"/>
                                        <p:tgtEl>
                                          <p:spTgt spid="18"/>
                                        </p:tgtEl>
                                        <p:attrNameLst>
                                          <p:attrName>ppt_x</p:attrName>
                                        </p:attrNameLst>
                                      </p:cBhvr>
                                      <p:tavLst>
                                        <p:tav tm="0">
                                          <p:val>
                                            <p:strVal val="#ppt_x"/>
                                          </p:val>
                                        </p:tav>
                                        <p:tav tm="100000">
                                          <p:val>
                                            <p:strVal val="#ppt_x"/>
                                          </p:val>
                                        </p:tav>
                                      </p:tavLst>
                                    </p:anim>
                                    <p:anim calcmode="lin" valueType="num">
                                      <p:cBhvr>
                                        <p:cTn id="49" dur="75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750"/>
                                        <p:tgtEl>
                                          <p:spTgt spid="19"/>
                                        </p:tgtEl>
                                      </p:cBhvr>
                                    </p:animEffect>
                                    <p:anim calcmode="lin" valueType="num">
                                      <p:cBhvr>
                                        <p:cTn id="53" dur="750" fill="hold"/>
                                        <p:tgtEl>
                                          <p:spTgt spid="19"/>
                                        </p:tgtEl>
                                        <p:attrNameLst>
                                          <p:attrName>ppt_x</p:attrName>
                                        </p:attrNameLst>
                                      </p:cBhvr>
                                      <p:tavLst>
                                        <p:tav tm="0">
                                          <p:val>
                                            <p:strVal val="#ppt_x"/>
                                          </p:val>
                                        </p:tav>
                                        <p:tav tm="100000">
                                          <p:val>
                                            <p:strVal val="#ppt_x"/>
                                          </p:val>
                                        </p:tav>
                                      </p:tavLst>
                                    </p:anim>
                                    <p:anim calcmode="lin" valueType="num">
                                      <p:cBhvr>
                                        <p:cTn id="54" dur="75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750"/>
                                        <p:tgtEl>
                                          <p:spTgt spid="20"/>
                                        </p:tgtEl>
                                      </p:cBhvr>
                                    </p:animEffect>
                                    <p:anim calcmode="lin" valueType="num">
                                      <p:cBhvr>
                                        <p:cTn id="58" dur="750" fill="hold"/>
                                        <p:tgtEl>
                                          <p:spTgt spid="20"/>
                                        </p:tgtEl>
                                        <p:attrNameLst>
                                          <p:attrName>ppt_x</p:attrName>
                                        </p:attrNameLst>
                                      </p:cBhvr>
                                      <p:tavLst>
                                        <p:tav tm="0">
                                          <p:val>
                                            <p:strVal val="#ppt_x"/>
                                          </p:val>
                                        </p:tav>
                                        <p:tav tm="100000">
                                          <p:val>
                                            <p:strVal val="#ppt_x"/>
                                          </p:val>
                                        </p:tav>
                                      </p:tavLst>
                                    </p:anim>
                                    <p:anim calcmode="lin" valueType="num">
                                      <p:cBhvr>
                                        <p:cTn id="59" dur="750" fill="hold"/>
                                        <p:tgtEl>
                                          <p:spTgt spid="2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750"/>
                                        <p:tgtEl>
                                          <p:spTgt spid="21"/>
                                        </p:tgtEl>
                                      </p:cBhvr>
                                    </p:animEffect>
                                    <p:anim calcmode="lin" valueType="num">
                                      <p:cBhvr>
                                        <p:cTn id="63" dur="750" fill="hold"/>
                                        <p:tgtEl>
                                          <p:spTgt spid="21"/>
                                        </p:tgtEl>
                                        <p:attrNameLst>
                                          <p:attrName>ppt_x</p:attrName>
                                        </p:attrNameLst>
                                      </p:cBhvr>
                                      <p:tavLst>
                                        <p:tav tm="0">
                                          <p:val>
                                            <p:strVal val="#ppt_x"/>
                                          </p:val>
                                        </p:tav>
                                        <p:tav tm="100000">
                                          <p:val>
                                            <p:strVal val="#ppt_x"/>
                                          </p:val>
                                        </p:tav>
                                      </p:tavLst>
                                    </p:anim>
                                    <p:anim calcmode="lin" valueType="num">
                                      <p:cBhvr>
                                        <p:cTn id="64" dur="75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750"/>
                                        <p:tgtEl>
                                          <p:spTgt spid="22"/>
                                        </p:tgtEl>
                                      </p:cBhvr>
                                    </p:animEffect>
                                    <p:anim calcmode="lin" valueType="num">
                                      <p:cBhvr>
                                        <p:cTn id="68" dur="750" fill="hold"/>
                                        <p:tgtEl>
                                          <p:spTgt spid="22"/>
                                        </p:tgtEl>
                                        <p:attrNameLst>
                                          <p:attrName>ppt_x</p:attrName>
                                        </p:attrNameLst>
                                      </p:cBhvr>
                                      <p:tavLst>
                                        <p:tav tm="0">
                                          <p:val>
                                            <p:strVal val="#ppt_x"/>
                                          </p:val>
                                        </p:tav>
                                        <p:tav tm="100000">
                                          <p:val>
                                            <p:strVal val="#ppt_x"/>
                                          </p:val>
                                        </p:tav>
                                      </p:tavLst>
                                    </p:anim>
                                    <p:anim calcmode="lin" valueType="num">
                                      <p:cBhvr>
                                        <p:cTn id="69" dur="75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750"/>
                                        <p:tgtEl>
                                          <p:spTgt spid="23"/>
                                        </p:tgtEl>
                                      </p:cBhvr>
                                    </p:animEffect>
                                    <p:anim calcmode="lin" valueType="num">
                                      <p:cBhvr>
                                        <p:cTn id="73" dur="750" fill="hold"/>
                                        <p:tgtEl>
                                          <p:spTgt spid="23"/>
                                        </p:tgtEl>
                                        <p:attrNameLst>
                                          <p:attrName>ppt_x</p:attrName>
                                        </p:attrNameLst>
                                      </p:cBhvr>
                                      <p:tavLst>
                                        <p:tav tm="0">
                                          <p:val>
                                            <p:strVal val="#ppt_x"/>
                                          </p:val>
                                        </p:tav>
                                        <p:tav tm="100000">
                                          <p:val>
                                            <p:strVal val="#ppt_x"/>
                                          </p:val>
                                        </p:tav>
                                      </p:tavLst>
                                    </p:anim>
                                    <p:anim calcmode="lin" valueType="num">
                                      <p:cBhvr>
                                        <p:cTn id="74" dur="750" fill="hold"/>
                                        <p:tgtEl>
                                          <p:spTgt spid="2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750"/>
                                        <p:tgtEl>
                                          <p:spTgt spid="24"/>
                                        </p:tgtEl>
                                      </p:cBhvr>
                                    </p:animEffect>
                                    <p:anim calcmode="lin" valueType="num">
                                      <p:cBhvr>
                                        <p:cTn id="78" dur="750" fill="hold"/>
                                        <p:tgtEl>
                                          <p:spTgt spid="24"/>
                                        </p:tgtEl>
                                        <p:attrNameLst>
                                          <p:attrName>ppt_x</p:attrName>
                                        </p:attrNameLst>
                                      </p:cBhvr>
                                      <p:tavLst>
                                        <p:tav tm="0">
                                          <p:val>
                                            <p:strVal val="#ppt_x"/>
                                          </p:val>
                                        </p:tav>
                                        <p:tav tm="100000">
                                          <p:val>
                                            <p:strVal val="#ppt_x"/>
                                          </p:val>
                                        </p:tav>
                                      </p:tavLst>
                                    </p:anim>
                                    <p:anim calcmode="lin" valueType="num">
                                      <p:cBhvr>
                                        <p:cTn id="79" dur="750" fill="hold"/>
                                        <p:tgtEl>
                                          <p:spTgt spid="2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750"/>
                                        <p:tgtEl>
                                          <p:spTgt spid="25"/>
                                        </p:tgtEl>
                                      </p:cBhvr>
                                    </p:animEffect>
                                    <p:anim calcmode="lin" valueType="num">
                                      <p:cBhvr>
                                        <p:cTn id="83" dur="750" fill="hold"/>
                                        <p:tgtEl>
                                          <p:spTgt spid="25"/>
                                        </p:tgtEl>
                                        <p:attrNameLst>
                                          <p:attrName>ppt_x</p:attrName>
                                        </p:attrNameLst>
                                      </p:cBhvr>
                                      <p:tavLst>
                                        <p:tav tm="0">
                                          <p:val>
                                            <p:strVal val="#ppt_x"/>
                                          </p:val>
                                        </p:tav>
                                        <p:tav tm="100000">
                                          <p:val>
                                            <p:strVal val="#ppt_x"/>
                                          </p:val>
                                        </p:tav>
                                      </p:tavLst>
                                    </p:anim>
                                    <p:anim calcmode="lin" valueType="num">
                                      <p:cBhvr>
                                        <p:cTn id="84" dur="750" fill="hold"/>
                                        <p:tgtEl>
                                          <p:spTgt spid="2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750"/>
                                        <p:tgtEl>
                                          <p:spTgt spid="26"/>
                                        </p:tgtEl>
                                      </p:cBhvr>
                                    </p:animEffect>
                                    <p:anim calcmode="lin" valueType="num">
                                      <p:cBhvr>
                                        <p:cTn id="88" dur="750" fill="hold"/>
                                        <p:tgtEl>
                                          <p:spTgt spid="26"/>
                                        </p:tgtEl>
                                        <p:attrNameLst>
                                          <p:attrName>ppt_x</p:attrName>
                                        </p:attrNameLst>
                                      </p:cBhvr>
                                      <p:tavLst>
                                        <p:tav tm="0">
                                          <p:val>
                                            <p:strVal val="#ppt_x"/>
                                          </p:val>
                                        </p:tav>
                                        <p:tav tm="100000">
                                          <p:val>
                                            <p:strVal val="#ppt_x"/>
                                          </p:val>
                                        </p:tav>
                                      </p:tavLst>
                                    </p:anim>
                                    <p:anim calcmode="lin" valueType="num">
                                      <p:cBhvr>
                                        <p:cTn id="89" dur="750" fill="hold"/>
                                        <p:tgtEl>
                                          <p:spTgt spid="2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750"/>
                                        <p:tgtEl>
                                          <p:spTgt spid="27"/>
                                        </p:tgtEl>
                                      </p:cBhvr>
                                    </p:animEffect>
                                    <p:anim calcmode="lin" valueType="num">
                                      <p:cBhvr>
                                        <p:cTn id="93" dur="750" fill="hold"/>
                                        <p:tgtEl>
                                          <p:spTgt spid="27"/>
                                        </p:tgtEl>
                                        <p:attrNameLst>
                                          <p:attrName>ppt_x</p:attrName>
                                        </p:attrNameLst>
                                      </p:cBhvr>
                                      <p:tavLst>
                                        <p:tav tm="0">
                                          <p:val>
                                            <p:strVal val="#ppt_x"/>
                                          </p:val>
                                        </p:tav>
                                        <p:tav tm="100000">
                                          <p:val>
                                            <p:strVal val="#ppt_x"/>
                                          </p:val>
                                        </p:tav>
                                      </p:tavLst>
                                    </p:anim>
                                    <p:anim calcmode="lin" valueType="num">
                                      <p:cBhvr>
                                        <p:cTn id="94" dur="750" fill="hold"/>
                                        <p:tgtEl>
                                          <p:spTgt spid="2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750"/>
                                        <p:tgtEl>
                                          <p:spTgt spid="28"/>
                                        </p:tgtEl>
                                      </p:cBhvr>
                                    </p:animEffect>
                                    <p:anim calcmode="lin" valueType="num">
                                      <p:cBhvr>
                                        <p:cTn id="98" dur="750" fill="hold"/>
                                        <p:tgtEl>
                                          <p:spTgt spid="28"/>
                                        </p:tgtEl>
                                        <p:attrNameLst>
                                          <p:attrName>ppt_x</p:attrName>
                                        </p:attrNameLst>
                                      </p:cBhvr>
                                      <p:tavLst>
                                        <p:tav tm="0">
                                          <p:val>
                                            <p:strVal val="#ppt_x"/>
                                          </p:val>
                                        </p:tav>
                                        <p:tav tm="100000">
                                          <p:val>
                                            <p:strVal val="#ppt_x"/>
                                          </p:val>
                                        </p:tav>
                                      </p:tavLst>
                                    </p:anim>
                                    <p:anim calcmode="lin" valueType="num">
                                      <p:cBhvr>
                                        <p:cTn id="99"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239A3E9-600B-487F-9A15-5C760435D54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a:extLst>
              <a:ext uri="{FF2B5EF4-FFF2-40B4-BE49-F238E27FC236}">
                <a16:creationId xmlns:a16="http://schemas.microsoft.com/office/drawing/2014/main" id="{B133E602-2665-4DDD-BD66-F57B7F97BE29}"/>
              </a:ext>
            </a:extLst>
          </p:cNvPr>
          <p:cNvGrpSpPr/>
          <p:nvPr/>
        </p:nvGrpSpPr>
        <p:grpSpPr>
          <a:xfrm>
            <a:off x="3835400" y="596900"/>
            <a:ext cx="4559300" cy="4089400"/>
            <a:chOff x="3810000" y="508000"/>
            <a:chExt cx="4559300" cy="4089400"/>
          </a:xfrm>
        </p:grpSpPr>
        <p:sp>
          <p:nvSpPr>
            <p:cNvPr id="14" name="矩形 13">
              <a:extLst>
                <a:ext uri="{FF2B5EF4-FFF2-40B4-BE49-F238E27FC236}">
                  <a16:creationId xmlns:a16="http://schemas.microsoft.com/office/drawing/2014/main" id="{A9B57465-B643-476F-99CE-34F4A3757D2D}"/>
                </a:ext>
              </a:extLst>
            </p:cNvPr>
            <p:cNvSpPr/>
            <p:nvPr/>
          </p:nvSpPr>
          <p:spPr>
            <a:xfrm>
              <a:off x="5181600" y="1003300"/>
              <a:ext cx="1955800" cy="35941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0E229C54-CEE0-44DB-8530-465A699F5901}"/>
                </a:ext>
              </a:extLst>
            </p:cNvPr>
            <p:cNvSpPr/>
            <p:nvPr/>
          </p:nvSpPr>
          <p:spPr>
            <a:xfrm>
              <a:off x="5321300" y="876300"/>
              <a:ext cx="1955800" cy="35941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8C62861-BAD1-49D3-AEFA-9481C4AE6A43}"/>
                </a:ext>
              </a:extLst>
            </p:cNvPr>
            <p:cNvCxnSpPr>
              <a:cxnSpLocks/>
            </p:cNvCxnSpPr>
            <p:nvPr/>
          </p:nvCxnSpPr>
          <p:spPr>
            <a:xfrm flipH="1">
              <a:off x="3810000" y="508000"/>
              <a:ext cx="4559300" cy="3695700"/>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sp>
          <p:nvSpPr>
            <p:cNvPr id="17" name="_14">
              <a:extLst>
                <a:ext uri="{FF2B5EF4-FFF2-40B4-BE49-F238E27FC236}">
                  <a16:creationId xmlns:a16="http://schemas.microsoft.com/office/drawing/2014/main" id="{D7AF1305-F2AB-4785-AB21-954F44BAE5FC}"/>
                </a:ext>
              </a:extLst>
            </p:cNvPr>
            <p:cNvSpPr txBox="1">
              <a:spLocks noChangeArrowheads="1"/>
            </p:cNvSpPr>
            <p:nvPr/>
          </p:nvSpPr>
          <p:spPr bwMode="auto">
            <a:xfrm>
              <a:off x="5295900" y="924560"/>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dirty="0">
                  <a:solidFill>
                    <a:srgbClr val="7C7A88"/>
                  </a:solidFill>
                  <a:latin typeface="微软雅黑" panose="020B0503020204020204" pitchFamily="34" charset="-122"/>
                  <a:ea typeface="微软雅黑" panose="020B0503020204020204" pitchFamily="34" charset="-122"/>
                </a:rPr>
                <a:t>谢</a:t>
              </a:r>
              <a:endParaRPr lang="zh-CN" sz="6000" spc="600" dirty="0">
                <a:solidFill>
                  <a:srgbClr val="7C7A88"/>
                </a:solidFill>
                <a:latin typeface="微软雅黑" panose="020B0503020204020204" pitchFamily="34" charset="-122"/>
                <a:ea typeface="微软雅黑" panose="020B0503020204020204" pitchFamily="34" charset="-122"/>
              </a:endParaRPr>
            </a:p>
          </p:txBody>
        </p:sp>
        <p:sp>
          <p:nvSpPr>
            <p:cNvPr id="18" name="_14">
              <a:extLst>
                <a:ext uri="{FF2B5EF4-FFF2-40B4-BE49-F238E27FC236}">
                  <a16:creationId xmlns:a16="http://schemas.microsoft.com/office/drawing/2014/main" id="{9173F3FE-28EB-405E-9517-D36E43BD55FD}"/>
                </a:ext>
              </a:extLst>
            </p:cNvPr>
            <p:cNvSpPr txBox="1">
              <a:spLocks noChangeArrowheads="1"/>
            </p:cNvSpPr>
            <p:nvPr/>
          </p:nvSpPr>
          <p:spPr bwMode="auto">
            <a:xfrm>
              <a:off x="5295900" y="2510558"/>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dirty="0">
                  <a:solidFill>
                    <a:srgbClr val="7C7A88"/>
                  </a:solidFill>
                  <a:latin typeface="微软雅黑" panose="020B0503020204020204" pitchFamily="34" charset="-122"/>
                  <a:ea typeface="微软雅黑" panose="020B0503020204020204" pitchFamily="34" charset="-122"/>
                </a:rPr>
                <a:t>谢</a:t>
              </a:r>
              <a:endParaRPr lang="zh-CN" sz="6000" spc="600" dirty="0">
                <a:solidFill>
                  <a:srgbClr val="7C7A88"/>
                </a:solidFill>
                <a:latin typeface="微软雅黑" panose="020B0503020204020204" pitchFamily="34" charset="-122"/>
                <a:ea typeface="微软雅黑" panose="020B0503020204020204" pitchFamily="34" charset="-122"/>
              </a:endParaRPr>
            </a:p>
          </p:txBody>
        </p:sp>
        <p:sp>
          <p:nvSpPr>
            <p:cNvPr id="19" name="TextBox 5">
              <a:extLst>
                <a:ext uri="{FF2B5EF4-FFF2-40B4-BE49-F238E27FC236}">
                  <a16:creationId xmlns:a16="http://schemas.microsoft.com/office/drawing/2014/main" id="{037F1676-CF21-47EA-998B-9AF390DB0373}"/>
                </a:ext>
              </a:extLst>
            </p:cNvPr>
            <p:cNvSpPr txBox="1"/>
            <p:nvPr/>
          </p:nvSpPr>
          <p:spPr>
            <a:xfrm>
              <a:off x="5465108" y="3588733"/>
              <a:ext cx="1545292" cy="369332"/>
            </a:xfrm>
            <a:prstGeom prst="rect">
              <a:avLst/>
            </a:prstGeom>
            <a:noFill/>
          </p:spPr>
          <p:txBody>
            <a:bodyPr wrap="square" rtlCol="0">
              <a:spAutoFit/>
            </a:bodyPr>
            <a:lstStyle/>
            <a:p>
              <a:pPr algn="ctr"/>
              <a:r>
                <a:rPr lang="en-US" sz="900" dirty="0">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MARKETING &amp; MANAGEMENT </a:t>
              </a:r>
            </a:p>
            <a:p>
              <a:pPr algn="ctr"/>
              <a:r>
                <a:rPr lang="en-US" sz="900" dirty="0">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FOR </a:t>
              </a:r>
              <a:r>
                <a:rPr lang="en-US" sz="900" dirty="0" err="1">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INFOGRAPHICLid</a:t>
              </a:r>
              <a:r>
                <a:rPr lang="en-US" sz="900" dirty="0">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 </a:t>
              </a:r>
              <a:r>
                <a:rPr lang="en-US" sz="900" dirty="0" err="1">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rPr>
                <a:t>est</a:t>
              </a:r>
              <a:endParaRPr lang="en-US" sz="900" dirty="0">
                <a:solidFill>
                  <a:srgbClr val="7C7A88"/>
                </a:solidFill>
                <a:latin typeface="★日文毛笔行书" panose="03000509000000000000" pitchFamily="65" charset="-128"/>
                <a:ea typeface="★日文毛笔行书" panose="03000509000000000000" pitchFamily="65" charset="-128"/>
                <a:cs typeface="Open Sans" panose="020B0606030504020204" pitchFamily="34" charset="0"/>
              </a:endParaRPr>
            </a:p>
          </p:txBody>
        </p:sp>
        <p:sp>
          <p:nvSpPr>
            <p:cNvPr id="20" name="TextBox 5">
              <a:extLst>
                <a:ext uri="{FF2B5EF4-FFF2-40B4-BE49-F238E27FC236}">
                  <a16:creationId xmlns:a16="http://schemas.microsoft.com/office/drawing/2014/main" id="{B81AAB90-7289-4C93-8856-39210BD76005}"/>
                </a:ext>
              </a:extLst>
            </p:cNvPr>
            <p:cNvSpPr txBox="1"/>
            <p:nvPr/>
          </p:nvSpPr>
          <p:spPr>
            <a:xfrm>
              <a:off x="5451928" y="3930809"/>
              <a:ext cx="1545292" cy="461665"/>
            </a:xfrm>
            <a:prstGeom prst="rect">
              <a:avLst/>
            </a:prstGeom>
            <a:noFill/>
          </p:spPr>
          <p:txBody>
            <a:bodyPr wrap="square" rtlCol="0">
              <a:spAutoFit/>
            </a:bodyPr>
            <a:lstStyle/>
            <a:p>
              <a:pPr algn="ctr"/>
              <a:r>
                <a:rPr lang="zh-CN" altLang="en-US" sz="2400" dirty="0">
                  <a:solidFill>
                    <a:srgbClr val="7C7A88"/>
                  </a:solidFill>
                  <a:latin typeface="微软雅黑" panose="020B0503020204020204" pitchFamily="34" charset="-122"/>
                  <a:ea typeface="微软雅黑" panose="020B0503020204020204" pitchFamily="34" charset="-122"/>
                  <a:cs typeface="Open Sans" panose="020B0606030504020204" pitchFamily="34" charset="0"/>
                </a:rPr>
                <a:t>述职汇报</a:t>
              </a:r>
              <a:endParaRPr lang="en-US" sz="2400" dirty="0">
                <a:solidFill>
                  <a:srgbClr val="7C7A88"/>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1" name="直接连接符 20">
              <a:extLst>
                <a:ext uri="{FF2B5EF4-FFF2-40B4-BE49-F238E27FC236}">
                  <a16:creationId xmlns:a16="http://schemas.microsoft.com/office/drawing/2014/main" id="{A6E642B6-CA3D-47D7-9193-4282687072D0}"/>
                </a:ext>
              </a:extLst>
            </p:cNvPr>
            <p:cNvCxnSpPr>
              <a:cxnSpLocks/>
            </p:cNvCxnSpPr>
            <p:nvPr/>
          </p:nvCxnSpPr>
          <p:spPr>
            <a:xfrm flipH="1">
              <a:off x="4625340" y="1408421"/>
              <a:ext cx="670561" cy="543546"/>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52E7788-2D05-4244-8FDC-F376A4C24D54}"/>
                </a:ext>
              </a:extLst>
            </p:cNvPr>
            <p:cNvCxnSpPr>
              <a:cxnSpLocks/>
            </p:cNvCxnSpPr>
            <p:nvPr/>
          </p:nvCxnSpPr>
          <p:spPr>
            <a:xfrm flipH="1">
              <a:off x="7167096" y="3489135"/>
              <a:ext cx="657718" cy="533137"/>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id="{63275A82-3855-498B-BDC3-FDB0DFC571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4788" y="1870733"/>
              <a:ext cx="589423" cy="1141686"/>
            </a:xfrm>
            <a:prstGeom prst="rect">
              <a:avLst/>
            </a:prstGeom>
          </p:spPr>
        </p:pic>
      </p:grpSp>
      <p:pic>
        <p:nvPicPr>
          <p:cNvPr id="24" name="图片 23">
            <a:extLst>
              <a:ext uri="{FF2B5EF4-FFF2-40B4-BE49-F238E27FC236}">
                <a16:creationId xmlns:a16="http://schemas.microsoft.com/office/drawing/2014/main" id="{1DE4D78B-5848-4138-B655-1255B855727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3899" y="1730994"/>
            <a:ext cx="1475115" cy="1152432"/>
          </a:xfrm>
          <a:prstGeom prst="rect">
            <a:avLst/>
          </a:prstGeom>
        </p:spPr>
      </p:pic>
      <p:pic>
        <p:nvPicPr>
          <p:cNvPr id="25" name="图片 24">
            <a:extLst>
              <a:ext uri="{FF2B5EF4-FFF2-40B4-BE49-F238E27FC236}">
                <a16:creationId xmlns:a16="http://schemas.microsoft.com/office/drawing/2014/main" id="{9269C20F-2DD5-447C-8CAA-DAAF7ACAE1B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05642" y="2601915"/>
            <a:ext cx="1475115" cy="1152432"/>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1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750" fill="hold"/>
                                        <p:tgtEl>
                                          <p:spTgt spid="25"/>
                                        </p:tgtEl>
                                        <p:attrNameLst>
                                          <p:attrName>ppt_x</p:attrName>
                                        </p:attrNameLst>
                                      </p:cBhvr>
                                      <p:tavLst>
                                        <p:tav tm="0">
                                          <p:val>
                                            <p:strVal val="0-#ppt_w/2"/>
                                          </p:val>
                                        </p:tav>
                                        <p:tav tm="100000">
                                          <p:val>
                                            <p:strVal val="#ppt_x"/>
                                          </p:val>
                                        </p:tav>
                                      </p:tavLst>
                                    </p:anim>
                                    <p:anim calcmode="lin" valueType="num">
                                      <p:cBhvr additive="base">
                                        <p:cTn id="12" dur="75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0-#ppt_w/2"/>
                                          </p:val>
                                        </p:tav>
                                        <p:tav tm="100000">
                                          <p:val>
                                            <p:strVal val="#ppt_x"/>
                                          </p:val>
                                        </p:tav>
                                      </p:tavLst>
                                    </p:anim>
                                    <p:anim calcmode="lin" valueType="num">
                                      <p:cBhvr additive="base">
                                        <p:cTn id="16" dur="75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250"/>
                                        <p:tgtEl>
                                          <p:spTgt spid="13"/>
                                        </p:tgtEl>
                                      </p:cBhvr>
                                    </p:animEffect>
                                    <p:anim calcmode="lin" valueType="num">
                                      <p:cBhvr>
                                        <p:cTn id="21" dur="1250" fill="hold"/>
                                        <p:tgtEl>
                                          <p:spTgt spid="13"/>
                                        </p:tgtEl>
                                        <p:attrNameLst>
                                          <p:attrName>ppt_x</p:attrName>
                                        </p:attrNameLst>
                                      </p:cBhvr>
                                      <p:tavLst>
                                        <p:tav tm="0">
                                          <p:val>
                                            <p:strVal val="#ppt_x"/>
                                          </p:val>
                                        </p:tav>
                                        <p:tav tm="100000">
                                          <p:val>
                                            <p:strVal val="#ppt_x"/>
                                          </p:val>
                                        </p:tav>
                                      </p:tavLst>
                                    </p:anim>
                                    <p:anim calcmode="lin" valueType="num">
                                      <p:cBhvr>
                                        <p:cTn id="22" dur="1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2AA2AC-D0ED-4D00-A5E5-544F71E4E6E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a:extLst>
              <a:ext uri="{FF2B5EF4-FFF2-40B4-BE49-F238E27FC236}">
                <a16:creationId xmlns:a16="http://schemas.microsoft.com/office/drawing/2014/main" id="{CF724147-A8AC-4550-B89B-604524E32D9B}"/>
              </a:ext>
            </a:extLst>
          </p:cNvPr>
          <p:cNvGrpSpPr/>
          <p:nvPr/>
        </p:nvGrpSpPr>
        <p:grpSpPr>
          <a:xfrm>
            <a:off x="5932540" y="2064789"/>
            <a:ext cx="3608309" cy="1151326"/>
            <a:chOff x="5235445" y="2503043"/>
            <a:chExt cx="3608309" cy="1151326"/>
          </a:xfrm>
        </p:grpSpPr>
        <p:sp>
          <p:nvSpPr>
            <p:cNvPr id="11" name="矩形 10">
              <a:extLst>
                <a:ext uri="{FF2B5EF4-FFF2-40B4-BE49-F238E27FC236}">
                  <a16:creationId xmlns:a16="http://schemas.microsoft.com/office/drawing/2014/main" id="{734AB463-6C6E-49E2-8311-10F2B31877F0}"/>
                </a:ext>
              </a:extLst>
            </p:cNvPr>
            <p:cNvSpPr/>
            <p:nvPr/>
          </p:nvSpPr>
          <p:spPr>
            <a:xfrm>
              <a:off x="5235445" y="2503043"/>
              <a:ext cx="3570208" cy="769441"/>
            </a:xfrm>
            <a:prstGeom prst="rect">
              <a:avLst/>
            </a:prstGeom>
          </p:spPr>
          <p:txBody>
            <a:bodyPr wrap="none">
              <a:spAutoFit/>
            </a:bodyPr>
            <a:lstStyle/>
            <a:p>
              <a:r>
                <a:rPr kumimoji="1" lang="zh-CN" altLang="en-US" sz="4400" dirty="0">
                  <a:solidFill>
                    <a:srgbClr val="7C7A88"/>
                  </a:solidFill>
                  <a:latin typeface="微软雅黑" panose="020B0503020204020204" pitchFamily="34" charset="-122"/>
                  <a:ea typeface="微软雅黑" panose="020B0503020204020204" pitchFamily="34" charset="-122"/>
                </a:rPr>
                <a:t>年度工作概述</a:t>
              </a:r>
            </a:p>
          </p:txBody>
        </p:sp>
        <p:sp>
          <p:nvSpPr>
            <p:cNvPr id="17" name="矩形 16">
              <a:extLst>
                <a:ext uri="{FF2B5EF4-FFF2-40B4-BE49-F238E27FC236}">
                  <a16:creationId xmlns:a16="http://schemas.microsoft.com/office/drawing/2014/main" id="{BF952B47-28CD-466A-BBF4-D35AC2439A3A}"/>
                </a:ext>
              </a:extLst>
            </p:cNvPr>
            <p:cNvSpPr/>
            <p:nvPr/>
          </p:nvSpPr>
          <p:spPr>
            <a:xfrm>
              <a:off x="5273546" y="3221943"/>
              <a:ext cx="3570208" cy="432426"/>
            </a:xfrm>
            <a:prstGeom prst="rect">
              <a:avLst/>
            </a:prstGeom>
          </p:spPr>
          <p:txBody>
            <a:bodyPr wrap="square">
              <a:spAutoFit/>
            </a:bodyPr>
            <a:lstStyle/>
            <a:p>
              <a:pPr>
                <a:lnSpc>
                  <a:spcPct val="130000"/>
                </a:lnSpc>
              </a:pPr>
              <a:r>
                <a:rPr lang="zh-CN" altLang="en-US" sz="85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a:t>
              </a:r>
              <a:endParaRPr lang="en-US" altLang="zh-CN" sz="85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85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a:t>
              </a:r>
              <a:endParaRPr lang="en-US" altLang="zh-CN" sz="85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id="{C84EFFAB-A323-49A4-A17A-6EA1D8336922}"/>
              </a:ext>
            </a:extLst>
          </p:cNvPr>
          <p:cNvGrpSpPr/>
          <p:nvPr/>
        </p:nvGrpSpPr>
        <p:grpSpPr>
          <a:xfrm>
            <a:off x="3115838" y="1510542"/>
            <a:ext cx="2952240" cy="2393042"/>
            <a:chOff x="3810000" y="508000"/>
            <a:chExt cx="4559300" cy="3695700"/>
          </a:xfrm>
        </p:grpSpPr>
        <p:sp>
          <p:nvSpPr>
            <p:cNvPr id="13" name="矩形 12">
              <a:extLst>
                <a:ext uri="{FF2B5EF4-FFF2-40B4-BE49-F238E27FC236}">
                  <a16:creationId xmlns:a16="http://schemas.microsoft.com/office/drawing/2014/main" id="{60DB9EA4-1352-4B0F-B65A-16142FF4F142}"/>
                </a:ext>
              </a:extLst>
            </p:cNvPr>
            <p:cNvSpPr/>
            <p:nvPr/>
          </p:nvSpPr>
          <p:spPr>
            <a:xfrm>
              <a:off x="5181600" y="957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4" name="矩形 13">
              <a:extLst>
                <a:ext uri="{FF2B5EF4-FFF2-40B4-BE49-F238E27FC236}">
                  <a16:creationId xmlns:a16="http://schemas.microsoft.com/office/drawing/2014/main" id="{E55624B6-472B-472A-B330-1CCE671010D7}"/>
                </a:ext>
              </a:extLst>
            </p:cNvPr>
            <p:cNvSpPr/>
            <p:nvPr/>
          </p:nvSpPr>
          <p:spPr>
            <a:xfrm>
              <a:off x="5321300" y="830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15" name="直接连接符 14">
              <a:extLst>
                <a:ext uri="{FF2B5EF4-FFF2-40B4-BE49-F238E27FC236}">
                  <a16:creationId xmlns:a16="http://schemas.microsoft.com/office/drawing/2014/main" id="{FA119A20-AC70-4165-B6D8-2C77D4142F26}"/>
                </a:ext>
              </a:extLst>
            </p:cNvPr>
            <p:cNvCxnSpPr>
              <a:cxnSpLocks/>
            </p:cNvCxnSpPr>
            <p:nvPr/>
          </p:nvCxnSpPr>
          <p:spPr>
            <a:xfrm flipH="1">
              <a:off x="3810000" y="508000"/>
              <a:ext cx="4559300" cy="3695700"/>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sp>
          <p:nvSpPr>
            <p:cNvPr id="16" name="_14">
              <a:extLst>
                <a:ext uri="{FF2B5EF4-FFF2-40B4-BE49-F238E27FC236}">
                  <a16:creationId xmlns:a16="http://schemas.microsoft.com/office/drawing/2014/main" id="{CC38E43A-AE7E-405C-B222-DD692A6F7F7A}"/>
                </a:ext>
              </a:extLst>
            </p:cNvPr>
            <p:cNvSpPr txBox="1">
              <a:spLocks noChangeArrowheads="1"/>
            </p:cNvSpPr>
            <p:nvPr/>
          </p:nvSpPr>
          <p:spPr bwMode="auto">
            <a:xfrm>
              <a:off x="5295900" y="924560"/>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spc="600" dirty="0">
                  <a:solidFill>
                    <a:srgbClr val="7C7A88"/>
                  </a:solidFill>
                  <a:latin typeface="微软雅黑" panose="020B0503020204020204" pitchFamily="34" charset="-122"/>
                  <a:ea typeface="微软雅黑" panose="020B0503020204020204" pitchFamily="34" charset="-122"/>
                </a:rPr>
                <a:t>1</a:t>
              </a:r>
              <a:endParaRPr lang="zh-CN" sz="4400" spc="600" dirty="0">
                <a:solidFill>
                  <a:srgbClr val="7C7A88"/>
                </a:solidFill>
                <a:latin typeface="微软雅黑" panose="020B0503020204020204" pitchFamily="34" charset="-122"/>
                <a:ea typeface="微软雅黑" panose="020B0503020204020204" pitchFamily="34" charset="-122"/>
              </a:endParaRPr>
            </a:p>
          </p:txBody>
        </p:sp>
        <p:sp>
          <p:nvSpPr>
            <p:cNvPr id="18" name="_14">
              <a:extLst>
                <a:ext uri="{FF2B5EF4-FFF2-40B4-BE49-F238E27FC236}">
                  <a16:creationId xmlns:a16="http://schemas.microsoft.com/office/drawing/2014/main" id="{13F5BA65-26E3-404C-8AFF-53B55EFCD3B8}"/>
                </a:ext>
              </a:extLst>
            </p:cNvPr>
            <p:cNvSpPr txBox="1">
              <a:spLocks noChangeArrowheads="1"/>
            </p:cNvSpPr>
            <p:nvPr/>
          </p:nvSpPr>
          <p:spPr bwMode="auto">
            <a:xfrm>
              <a:off x="5295900" y="2510558"/>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400" spc="600" dirty="0">
                  <a:solidFill>
                    <a:srgbClr val="7C7A88"/>
                  </a:solidFill>
                  <a:latin typeface="微软雅黑" panose="020B0503020204020204" pitchFamily="34" charset="-122"/>
                  <a:ea typeface="微软雅黑" panose="020B0503020204020204" pitchFamily="34" charset="-122"/>
                </a:rPr>
                <a:t>壹</a:t>
              </a:r>
              <a:endParaRPr lang="zh-CN" sz="4400" spc="600" dirty="0">
                <a:solidFill>
                  <a:srgbClr val="7C7A88"/>
                </a:solidFill>
                <a:latin typeface="微软雅黑" panose="020B0503020204020204" pitchFamily="34" charset="-122"/>
                <a:ea typeface="微软雅黑" panose="020B0503020204020204" pitchFamily="34" charset="-122"/>
              </a:endParaRPr>
            </a:p>
          </p:txBody>
        </p:sp>
        <p:cxnSp>
          <p:nvCxnSpPr>
            <p:cNvPr id="19" name="直接连接符 18">
              <a:extLst>
                <a:ext uri="{FF2B5EF4-FFF2-40B4-BE49-F238E27FC236}">
                  <a16:creationId xmlns:a16="http://schemas.microsoft.com/office/drawing/2014/main" id="{E87B348F-E045-430D-8F8D-F6A078C37600}"/>
                </a:ext>
              </a:extLst>
            </p:cNvPr>
            <p:cNvCxnSpPr>
              <a:cxnSpLocks/>
            </p:cNvCxnSpPr>
            <p:nvPr/>
          </p:nvCxnSpPr>
          <p:spPr>
            <a:xfrm flipH="1">
              <a:off x="4625340" y="1408421"/>
              <a:ext cx="670561" cy="543546"/>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AACCEC9E-19BD-4D53-BAA7-5301DAAD5FB2}"/>
                </a:ext>
              </a:extLst>
            </p:cNvPr>
            <p:cNvCxnSpPr>
              <a:cxnSpLocks/>
            </p:cNvCxnSpPr>
            <p:nvPr/>
          </p:nvCxnSpPr>
          <p:spPr>
            <a:xfrm flipH="1">
              <a:off x="7150135" y="2664085"/>
              <a:ext cx="657718" cy="533137"/>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id="{8B98ABAA-FD6B-4320-B939-B9CA2FEF34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4788" y="1870733"/>
              <a:ext cx="589423" cy="1141686"/>
            </a:xfrm>
            <a:prstGeom prst="rect">
              <a:avLst/>
            </a:prstGeom>
          </p:spPr>
        </p:pic>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250"/>
                                        <p:tgtEl>
                                          <p:spTgt spid="12"/>
                                        </p:tgtEl>
                                      </p:cBhvr>
                                    </p:animEffect>
                                    <p:anim calcmode="lin" valueType="num">
                                      <p:cBhvr>
                                        <p:cTn id="12" dur="1250" fill="hold"/>
                                        <p:tgtEl>
                                          <p:spTgt spid="12"/>
                                        </p:tgtEl>
                                        <p:attrNameLst>
                                          <p:attrName>ppt_x</p:attrName>
                                        </p:attrNameLst>
                                      </p:cBhvr>
                                      <p:tavLst>
                                        <p:tav tm="0">
                                          <p:val>
                                            <p:strVal val="#ppt_x"/>
                                          </p:val>
                                        </p:tav>
                                        <p:tav tm="100000">
                                          <p:val>
                                            <p:strVal val="#ppt_x"/>
                                          </p:val>
                                        </p:tav>
                                      </p:tavLst>
                                    </p:anim>
                                    <p:anim calcmode="lin" valueType="num">
                                      <p:cBhvr>
                                        <p:cTn id="13" dur="12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AFBD70E7-D5C0-4139-82E4-382C16F04575}"/>
              </a:ext>
            </a:extLst>
          </p:cNvPr>
          <p:cNvGrpSpPr/>
          <p:nvPr/>
        </p:nvGrpSpPr>
        <p:grpSpPr>
          <a:xfrm flipH="1">
            <a:off x="1140274" y="1839797"/>
            <a:ext cx="5362656" cy="4118827"/>
            <a:chOff x="4451636" y="4686951"/>
            <a:chExt cx="3370291" cy="4028985"/>
          </a:xfrm>
        </p:grpSpPr>
        <p:sp>
          <p:nvSpPr>
            <p:cNvPr id="7" name="矩形 6">
              <a:extLst>
                <a:ext uri="{FF2B5EF4-FFF2-40B4-BE49-F238E27FC236}">
                  <a16:creationId xmlns:a16="http://schemas.microsoft.com/office/drawing/2014/main" id="{2867AC15-48C0-4FBB-AC38-4FE8EA6F451A}"/>
                </a:ext>
              </a:extLst>
            </p:cNvPr>
            <p:cNvSpPr/>
            <p:nvPr/>
          </p:nvSpPr>
          <p:spPr>
            <a:xfrm>
              <a:off x="4451636" y="6236108"/>
              <a:ext cx="3370291" cy="2479828"/>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44B6B1B2-5688-4FD3-B756-DFE846C25400}"/>
                </a:ext>
              </a:extLst>
            </p:cNvPr>
            <p:cNvSpPr/>
            <p:nvPr/>
          </p:nvSpPr>
          <p:spPr>
            <a:xfrm>
              <a:off x="4451636" y="4686951"/>
              <a:ext cx="3370291" cy="1421472"/>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p>
          </p:txBody>
        </p:sp>
      </p:grpSp>
      <p:grpSp>
        <p:nvGrpSpPr>
          <p:cNvPr id="10" name="组合 9">
            <a:extLst>
              <a:ext uri="{FF2B5EF4-FFF2-40B4-BE49-F238E27FC236}">
                <a16:creationId xmlns:a16="http://schemas.microsoft.com/office/drawing/2014/main" id="{B321AE26-6DCC-4866-B0E1-C453B9409F91}"/>
              </a:ext>
            </a:extLst>
          </p:cNvPr>
          <p:cNvGrpSpPr/>
          <p:nvPr/>
        </p:nvGrpSpPr>
        <p:grpSpPr>
          <a:xfrm>
            <a:off x="6750827" y="1855565"/>
            <a:ext cx="4400926" cy="4123203"/>
            <a:chOff x="587375" y="1347788"/>
            <a:chExt cx="3552825" cy="2901131"/>
          </a:xfrm>
        </p:grpSpPr>
        <p:sp>
          <p:nvSpPr>
            <p:cNvPr id="14" name="Rectangle 65">
              <a:extLst>
                <a:ext uri="{FF2B5EF4-FFF2-40B4-BE49-F238E27FC236}">
                  <a16:creationId xmlns:a16="http://schemas.microsoft.com/office/drawing/2014/main" id="{CAD25C71-59C7-4793-A0AE-A6C1B39360A1}"/>
                </a:ext>
              </a:extLst>
            </p:cNvPr>
            <p:cNvSpPr/>
            <p:nvPr/>
          </p:nvSpPr>
          <p:spPr>
            <a:xfrm>
              <a:off x="587375" y="1347788"/>
              <a:ext cx="3552825" cy="2886075"/>
            </a:xfrm>
            <a:prstGeom prst="rect">
              <a:avLst/>
            </a:prstGeom>
            <a:noFill/>
            <a:ln w="25400" cap="flat" cmpd="sng" algn="ctr">
              <a:solidFill>
                <a:srgbClr val="7C7A88"/>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chemeClr val="bg1">
                    <a:lumMod val="50000"/>
                  </a:schemeClr>
                </a:solidFill>
                <a:effectLst/>
                <a:uLnTx/>
                <a:uFillTx/>
                <a:latin typeface="Calibri"/>
                <a:ea typeface="宋体" panose="02010600030101010101" pitchFamily="2" charset="-122"/>
                <a:cs typeface="+mn-cs"/>
              </a:endParaRPr>
            </a:p>
          </p:txBody>
        </p:sp>
        <p:sp>
          <p:nvSpPr>
            <p:cNvPr id="15" name="TextBox 23">
              <a:extLst>
                <a:ext uri="{FF2B5EF4-FFF2-40B4-BE49-F238E27FC236}">
                  <a16:creationId xmlns:a16="http://schemas.microsoft.com/office/drawing/2014/main" id="{7F91D79E-8AF4-4FE0-82AC-12339E57F57E}"/>
                </a:ext>
              </a:extLst>
            </p:cNvPr>
            <p:cNvSpPr txBox="1"/>
            <p:nvPr/>
          </p:nvSpPr>
          <p:spPr>
            <a:xfrm>
              <a:off x="778668" y="1563638"/>
              <a:ext cx="3243429" cy="2685281"/>
            </a:xfrm>
            <a:prstGeom prst="rect">
              <a:avLst/>
            </a:prstGeom>
            <a:noFill/>
          </p:spPr>
          <p:txBody>
            <a:bodyPr wrap="square" rtlCol="0">
              <a:spAutoFit/>
            </a:bodyPr>
            <a:lstStyle/>
            <a:p>
              <a:pPr algn="just"/>
              <a:r>
                <a:rPr lang="zh-CN" altLang="en-US" sz="1400" dirty="0">
                  <a:solidFill>
                    <a:schemeClr val="bg1">
                      <a:lumMod val="50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a:t>
              </a:r>
            </a:p>
            <a:p>
              <a:pPr algn="just"/>
              <a:r>
                <a:rPr lang="zh-CN" altLang="en-US" sz="1400" dirty="0">
                  <a:solidFill>
                    <a:schemeClr val="bg1">
                      <a:lumMod val="50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a:t>
              </a:r>
            </a:p>
            <a:p>
              <a:pPr algn="just"/>
              <a:endParaRPr lang="zh-CN" altLang="en-US" sz="1400" dirty="0">
                <a:solidFill>
                  <a:schemeClr val="bg1">
                    <a:lumMod val="50000"/>
                  </a:schemeClr>
                </a:solidFill>
                <a:latin typeface="方正兰亭黑简体" pitchFamily="2" charset="-122"/>
                <a:ea typeface="方正兰亭黑简体" pitchFamily="2" charset="-122"/>
              </a:endParaRPr>
            </a:p>
            <a:p>
              <a:pPr algn="just"/>
              <a:endParaRPr lang="zh-CN" altLang="en-US" sz="1400" dirty="0">
                <a:solidFill>
                  <a:schemeClr val="bg1">
                    <a:lumMod val="50000"/>
                  </a:schemeClr>
                </a:solidFill>
                <a:latin typeface="方正兰亭黑简体" pitchFamily="2" charset="-122"/>
                <a:ea typeface="方正兰亭黑简体" pitchFamily="2" charset="-122"/>
              </a:endParaRPr>
            </a:p>
            <a:p>
              <a:pPr algn="just"/>
              <a:endParaRPr lang="zh-CN" altLang="en-US" dirty="0">
                <a:solidFill>
                  <a:schemeClr val="bg1">
                    <a:lumMod val="50000"/>
                  </a:schemeClr>
                </a:solidFill>
                <a:latin typeface="方正兰亭黑简体" pitchFamily="2" charset="-122"/>
                <a:ea typeface="方正兰亭黑简体" pitchFamily="2" charset="-122"/>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D777C88C-D5B7-4E42-A23F-45977223F81A}"/>
              </a:ext>
            </a:extLst>
          </p:cNvPr>
          <p:cNvGrpSpPr/>
          <p:nvPr/>
        </p:nvGrpSpPr>
        <p:grpSpPr>
          <a:xfrm>
            <a:off x="1003763" y="1889315"/>
            <a:ext cx="3920481" cy="4100725"/>
            <a:chOff x="4167189" y="1650653"/>
            <a:chExt cx="3852862" cy="4030000"/>
          </a:xfrm>
          <a:solidFill>
            <a:srgbClr val="7C7A88"/>
          </a:solidFill>
        </p:grpSpPr>
        <p:grpSp>
          <p:nvGrpSpPr>
            <p:cNvPr id="7" name="组合 6">
              <a:extLst>
                <a:ext uri="{FF2B5EF4-FFF2-40B4-BE49-F238E27FC236}">
                  <a16:creationId xmlns:a16="http://schemas.microsoft.com/office/drawing/2014/main" id="{8DCD1EE0-7229-4DFB-909B-70186689619E}"/>
                </a:ext>
              </a:extLst>
            </p:cNvPr>
            <p:cNvGrpSpPr/>
            <p:nvPr/>
          </p:nvGrpSpPr>
          <p:grpSpPr>
            <a:xfrm>
              <a:off x="4167189" y="1650653"/>
              <a:ext cx="3852862" cy="4030000"/>
              <a:chOff x="4643438" y="2116139"/>
              <a:chExt cx="2900363" cy="3033711"/>
            </a:xfrm>
            <a:grpFill/>
          </p:grpSpPr>
          <p:sp>
            <p:nvSpPr>
              <p:cNvPr id="18" name="MH_Other_1">
                <a:extLst>
                  <a:ext uri="{FF2B5EF4-FFF2-40B4-BE49-F238E27FC236}">
                    <a16:creationId xmlns:a16="http://schemas.microsoft.com/office/drawing/2014/main" id="{7A857A54-64B5-4858-A0CB-E35937ED4532}"/>
                  </a:ext>
                </a:extLst>
              </p:cNvPr>
              <p:cNvSpPr/>
              <p:nvPr/>
            </p:nvSpPr>
            <p:spPr>
              <a:xfrm rot="10800000">
                <a:off x="5443539" y="3181350"/>
                <a:ext cx="1298575" cy="1968500"/>
              </a:xfrm>
              <a:custGeom>
                <a:avLst/>
                <a:gdLst>
                  <a:gd name="connsiteX0" fmla="*/ 320923 w 1297989"/>
                  <a:gd name="connsiteY0" fmla="*/ 1430869 h 1968275"/>
                  <a:gd name="connsiteX1" fmla="*/ 305551 w 1297989"/>
                  <a:gd name="connsiteY1" fmla="*/ 1354608 h 1968275"/>
                  <a:gd name="connsiteX2" fmla="*/ 278731 w 1297989"/>
                  <a:gd name="connsiteY2" fmla="*/ 1179709 h 1968275"/>
                  <a:gd name="connsiteX3" fmla="*/ 250257 w 1297989"/>
                  <a:gd name="connsiteY3" fmla="*/ 871159 h 1968275"/>
                  <a:gd name="connsiteX4" fmla="*/ 186221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9 w 1297989"/>
                  <a:gd name="connsiteY8" fmla="*/ 67872 h 1968275"/>
                  <a:gd name="connsiteX9" fmla="*/ 1174586 w 1297989"/>
                  <a:gd name="connsiteY9" fmla="*/ 12341 h 1968275"/>
                  <a:gd name="connsiteX10" fmla="*/ 1297989 w 1297989"/>
                  <a:gd name="connsiteY10" fmla="*/ 0 h 1968275"/>
                  <a:gd name="connsiteX11" fmla="*/ 1291819 w 1297989"/>
                  <a:gd name="connsiteY11" fmla="*/ 86382 h 1968275"/>
                  <a:gd name="connsiteX12" fmla="*/ 1279479 w 1297989"/>
                  <a:gd name="connsiteY12" fmla="*/ 357868 h 1968275"/>
                  <a:gd name="connsiteX13" fmla="*/ 1199267 w 1297989"/>
                  <a:gd name="connsiteY13" fmla="*/ 629355 h 1968275"/>
                  <a:gd name="connsiteX14" fmla="*/ 1007993 w 1297989"/>
                  <a:gd name="connsiteY14" fmla="*/ 851480 h 1968275"/>
                  <a:gd name="connsiteX15" fmla="*/ 755017 w 1297989"/>
                  <a:gd name="connsiteY15" fmla="*/ 1030414 h 1968275"/>
                  <a:gd name="connsiteX16" fmla="*/ 483531 w 1297989"/>
                  <a:gd name="connsiteY16" fmla="*/ 1258709 h 1968275"/>
                  <a:gd name="connsiteX17" fmla="*/ 370926 w 1297989"/>
                  <a:gd name="connsiteY17" fmla="*/ 1372471 h 1968275"/>
                  <a:gd name="connsiteX18" fmla="*/ 2260 w 1297989"/>
                  <a:gd name="connsiteY18" fmla="*/ 1968275 h 1968275"/>
                  <a:gd name="connsiteX19" fmla="*/ 0 w 1297989"/>
                  <a:gd name="connsiteY19" fmla="*/ 1863560 h 1968275"/>
                  <a:gd name="connsiteX20" fmla="*/ 36254 w 1297989"/>
                  <a:gd name="connsiteY20" fmla="*/ 1890574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8"/>
                    </a:lnTo>
                    <a:cubicBezTo>
                      <a:pt x="295216" y="1294612"/>
                      <a:pt x="286267" y="1234527"/>
                      <a:pt x="278731" y="1179709"/>
                    </a:cubicBezTo>
                    <a:cubicBezTo>
                      <a:pt x="263657" y="1070074"/>
                      <a:pt x="271124" y="968702"/>
                      <a:pt x="250257" y="871159"/>
                    </a:cubicBezTo>
                    <a:cubicBezTo>
                      <a:pt x="234607" y="798001"/>
                      <a:pt x="215373" y="724110"/>
                      <a:pt x="186221" y="657852"/>
                    </a:cubicBezTo>
                    <a:lnTo>
                      <a:pt x="161836" y="610560"/>
                    </a:lnTo>
                    <a:lnTo>
                      <a:pt x="189581" y="553240"/>
                    </a:lnTo>
                    <a:cubicBezTo>
                      <a:pt x="253115" y="439044"/>
                      <a:pt x="333134" y="340900"/>
                      <a:pt x="421829" y="265316"/>
                    </a:cubicBezTo>
                    <a:cubicBezTo>
                      <a:pt x="540090" y="164537"/>
                      <a:pt x="682003" y="113119"/>
                      <a:pt x="841399" y="67872"/>
                    </a:cubicBezTo>
                    <a:lnTo>
                      <a:pt x="1174586" y="12341"/>
                    </a:lnTo>
                    <a:cubicBezTo>
                      <a:pt x="1250685" y="1029"/>
                      <a:pt x="1274337" y="514"/>
                      <a:pt x="1297989" y="0"/>
                    </a:cubicBezTo>
                    <a:cubicBezTo>
                      <a:pt x="1295932" y="28794"/>
                      <a:pt x="1294904" y="26738"/>
                      <a:pt x="1291819" y="86382"/>
                    </a:cubicBezTo>
                    <a:cubicBezTo>
                      <a:pt x="1288734" y="146027"/>
                      <a:pt x="1294904" y="267373"/>
                      <a:pt x="1279479" y="357868"/>
                    </a:cubicBezTo>
                    <a:cubicBezTo>
                      <a:pt x="1264053" y="448364"/>
                      <a:pt x="1244515" y="547086"/>
                      <a:pt x="1199267" y="629355"/>
                    </a:cubicBezTo>
                    <a:cubicBezTo>
                      <a:pt x="1154019" y="711623"/>
                      <a:pt x="1082034" y="784636"/>
                      <a:pt x="1007993" y="851480"/>
                    </a:cubicBezTo>
                    <a:cubicBezTo>
                      <a:pt x="933951" y="918323"/>
                      <a:pt x="842427" y="962542"/>
                      <a:pt x="755017" y="1030414"/>
                    </a:cubicBezTo>
                    <a:cubicBezTo>
                      <a:pt x="667606" y="1098285"/>
                      <a:pt x="564771" y="1181582"/>
                      <a:pt x="483531" y="1258709"/>
                    </a:cubicBezTo>
                    <a:cubicBezTo>
                      <a:pt x="442910" y="1297272"/>
                      <a:pt x="406147" y="1334293"/>
                      <a:pt x="370926" y="1372471"/>
                    </a:cubicBezTo>
                    <a:close/>
                    <a:moveTo>
                      <a:pt x="2260" y="1968275"/>
                    </a:moveTo>
                    <a:lnTo>
                      <a:pt x="0" y="1863560"/>
                    </a:lnTo>
                    <a:lnTo>
                      <a:pt x="36254" y="1890574"/>
                    </a:lnTo>
                    <a:close/>
                  </a:path>
                </a:pathLst>
              </a:custGeom>
              <a:grpFill/>
              <a:ln w="38100" cap="flat" cmpd="sng" algn="ctr">
                <a:solidFill>
                  <a:srgbClr val="FFFFFF"/>
                </a:solidFill>
                <a:prstDash val="solid"/>
              </a:ln>
              <a:effectLst/>
            </p:spPr>
            <p:txBody>
              <a:bodyPr tIns="0" bIns="684000" anchor="ctr"/>
              <a:lstStyle/>
              <a:p>
                <a:pPr algn="ctr" eaLnBrk="1" hangingPunct="1">
                  <a:defRPr/>
                </a:pPr>
                <a:endParaRPr lang="zh-CN" altLang="en-US" sz="1600" kern="0" dirty="0">
                  <a:solidFill>
                    <a:schemeClr val="bg1"/>
                  </a:solidFill>
                  <a:latin typeface="Stencil Std" pitchFamily="82" charset="0"/>
                  <a:ea typeface="微软雅黑" charset="0"/>
                  <a:cs typeface="微软雅黑" charset="0"/>
                </a:endParaRPr>
              </a:p>
            </p:txBody>
          </p:sp>
          <p:sp>
            <p:nvSpPr>
              <p:cNvPr id="19" name="MH_Other_2">
                <a:extLst>
                  <a:ext uri="{FF2B5EF4-FFF2-40B4-BE49-F238E27FC236}">
                    <a16:creationId xmlns:a16="http://schemas.microsoft.com/office/drawing/2014/main" id="{F6C58EBD-0A6A-4476-9C8C-F22006B76056}"/>
                  </a:ext>
                </a:extLst>
              </p:cNvPr>
              <p:cNvSpPr/>
              <p:nvPr/>
            </p:nvSpPr>
            <p:spPr>
              <a:xfrm rot="7200000">
                <a:off x="5907882" y="2917032"/>
                <a:ext cx="1296987" cy="1968500"/>
              </a:xfrm>
              <a:custGeom>
                <a:avLst/>
                <a:gdLst>
                  <a:gd name="connsiteX0" fmla="*/ 320923 w 1297989"/>
                  <a:gd name="connsiteY0" fmla="*/ 1430869 h 1968275"/>
                  <a:gd name="connsiteX1" fmla="*/ 305551 w 1297989"/>
                  <a:gd name="connsiteY1" fmla="*/ 1354609 h 1968275"/>
                  <a:gd name="connsiteX2" fmla="*/ 278731 w 1297989"/>
                  <a:gd name="connsiteY2" fmla="*/ 1179710 h 1968275"/>
                  <a:gd name="connsiteX3" fmla="*/ 250257 w 1297989"/>
                  <a:gd name="connsiteY3" fmla="*/ 871159 h 1968275"/>
                  <a:gd name="connsiteX4" fmla="*/ 186220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8 w 1297989"/>
                  <a:gd name="connsiteY8" fmla="*/ 67871 h 1968275"/>
                  <a:gd name="connsiteX9" fmla="*/ 1174586 w 1297989"/>
                  <a:gd name="connsiteY9" fmla="*/ 12340 h 1968275"/>
                  <a:gd name="connsiteX10" fmla="*/ 1297989 w 1297989"/>
                  <a:gd name="connsiteY10" fmla="*/ 0 h 1968275"/>
                  <a:gd name="connsiteX11" fmla="*/ 1291819 w 1297989"/>
                  <a:gd name="connsiteY11" fmla="*/ 86382 h 1968275"/>
                  <a:gd name="connsiteX12" fmla="*/ 1279478 w 1297989"/>
                  <a:gd name="connsiteY12" fmla="*/ 357868 h 1968275"/>
                  <a:gd name="connsiteX13" fmla="*/ 1199267 w 1297989"/>
                  <a:gd name="connsiteY13" fmla="*/ 629354 h 1968275"/>
                  <a:gd name="connsiteX14" fmla="*/ 1007992 w 1297989"/>
                  <a:gd name="connsiteY14" fmla="*/ 851480 h 1968275"/>
                  <a:gd name="connsiteX15" fmla="*/ 755017 w 1297989"/>
                  <a:gd name="connsiteY15" fmla="*/ 1030413 h 1968275"/>
                  <a:gd name="connsiteX16" fmla="*/ 483530 w 1297989"/>
                  <a:gd name="connsiteY16" fmla="*/ 1258709 h 1968275"/>
                  <a:gd name="connsiteX17" fmla="*/ 370925 w 1297989"/>
                  <a:gd name="connsiteY17" fmla="*/ 1372471 h 1968275"/>
                  <a:gd name="connsiteX18" fmla="*/ 2259 w 1297989"/>
                  <a:gd name="connsiteY18" fmla="*/ 1968275 h 1968275"/>
                  <a:gd name="connsiteX19" fmla="*/ 0 w 1297989"/>
                  <a:gd name="connsiteY19" fmla="*/ 1863561 h 1968275"/>
                  <a:gd name="connsiteX20" fmla="*/ 36253 w 1297989"/>
                  <a:gd name="connsiteY20" fmla="*/ 1890575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9"/>
                    </a:lnTo>
                    <a:cubicBezTo>
                      <a:pt x="295216" y="1294613"/>
                      <a:pt x="286267" y="1234527"/>
                      <a:pt x="278731" y="1179710"/>
                    </a:cubicBezTo>
                    <a:cubicBezTo>
                      <a:pt x="263657" y="1070075"/>
                      <a:pt x="271124" y="968703"/>
                      <a:pt x="250257" y="871159"/>
                    </a:cubicBezTo>
                    <a:cubicBezTo>
                      <a:pt x="234607" y="798002"/>
                      <a:pt x="215372" y="724111"/>
                      <a:pt x="186220" y="657852"/>
                    </a:cubicBezTo>
                    <a:lnTo>
                      <a:pt x="161836" y="610560"/>
                    </a:lnTo>
                    <a:lnTo>
                      <a:pt x="189581" y="553240"/>
                    </a:lnTo>
                    <a:cubicBezTo>
                      <a:pt x="253114" y="439044"/>
                      <a:pt x="333133" y="340900"/>
                      <a:pt x="421829" y="265316"/>
                    </a:cubicBezTo>
                    <a:cubicBezTo>
                      <a:pt x="540090" y="164537"/>
                      <a:pt x="682003" y="113119"/>
                      <a:pt x="841398" y="67871"/>
                    </a:cubicBezTo>
                    <a:lnTo>
                      <a:pt x="1174586" y="12340"/>
                    </a:lnTo>
                    <a:cubicBezTo>
                      <a:pt x="1250685" y="1028"/>
                      <a:pt x="1274337" y="514"/>
                      <a:pt x="1297989" y="0"/>
                    </a:cubicBezTo>
                    <a:cubicBezTo>
                      <a:pt x="1295932" y="28794"/>
                      <a:pt x="1294904" y="26737"/>
                      <a:pt x="1291819" y="86382"/>
                    </a:cubicBezTo>
                    <a:cubicBezTo>
                      <a:pt x="1288734" y="146027"/>
                      <a:pt x="1294904" y="267373"/>
                      <a:pt x="1279478" y="357868"/>
                    </a:cubicBezTo>
                    <a:cubicBezTo>
                      <a:pt x="1264054" y="448364"/>
                      <a:pt x="1244515" y="547086"/>
                      <a:pt x="1199267" y="629354"/>
                    </a:cubicBezTo>
                    <a:cubicBezTo>
                      <a:pt x="1154019" y="711623"/>
                      <a:pt x="1082034" y="784636"/>
                      <a:pt x="1007992" y="851480"/>
                    </a:cubicBezTo>
                    <a:cubicBezTo>
                      <a:pt x="933951" y="918323"/>
                      <a:pt x="842427" y="962542"/>
                      <a:pt x="755017" y="1030413"/>
                    </a:cubicBezTo>
                    <a:cubicBezTo>
                      <a:pt x="667606" y="1098285"/>
                      <a:pt x="564770" y="1181582"/>
                      <a:pt x="483530" y="1258709"/>
                    </a:cubicBezTo>
                    <a:cubicBezTo>
                      <a:pt x="442910" y="1297272"/>
                      <a:pt x="406147" y="1334293"/>
                      <a:pt x="370925" y="1372471"/>
                    </a:cubicBezTo>
                    <a:close/>
                    <a:moveTo>
                      <a:pt x="2259" y="1968275"/>
                    </a:moveTo>
                    <a:lnTo>
                      <a:pt x="0" y="1863561"/>
                    </a:lnTo>
                    <a:lnTo>
                      <a:pt x="36253" y="1890575"/>
                    </a:lnTo>
                    <a:close/>
                  </a:path>
                </a:pathLst>
              </a:custGeom>
              <a:grpFill/>
              <a:ln w="38100" cap="flat" cmpd="sng" algn="ctr">
                <a:solidFill>
                  <a:srgbClr val="FFFFFF"/>
                </a:solidFill>
                <a:prstDash val="solid"/>
              </a:ln>
              <a:effectLst/>
            </p:spPr>
            <p:txBody>
              <a:bodyPr tIns="0" bIns="684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sp>
            <p:nvSpPr>
              <p:cNvPr id="20" name="MH_Other_3">
                <a:extLst>
                  <a:ext uri="{FF2B5EF4-FFF2-40B4-BE49-F238E27FC236}">
                    <a16:creationId xmlns:a16="http://schemas.microsoft.com/office/drawing/2014/main" id="{7024ED11-C333-49F0-8603-F5881028B3BF}"/>
                  </a:ext>
                </a:extLst>
              </p:cNvPr>
              <p:cNvSpPr/>
              <p:nvPr/>
            </p:nvSpPr>
            <p:spPr>
              <a:xfrm rot="3600000">
                <a:off x="5910263" y="2382838"/>
                <a:ext cx="1298575" cy="1968500"/>
              </a:xfrm>
              <a:custGeom>
                <a:avLst/>
                <a:gdLst>
                  <a:gd name="connsiteX0" fmla="*/ 0 w 1298767"/>
                  <a:gd name="connsiteY0" fmla="*/ 1862981 h 1968275"/>
                  <a:gd name="connsiteX1" fmla="*/ 37031 w 1298767"/>
                  <a:gd name="connsiteY1" fmla="*/ 1890575 h 1968275"/>
                  <a:gd name="connsiteX2" fmla="*/ 3037 w 1298767"/>
                  <a:gd name="connsiteY2" fmla="*/ 1968275 h 1968275"/>
                  <a:gd name="connsiteX3" fmla="*/ 190359 w 1298767"/>
                  <a:gd name="connsiteY3" fmla="*/ 553240 h 1968275"/>
                  <a:gd name="connsiteX4" fmla="*/ 422607 w 1298767"/>
                  <a:gd name="connsiteY4" fmla="*/ 265316 h 1968275"/>
                  <a:gd name="connsiteX5" fmla="*/ 842177 w 1298767"/>
                  <a:gd name="connsiteY5" fmla="*/ 67871 h 1968275"/>
                  <a:gd name="connsiteX6" fmla="*/ 1175364 w 1298767"/>
                  <a:gd name="connsiteY6" fmla="*/ 12340 h 1968275"/>
                  <a:gd name="connsiteX7" fmla="*/ 1298767 w 1298767"/>
                  <a:gd name="connsiteY7" fmla="*/ 0 h 1968275"/>
                  <a:gd name="connsiteX8" fmla="*/ 1292597 w 1298767"/>
                  <a:gd name="connsiteY8" fmla="*/ 86382 h 1968275"/>
                  <a:gd name="connsiteX9" fmla="*/ 1280257 w 1298767"/>
                  <a:gd name="connsiteY9" fmla="*/ 357868 h 1968275"/>
                  <a:gd name="connsiteX10" fmla="*/ 1200045 w 1298767"/>
                  <a:gd name="connsiteY10" fmla="*/ 629354 h 1968275"/>
                  <a:gd name="connsiteX11" fmla="*/ 1008770 w 1298767"/>
                  <a:gd name="connsiteY11" fmla="*/ 851479 h 1968275"/>
                  <a:gd name="connsiteX12" fmla="*/ 755795 w 1298767"/>
                  <a:gd name="connsiteY12" fmla="*/ 1030414 h 1968275"/>
                  <a:gd name="connsiteX13" fmla="*/ 484308 w 1298767"/>
                  <a:gd name="connsiteY13" fmla="*/ 1258709 h 1968275"/>
                  <a:gd name="connsiteX14" fmla="*/ 371703 w 1298767"/>
                  <a:gd name="connsiteY14" fmla="*/ 1372471 h 1968275"/>
                  <a:gd name="connsiteX15" fmla="*/ 321700 w 1298767"/>
                  <a:gd name="connsiteY15" fmla="*/ 1430870 h 1968275"/>
                  <a:gd name="connsiteX16" fmla="*/ 306328 w 1298767"/>
                  <a:gd name="connsiteY16" fmla="*/ 1354609 h 1968275"/>
                  <a:gd name="connsiteX17" fmla="*/ 279508 w 1298767"/>
                  <a:gd name="connsiteY17" fmla="*/ 1179710 h 1968275"/>
                  <a:gd name="connsiteX18" fmla="*/ 251034 w 1298767"/>
                  <a:gd name="connsiteY18" fmla="*/ 871159 h 1968275"/>
                  <a:gd name="connsiteX19" fmla="*/ 186998 w 1298767"/>
                  <a:gd name="connsiteY19" fmla="*/ 657852 h 1968275"/>
                  <a:gd name="connsiteX20" fmla="*/ 162614 w 1298767"/>
                  <a:gd name="connsiteY20" fmla="*/ 610560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8767" h="1968275">
                    <a:moveTo>
                      <a:pt x="0" y="1862981"/>
                    </a:moveTo>
                    <a:lnTo>
                      <a:pt x="37031" y="1890575"/>
                    </a:lnTo>
                    <a:lnTo>
                      <a:pt x="3037" y="1968275"/>
                    </a:lnTo>
                    <a:close/>
                    <a:moveTo>
                      <a:pt x="190359" y="553240"/>
                    </a:moveTo>
                    <a:cubicBezTo>
                      <a:pt x="253892" y="439044"/>
                      <a:pt x="333911" y="340900"/>
                      <a:pt x="422607" y="265316"/>
                    </a:cubicBezTo>
                    <a:cubicBezTo>
                      <a:pt x="540868" y="164537"/>
                      <a:pt x="682781" y="113119"/>
                      <a:pt x="842177" y="67871"/>
                    </a:cubicBezTo>
                    <a:lnTo>
                      <a:pt x="1175364" y="12340"/>
                    </a:lnTo>
                    <a:cubicBezTo>
                      <a:pt x="1251463" y="1028"/>
                      <a:pt x="1275115" y="514"/>
                      <a:pt x="1298767" y="0"/>
                    </a:cubicBezTo>
                    <a:cubicBezTo>
                      <a:pt x="1296710" y="28794"/>
                      <a:pt x="1295682" y="26737"/>
                      <a:pt x="1292597" y="86382"/>
                    </a:cubicBezTo>
                    <a:cubicBezTo>
                      <a:pt x="1289512" y="146027"/>
                      <a:pt x="1295682" y="267373"/>
                      <a:pt x="1280257" y="357868"/>
                    </a:cubicBezTo>
                    <a:cubicBezTo>
                      <a:pt x="1264831" y="448363"/>
                      <a:pt x="1245293" y="547086"/>
                      <a:pt x="1200045" y="629354"/>
                    </a:cubicBezTo>
                    <a:cubicBezTo>
                      <a:pt x="1154797" y="711623"/>
                      <a:pt x="1082812" y="784636"/>
                      <a:pt x="1008770" y="851479"/>
                    </a:cubicBezTo>
                    <a:cubicBezTo>
                      <a:pt x="934729" y="918323"/>
                      <a:pt x="843205" y="962542"/>
                      <a:pt x="755795" y="1030414"/>
                    </a:cubicBezTo>
                    <a:cubicBezTo>
                      <a:pt x="668384" y="1098285"/>
                      <a:pt x="565549" y="1181582"/>
                      <a:pt x="484308" y="1258709"/>
                    </a:cubicBezTo>
                    <a:cubicBezTo>
                      <a:pt x="443688" y="1297272"/>
                      <a:pt x="406924" y="1334293"/>
                      <a:pt x="371703" y="1372471"/>
                    </a:cubicBezTo>
                    <a:lnTo>
                      <a:pt x="321700" y="1430870"/>
                    </a:lnTo>
                    <a:lnTo>
                      <a:pt x="306328" y="1354609"/>
                    </a:lnTo>
                    <a:cubicBezTo>
                      <a:pt x="295993" y="1294613"/>
                      <a:pt x="287044" y="1234527"/>
                      <a:pt x="279508" y="1179710"/>
                    </a:cubicBezTo>
                    <a:cubicBezTo>
                      <a:pt x="264434" y="1070074"/>
                      <a:pt x="271901" y="968703"/>
                      <a:pt x="251034" y="871159"/>
                    </a:cubicBezTo>
                    <a:cubicBezTo>
                      <a:pt x="235384" y="798001"/>
                      <a:pt x="216149" y="724110"/>
                      <a:pt x="186998" y="657852"/>
                    </a:cubicBezTo>
                    <a:lnTo>
                      <a:pt x="162614" y="610560"/>
                    </a:lnTo>
                    <a:close/>
                  </a:path>
                </a:pathLst>
              </a:custGeom>
              <a:grpFill/>
              <a:ln w="38100" cap="flat" cmpd="sng" algn="ctr">
                <a:solidFill>
                  <a:srgbClr val="FFFFFF"/>
                </a:solidFill>
                <a:prstDash val="solid"/>
              </a:ln>
              <a:effectLst/>
            </p:spPr>
            <p:txBody>
              <a:bodyPr tIns="0" bIns="684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sp>
            <p:nvSpPr>
              <p:cNvPr id="21" name="MH_Other_4">
                <a:extLst>
                  <a:ext uri="{FF2B5EF4-FFF2-40B4-BE49-F238E27FC236}">
                    <a16:creationId xmlns:a16="http://schemas.microsoft.com/office/drawing/2014/main" id="{07F3C3E4-B72D-44CE-A1EF-7F962B48DE1E}"/>
                  </a:ext>
                </a:extLst>
              </p:cNvPr>
              <p:cNvSpPr/>
              <p:nvPr/>
            </p:nvSpPr>
            <p:spPr>
              <a:xfrm>
                <a:off x="5600700" y="2116139"/>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5 h 1430869"/>
                  <a:gd name="connsiteX4" fmla="*/ 846157 w 1136153"/>
                  <a:gd name="connsiteY4" fmla="*/ 851480 h 1430869"/>
                  <a:gd name="connsiteX5" fmla="*/ 593181 w 1136153"/>
                  <a:gd name="connsiteY5" fmla="*/ 1030414 h 1430869"/>
                  <a:gd name="connsiteX6" fmla="*/ 321695 w 1136153"/>
                  <a:gd name="connsiteY6" fmla="*/ 1258709 h 1430869"/>
                  <a:gd name="connsiteX7" fmla="*/ 209090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5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5"/>
                    </a:cubicBezTo>
                    <a:cubicBezTo>
                      <a:pt x="992183" y="711623"/>
                      <a:pt x="920198" y="784636"/>
                      <a:pt x="846157" y="851480"/>
                    </a:cubicBezTo>
                    <a:cubicBezTo>
                      <a:pt x="772115" y="918323"/>
                      <a:pt x="680591" y="962542"/>
                      <a:pt x="593181" y="1030414"/>
                    </a:cubicBezTo>
                    <a:cubicBezTo>
                      <a:pt x="505770" y="1098285"/>
                      <a:pt x="402935" y="1181582"/>
                      <a:pt x="321695" y="1258709"/>
                    </a:cubicBezTo>
                    <a:cubicBezTo>
                      <a:pt x="281075" y="1297272"/>
                      <a:pt x="244311" y="1334293"/>
                      <a:pt x="209090" y="1372471"/>
                    </a:cubicBezTo>
                    <a:lnTo>
                      <a:pt x="159087" y="1430869"/>
                    </a:lnTo>
                    <a:lnTo>
                      <a:pt x="143715" y="1354609"/>
                    </a:lnTo>
                    <a:cubicBezTo>
                      <a:pt x="133380" y="1294613"/>
                      <a:pt x="124432" y="1234528"/>
                      <a:pt x="116895" y="1179710"/>
                    </a:cubicBezTo>
                    <a:cubicBezTo>
                      <a:pt x="101821" y="1070075"/>
                      <a:pt x="109288" y="968703"/>
                      <a:pt x="88421" y="871159"/>
                    </a:cubicBezTo>
                    <a:cubicBezTo>
                      <a:pt x="72771" y="798002"/>
                      <a:pt x="53536" y="724111"/>
                      <a:pt x="24385" y="657852"/>
                    </a:cubicBezTo>
                    <a:lnTo>
                      <a:pt x="0" y="610560"/>
                    </a:lnTo>
                    <a:lnTo>
                      <a:pt x="27745" y="553240"/>
                    </a:lnTo>
                    <a:cubicBezTo>
                      <a:pt x="91278" y="439044"/>
                      <a:pt x="171298" y="340900"/>
                      <a:pt x="259993" y="265316"/>
                    </a:cubicBezTo>
                    <a:cubicBezTo>
                      <a:pt x="378254" y="164537"/>
                      <a:pt x="520167" y="113119"/>
                      <a:pt x="679563" y="67872"/>
                    </a:cubicBezTo>
                    <a:lnTo>
                      <a:pt x="1012750" y="12340"/>
                    </a:lnTo>
                    <a:cubicBezTo>
                      <a:pt x="1088849" y="1028"/>
                      <a:pt x="1112501" y="514"/>
                      <a:pt x="1136153" y="0"/>
                    </a:cubicBezTo>
                    <a:close/>
                  </a:path>
                </a:pathLst>
              </a:custGeom>
              <a:grpFill/>
              <a:ln w="38100" cap="flat" cmpd="sng" algn="ctr">
                <a:solidFill>
                  <a:srgbClr val="FFFFFF"/>
                </a:solidFill>
                <a:prstDash val="solid"/>
              </a:ln>
              <a:effectLst/>
            </p:spPr>
            <p:txBody>
              <a:bodyPr tIns="0" bIns="252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sp>
            <p:nvSpPr>
              <p:cNvPr id="22" name="MH_Other_5">
                <a:extLst>
                  <a:ext uri="{FF2B5EF4-FFF2-40B4-BE49-F238E27FC236}">
                    <a16:creationId xmlns:a16="http://schemas.microsoft.com/office/drawing/2014/main" id="{C7B850E9-F5CA-4800-BBC9-93415E1F93C0}"/>
                  </a:ext>
                </a:extLst>
              </p:cNvPr>
              <p:cNvSpPr/>
              <p:nvPr/>
            </p:nvSpPr>
            <p:spPr>
              <a:xfrm rot="18000000">
                <a:off x="4899026" y="2465388"/>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4 h 1430869"/>
                  <a:gd name="connsiteX4" fmla="*/ 846157 w 1136153"/>
                  <a:gd name="connsiteY4" fmla="*/ 851479 h 1430869"/>
                  <a:gd name="connsiteX5" fmla="*/ 593181 w 1136153"/>
                  <a:gd name="connsiteY5" fmla="*/ 1030413 h 1430869"/>
                  <a:gd name="connsiteX6" fmla="*/ 321694 w 1136153"/>
                  <a:gd name="connsiteY6" fmla="*/ 1258709 h 1430869"/>
                  <a:gd name="connsiteX7" fmla="*/ 209089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4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4"/>
                    </a:cubicBezTo>
                    <a:cubicBezTo>
                      <a:pt x="992183" y="711623"/>
                      <a:pt x="920198" y="784636"/>
                      <a:pt x="846157" y="851479"/>
                    </a:cubicBezTo>
                    <a:cubicBezTo>
                      <a:pt x="772115" y="918323"/>
                      <a:pt x="680591" y="962542"/>
                      <a:pt x="593181" y="1030413"/>
                    </a:cubicBezTo>
                    <a:cubicBezTo>
                      <a:pt x="505770" y="1098285"/>
                      <a:pt x="402934" y="1181582"/>
                      <a:pt x="321694" y="1258709"/>
                    </a:cubicBezTo>
                    <a:cubicBezTo>
                      <a:pt x="281075" y="1297272"/>
                      <a:pt x="244311" y="1334293"/>
                      <a:pt x="209089" y="1372471"/>
                    </a:cubicBezTo>
                    <a:lnTo>
                      <a:pt x="159087" y="1430869"/>
                    </a:lnTo>
                    <a:lnTo>
                      <a:pt x="143715" y="1354609"/>
                    </a:lnTo>
                    <a:cubicBezTo>
                      <a:pt x="133380" y="1294613"/>
                      <a:pt x="124431" y="1234527"/>
                      <a:pt x="116895"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lose/>
                  </a:path>
                </a:pathLst>
              </a:custGeom>
              <a:grpFill/>
              <a:ln w="38100" cap="flat" cmpd="sng" algn="ctr">
                <a:solidFill>
                  <a:srgbClr val="FFFFFF"/>
                </a:solidFill>
                <a:prstDash val="solid"/>
              </a:ln>
              <a:effectLst/>
            </p:spPr>
            <p:txBody>
              <a:bodyPr tIns="0" bIns="252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sp>
            <p:nvSpPr>
              <p:cNvPr id="23" name="MH_Other_6">
                <a:extLst>
                  <a:ext uri="{FF2B5EF4-FFF2-40B4-BE49-F238E27FC236}">
                    <a16:creationId xmlns:a16="http://schemas.microsoft.com/office/drawing/2014/main" id="{4577572C-AB84-4F84-826C-D9948461901B}"/>
                  </a:ext>
                </a:extLst>
              </p:cNvPr>
              <p:cNvSpPr/>
              <p:nvPr/>
            </p:nvSpPr>
            <p:spPr>
              <a:xfrm rot="14400000">
                <a:off x="4791076" y="3235326"/>
                <a:ext cx="1135062" cy="1430337"/>
              </a:xfrm>
              <a:custGeom>
                <a:avLst/>
                <a:gdLst>
                  <a:gd name="connsiteX0" fmla="*/ 1037431 w 1136153"/>
                  <a:gd name="connsiteY0" fmla="*/ 629354 h 1430870"/>
                  <a:gd name="connsiteX1" fmla="*/ 846156 w 1136153"/>
                  <a:gd name="connsiteY1" fmla="*/ 851479 h 1430870"/>
                  <a:gd name="connsiteX2" fmla="*/ 593181 w 1136153"/>
                  <a:gd name="connsiteY2" fmla="*/ 1030414 h 1430870"/>
                  <a:gd name="connsiteX3" fmla="*/ 321694 w 1136153"/>
                  <a:gd name="connsiteY3" fmla="*/ 1258709 h 1430870"/>
                  <a:gd name="connsiteX4" fmla="*/ 209089 w 1136153"/>
                  <a:gd name="connsiteY4" fmla="*/ 1372471 h 1430870"/>
                  <a:gd name="connsiteX5" fmla="*/ 159087 w 1136153"/>
                  <a:gd name="connsiteY5" fmla="*/ 1430870 h 1430870"/>
                  <a:gd name="connsiteX6" fmla="*/ 143715 w 1136153"/>
                  <a:gd name="connsiteY6" fmla="*/ 1354609 h 1430870"/>
                  <a:gd name="connsiteX7" fmla="*/ 116894 w 1136153"/>
                  <a:gd name="connsiteY7" fmla="*/ 1179710 h 1430870"/>
                  <a:gd name="connsiteX8" fmla="*/ 88421 w 1136153"/>
                  <a:gd name="connsiteY8" fmla="*/ 871159 h 1430870"/>
                  <a:gd name="connsiteX9" fmla="*/ 24384 w 1136153"/>
                  <a:gd name="connsiteY9" fmla="*/ 657852 h 1430870"/>
                  <a:gd name="connsiteX10" fmla="*/ 0 w 1136153"/>
                  <a:gd name="connsiteY10" fmla="*/ 610560 h 1430870"/>
                  <a:gd name="connsiteX11" fmla="*/ 27745 w 1136153"/>
                  <a:gd name="connsiteY11" fmla="*/ 553240 h 1430870"/>
                  <a:gd name="connsiteX12" fmla="*/ 259993 w 1136153"/>
                  <a:gd name="connsiteY12" fmla="*/ 265316 h 1430870"/>
                  <a:gd name="connsiteX13" fmla="*/ 679563 w 1136153"/>
                  <a:gd name="connsiteY13" fmla="*/ 67872 h 1430870"/>
                  <a:gd name="connsiteX14" fmla="*/ 1012750 w 1136153"/>
                  <a:gd name="connsiteY14" fmla="*/ 12340 h 1430870"/>
                  <a:gd name="connsiteX15" fmla="*/ 1136153 w 1136153"/>
                  <a:gd name="connsiteY15" fmla="*/ 0 h 1430870"/>
                  <a:gd name="connsiteX16" fmla="*/ 1129983 w 1136153"/>
                  <a:gd name="connsiteY16" fmla="*/ 86382 h 1430870"/>
                  <a:gd name="connsiteX17" fmla="*/ 1117643 w 1136153"/>
                  <a:gd name="connsiteY17" fmla="*/ 357868 h 1430870"/>
                  <a:gd name="connsiteX18" fmla="*/ 1037431 w 1136153"/>
                  <a:gd name="connsiteY18" fmla="*/ 629354 h 143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70">
                    <a:moveTo>
                      <a:pt x="1037431" y="629354"/>
                    </a:moveTo>
                    <a:cubicBezTo>
                      <a:pt x="992183" y="711623"/>
                      <a:pt x="920198" y="784636"/>
                      <a:pt x="846156" y="851479"/>
                    </a:cubicBezTo>
                    <a:cubicBezTo>
                      <a:pt x="772115" y="918323"/>
                      <a:pt x="680591" y="962542"/>
                      <a:pt x="593181" y="1030414"/>
                    </a:cubicBezTo>
                    <a:cubicBezTo>
                      <a:pt x="505770" y="1098285"/>
                      <a:pt x="402935" y="1181582"/>
                      <a:pt x="321694" y="1258709"/>
                    </a:cubicBezTo>
                    <a:cubicBezTo>
                      <a:pt x="281074" y="1297272"/>
                      <a:pt x="244310" y="1334293"/>
                      <a:pt x="209089" y="1372471"/>
                    </a:cubicBezTo>
                    <a:lnTo>
                      <a:pt x="159087" y="1430870"/>
                    </a:lnTo>
                    <a:lnTo>
                      <a:pt x="143715" y="1354609"/>
                    </a:lnTo>
                    <a:cubicBezTo>
                      <a:pt x="133379" y="1294613"/>
                      <a:pt x="124431" y="1234528"/>
                      <a:pt x="116894"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ubicBezTo>
                      <a:pt x="1134096" y="28794"/>
                      <a:pt x="1133068" y="26737"/>
                      <a:pt x="1129983" y="86382"/>
                    </a:cubicBezTo>
                    <a:cubicBezTo>
                      <a:pt x="1126898" y="146027"/>
                      <a:pt x="1133068" y="267373"/>
                      <a:pt x="1117643" y="357868"/>
                    </a:cubicBezTo>
                    <a:cubicBezTo>
                      <a:pt x="1102217" y="448363"/>
                      <a:pt x="1082679" y="547086"/>
                      <a:pt x="1037431" y="629354"/>
                    </a:cubicBezTo>
                    <a:close/>
                  </a:path>
                </a:pathLst>
              </a:custGeom>
              <a:grpFill/>
              <a:ln w="38100" cap="flat" cmpd="sng" algn="ctr">
                <a:solidFill>
                  <a:srgbClr val="FFFFFF"/>
                </a:solidFill>
                <a:prstDash val="solid"/>
              </a:ln>
              <a:effectLst/>
            </p:spPr>
            <p:txBody>
              <a:bodyPr tIns="0" bIns="252000" anchor="ctr"/>
              <a:lstStyle/>
              <a:p>
                <a:pPr algn="ctr" eaLnBrk="1" hangingPunct="1">
                  <a:defRPr/>
                </a:pPr>
                <a:endParaRPr lang="zh-CN" altLang="en-US" sz="1600" kern="0" dirty="0">
                  <a:solidFill>
                    <a:schemeClr val="bg1">
                      <a:lumMod val="50000"/>
                    </a:schemeClr>
                  </a:solidFill>
                  <a:latin typeface="Stencil Std" pitchFamily="82" charset="0"/>
                  <a:ea typeface="微软雅黑" charset="0"/>
                  <a:cs typeface="微软雅黑" charset="0"/>
                </a:endParaRPr>
              </a:p>
            </p:txBody>
          </p:sp>
        </p:grpSp>
        <p:sp>
          <p:nvSpPr>
            <p:cNvPr id="9" name="矩形 8">
              <a:extLst>
                <a:ext uri="{FF2B5EF4-FFF2-40B4-BE49-F238E27FC236}">
                  <a16:creationId xmlns:a16="http://schemas.microsoft.com/office/drawing/2014/main" id="{9CB01EE9-A7FD-4F73-955A-AF9D524628AB}"/>
                </a:ext>
              </a:extLst>
            </p:cNvPr>
            <p:cNvSpPr/>
            <p:nvPr/>
          </p:nvSpPr>
          <p:spPr>
            <a:xfrm>
              <a:off x="4778746" y="2481424"/>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0" name="矩形 9">
              <a:extLst>
                <a:ext uri="{FF2B5EF4-FFF2-40B4-BE49-F238E27FC236}">
                  <a16:creationId xmlns:a16="http://schemas.microsoft.com/office/drawing/2014/main" id="{FB66BA9B-F42A-46E3-9563-1DF05392655F}"/>
                </a:ext>
              </a:extLst>
            </p:cNvPr>
            <p:cNvSpPr/>
            <p:nvPr/>
          </p:nvSpPr>
          <p:spPr>
            <a:xfrm>
              <a:off x="4642842" y="3737206"/>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4" name="矩形 13">
              <a:extLst>
                <a:ext uri="{FF2B5EF4-FFF2-40B4-BE49-F238E27FC236}">
                  <a16:creationId xmlns:a16="http://schemas.microsoft.com/office/drawing/2014/main" id="{B080E42E-CE47-44A4-9187-92EEF98C9117}"/>
                </a:ext>
              </a:extLst>
            </p:cNvPr>
            <p:cNvSpPr/>
            <p:nvPr/>
          </p:nvSpPr>
          <p:spPr>
            <a:xfrm>
              <a:off x="5721249" y="4427036"/>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5" name="矩形 14">
              <a:extLst>
                <a:ext uri="{FF2B5EF4-FFF2-40B4-BE49-F238E27FC236}">
                  <a16:creationId xmlns:a16="http://schemas.microsoft.com/office/drawing/2014/main" id="{3C816A83-601E-4217-B075-05BA236965E8}"/>
                </a:ext>
              </a:extLst>
            </p:cNvPr>
            <p:cNvSpPr/>
            <p:nvPr/>
          </p:nvSpPr>
          <p:spPr>
            <a:xfrm>
              <a:off x="6873819" y="3880710"/>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6" name="矩形 15">
              <a:extLst>
                <a:ext uri="{FF2B5EF4-FFF2-40B4-BE49-F238E27FC236}">
                  <a16:creationId xmlns:a16="http://schemas.microsoft.com/office/drawing/2014/main" id="{60AAE363-4154-4843-AFCE-066575CC6B9B}"/>
                </a:ext>
              </a:extLst>
            </p:cNvPr>
            <p:cNvSpPr/>
            <p:nvPr/>
          </p:nvSpPr>
          <p:spPr>
            <a:xfrm>
              <a:off x="6898482" y="2662477"/>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sp>
          <p:nvSpPr>
            <p:cNvPr id="17" name="矩形 16">
              <a:extLst>
                <a:ext uri="{FF2B5EF4-FFF2-40B4-BE49-F238E27FC236}">
                  <a16:creationId xmlns:a16="http://schemas.microsoft.com/office/drawing/2014/main" id="{8818E87D-C560-4858-A92F-201113F71B1A}"/>
                </a:ext>
              </a:extLst>
            </p:cNvPr>
            <p:cNvSpPr/>
            <p:nvPr/>
          </p:nvSpPr>
          <p:spPr>
            <a:xfrm>
              <a:off x="5887500" y="1966813"/>
              <a:ext cx="595486" cy="816113"/>
            </a:xfrm>
            <a:prstGeom prst="rect">
              <a:avLst/>
            </a:prstGeom>
            <a:noFill/>
          </p:spPr>
          <p:txBody>
            <a:bodyPr wrap="none">
              <a:spAutoFit/>
            </a:bodyPr>
            <a:lstStyle/>
            <a:p>
              <a:pPr algn="ctr"/>
              <a:r>
                <a:rPr lang="en-US" altLang="zh-CN" sz="3600" dirty="0">
                  <a:solidFill>
                    <a:schemeClr val="bg1"/>
                  </a:solidFill>
                  <a:latin typeface="微软雅黑" charset="0"/>
                  <a:ea typeface="微软雅黑" charset="0"/>
                  <a:cs typeface="微软雅黑" charset="0"/>
                </a:rPr>
                <a:t>Z</a:t>
              </a:r>
            </a:p>
          </p:txBody>
        </p:sp>
      </p:grpSp>
      <p:sp>
        <p:nvSpPr>
          <p:cNvPr id="24" name="Text Box 10">
            <a:extLst>
              <a:ext uri="{FF2B5EF4-FFF2-40B4-BE49-F238E27FC236}">
                <a16:creationId xmlns:a16="http://schemas.microsoft.com/office/drawing/2014/main" id="{96392841-5D10-4134-85E1-02BE146C855B}"/>
              </a:ext>
            </a:extLst>
          </p:cNvPr>
          <p:cNvSpPr txBox="1">
            <a:spLocks noChangeArrowheads="1"/>
          </p:cNvSpPr>
          <p:nvPr/>
        </p:nvSpPr>
        <p:spPr bwMode="auto">
          <a:xfrm>
            <a:off x="5021775" y="2381178"/>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Text Box 10">
            <a:extLst>
              <a:ext uri="{FF2B5EF4-FFF2-40B4-BE49-F238E27FC236}">
                <a16:creationId xmlns:a16="http://schemas.microsoft.com/office/drawing/2014/main" id="{3707B9F1-3251-4C77-BA1F-F723FFD051A3}"/>
              </a:ext>
            </a:extLst>
          </p:cNvPr>
          <p:cNvSpPr txBox="1">
            <a:spLocks noChangeArrowheads="1"/>
          </p:cNvSpPr>
          <p:nvPr/>
        </p:nvSpPr>
        <p:spPr bwMode="auto">
          <a:xfrm>
            <a:off x="5044341" y="3547263"/>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6" name="Text Box 10">
            <a:extLst>
              <a:ext uri="{FF2B5EF4-FFF2-40B4-BE49-F238E27FC236}">
                <a16:creationId xmlns:a16="http://schemas.microsoft.com/office/drawing/2014/main" id="{D4CFCCB9-7ABD-4940-AF96-0492FC3360E5}"/>
              </a:ext>
            </a:extLst>
          </p:cNvPr>
          <p:cNvSpPr txBox="1">
            <a:spLocks noChangeArrowheads="1"/>
          </p:cNvSpPr>
          <p:nvPr/>
        </p:nvSpPr>
        <p:spPr bwMode="auto">
          <a:xfrm>
            <a:off x="5044341" y="4940641"/>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Text Box 10">
            <a:extLst>
              <a:ext uri="{FF2B5EF4-FFF2-40B4-BE49-F238E27FC236}">
                <a16:creationId xmlns:a16="http://schemas.microsoft.com/office/drawing/2014/main" id="{21AC3A9F-1A19-4F03-BE21-FBB63F54E342}"/>
              </a:ext>
            </a:extLst>
          </p:cNvPr>
          <p:cNvSpPr txBox="1">
            <a:spLocks noChangeArrowheads="1"/>
          </p:cNvSpPr>
          <p:nvPr/>
        </p:nvSpPr>
        <p:spPr bwMode="auto">
          <a:xfrm>
            <a:off x="8184536" y="2319359"/>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8" name="Text Box 10">
            <a:extLst>
              <a:ext uri="{FF2B5EF4-FFF2-40B4-BE49-F238E27FC236}">
                <a16:creationId xmlns:a16="http://schemas.microsoft.com/office/drawing/2014/main" id="{B2CE959E-8B77-40D9-818B-B3829CAE4F87}"/>
              </a:ext>
            </a:extLst>
          </p:cNvPr>
          <p:cNvSpPr txBox="1">
            <a:spLocks noChangeArrowheads="1"/>
          </p:cNvSpPr>
          <p:nvPr/>
        </p:nvSpPr>
        <p:spPr bwMode="auto">
          <a:xfrm>
            <a:off x="8207102" y="3485444"/>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9" name="Text Box 10">
            <a:extLst>
              <a:ext uri="{FF2B5EF4-FFF2-40B4-BE49-F238E27FC236}">
                <a16:creationId xmlns:a16="http://schemas.microsoft.com/office/drawing/2014/main" id="{A15A8872-3632-4E55-8B6F-090174AB5869}"/>
              </a:ext>
            </a:extLst>
          </p:cNvPr>
          <p:cNvSpPr txBox="1">
            <a:spLocks noChangeArrowheads="1"/>
          </p:cNvSpPr>
          <p:nvPr/>
        </p:nvSpPr>
        <p:spPr bwMode="auto">
          <a:xfrm>
            <a:off x="8207102" y="4878822"/>
            <a:ext cx="3065230" cy="784830"/>
          </a:xfrm>
          <a:prstGeom prst="rect">
            <a:avLst/>
          </a:prstGeom>
          <a:noFill/>
          <a:ln w="9525">
            <a:noFill/>
            <a:miter lim="800000"/>
            <a:headEnd/>
            <a:tailEnd/>
          </a:ln>
        </p:spPr>
        <p:txBody>
          <a:bodyPr wrap="square" lIns="45720" tIns="22860" rIns="45720" bIns="22860">
            <a:spAutoFit/>
          </a:bodyPr>
          <a:lstStyle/>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47103830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fill="hold"/>
                                        <p:tgtEl>
                                          <p:spTgt spid="24"/>
                                        </p:tgtEl>
                                        <p:attrNameLst>
                                          <p:attrName>ppt_x</p:attrName>
                                        </p:attrNameLst>
                                      </p:cBhvr>
                                      <p:tavLst>
                                        <p:tav tm="0">
                                          <p:val>
                                            <p:strVal val="0-#ppt_w/2"/>
                                          </p:val>
                                        </p:tav>
                                        <p:tav tm="100000">
                                          <p:val>
                                            <p:strVal val="#ppt_x"/>
                                          </p:val>
                                        </p:tav>
                                      </p:tavLst>
                                    </p:anim>
                                    <p:anim calcmode="lin" valueType="num">
                                      <p:cBhvr additive="base">
                                        <p:cTn id="18" dur="25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0-#ppt_w/2"/>
                                          </p:val>
                                        </p:tav>
                                        <p:tav tm="100000">
                                          <p:val>
                                            <p:strVal val="#ppt_x"/>
                                          </p:val>
                                        </p:tav>
                                      </p:tavLst>
                                    </p:anim>
                                    <p:anim calcmode="lin" valueType="num">
                                      <p:cBhvr additive="base">
                                        <p:cTn id="23" dur="25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250" fill="hold"/>
                                        <p:tgtEl>
                                          <p:spTgt spid="26"/>
                                        </p:tgtEl>
                                        <p:attrNameLst>
                                          <p:attrName>ppt_x</p:attrName>
                                        </p:attrNameLst>
                                      </p:cBhvr>
                                      <p:tavLst>
                                        <p:tav tm="0">
                                          <p:val>
                                            <p:strVal val="0-#ppt_w/2"/>
                                          </p:val>
                                        </p:tav>
                                        <p:tav tm="100000">
                                          <p:val>
                                            <p:strVal val="#ppt_x"/>
                                          </p:val>
                                        </p:tav>
                                      </p:tavLst>
                                    </p:anim>
                                    <p:anim calcmode="lin" valueType="num">
                                      <p:cBhvr additive="base">
                                        <p:cTn id="28" dur="250" fill="hold"/>
                                        <p:tgtEl>
                                          <p:spTgt spid="26"/>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0-#ppt_w/2"/>
                                          </p:val>
                                        </p:tav>
                                        <p:tav tm="100000">
                                          <p:val>
                                            <p:strVal val="#ppt_x"/>
                                          </p:val>
                                        </p:tav>
                                      </p:tavLst>
                                    </p:anim>
                                    <p:anim calcmode="lin" valueType="num">
                                      <p:cBhvr additive="base">
                                        <p:cTn id="33" dur="250" fill="hold"/>
                                        <p:tgtEl>
                                          <p:spTgt spid="2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fill="hold"/>
                                        <p:tgtEl>
                                          <p:spTgt spid="28"/>
                                        </p:tgtEl>
                                        <p:attrNameLst>
                                          <p:attrName>ppt_x</p:attrName>
                                        </p:attrNameLst>
                                      </p:cBhvr>
                                      <p:tavLst>
                                        <p:tav tm="0">
                                          <p:val>
                                            <p:strVal val="0-#ppt_w/2"/>
                                          </p:val>
                                        </p:tav>
                                        <p:tav tm="100000">
                                          <p:val>
                                            <p:strVal val="#ppt_x"/>
                                          </p:val>
                                        </p:tav>
                                      </p:tavLst>
                                    </p:anim>
                                    <p:anim calcmode="lin" valueType="num">
                                      <p:cBhvr additive="base">
                                        <p:cTn id="38" dur="250" fill="hold"/>
                                        <p:tgtEl>
                                          <p:spTgt spid="28"/>
                                        </p:tgtEl>
                                        <p:attrNameLst>
                                          <p:attrName>ppt_y</p:attrName>
                                        </p:attrNameLst>
                                      </p:cBhvr>
                                      <p:tavLst>
                                        <p:tav tm="0">
                                          <p:val>
                                            <p:strVal val="#ppt_y"/>
                                          </p:val>
                                        </p:tav>
                                        <p:tav tm="100000">
                                          <p:val>
                                            <p:strVal val="#ppt_y"/>
                                          </p:val>
                                        </p:tav>
                                      </p:tavLst>
                                    </p:anim>
                                  </p:childTnLst>
                                </p:cTn>
                              </p:par>
                            </p:childTnLst>
                          </p:cTn>
                        </p:par>
                        <p:par>
                          <p:cTn id="39" fill="hold">
                            <p:stCondLst>
                              <p:cond delay="2750"/>
                            </p:stCondLst>
                            <p:childTnLst>
                              <p:par>
                                <p:cTn id="40" presetID="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250" fill="hold"/>
                                        <p:tgtEl>
                                          <p:spTgt spid="29"/>
                                        </p:tgtEl>
                                        <p:attrNameLst>
                                          <p:attrName>ppt_x</p:attrName>
                                        </p:attrNameLst>
                                      </p:cBhvr>
                                      <p:tavLst>
                                        <p:tav tm="0">
                                          <p:val>
                                            <p:strVal val="0-#ppt_w/2"/>
                                          </p:val>
                                        </p:tav>
                                        <p:tav tm="100000">
                                          <p:val>
                                            <p:strVal val="#ppt_x"/>
                                          </p:val>
                                        </p:tav>
                                      </p:tavLst>
                                    </p:anim>
                                    <p:anim calcmode="lin" valueType="num">
                                      <p:cBhvr additive="base">
                                        <p:cTn id="43" dur="25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矩形 9">
            <a:extLst>
              <a:ext uri="{FF2B5EF4-FFF2-40B4-BE49-F238E27FC236}">
                <a16:creationId xmlns:a16="http://schemas.microsoft.com/office/drawing/2014/main" id="{FD00AE49-FB22-4E0D-832F-7D8CAC40F1B8}"/>
              </a:ext>
            </a:extLst>
          </p:cNvPr>
          <p:cNvSpPr>
            <a:spLocks noChangeArrowheads="1"/>
          </p:cNvSpPr>
          <p:nvPr/>
        </p:nvSpPr>
        <p:spPr bwMode="auto">
          <a:xfrm>
            <a:off x="1362246" y="4832097"/>
            <a:ext cx="968930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Font typeface="Arial" charset="0"/>
              <a:buNone/>
            </a:pPr>
            <a:r>
              <a:rPr lang="zh-CN" altLang="en-US" sz="1600" dirty="0">
                <a:solidFill>
                  <a:schemeClr val="bg1">
                    <a:lumMod val="50000"/>
                  </a:schemeClr>
                </a:solidFill>
                <a:latin typeface="微软雅黑" pitchFamily="34" charset="-122"/>
                <a:ea typeface="微软雅黑" pitchFamily="34" charset="-122"/>
              </a:rPr>
              <a:t>我们工作室模板的发布，课件及汇报</a:t>
            </a:r>
            <a:r>
              <a:rPr lang="en-US" altLang="zh-CN" sz="1600" dirty="0">
                <a:solidFill>
                  <a:schemeClr val="bg1">
                    <a:lumMod val="50000"/>
                  </a:schemeClr>
                </a:solidFill>
                <a:latin typeface="微软雅黑" pitchFamily="34" charset="-122"/>
                <a:ea typeface="微软雅黑" pitchFamily="34" charset="-122"/>
              </a:rPr>
              <a:t>PPT</a:t>
            </a:r>
            <a:r>
              <a:rPr lang="zh-CN" altLang="en-US" sz="1600" dirty="0">
                <a:solidFill>
                  <a:schemeClr val="bg1">
                    <a:lumMod val="50000"/>
                  </a:schemeClr>
                </a:solidFill>
                <a:latin typeface="微软雅黑" pitchFamily="34" charset="-122"/>
                <a:ea typeface="微软雅黑" pitchFamily="34" charset="-122"/>
              </a:rPr>
              <a:t>的美化，并为您个性定制服务。我们秉承“给您演示的光和热”的理念，为您分担职场压力</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让您都信心澎湃。专业的团队，完善的售后，热情的服务，科学严谨的逻辑，一丝不苟的工作态度，定能使您的发展如虎添翼！</a:t>
            </a:r>
            <a:endParaRPr lang="en-US" sz="1600" dirty="0">
              <a:solidFill>
                <a:schemeClr val="bg1">
                  <a:lumMod val="50000"/>
                </a:schemeClr>
              </a:solidFill>
              <a:latin typeface="微软雅黑" pitchFamily="34" charset="-122"/>
              <a:ea typeface="微软雅黑" pitchFamily="34" charset="-122"/>
            </a:endParaRPr>
          </a:p>
        </p:txBody>
      </p:sp>
      <p:sp>
        <p:nvSpPr>
          <p:cNvPr id="7" name="矩形 16">
            <a:extLst>
              <a:ext uri="{FF2B5EF4-FFF2-40B4-BE49-F238E27FC236}">
                <a16:creationId xmlns:a16="http://schemas.microsoft.com/office/drawing/2014/main" id="{EE6767FA-C6E8-4FFB-A43F-4C9481E8F9F8}"/>
              </a:ext>
            </a:extLst>
          </p:cNvPr>
          <p:cNvSpPr>
            <a:spLocks noChangeArrowheads="1"/>
          </p:cNvSpPr>
          <p:nvPr/>
        </p:nvSpPr>
        <p:spPr bwMode="auto">
          <a:xfrm>
            <a:off x="987199" y="2487733"/>
            <a:ext cx="3021012" cy="1956448"/>
          </a:xfrm>
          <a:prstGeom prst="rect">
            <a:avLst/>
          </a:prstGeom>
          <a:solidFill>
            <a:srgbClr val="7C7A88"/>
          </a:solidFill>
          <a:ln w="19050">
            <a:noFill/>
            <a:miter lim="800000"/>
            <a:headEnd/>
            <a:tailEnd/>
          </a:ln>
          <a:extLst/>
        </p:spPr>
        <p:txBody>
          <a:bodyPr anchor="ctr"/>
          <a:lstStyle/>
          <a:p>
            <a:pPr algn="ctr">
              <a:buFont typeface="Arial" charset="0"/>
              <a:buNone/>
            </a:pPr>
            <a:endParaRPr lang="zh-CN" altLang="en-US" sz="2000">
              <a:solidFill>
                <a:schemeClr val="bg1"/>
              </a:solidFill>
            </a:endParaRPr>
          </a:p>
        </p:txBody>
      </p:sp>
      <p:sp>
        <p:nvSpPr>
          <p:cNvPr id="9" name="文本框 13">
            <a:extLst>
              <a:ext uri="{FF2B5EF4-FFF2-40B4-BE49-F238E27FC236}">
                <a16:creationId xmlns:a16="http://schemas.microsoft.com/office/drawing/2014/main" id="{9550FDD8-FF27-4503-85C1-68E26ECAC957}"/>
              </a:ext>
            </a:extLst>
          </p:cNvPr>
          <p:cNvSpPr txBox="1">
            <a:spLocks noChangeArrowheads="1"/>
          </p:cNvSpPr>
          <p:nvPr/>
        </p:nvSpPr>
        <p:spPr bwMode="auto">
          <a:xfrm>
            <a:off x="1362246" y="2768946"/>
            <a:ext cx="2270916"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dirty="0">
                <a:solidFill>
                  <a:schemeClr val="bg1"/>
                </a:solidFill>
                <a:latin typeface="微软雅黑" pitchFamily="34" charset="-122"/>
                <a:ea typeface="微软雅黑" pitchFamily="34" charset="-122"/>
              </a:rPr>
              <a:t>单击添加标题</a:t>
            </a:r>
          </a:p>
        </p:txBody>
      </p:sp>
      <p:sp>
        <p:nvSpPr>
          <p:cNvPr id="10" name="文本框 14">
            <a:extLst>
              <a:ext uri="{FF2B5EF4-FFF2-40B4-BE49-F238E27FC236}">
                <a16:creationId xmlns:a16="http://schemas.microsoft.com/office/drawing/2014/main" id="{41BCD688-74B2-4D06-9644-ACE896D01510}"/>
              </a:ext>
            </a:extLst>
          </p:cNvPr>
          <p:cNvSpPr txBox="1">
            <a:spLocks noChangeArrowheads="1"/>
          </p:cNvSpPr>
          <p:nvPr/>
        </p:nvSpPr>
        <p:spPr bwMode="auto">
          <a:xfrm>
            <a:off x="1391638" y="3302032"/>
            <a:ext cx="2241523" cy="8617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sz="1600" dirty="0">
                <a:solidFill>
                  <a:schemeClr val="bg1"/>
                </a:solidFill>
                <a:latin typeface="微软雅黑" pitchFamily="34" charset="-122"/>
                <a:ea typeface="微软雅黑" pitchFamily="34" charset="-122"/>
              </a:rPr>
              <a:t>我们工致力于专业</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模板的发布，专业的</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个性服务</a:t>
            </a:r>
            <a:r>
              <a:rPr lang="zh-CN" altLang="en-US" dirty="0">
                <a:solidFill>
                  <a:schemeClr val="bg1"/>
                </a:solidFill>
                <a:latin typeface="微软雅黑" pitchFamily="34" charset="-122"/>
                <a:ea typeface="微软雅黑" pitchFamily="34" charset="-122"/>
              </a:rPr>
              <a:t>。</a:t>
            </a:r>
          </a:p>
        </p:txBody>
      </p:sp>
      <p:sp>
        <p:nvSpPr>
          <p:cNvPr id="14" name="矩形 23">
            <a:extLst>
              <a:ext uri="{FF2B5EF4-FFF2-40B4-BE49-F238E27FC236}">
                <a16:creationId xmlns:a16="http://schemas.microsoft.com/office/drawing/2014/main" id="{BB79FDA8-BE1E-46D9-B059-34EC152DA57E}"/>
              </a:ext>
            </a:extLst>
          </p:cNvPr>
          <p:cNvSpPr>
            <a:spLocks noChangeArrowheads="1"/>
          </p:cNvSpPr>
          <p:nvPr/>
        </p:nvSpPr>
        <p:spPr bwMode="auto">
          <a:xfrm>
            <a:off x="4587649" y="2487733"/>
            <a:ext cx="3021012" cy="1956448"/>
          </a:xfrm>
          <a:prstGeom prst="rect">
            <a:avLst/>
          </a:prstGeom>
          <a:solidFill>
            <a:srgbClr val="7C7A88"/>
          </a:solidFill>
          <a:ln w="19050">
            <a:noFill/>
            <a:miter lim="800000"/>
            <a:headEnd/>
            <a:tailEnd/>
          </a:ln>
          <a:extLst/>
        </p:spPr>
        <p:txBody>
          <a:bodyPr anchor="ctr"/>
          <a:lstStyle/>
          <a:p>
            <a:pPr algn="ctr">
              <a:buFont typeface="Arial" charset="0"/>
              <a:buNone/>
            </a:pPr>
            <a:endParaRPr lang="zh-CN" altLang="en-US" sz="2000">
              <a:solidFill>
                <a:schemeClr val="bg1"/>
              </a:solidFill>
            </a:endParaRPr>
          </a:p>
        </p:txBody>
      </p:sp>
      <p:sp>
        <p:nvSpPr>
          <p:cNvPr id="15" name="文本框 20">
            <a:extLst>
              <a:ext uri="{FF2B5EF4-FFF2-40B4-BE49-F238E27FC236}">
                <a16:creationId xmlns:a16="http://schemas.microsoft.com/office/drawing/2014/main" id="{D86400F7-69AD-4EBA-B62C-0875A0637CCD}"/>
              </a:ext>
            </a:extLst>
          </p:cNvPr>
          <p:cNvSpPr txBox="1">
            <a:spLocks noChangeArrowheads="1"/>
          </p:cNvSpPr>
          <p:nvPr/>
        </p:nvSpPr>
        <p:spPr bwMode="auto">
          <a:xfrm>
            <a:off x="4962696" y="2768946"/>
            <a:ext cx="2270916"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dirty="0">
                <a:solidFill>
                  <a:schemeClr val="bg1"/>
                </a:solidFill>
                <a:latin typeface="微软雅黑" pitchFamily="34" charset="-122"/>
                <a:ea typeface="微软雅黑" pitchFamily="34" charset="-122"/>
              </a:rPr>
              <a:t>单击添加标题</a:t>
            </a:r>
          </a:p>
        </p:txBody>
      </p:sp>
      <p:sp>
        <p:nvSpPr>
          <p:cNvPr id="16" name="文本框 21">
            <a:extLst>
              <a:ext uri="{FF2B5EF4-FFF2-40B4-BE49-F238E27FC236}">
                <a16:creationId xmlns:a16="http://schemas.microsoft.com/office/drawing/2014/main" id="{A593FEA2-EEC7-4E9B-8732-B615F0232312}"/>
              </a:ext>
            </a:extLst>
          </p:cNvPr>
          <p:cNvSpPr txBox="1">
            <a:spLocks noChangeArrowheads="1"/>
          </p:cNvSpPr>
          <p:nvPr/>
        </p:nvSpPr>
        <p:spPr bwMode="auto">
          <a:xfrm>
            <a:off x="5026937" y="3332799"/>
            <a:ext cx="2241523" cy="8617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sz="1600" dirty="0">
                <a:solidFill>
                  <a:schemeClr val="bg1"/>
                </a:solidFill>
                <a:latin typeface="微软雅黑" pitchFamily="34" charset="-122"/>
                <a:ea typeface="微软雅黑" pitchFamily="34" charset="-122"/>
              </a:rPr>
              <a:t>我们工致力于专业</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模板的发布，专业的</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个性服务。</a:t>
            </a:r>
          </a:p>
        </p:txBody>
      </p:sp>
      <p:sp>
        <p:nvSpPr>
          <p:cNvPr id="17" name="矩形 26">
            <a:extLst>
              <a:ext uri="{FF2B5EF4-FFF2-40B4-BE49-F238E27FC236}">
                <a16:creationId xmlns:a16="http://schemas.microsoft.com/office/drawing/2014/main" id="{F1BB1B3C-E85F-48BE-B1FE-B4C6BE2AA675}"/>
              </a:ext>
            </a:extLst>
          </p:cNvPr>
          <p:cNvSpPr>
            <a:spLocks noChangeArrowheads="1"/>
          </p:cNvSpPr>
          <p:nvPr/>
        </p:nvSpPr>
        <p:spPr bwMode="auto">
          <a:xfrm>
            <a:off x="8186511" y="2487733"/>
            <a:ext cx="3021013" cy="1956448"/>
          </a:xfrm>
          <a:prstGeom prst="rect">
            <a:avLst/>
          </a:prstGeom>
          <a:solidFill>
            <a:srgbClr val="7C7A88"/>
          </a:solidFill>
          <a:ln w="19050">
            <a:noFill/>
            <a:miter lim="800000"/>
            <a:headEnd/>
            <a:tailEnd/>
          </a:ln>
          <a:extLst/>
        </p:spPr>
        <p:txBody>
          <a:bodyPr anchor="ctr"/>
          <a:lstStyle/>
          <a:p>
            <a:pPr algn="ctr">
              <a:buFont typeface="Arial" charset="0"/>
              <a:buNone/>
            </a:pPr>
            <a:endParaRPr lang="zh-CN" altLang="en-US" sz="2000">
              <a:solidFill>
                <a:schemeClr val="bg1"/>
              </a:solidFill>
            </a:endParaRPr>
          </a:p>
        </p:txBody>
      </p:sp>
      <p:sp>
        <p:nvSpPr>
          <p:cNvPr id="18" name="文本框 28">
            <a:extLst>
              <a:ext uri="{FF2B5EF4-FFF2-40B4-BE49-F238E27FC236}">
                <a16:creationId xmlns:a16="http://schemas.microsoft.com/office/drawing/2014/main" id="{56B8F7F3-68A3-42C0-97AE-4721905CF0DC}"/>
              </a:ext>
            </a:extLst>
          </p:cNvPr>
          <p:cNvSpPr txBox="1">
            <a:spLocks noChangeArrowheads="1"/>
          </p:cNvSpPr>
          <p:nvPr/>
        </p:nvSpPr>
        <p:spPr bwMode="auto">
          <a:xfrm>
            <a:off x="8561559" y="2777621"/>
            <a:ext cx="2270917"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b="1">
                <a:solidFill>
                  <a:schemeClr val="bg1"/>
                </a:solidFill>
                <a:latin typeface="微软雅黑" pitchFamily="34" charset="-122"/>
                <a:ea typeface="微软雅黑" pitchFamily="34" charset="-122"/>
              </a:rPr>
              <a:t>单击添加标题</a:t>
            </a:r>
          </a:p>
        </p:txBody>
      </p:sp>
      <p:sp>
        <p:nvSpPr>
          <p:cNvPr id="19" name="文本框 29">
            <a:extLst>
              <a:ext uri="{FF2B5EF4-FFF2-40B4-BE49-F238E27FC236}">
                <a16:creationId xmlns:a16="http://schemas.microsoft.com/office/drawing/2014/main" id="{BBF25533-E923-4767-8D71-1AF32DC6723A}"/>
              </a:ext>
            </a:extLst>
          </p:cNvPr>
          <p:cNvSpPr txBox="1">
            <a:spLocks noChangeArrowheads="1"/>
          </p:cNvSpPr>
          <p:nvPr/>
        </p:nvSpPr>
        <p:spPr bwMode="auto">
          <a:xfrm>
            <a:off x="8590952" y="3332800"/>
            <a:ext cx="2241524" cy="8617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buFont typeface="Arial" charset="0"/>
              <a:buNone/>
            </a:pPr>
            <a:r>
              <a:rPr lang="zh-CN" altLang="en-US" sz="1600" dirty="0">
                <a:solidFill>
                  <a:schemeClr val="bg1"/>
                </a:solidFill>
                <a:latin typeface="微软雅黑" pitchFamily="34" charset="-122"/>
                <a:ea typeface="微软雅黑" pitchFamily="34" charset="-122"/>
              </a:rPr>
              <a:t>我们工致力于专业</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模板的发布，专业的</a:t>
            </a:r>
            <a:r>
              <a:rPr lang="en-US" altLang="zh-CN" sz="1600" dirty="0">
                <a:solidFill>
                  <a:schemeClr val="bg1"/>
                </a:solidFill>
                <a:latin typeface="微软雅黑" pitchFamily="34" charset="-122"/>
                <a:ea typeface="微软雅黑" pitchFamily="34" charset="-122"/>
              </a:rPr>
              <a:t>PPT</a:t>
            </a:r>
            <a:r>
              <a:rPr lang="zh-CN" altLang="en-US" sz="1600" dirty="0">
                <a:solidFill>
                  <a:schemeClr val="bg1"/>
                </a:solidFill>
                <a:latin typeface="微软雅黑" pitchFamily="34" charset="-122"/>
                <a:ea typeface="微软雅黑" pitchFamily="34" charset="-122"/>
              </a:rPr>
              <a:t>个性服务。</a:t>
            </a:r>
          </a:p>
        </p:txBody>
      </p:sp>
    </p:spTree>
    <p:extLst>
      <p:ext uri="{BB962C8B-B14F-4D97-AF65-F5344CB8AC3E}">
        <p14:creationId xmlns:p14="http://schemas.microsoft.com/office/powerpoint/2010/main" val="10678014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par>
                          <p:cTn id="23" fill="hold">
                            <p:stCondLst>
                              <p:cond delay="12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2400"/>
                            </p:stCondLst>
                            <p:childTnLst>
                              <p:par>
                                <p:cTn id="55" presetID="42" presetClass="entr" presetSubtype="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p:bldP spid="14" grpId="0" animBg="1"/>
      <p:bldP spid="15" grpId="0"/>
      <p:bldP spid="16" grpId="0"/>
      <p:bldP spid="17" grpId="0" animBg="1"/>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椭圆 5">
            <a:extLst>
              <a:ext uri="{FF2B5EF4-FFF2-40B4-BE49-F238E27FC236}">
                <a16:creationId xmlns:a16="http://schemas.microsoft.com/office/drawing/2014/main" id="{E6C86F78-2059-4040-A413-8C385D1D8B1F}"/>
              </a:ext>
            </a:extLst>
          </p:cNvPr>
          <p:cNvSpPr/>
          <p:nvPr/>
        </p:nvSpPr>
        <p:spPr bwMode="auto">
          <a:xfrm>
            <a:off x="5076079" y="2742907"/>
            <a:ext cx="2021692" cy="2021692"/>
          </a:xfrm>
          <a:prstGeom prst="ellips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4000" dirty="0">
                <a:solidFill>
                  <a:schemeClr val="bg1"/>
                </a:solidFill>
                <a:latin typeface="微软雅黑" panose="020B0503020204020204" pitchFamily="34" charset="-122"/>
                <a:ea typeface="微软雅黑" panose="020B0503020204020204" pitchFamily="34" charset="-122"/>
              </a:rPr>
              <a:t>加入</a:t>
            </a:r>
            <a:endParaRPr lang="en-US" altLang="zh-CN" sz="4000" dirty="0">
              <a:solidFill>
                <a:schemeClr val="bg1"/>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4000" dirty="0">
                <a:solidFill>
                  <a:schemeClr val="bg1"/>
                </a:solidFill>
                <a:latin typeface="微软雅黑" panose="020B0503020204020204" pitchFamily="34" charset="-122"/>
                <a:ea typeface="微软雅黑" panose="020B0503020204020204" pitchFamily="34" charset="-122"/>
              </a:rPr>
              <a:t>标题</a:t>
            </a:r>
          </a:p>
        </p:txBody>
      </p:sp>
      <p:sp>
        <p:nvSpPr>
          <p:cNvPr id="7" name="等腰三角形 6">
            <a:extLst>
              <a:ext uri="{FF2B5EF4-FFF2-40B4-BE49-F238E27FC236}">
                <a16:creationId xmlns:a16="http://schemas.microsoft.com/office/drawing/2014/main" id="{2A52BC6B-3AE7-4A87-82E7-64EB809B92C2}"/>
              </a:ext>
            </a:extLst>
          </p:cNvPr>
          <p:cNvSpPr/>
          <p:nvPr/>
        </p:nvSpPr>
        <p:spPr>
          <a:xfrm rot="18670540">
            <a:off x="5137902" y="2670686"/>
            <a:ext cx="347058" cy="261136"/>
          </a:xfrm>
          <a:prstGeom prst="triangl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等腰三角形 8">
            <a:extLst>
              <a:ext uri="{FF2B5EF4-FFF2-40B4-BE49-F238E27FC236}">
                <a16:creationId xmlns:a16="http://schemas.microsoft.com/office/drawing/2014/main" id="{03BFF8B7-2994-45B6-BF1D-E41F953D5147}"/>
              </a:ext>
            </a:extLst>
          </p:cNvPr>
          <p:cNvSpPr/>
          <p:nvPr/>
        </p:nvSpPr>
        <p:spPr>
          <a:xfrm rot="15591026">
            <a:off x="4711707" y="3804956"/>
            <a:ext cx="345372" cy="261134"/>
          </a:xfrm>
          <a:prstGeom prst="triangl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等腰三角形 9">
            <a:extLst>
              <a:ext uri="{FF2B5EF4-FFF2-40B4-BE49-F238E27FC236}">
                <a16:creationId xmlns:a16="http://schemas.microsoft.com/office/drawing/2014/main" id="{61F6A127-5F21-41B4-8ED3-2C04CB884761}"/>
              </a:ext>
            </a:extLst>
          </p:cNvPr>
          <p:cNvSpPr/>
          <p:nvPr/>
        </p:nvSpPr>
        <p:spPr>
          <a:xfrm rot="12358297">
            <a:off x="5300621" y="4706656"/>
            <a:ext cx="347056" cy="261134"/>
          </a:xfrm>
          <a:prstGeom prst="triangle">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582C44F3-2A24-405B-9B78-6F109CEE277B}"/>
              </a:ext>
            </a:extLst>
          </p:cNvPr>
          <p:cNvGrpSpPr/>
          <p:nvPr/>
        </p:nvGrpSpPr>
        <p:grpSpPr>
          <a:xfrm flipH="1">
            <a:off x="6584624" y="2564578"/>
            <a:ext cx="928524" cy="2464722"/>
            <a:chOff x="6117417" y="2516359"/>
            <a:chExt cx="874930" cy="2322461"/>
          </a:xfrm>
          <a:solidFill>
            <a:srgbClr val="7C7A88"/>
          </a:solidFill>
        </p:grpSpPr>
        <p:sp>
          <p:nvSpPr>
            <p:cNvPr id="15" name="等腰三角形 14">
              <a:extLst>
                <a:ext uri="{FF2B5EF4-FFF2-40B4-BE49-F238E27FC236}">
                  <a16:creationId xmlns:a16="http://schemas.microsoft.com/office/drawing/2014/main" id="{CF8ACDB4-62B4-4C12-9D1D-F5636476F109}"/>
                </a:ext>
              </a:extLst>
            </p:cNvPr>
            <p:cNvSpPr/>
            <p:nvPr/>
          </p:nvSpPr>
          <p:spPr>
            <a:xfrm rot="18670540">
              <a:off x="6504607" y="2556360"/>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等腰三角形 15">
              <a:extLst>
                <a:ext uri="{FF2B5EF4-FFF2-40B4-BE49-F238E27FC236}">
                  <a16:creationId xmlns:a16="http://schemas.microsoft.com/office/drawing/2014/main" id="{B3C76136-D4CA-431D-A5E1-D8D495BEAD98}"/>
                </a:ext>
              </a:extLst>
            </p:cNvPr>
            <p:cNvSpPr/>
            <p:nvPr/>
          </p:nvSpPr>
          <p:spPr>
            <a:xfrm rot="15591026">
              <a:off x="6077416" y="3690965"/>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等腰三角形 16">
              <a:extLst>
                <a:ext uri="{FF2B5EF4-FFF2-40B4-BE49-F238E27FC236}">
                  <a16:creationId xmlns:a16="http://schemas.microsoft.com/office/drawing/2014/main" id="{54CC8A62-043D-48E1-8C69-5C93BC89066A}"/>
                </a:ext>
              </a:extLst>
            </p:cNvPr>
            <p:cNvSpPr/>
            <p:nvPr/>
          </p:nvSpPr>
          <p:spPr>
            <a:xfrm rot="12358297">
              <a:off x="6666379" y="4592854"/>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矩形 13">
            <a:extLst>
              <a:ext uri="{FF2B5EF4-FFF2-40B4-BE49-F238E27FC236}">
                <a16:creationId xmlns:a16="http://schemas.microsoft.com/office/drawing/2014/main" id="{B674F522-0A97-4B84-948C-E25BEF2924D4}"/>
              </a:ext>
            </a:extLst>
          </p:cNvPr>
          <p:cNvSpPr>
            <a:spLocks noChangeArrowheads="1"/>
          </p:cNvSpPr>
          <p:nvPr/>
        </p:nvSpPr>
        <p:spPr bwMode="auto">
          <a:xfrm>
            <a:off x="7007219" y="4781097"/>
            <a:ext cx="18097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19" name="矩形 14">
            <a:extLst>
              <a:ext uri="{FF2B5EF4-FFF2-40B4-BE49-F238E27FC236}">
                <a16:creationId xmlns:a16="http://schemas.microsoft.com/office/drawing/2014/main" id="{016FD725-4F77-4761-8B98-259AD354A110}"/>
              </a:ext>
            </a:extLst>
          </p:cNvPr>
          <p:cNvSpPr>
            <a:spLocks noChangeArrowheads="1"/>
          </p:cNvSpPr>
          <p:nvPr/>
        </p:nvSpPr>
        <p:spPr bwMode="auto">
          <a:xfrm>
            <a:off x="7041227" y="5054147"/>
            <a:ext cx="39605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此处添加详细并符合整体语言风格，语言描述尽量简洁生动。</a:t>
            </a:r>
          </a:p>
        </p:txBody>
      </p:sp>
      <p:sp>
        <p:nvSpPr>
          <p:cNvPr id="20" name="矩形 15">
            <a:extLst>
              <a:ext uri="{FF2B5EF4-FFF2-40B4-BE49-F238E27FC236}">
                <a16:creationId xmlns:a16="http://schemas.microsoft.com/office/drawing/2014/main" id="{A9EDAD90-4C9E-49BE-AF1D-B7FAB0F2F7B6}"/>
              </a:ext>
            </a:extLst>
          </p:cNvPr>
          <p:cNvSpPr>
            <a:spLocks noChangeArrowheads="1"/>
          </p:cNvSpPr>
          <p:nvPr/>
        </p:nvSpPr>
        <p:spPr bwMode="auto">
          <a:xfrm>
            <a:off x="7792322" y="3444544"/>
            <a:ext cx="18097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1" name="矩形 16">
            <a:extLst>
              <a:ext uri="{FF2B5EF4-FFF2-40B4-BE49-F238E27FC236}">
                <a16:creationId xmlns:a16="http://schemas.microsoft.com/office/drawing/2014/main" id="{2DA7AA6A-F6E5-48F6-9E3B-65BFF4428E54}"/>
              </a:ext>
            </a:extLst>
          </p:cNvPr>
          <p:cNvSpPr>
            <a:spLocks noChangeArrowheads="1"/>
          </p:cNvSpPr>
          <p:nvPr/>
        </p:nvSpPr>
        <p:spPr bwMode="auto">
          <a:xfrm>
            <a:off x="7811816" y="3688566"/>
            <a:ext cx="39605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此处添加详细并符合整体语言风格，语言描述尽量简洁生动。</a:t>
            </a:r>
          </a:p>
        </p:txBody>
      </p:sp>
      <p:sp>
        <p:nvSpPr>
          <p:cNvPr id="22" name="矩形 17">
            <a:extLst>
              <a:ext uri="{FF2B5EF4-FFF2-40B4-BE49-F238E27FC236}">
                <a16:creationId xmlns:a16="http://schemas.microsoft.com/office/drawing/2014/main" id="{46389350-ABD8-467B-A9ED-E643CD970EE5}"/>
              </a:ext>
            </a:extLst>
          </p:cNvPr>
          <p:cNvSpPr>
            <a:spLocks noChangeArrowheads="1"/>
          </p:cNvSpPr>
          <p:nvPr/>
        </p:nvSpPr>
        <p:spPr bwMode="auto">
          <a:xfrm>
            <a:off x="7297732" y="2217285"/>
            <a:ext cx="18097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3" name="矩形 18">
            <a:extLst>
              <a:ext uri="{FF2B5EF4-FFF2-40B4-BE49-F238E27FC236}">
                <a16:creationId xmlns:a16="http://schemas.microsoft.com/office/drawing/2014/main" id="{C6961C15-EF09-488E-8721-DB5DB2493BB1}"/>
              </a:ext>
            </a:extLst>
          </p:cNvPr>
          <p:cNvSpPr>
            <a:spLocks noChangeArrowheads="1"/>
          </p:cNvSpPr>
          <p:nvPr/>
        </p:nvSpPr>
        <p:spPr bwMode="auto">
          <a:xfrm>
            <a:off x="7331740" y="2490335"/>
            <a:ext cx="39605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此处添加详细并符合整体语言风格，语言描述尽量简洁生动。</a:t>
            </a:r>
          </a:p>
        </p:txBody>
      </p:sp>
      <p:sp>
        <p:nvSpPr>
          <p:cNvPr id="24" name="矩形 19">
            <a:extLst>
              <a:ext uri="{FF2B5EF4-FFF2-40B4-BE49-F238E27FC236}">
                <a16:creationId xmlns:a16="http://schemas.microsoft.com/office/drawing/2014/main" id="{25A55446-0E69-40FA-90D2-BAEB6EEF7515}"/>
              </a:ext>
            </a:extLst>
          </p:cNvPr>
          <p:cNvSpPr>
            <a:spLocks noChangeArrowheads="1"/>
          </p:cNvSpPr>
          <p:nvPr/>
        </p:nvSpPr>
        <p:spPr bwMode="auto">
          <a:xfrm>
            <a:off x="3092675" y="2338527"/>
            <a:ext cx="18113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5" name="矩形 20">
            <a:extLst>
              <a:ext uri="{FF2B5EF4-FFF2-40B4-BE49-F238E27FC236}">
                <a16:creationId xmlns:a16="http://schemas.microsoft.com/office/drawing/2014/main" id="{D836B25B-2B8A-4216-8D93-231D548859B8}"/>
              </a:ext>
            </a:extLst>
          </p:cNvPr>
          <p:cNvSpPr>
            <a:spLocks noChangeArrowheads="1"/>
          </p:cNvSpPr>
          <p:nvPr/>
        </p:nvSpPr>
        <p:spPr bwMode="auto">
          <a:xfrm>
            <a:off x="1345972" y="2621102"/>
            <a:ext cx="37970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此处添加详细并符合整体语言风格，语言描述尽量简洁生动。</a:t>
            </a:r>
          </a:p>
        </p:txBody>
      </p:sp>
      <p:sp>
        <p:nvSpPr>
          <p:cNvPr id="26" name="矩形 21">
            <a:extLst>
              <a:ext uri="{FF2B5EF4-FFF2-40B4-BE49-F238E27FC236}">
                <a16:creationId xmlns:a16="http://schemas.microsoft.com/office/drawing/2014/main" id="{CA52937A-A302-43B0-A0A5-8BD7911F137F}"/>
              </a:ext>
            </a:extLst>
          </p:cNvPr>
          <p:cNvSpPr>
            <a:spLocks noChangeArrowheads="1"/>
          </p:cNvSpPr>
          <p:nvPr/>
        </p:nvSpPr>
        <p:spPr bwMode="auto">
          <a:xfrm>
            <a:off x="2544987" y="3576411"/>
            <a:ext cx="18113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7" name="矩形 22">
            <a:extLst>
              <a:ext uri="{FF2B5EF4-FFF2-40B4-BE49-F238E27FC236}">
                <a16:creationId xmlns:a16="http://schemas.microsoft.com/office/drawing/2014/main" id="{8E52240D-8318-444E-A2A2-5C2BF2A6929B}"/>
              </a:ext>
            </a:extLst>
          </p:cNvPr>
          <p:cNvSpPr>
            <a:spLocks noChangeArrowheads="1"/>
          </p:cNvSpPr>
          <p:nvPr/>
        </p:nvSpPr>
        <p:spPr bwMode="auto">
          <a:xfrm>
            <a:off x="798283" y="3858986"/>
            <a:ext cx="37970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此处添加详细并符合整体语言风格，语言描述尽量简洁生动。</a:t>
            </a:r>
          </a:p>
        </p:txBody>
      </p:sp>
      <p:sp>
        <p:nvSpPr>
          <p:cNvPr id="28" name="矩形 23">
            <a:extLst>
              <a:ext uri="{FF2B5EF4-FFF2-40B4-BE49-F238E27FC236}">
                <a16:creationId xmlns:a16="http://schemas.microsoft.com/office/drawing/2014/main" id="{20720896-09E8-4A2F-9971-FB3C2D644599}"/>
              </a:ext>
            </a:extLst>
          </p:cNvPr>
          <p:cNvSpPr>
            <a:spLocks noChangeArrowheads="1"/>
          </p:cNvSpPr>
          <p:nvPr/>
        </p:nvSpPr>
        <p:spPr bwMode="auto">
          <a:xfrm>
            <a:off x="3222850" y="4825064"/>
            <a:ext cx="18113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9" name="矩形 24">
            <a:extLst>
              <a:ext uri="{FF2B5EF4-FFF2-40B4-BE49-F238E27FC236}">
                <a16:creationId xmlns:a16="http://schemas.microsoft.com/office/drawing/2014/main" id="{36028F0D-ECCE-4AA1-A675-0421708800C1}"/>
              </a:ext>
            </a:extLst>
          </p:cNvPr>
          <p:cNvSpPr>
            <a:spLocks noChangeArrowheads="1"/>
          </p:cNvSpPr>
          <p:nvPr/>
        </p:nvSpPr>
        <p:spPr bwMode="auto">
          <a:xfrm>
            <a:off x="1476147" y="5109227"/>
            <a:ext cx="37970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此处添加详细并符合整体语言风格，语言描述尽量简洁生动。</a:t>
            </a:r>
          </a:p>
        </p:txBody>
      </p:sp>
    </p:spTree>
    <p:extLst>
      <p:ext uri="{BB962C8B-B14F-4D97-AF65-F5344CB8AC3E}">
        <p14:creationId xmlns:p14="http://schemas.microsoft.com/office/powerpoint/2010/main" val="18799045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1000"/>
                                        <p:tgtEl>
                                          <p:spTgt spid="25"/>
                                        </p:tgtEl>
                                      </p:cBhvr>
                                    </p:animEffect>
                                    <p:anim calcmode="lin" valueType="num">
                                      <p:cBhvr>
                                        <p:cTn id="72" dur="1000" fill="hold"/>
                                        <p:tgtEl>
                                          <p:spTgt spid="25"/>
                                        </p:tgtEl>
                                        <p:attrNameLst>
                                          <p:attrName>ppt_x</p:attrName>
                                        </p:attrNameLst>
                                      </p:cBhvr>
                                      <p:tavLst>
                                        <p:tav tm="0">
                                          <p:val>
                                            <p:strVal val="#ppt_x"/>
                                          </p:val>
                                        </p:tav>
                                        <p:tav tm="100000">
                                          <p:val>
                                            <p:strVal val="#ppt_x"/>
                                          </p:val>
                                        </p:tav>
                                      </p:tavLst>
                                    </p:anim>
                                    <p:anim calcmode="lin" valueType="num">
                                      <p:cBhvr>
                                        <p:cTn id="73" dur="1000" fill="hold"/>
                                        <p:tgtEl>
                                          <p:spTgt spid="2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1000"/>
                                        <p:tgtEl>
                                          <p:spTgt spid="26"/>
                                        </p:tgtEl>
                                      </p:cBhvr>
                                    </p:animEffect>
                                    <p:anim calcmode="lin" valueType="num">
                                      <p:cBhvr>
                                        <p:cTn id="77" dur="1000" fill="hold"/>
                                        <p:tgtEl>
                                          <p:spTgt spid="26"/>
                                        </p:tgtEl>
                                        <p:attrNameLst>
                                          <p:attrName>ppt_x</p:attrName>
                                        </p:attrNameLst>
                                      </p:cBhvr>
                                      <p:tavLst>
                                        <p:tav tm="0">
                                          <p:val>
                                            <p:strVal val="#ppt_x"/>
                                          </p:val>
                                        </p:tav>
                                        <p:tav tm="100000">
                                          <p:val>
                                            <p:strVal val="#ppt_x"/>
                                          </p:val>
                                        </p:tav>
                                      </p:tavLst>
                                    </p:anim>
                                    <p:anim calcmode="lin" valueType="num">
                                      <p:cBhvr>
                                        <p:cTn id="78" dur="1000" fill="hold"/>
                                        <p:tgtEl>
                                          <p:spTgt spid="2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1000"/>
                                        <p:tgtEl>
                                          <p:spTgt spid="27"/>
                                        </p:tgtEl>
                                      </p:cBhvr>
                                    </p:animEffect>
                                    <p:anim calcmode="lin" valueType="num">
                                      <p:cBhvr>
                                        <p:cTn id="82" dur="1000" fill="hold"/>
                                        <p:tgtEl>
                                          <p:spTgt spid="27"/>
                                        </p:tgtEl>
                                        <p:attrNameLst>
                                          <p:attrName>ppt_x</p:attrName>
                                        </p:attrNameLst>
                                      </p:cBhvr>
                                      <p:tavLst>
                                        <p:tav tm="0">
                                          <p:val>
                                            <p:strVal val="#ppt_x"/>
                                          </p:val>
                                        </p:tav>
                                        <p:tav tm="100000">
                                          <p:val>
                                            <p:strVal val="#ppt_x"/>
                                          </p:val>
                                        </p:tav>
                                      </p:tavLst>
                                    </p:anim>
                                    <p:anim calcmode="lin" valueType="num">
                                      <p:cBhvr>
                                        <p:cTn id="83" dur="1000" fill="hold"/>
                                        <p:tgtEl>
                                          <p:spTgt spid="2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1000"/>
                                        <p:tgtEl>
                                          <p:spTgt spid="28"/>
                                        </p:tgtEl>
                                      </p:cBhvr>
                                    </p:animEffect>
                                    <p:anim calcmode="lin" valueType="num">
                                      <p:cBhvr>
                                        <p:cTn id="87" dur="1000" fill="hold"/>
                                        <p:tgtEl>
                                          <p:spTgt spid="28"/>
                                        </p:tgtEl>
                                        <p:attrNameLst>
                                          <p:attrName>ppt_x</p:attrName>
                                        </p:attrNameLst>
                                      </p:cBhvr>
                                      <p:tavLst>
                                        <p:tav tm="0">
                                          <p:val>
                                            <p:strVal val="#ppt_x"/>
                                          </p:val>
                                        </p:tav>
                                        <p:tav tm="100000">
                                          <p:val>
                                            <p:strVal val="#ppt_x"/>
                                          </p:val>
                                        </p:tav>
                                      </p:tavLst>
                                    </p:anim>
                                    <p:anim calcmode="lin" valueType="num">
                                      <p:cBhvr>
                                        <p:cTn id="88" dur="1000" fill="hold"/>
                                        <p:tgtEl>
                                          <p:spTgt spid="28"/>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1000"/>
                                        <p:tgtEl>
                                          <p:spTgt spid="29"/>
                                        </p:tgtEl>
                                      </p:cBhvr>
                                    </p:animEffect>
                                    <p:anim calcmode="lin" valueType="num">
                                      <p:cBhvr>
                                        <p:cTn id="92" dur="1000" fill="hold"/>
                                        <p:tgtEl>
                                          <p:spTgt spid="29"/>
                                        </p:tgtEl>
                                        <p:attrNameLst>
                                          <p:attrName>ppt_x</p:attrName>
                                        </p:attrNameLst>
                                      </p:cBhvr>
                                      <p:tavLst>
                                        <p:tav tm="0">
                                          <p:val>
                                            <p:strVal val="#ppt_x"/>
                                          </p:val>
                                        </p:tav>
                                        <p:tav tm="100000">
                                          <p:val>
                                            <p:strVal val="#ppt_x"/>
                                          </p:val>
                                        </p:tav>
                                      </p:tavLst>
                                    </p:anim>
                                    <p:anim calcmode="lin" valueType="num">
                                      <p:cBhvr>
                                        <p:cTn id="9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374263" y="419313"/>
            <a:ext cx="11816150" cy="698072"/>
            <a:chOff x="1174363" y="556473"/>
            <a:chExt cx="11816150" cy="698072"/>
          </a:xfrm>
        </p:grpSpPr>
        <p:sp>
          <p:nvSpPr>
            <p:cNvPr id="11" name="矩形 10">
              <a:extLst>
                <a:ext uri="{FF2B5EF4-FFF2-40B4-BE49-F238E27FC236}">
                  <a16:creationId xmlns:a16="http://schemas.microsoft.com/office/drawing/2014/main" id="{84C0791A-6676-4043-BBF1-DD2993D19C98}"/>
                </a:ext>
              </a:extLst>
            </p:cNvPr>
            <p:cNvSpPr/>
            <p:nvPr/>
          </p:nvSpPr>
          <p:spPr>
            <a:xfrm flipV="1">
              <a:off x="4248150" y="966364"/>
              <a:ext cx="8742363" cy="45719"/>
            </a:xfrm>
            <a:prstGeom prst="rect">
              <a:avLst/>
            </a:prstGeom>
            <a:solidFill>
              <a:srgbClr val="7C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88876" y="5564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C7A88"/>
                  </a:solidFill>
                  <a:latin typeface="微软雅黑" panose="020B0503020204020204" pitchFamily="34" charset="-122"/>
                  <a:ea typeface="微软雅黑" panose="020B0503020204020204" pitchFamily="34"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74363" y="1054490"/>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a:extLst>
              <a:ext uri="{FF2B5EF4-FFF2-40B4-BE49-F238E27FC236}">
                <a16:creationId xmlns:a16="http://schemas.microsoft.com/office/drawing/2014/main" id="{30F4C745-9BC0-43A7-9274-BAD264DF1EAE}"/>
              </a:ext>
            </a:extLst>
          </p:cNvPr>
          <p:cNvGrpSpPr/>
          <p:nvPr/>
        </p:nvGrpSpPr>
        <p:grpSpPr>
          <a:xfrm>
            <a:off x="1071335" y="2031652"/>
            <a:ext cx="9923463" cy="2554178"/>
            <a:chOff x="1085850" y="2571866"/>
            <a:chExt cx="9923463" cy="2554178"/>
          </a:xfrm>
        </p:grpSpPr>
        <p:sp>
          <p:nvSpPr>
            <p:cNvPr id="7" name="Oval 4">
              <a:extLst>
                <a:ext uri="{FF2B5EF4-FFF2-40B4-BE49-F238E27FC236}">
                  <a16:creationId xmlns:a16="http://schemas.microsoft.com/office/drawing/2014/main" id="{F581838B-766D-428A-909D-3A76307ACBFD}"/>
                </a:ext>
              </a:extLst>
            </p:cNvPr>
            <p:cNvSpPr/>
            <p:nvPr/>
          </p:nvSpPr>
          <p:spPr>
            <a:xfrm>
              <a:off x="1239838" y="2757603"/>
              <a:ext cx="1239838" cy="1247775"/>
            </a:xfrm>
            <a:prstGeom prst="ellipse">
              <a:avLst/>
            </a:prstGeom>
            <a:solidFill>
              <a:srgbClr val="7C7A88"/>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Oval 5">
              <a:extLst>
                <a:ext uri="{FF2B5EF4-FFF2-40B4-BE49-F238E27FC236}">
                  <a16:creationId xmlns:a16="http://schemas.microsoft.com/office/drawing/2014/main" id="{0A639C34-F727-4810-8699-723653EB6688}"/>
                </a:ext>
              </a:extLst>
            </p:cNvPr>
            <p:cNvSpPr/>
            <p:nvPr/>
          </p:nvSpPr>
          <p:spPr>
            <a:xfrm>
              <a:off x="2874963" y="2579803"/>
              <a:ext cx="1593850" cy="1603375"/>
            </a:xfrm>
            <a:prstGeom prst="ellipse">
              <a:avLst/>
            </a:prstGeom>
            <a:solidFill>
              <a:srgbClr val="7C7A88"/>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 name="Oval 6">
              <a:extLst>
                <a:ext uri="{FF2B5EF4-FFF2-40B4-BE49-F238E27FC236}">
                  <a16:creationId xmlns:a16="http://schemas.microsoft.com/office/drawing/2014/main" id="{DEEE7459-2C19-4C0B-8546-99EC5F70A21B}"/>
                </a:ext>
              </a:extLst>
            </p:cNvPr>
            <p:cNvSpPr/>
            <p:nvPr/>
          </p:nvSpPr>
          <p:spPr>
            <a:xfrm>
              <a:off x="4803775" y="2862378"/>
              <a:ext cx="1031875" cy="1038225"/>
            </a:xfrm>
            <a:prstGeom prst="ellipse">
              <a:avLst/>
            </a:prstGeom>
            <a:solidFill>
              <a:srgbClr val="7C7A88"/>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Oval 7">
              <a:extLst>
                <a:ext uri="{FF2B5EF4-FFF2-40B4-BE49-F238E27FC236}">
                  <a16:creationId xmlns:a16="http://schemas.microsoft.com/office/drawing/2014/main" id="{684A40F3-B309-46B1-9EA6-532A1828F932}"/>
                </a:ext>
              </a:extLst>
            </p:cNvPr>
            <p:cNvSpPr/>
            <p:nvPr/>
          </p:nvSpPr>
          <p:spPr>
            <a:xfrm>
              <a:off x="6256338" y="2721091"/>
              <a:ext cx="1314450" cy="1320800"/>
            </a:xfrm>
            <a:prstGeom prst="ellipse">
              <a:avLst/>
            </a:prstGeom>
            <a:solidFill>
              <a:srgbClr val="7C7A88"/>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5" name="Oval 8">
              <a:extLst>
                <a:ext uri="{FF2B5EF4-FFF2-40B4-BE49-F238E27FC236}">
                  <a16:creationId xmlns:a16="http://schemas.microsoft.com/office/drawing/2014/main" id="{F63EB71B-9992-4784-ACD4-8E0D33D50CE8}"/>
                </a:ext>
              </a:extLst>
            </p:cNvPr>
            <p:cNvSpPr/>
            <p:nvPr/>
          </p:nvSpPr>
          <p:spPr>
            <a:xfrm>
              <a:off x="7991475" y="2862378"/>
              <a:ext cx="1031875" cy="1038225"/>
            </a:xfrm>
            <a:prstGeom prst="ellipse">
              <a:avLst/>
            </a:prstGeom>
            <a:solidFill>
              <a:srgbClr val="7C7A88"/>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Oval 9">
              <a:extLst>
                <a:ext uri="{FF2B5EF4-FFF2-40B4-BE49-F238E27FC236}">
                  <a16:creationId xmlns:a16="http://schemas.microsoft.com/office/drawing/2014/main" id="{599477AD-9AAE-42AF-9BAA-0144009EBEEC}"/>
                </a:ext>
              </a:extLst>
            </p:cNvPr>
            <p:cNvSpPr/>
            <p:nvPr/>
          </p:nvSpPr>
          <p:spPr>
            <a:xfrm>
              <a:off x="9399588" y="2571866"/>
              <a:ext cx="1609725" cy="1619250"/>
            </a:xfrm>
            <a:prstGeom prst="ellipse">
              <a:avLst/>
            </a:prstGeom>
            <a:solidFill>
              <a:srgbClr val="7C7A88"/>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7" name="Text Box 10">
              <a:extLst>
                <a:ext uri="{FF2B5EF4-FFF2-40B4-BE49-F238E27FC236}">
                  <a16:creationId xmlns:a16="http://schemas.microsoft.com/office/drawing/2014/main" id="{B142BC31-60B1-4F54-9971-51A93ECB7F8E}"/>
                </a:ext>
              </a:extLst>
            </p:cNvPr>
            <p:cNvSpPr txBox="1"/>
            <p:nvPr/>
          </p:nvSpPr>
          <p:spPr>
            <a:xfrm>
              <a:off x="1260475" y="3183053"/>
              <a:ext cx="1219200" cy="322263"/>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800" dirty="0">
                  <a:solidFill>
                    <a:srgbClr val="FFFFFF"/>
                  </a:solidFill>
                  <a:latin typeface="微软雅黑" panose="020B0503020204020204" pitchFamily="34" charset="-122"/>
                  <a:ea typeface="微软雅黑" panose="020B0503020204020204" pitchFamily="34" charset="-122"/>
                </a:rPr>
                <a:t>40%</a:t>
              </a:r>
              <a:endParaRPr lang="en-US" altLang="zh-CN" sz="1400" dirty="0">
                <a:solidFill>
                  <a:srgbClr val="FFFFFF"/>
                </a:solidFill>
                <a:latin typeface="微软雅黑" panose="020B0503020204020204" pitchFamily="34" charset="-122"/>
                <a:ea typeface="微软雅黑" panose="020B0503020204020204" pitchFamily="34" charset="-122"/>
              </a:endParaRPr>
            </a:p>
          </p:txBody>
        </p:sp>
        <p:sp>
          <p:nvSpPr>
            <p:cNvPr id="18" name="Text Box 10">
              <a:extLst>
                <a:ext uri="{FF2B5EF4-FFF2-40B4-BE49-F238E27FC236}">
                  <a16:creationId xmlns:a16="http://schemas.microsoft.com/office/drawing/2014/main" id="{B913E4C8-03AA-4A7D-A4A7-A926A0D4399A}"/>
                </a:ext>
              </a:extLst>
            </p:cNvPr>
            <p:cNvSpPr txBox="1"/>
            <p:nvPr/>
          </p:nvSpPr>
          <p:spPr>
            <a:xfrm>
              <a:off x="3084513" y="3125903"/>
              <a:ext cx="1219200" cy="41433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2400" dirty="0">
                  <a:solidFill>
                    <a:schemeClr val="bg1"/>
                  </a:solidFill>
                  <a:latin typeface="微软雅黑" panose="020B0503020204020204" pitchFamily="34" charset="-122"/>
                  <a:ea typeface="微软雅黑" panose="020B0503020204020204" pitchFamily="34" charset="-122"/>
                </a:rPr>
                <a:t>70%</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19" name="Text Box 10">
              <a:extLst>
                <a:ext uri="{FF2B5EF4-FFF2-40B4-BE49-F238E27FC236}">
                  <a16:creationId xmlns:a16="http://schemas.microsoft.com/office/drawing/2014/main" id="{08DD6542-BAA6-4338-ACE0-A00A112EF93C}"/>
                </a:ext>
              </a:extLst>
            </p:cNvPr>
            <p:cNvSpPr txBox="1"/>
            <p:nvPr/>
          </p:nvSpPr>
          <p:spPr>
            <a:xfrm>
              <a:off x="4703763" y="3183053"/>
              <a:ext cx="1219200" cy="322263"/>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800" dirty="0">
                  <a:solidFill>
                    <a:srgbClr val="FFFFFF"/>
                  </a:solidFill>
                  <a:latin typeface="微软雅黑" panose="020B0503020204020204" pitchFamily="34" charset="-122"/>
                  <a:ea typeface="微软雅黑" panose="020B0503020204020204" pitchFamily="34" charset="-122"/>
                </a:rPr>
                <a:t>35%</a:t>
              </a:r>
              <a:endParaRPr lang="en-US" altLang="zh-CN" sz="1400" dirty="0">
                <a:solidFill>
                  <a:srgbClr val="FFFFFF"/>
                </a:solidFill>
                <a:latin typeface="微软雅黑" panose="020B0503020204020204" pitchFamily="34" charset="-122"/>
                <a:ea typeface="微软雅黑" panose="020B0503020204020204" pitchFamily="34" charset="-122"/>
              </a:endParaRPr>
            </a:p>
          </p:txBody>
        </p:sp>
        <p:sp>
          <p:nvSpPr>
            <p:cNvPr id="20" name="Text Box 10">
              <a:extLst>
                <a:ext uri="{FF2B5EF4-FFF2-40B4-BE49-F238E27FC236}">
                  <a16:creationId xmlns:a16="http://schemas.microsoft.com/office/drawing/2014/main" id="{F97F7E53-11E2-4D9B-B1AC-A07236348D37}"/>
                </a:ext>
              </a:extLst>
            </p:cNvPr>
            <p:cNvSpPr txBox="1"/>
            <p:nvPr/>
          </p:nvSpPr>
          <p:spPr>
            <a:xfrm>
              <a:off x="6303963" y="3125903"/>
              <a:ext cx="1219200" cy="41433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2400" dirty="0">
                  <a:solidFill>
                    <a:schemeClr val="bg1"/>
                  </a:solidFill>
                  <a:latin typeface="微软雅黑" panose="020B0503020204020204" pitchFamily="34" charset="-122"/>
                  <a:ea typeface="微软雅黑" panose="020B0503020204020204" pitchFamily="34" charset="-122"/>
                </a:rPr>
                <a:t>48%</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21" name="Text Box 10">
              <a:extLst>
                <a:ext uri="{FF2B5EF4-FFF2-40B4-BE49-F238E27FC236}">
                  <a16:creationId xmlns:a16="http://schemas.microsoft.com/office/drawing/2014/main" id="{5BBCE149-D714-49D2-9C38-0874149AF463}"/>
                </a:ext>
              </a:extLst>
            </p:cNvPr>
            <p:cNvSpPr txBox="1"/>
            <p:nvPr/>
          </p:nvSpPr>
          <p:spPr>
            <a:xfrm>
              <a:off x="7915275" y="3183053"/>
              <a:ext cx="1219200" cy="322263"/>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800" dirty="0">
                  <a:solidFill>
                    <a:srgbClr val="FFFFFF"/>
                  </a:solidFill>
                  <a:latin typeface="微软雅黑" panose="020B0503020204020204" pitchFamily="34" charset="-122"/>
                  <a:ea typeface="微软雅黑" panose="020B0503020204020204" pitchFamily="34" charset="-122"/>
                </a:rPr>
                <a:t>38%</a:t>
              </a:r>
              <a:endParaRPr lang="en-US" altLang="zh-CN" sz="1400" dirty="0">
                <a:solidFill>
                  <a:srgbClr val="FFFFFF"/>
                </a:solidFill>
                <a:latin typeface="微软雅黑" panose="020B0503020204020204" pitchFamily="34" charset="-122"/>
                <a:ea typeface="微软雅黑" panose="020B0503020204020204" pitchFamily="34" charset="-122"/>
              </a:endParaRPr>
            </a:p>
          </p:txBody>
        </p:sp>
        <p:sp>
          <p:nvSpPr>
            <p:cNvPr id="22" name="Text Box 10">
              <a:extLst>
                <a:ext uri="{FF2B5EF4-FFF2-40B4-BE49-F238E27FC236}">
                  <a16:creationId xmlns:a16="http://schemas.microsoft.com/office/drawing/2014/main" id="{DE89A154-3C5A-4C98-A009-943331840CA1}"/>
                </a:ext>
              </a:extLst>
            </p:cNvPr>
            <p:cNvSpPr txBox="1"/>
            <p:nvPr/>
          </p:nvSpPr>
          <p:spPr>
            <a:xfrm>
              <a:off x="9594850" y="3125903"/>
              <a:ext cx="1219200" cy="41433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2400" dirty="0">
                  <a:solidFill>
                    <a:schemeClr val="bg1"/>
                  </a:solidFill>
                  <a:latin typeface="微软雅黑" panose="020B0503020204020204" pitchFamily="34" charset="-122"/>
                  <a:ea typeface="微软雅黑" panose="020B0503020204020204" pitchFamily="34" charset="-122"/>
                </a:rPr>
                <a:t>75%</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23" name="Text Box 10">
              <a:extLst>
                <a:ext uri="{FF2B5EF4-FFF2-40B4-BE49-F238E27FC236}">
                  <a16:creationId xmlns:a16="http://schemas.microsoft.com/office/drawing/2014/main" id="{BEC1EEB8-2B30-4265-B434-5C45691DCBA3}"/>
                </a:ext>
              </a:extLst>
            </p:cNvPr>
            <p:cNvSpPr txBox="1">
              <a:spLocks noChangeArrowheads="1"/>
            </p:cNvSpPr>
            <p:nvPr/>
          </p:nvSpPr>
          <p:spPr bwMode="auto">
            <a:xfrm>
              <a:off x="1085850" y="4218103"/>
              <a:ext cx="1547813"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4" name="Text Box 10">
              <a:extLst>
                <a:ext uri="{FF2B5EF4-FFF2-40B4-BE49-F238E27FC236}">
                  <a16:creationId xmlns:a16="http://schemas.microsoft.com/office/drawing/2014/main" id="{36A418C4-D98B-4FB6-B65E-64F967628819}"/>
                </a:ext>
              </a:extLst>
            </p:cNvPr>
            <p:cNvSpPr txBox="1">
              <a:spLocks noChangeArrowheads="1"/>
            </p:cNvSpPr>
            <p:nvPr/>
          </p:nvSpPr>
          <p:spPr bwMode="auto">
            <a:xfrm>
              <a:off x="2898775"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5" name="Text Box 10">
              <a:extLst>
                <a:ext uri="{FF2B5EF4-FFF2-40B4-BE49-F238E27FC236}">
                  <a16:creationId xmlns:a16="http://schemas.microsoft.com/office/drawing/2014/main" id="{8184848C-D1AF-48C6-92D7-3A8508D67156}"/>
                </a:ext>
              </a:extLst>
            </p:cNvPr>
            <p:cNvSpPr txBox="1">
              <a:spLocks noChangeArrowheads="1"/>
            </p:cNvSpPr>
            <p:nvPr/>
          </p:nvSpPr>
          <p:spPr bwMode="auto">
            <a:xfrm>
              <a:off x="4548188"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6" name="Text Box 10">
              <a:extLst>
                <a:ext uri="{FF2B5EF4-FFF2-40B4-BE49-F238E27FC236}">
                  <a16:creationId xmlns:a16="http://schemas.microsoft.com/office/drawing/2014/main" id="{E8268B7F-99C8-44F3-8A8A-5EB88324C0C0}"/>
                </a:ext>
              </a:extLst>
            </p:cNvPr>
            <p:cNvSpPr txBox="1">
              <a:spLocks noChangeArrowheads="1"/>
            </p:cNvSpPr>
            <p:nvPr/>
          </p:nvSpPr>
          <p:spPr bwMode="auto">
            <a:xfrm>
              <a:off x="6140450"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7" name="Text Box 10">
              <a:extLst>
                <a:ext uri="{FF2B5EF4-FFF2-40B4-BE49-F238E27FC236}">
                  <a16:creationId xmlns:a16="http://schemas.microsoft.com/office/drawing/2014/main" id="{472C5929-8D38-4233-BB60-0126109B05E9}"/>
                </a:ext>
              </a:extLst>
            </p:cNvPr>
            <p:cNvSpPr txBox="1">
              <a:spLocks noChangeArrowheads="1"/>
            </p:cNvSpPr>
            <p:nvPr/>
          </p:nvSpPr>
          <p:spPr bwMode="auto">
            <a:xfrm>
              <a:off x="7751763"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8" name="Text Box 10">
              <a:extLst>
                <a:ext uri="{FF2B5EF4-FFF2-40B4-BE49-F238E27FC236}">
                  <a16:creationId xmlns:a16="http://schemas.microsoft.com/office/drawing/2014/main" id="{1E487C2E-4D05-4775-9E68-3C8A559D2DBA}"/>
                </a:ext>
              </a:extLst>
            </p:cNvPr>
            <p:cNvSpPr txBox="1">
              <a:spLocks noChangeArrowheads="1"/>
            </p:cNvSpPr>
            <p:nvPr/>
          </p:nvSpPr>
          <p:spPr bwMode="auto">
            <a:xfrm>
              <a:off x="9431338"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grpSp>
      <p:sp>
        <p:nvSpPr>
          <p:cNvPr id="29" name="Footer Text">
            <a:extLst>
              <a:ext uri="{FF2B5EF4-FFF2-40B4-BE49-F238E27FC236}">
                <a16:creationId xmlns:a16="http://schemas.microsoft.com/office/drawing/2014/main" id="{99D20AEB-19BF-49C2-A1ED-861073A146B9}"/>
              </a:ext>
            </a:extLst>
          </p:cNvPr>
          <p:cNvSpPr txBox="1"/>
          <p:nvPr/>
        </p:nvSpPr>
        <p:spPr>
          <a:xfrm>
            <a:off x="769420" y="5348922"/>
            <a:ext cx="10911745" cy="492443"/>
          </a:xfrm>
          <a:prstGeom prst="rect">
            <a:avLst/>
          </a:prstGeom>
          <a:noFill/>
        </p:spPr>
        <p:txBody>
          <a:bodyPr wrap="square" lIns="0" tIns="0" rIns="0" bIns="0"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0" name="Straight Line buttom">
            <a:extLst>
              <a:ext uri="{FF2B5EF4-FFF2-40B4-BE49-F238E27FC236}">
                <a16:creationId xmlns:a16="http://schemas.microsoft.com/office/drawing/2014/main" id="{8864846F-E772-4E95-8819-D51DE755AED8}"/>
              </a:ext>
            </a:extLst>
          </p:cNvPr>
          <p:cNvCxnSpPr/>
          <p:nvPr/>
        </p:nvCxnSpPr>
        <p:spPr>
          <a:xfrm>
            <a:off x="760622" y="5161267"/>
            <a:ext cx="10929338" cy="0"/>
          </a:xfrm>
          <a:prstGeom prst="line">
            <a:avLst/>
          </a:prstGeom>
          <a:ln w="19050">
            <a:solidFill>
              <a:srgbClr val="7C7A88"/>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1188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2AA2AC-D0ED-4D00-A5E5-544F71E4E6E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a:extLst>
              <a:ext uri="{FF2B5EF4-FFF2-40B4-BE49-F238E27FC236}">
                <a16:creationId xmlns:a16="http://schemas.microsoft.com/office/drawing/2014/main" id="{CF724147-A8AC-4550-B89B-604524E32D9B}"/>
              </a:ext>
            </a:extLst>
          </p:cNvPr>
          <p:cNvGrpSpPr/>
          <p:nvPr/>
        </p:nvGrpSpPr>
        <p:grpSpPr>
          <a:xfrm>
            <a:off x="5932540" y="2064789"/>
            <a:ext cx="3608309" cy="1151326"/>
            <a:chOff x="5235445" y="2503043"/>
            <a:chExt cx="3608309" cy="1151326"/>
          </a:xfrm>
        </p:grpSpPr>
        <p:sp>
          <p:nvSpPr>
            <p:cNvPr id="11" name="矩形 10">
              <a:extLst>
                <a:ext uri="{FF2B5EF4-FFF2-40B4-BE49-F238E27FC236}">
                  <a16:creationId xmlns:a16="http://schemas.microsoft.com/office/drawing/2014/main" id="{734AB463-6C6E-49E2-8311-10F2B31877F0}"/>
                </a:ext>
              </a:extLst>
            </p:cNvPr>
            <p:cNvSpPr/>
            <p:nvPr/>
          </p:nvSpPr>
          <p:spPr>
            <a:xfrm>
              <a:off x="5235445" y="2503043"/>
              <a:ext cx="3570208" cy="769441"/>
            </a:xfrm>
            <a:prstGeom prst="rect">
              <a:avLst/>
            </a:prstGeom>
          </p:spPr>
          <p:txBody>
            <a:bodyPr wrap="none">
              <a:spAutoFit/>
            </a:bodyPr>
            <a:lstStyle/>
            <a:p>
              <a:r>
                <a:rPr kumimoji="1" lang="zh-CN" altLang="en-US" sz="4400" dirty="0">
                  <a:solidFill>
                    <a:srgbClr val="7C7A88"/>
                  </a:solidFill>
                  <a:latin typeface="微软雅黑" panose="020B0503020204020204" pitchFamily="34" charset="-122"/>
                  <a:ea typeface="微软雅黑" panose="020B0503020204020204" pitchFamily="34" charset="-122"/>
                </a:rPr>
                <a:t>工作完成情况</a:t>
              </a:r>
            </a:p>
          </p:txBody>
        </p:sp>
        <p:sp>
          <p:nvSpPr>
            <p:cNvPr id="17" name="矩形 16">
              <a:extLst>
                <a:ext uri="{FF2B5EF4-FFF2-40B4-BE49-F238E27FC236}">
                  <a16:creationId xmlns:a16="http://schemas.microsoft.com/office/drawing/2014/main" id="{BF952B47-28CD-466A-BBF4-D35AC2439A3A}"/>
                </a:ext>
              </a:extLst>
            </p:cNvPr>
            <p:cNvSpPr/>
            <p:nvPr/>
          </p:nvSpPr>
          <p:spPr>
            <a:xfrm>
              <a:off x="5273546" y="3221943"/>
              <a:ext cx="3570208" cy="432426"/>
            </a:xfrm>
            <a:prstGeom prst="rect">
              <a:avLst/>
            </a:prstGeom>
          </p:spPr>
          <p:txBody>
            <a:bodyPr wrap="square">
              <a:spAutoFit/>
            </a:bodyPr>
            <a:lstStyle/>
            <a:p>
              <a:pPr>
                <a:lnSpc>
                  <a:spcPct val="130000"/>
                </a:lnSpc>
              </a:pPr>
              <a:r>
                <a:rPr lang="zh-CN" altLang="en-US" sz="85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a:t>
              </a:r>
              <a:endParaRPr lang="en-US" altLang="zh-CN" sz="85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85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点击此处添加文本内容，如关键词、部分简单介绍等。点击此处添加</a:t>
              </a:r>
              <a:endParaRPr lang="en-US" altLang="zh-CN" sz="85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id="{C84EFFAB-A323-49A4-A17A-6EA1D8336922}"/>
              </a:ext>
            </a:extLst>
          </p:cNvPr>
          <p:cNvGrpSpPr/>
          <p:nvPr/>
        </p:nvGrpSpPr>
        <p:grpSpPr>
          <a:xfrm>
            <a:off x="3115838" y="1510542"/>
            <a:ext cx="2952240" cy="2393042"/>
            <a:chOff x="3810000" y="508000"/>
            <a:chExt cx="4559300" cy="3695700"/>
          </a:xfrm>
        </p:grpSpPr>
        <p:sp>
          <p:nvSpPr>
            <p:cNvPr id="13" name="矩形 12">
              <a:extLst>
                <a:ext uri="{FF2B5EF4-FFF2-40B4-BE49-F238E27FC236}">
                  <a16:creationId xmlns:a16="http://schemas.microsoft.com/office/drawing/2014/main" id="{60DB9EA4-1352-4B0F-B65A-16142FF4F142}"/>
                </a:ext>
              </a:extLst>
            </p:cNvPr>
            <p:cNvSpPr/>
            <p:nvPr/>
          </p:nvSpPr>
          <p:spPr>
            <a:xfrm>
              <a:off x="5181600" y="957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4" name="矩形 13">
              <a:extLst>
                <a:ext uri="{FF2B5EF4-FFF2-40B4-BE49-F238E27FC236}">
                  <a16:creationId xmlns:a16="http://schemas.microsoft.com/office/drawing/2014/main" id="{E55624B6-472B-472A-B330-1CCE671010D7}"/>
                </a:ext>
              </a:extLst>
            </p:cNvPr>
            <p:cNvSpPr/>
            <p:nvPr/>
          </p:nvSpPr>
          <p:spPr>
            <a:xfrm>
              <a:off x="5321300" y="830580"/>
              <a:ext cx="1955800" cy="2844800"/>
            </a:xfrm>
            <a:prstGeom prst="rect">
              <a:avLst/>
            </a:prstGeom>
            <a:noFill/>
            <a:ln>
              <a:solidFill>
                <a:srgbClr val="7C7A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15" name="直接连接符 14">
              <a:extLst>
                <a:ext uri="{FF2B5EF4-FFF2-40B4-BE49-F238E27FC236}">
                  <a16:creationId xmlns:a16="http://schemas.microsoft.com/office/drawing/2014/main" id="{FA119A20-AC70-4165-B6D8-2C77D4142F26}"/>
                </a:ext>
              </a:extLst>
            </p:cNvPr>
            <p:cNvCxnSpPr>
              <a:cxnSpLocks/>
            </p:cNvCxnSpPr>
            <p:nvPr/>
          </p:nvCxnSpPr>
          <p:spPr>
            <a:xfrm flipH="1">
              <a:off x="3810000" y="508000"/>
              <a:ext cx="4559300" cy="3695700"/>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sp>
          <p:nvSpPr>
            <p:cNvPr id="16" name="_14">
              <a:extLst>
                <a:ext uri="{FF2B5EF4-FFF2-40B4-BE49-F238E27FC236}">
                  <a16:creationId xmlns:a16="http://schemas.microsoft.com/office/drawing/2014/main" id="{CC38E43A-AE7E-405C-B222-DD692A6F7F7A}"/>
                </a:ext>
              </a:extLst>
            </p:cNvPr>
            <p:cNvSpPr txBox="1">
              <a:spLocks noChangeArrowheads="1"/>
            </p:cNvSpPr>
            <p:nvPr/>
          </p:nvSpPr>
          <p:spPr bwMode="auto">
            <a:xfrm>
              <a:off x="5295900" y="924560"/>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spc="600" dirty="0">
                  <a:solidFill>
                    <a:srgbClr val="7C7A88"/>
                  </a:solidFill>
                  <a:latin typeface="微软雅黑" panose="020B0503020204020204" pitchFamily="34" charset="-122"/>
                  <a:ea typeface="微软雅黑" panose="020B0503020204020204" pitchFamily="34" charset="-122"/>
                </a:rPr>
                <a:t>2</a:t>
              </a:r>
              <a:endParaRPr lang="zh-CN" sz="4400" spc="600" dirty="0">
                <a:solidFill>
                  <a:srgbClr val="7C7A88"/>
                </a:solidFill>
                <a:latin typeface="微软雅黑" panose="020B0503020204020204" pitchFamily="34" charset="-122"/>
                <a:ea typeface="微软雅黑" panose="020B0503020204020204" pitchFamily="34" charset="-122"/>
              </a:endParaRPr>
            </a:p>
          </p:txBody>
        </p:sp>
        <p:sp>
          <p:nvSpPr>
            <p:cNvPr id="18" name="_14">
              <a:extLst>
                <a:ext uri="{FF2B5EF4-FFF2-40B4-BE49-F238E27FC236}">
                  <a16:creationId xmlns:a16="http://schemas.microsoft.com/office/drawing/2014/main" id="{13F5BA65-26E3-404C-8AFF-53B55EFCD3B8}"/>
                </a:ext>
              </a:extLst>
            </p:cNvPr>
            <p:cNvSpPr txBox="1">
              <a:spLocks noChangeArrowheads="1"/>
            </p:cNvSpPr>
            <p:nvPr/>
          </p:nvSpPr>
          <p:spPr bwMode="auto">
            <a:xfrm>
              <a:off x="5295900" y="2510558"/>
              <a:ext cx="188370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400" spc="600" dirty="0">
                  <a:solidFill>
                    <a:srgbClr val="7C7A88"/>
                  </a:solidFill>
                  <a:latin typeface="微软雅黑" panose="020B0503020204020204" pitchFamily="34" charset="-122"/>
                  <a:ea typeface="微软雅黑" panose="020B0503020204020204" pitchFamily="34" charset="-122"/>
                </a:rPr>
                <a:t>贰</a:t>
              </a:r>
              <a:endParaRPr lang="zh-CN" sz="4400" spc="600" dirty="0">
                <a:solidFill>
                  <a:srgbClr val="7C7A88"/>
                </a:solidFill>
                <a:latin typeface="微软雅黑" panose="020B0503020204020204" pitchFamily="34" charset="-122"/>
                <a:ea typeface="微软雅黑" panose="020B0503020204020204" pitchFamily="34" charset="-122"/>
              </a:endParaRPr>
            </a:p>
          </p:txBody>
        </p:sp>
        <p:cxnSp>
          <p:nvCxnSpPr>
            <p:cNvPr id="19" name="直接连接符 18">
              <a:extLst>
                <a:ext uri="{FF2B5EF4-FFF2-40B4-BE49-F238E27FC236}">
                  <a16:creationId xmlns:a16="http://schemas.microsoft.com/office/drawing/2014/main" id="{E87B348F-E045-430D-8F8D-F6A078C37600}"/>
                </a:ext>
              </a:extLst>
            </p:cNvPr>
            <p:cNvCxnSpPr>
              <a:cxnSpLocks/>
            </p:cNvCxnSpPr>
            <p:nvPr/>
          </p:nvCxnSpPr>
          <p:spPr>
            <a:xfrm flipH="1">
              <a:off x="4625340" y="1408421"/>
              <a:ext cx="670561" cy="543546"/>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AACCEC9E-19BD-4D53-BAA7-5301DAAD5FB2}"/>
                </a:ext>
              </a:extLst>
            </p:cNvPr>
            <p:cNvCxnSpPr>
              <a:cxnSpLocks/>
            </p:cNvCxnSpPr>
            <p:nvPr/>
          </p:nvCxnSpPr>
          <p:spPr>
            <a:xfrm flipH="1">
              <a:off x="7150135" y="2664085"/>
              <a:ext cx="657718" cy="533137"/>
            </a:xfrm>
            <a:prstGeom prst="line">
              <a:avLst/>
            </a:prstGeom>
            <a:ln>
              <a:solidFill>
                <a:srgbClr val="7C7A88"/>
              </a:solidFill>
            </a:ln>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id="{8B98ABAA-FD6B-4320-B939-B9CA2FEF34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4788" y="1870733"/>
              <a:ext cx="589423" cy="1141686"/>
            </a:xfrm>
            <a:prstGeom prst="rect">
              <a:avLst/>
            </a:prstGeom>
          </p:spPr>
        </p:pic>
      </p:grpSp>
    </p:spTree>
    <p:extLst>
      <p:ext uri="{BB962C8B-B14F-4D97-AF65-F5344CB8AC3E}">
        <p14:creationId xmlns:p14="http://schemas.microsoft.com/office/powerpoint/2010/main" val="153826916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250"/>
                                        <p:tgtEl>
                                          <p:spTgt spid="12"/>
                                        </p:tgtEl>
                                      </p:cBhvr>
                                    </p:animEffect>
                                    <p:anim calcmode="lin" valueType="num">
                                      <p:cBhvr>
                                        <p:cTn id="12" dur="1250" fill="hold"/>
                                        <p:tgtEl>
                                          <p:spTgt spid="12"/>
                                        </p:tgtEl>
                                        <p:attrNameLst>
                                          <p:attrName>ppt_x</p:attrName>
                                        </p:attrNameLst>
                                      </p:cBhvr>
                                      <p:tavLst>
                                        <p:tav tm="0">
                                          <p:val>
                                            <p:strVal val="#ppt_x"/>
                                          </p:val>
                                        </p:tav>
                                        <p:tav tm="100000">
                                          <p:val>
                                            <p:strVal val="#ppt_x"/>
                                          </p:val>
                                        </p:tav>
                                      </p:tavLst>
                                    </p:anim>
                                    <p:anim calcmode="lin" valueType="num">
                                      <p:cBhvr>
                                        <p:cTn id="13" dur="12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5123</TotalTime>
  <Words>1936</Words>
  <Application>Microsoft Office PowerPoint</Application>
  <PresentationFormat>自定义</PresentationFormat>
  <Paragraphs>294</Paragraphs>
  <Slides>24</Slides>
  <Notes>24</Notes>
  <HiddenSlides>0</HiddenSlides>
  <MMClips>1</MMClips>
  <ScaleCrop>false</ScaleCrop>
  <HeadingPairs>
    <vt:vector size="6" baseType="variant">
      <vt:variant>
        <vt:lpstr>已用的字体</vt:lpstr>
      </vt:variant>
      <vt:variant>
        <vt:i4>23</vt:i4>
      </vt:variant>
      <vt:variant>
        <vt:lpstr>主题</vt:lpstr>
      </vt:variant>
      <vt:variant>
        <vt:i4>10</vt:i4>
      </vt:variant>
      <vt:variant>
        <vt:lpstr>幻灯片标题</vt:lpstr>
      </vt:variant>
      <vt:variant>
        <vt:i4>24</vt:i4>
      </vt:variant>
    </vt:vector>
  </HeadingPairs>
  <TitlesOfParts>
    <vt:vector size="57" baseType="lpstr">
      <vt:lpstr>★日文毛笔行书</vt:lpstr>
      <vt:lpstr>Avant GardeBook</vt:lpstr>
      <vt:lpstr>Gill Sans</vt:lpstr>
      <vt:lpstr>Helvetica Neue</vt:lpstr>
      <vt:lpstr>Impact MT Std</vt:lpstr>
      <vt:lpstr>ITC Avant Garde Std Bk</vt:lpstr>
      <vt:lpstr>LiHei Pro</vt:lpstr>
      <vt:lpstr>Open Sans Extrabold</vt:lpstr>
      <vt:lpstr>Signika</vt:lpstr>
      <vt:lpstr>Stencil Std</vt:lpstr>
      <vt:lpstr>等线</vt:lpstr>
      <vt:lpstr>等线 Light</vt:lpstr>
      <vt:lpstr>方正兰亭黑简体</vt:lpstr>
      <vt:lpstr>迷你简汉真广标</vt:lpstr>
      <vt:lpstr>宋体</vt:lpstr>
      <vt:lpstr>微软雅黑</vt:lpstr>
      <vt:lpstr>Agency FB</vt:lpstr>
      <vt:lpstr>Arial</vt:lpstr>
      <vt:lpstr>Calibri</vt:lpstr>
      <vt:lpstr>FontAwesome</vt:lpstr>
      <vt:lpstr>Impact</vt:lpstr>
      <vt:lpstr>Lato Regular</vt:lpstr>
      <vt:lpstr>Open Sans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3188</cp:revision>
  <dcterms:created xsi:type="dcterms:W3CDTF">2015-12-01T09:06:39Z</dcterms:created>
  <dcterms:modified xsi:type="dcterms:W3CDTF">2017-11-29T03:20:41Z</dcterms:modified>
</cp:coreProperties>
</file>